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8" r:id="rId3"/>
    <p:sldId id="270" r:id="rId4"/>
    <p:sldId id="286" r:id="rId5"/>
    <p:sldId id="280" r:id="rId6"/>
    <p:sldId id="282" r:id="rId7"/>
    <p:sldId id="281" r:id="rId8"/>
    <p:sldId id="283" r:id="rId9"/>
    <p:sldId id="284" r:id="rId10"/>
    <p:sldId id="285" r:id="rId11"/>
    <p:sldId id="269" r:id="rId12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719"/>
    <a:srgbClr val="F97167"/>
    <a:srgbClr val="3399FF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>
        <p:scale>
          <a:sx n="62" d="100"/>
          <a:sy n="62" d="100"/>
        </p:scale>
        <p:origin x="1400" y="2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9AB0F-2E8B-4A9B-B7DE-962606D83AF4}" type="doc">
      <dgm:prSet loTypeId="urn:microsoft.com/office/officeart/2005/8/layout/lProcess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B94E2C3-2A38-4924-8889-C928880C4228}">
      <dgm:prSet phldrT="[Текст]"/>
      <dgm:spPr>
        <a:solidFill>
          <a:srgbClr val="FFFF00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Одноставочный тариф 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(100%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AC43493-E834-4A2D-AC64-A4E5651AC000}" type="parTrans" cxnId="{0619C022-56CC-4F8E-8695-51427151F3F1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88E24EF-554C-4C38-B261-779C62220CF3}" type="sibTrans" cxnId="{0619C022-56CC-4F8E-8695-51427151F3F1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29AE79C-C08D-46E4-9D68-EBF17EF8B058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Население  </a:t>
          </a:r>
          <a:r>
            <a:rPr lang="ru-RU" b="1" smtClean="0">
              <a:solidFill>
                <a:schemeClr val="tx1">
                  <a:lumMod val="95000"/>
                  <a:lumOff val="5000"/>
                </a:schemeClr>
              </a:solidFill>
            </a:rPr>
            <a:t>(10% 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71476CF-057D-4B90-B2D4-F179A17FCB0D}" type="parTrans" cxnId="{776F790D-7859-4564-9D79-B8DBE78AD8D0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A1F6D9A-D718-436A-A63A-9075EAC9D6E0}" type="sibTrans" cxnId="{776F790D-7859-4564-9D79-B8DBE78AD8D0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A446129-F085-494D-BD06-A6971DAB4AB8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Бюджетные потребители (7%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D1162E4-D6CC-4EA5-8FA1-A15B3A594184}" type="parTrans" cxnId="{D47B2B50-131A-421F-A9DA-4219FFC02FED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2073882-3606-4006-8A51-A36B2A9776B3}" type="sibTrans" cxnId="{D47B2B50-131A-421F-A9DA-4219FFC02FED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D973136-01F8-4211-8FD2-AEF582F8C777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Одноставочный тариф по 2 и 3 зонам суток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(100%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CCE0BE3-89AD-472D-80D3-7F9E100BA4DA}" type="parTrans" cxnId="{CE0FA5ED-54A7-4CE5-8D40-84FDE2EE8FE9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7621BD2-7DD1-49BD-BB15-982E30B1B9B2}" type="sibTrans" cxnId="{CE0FA5ED-54A7-4CE5-8D40-84FDE2EE8FE9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5BF02DE-FF45-4513-A1FE-457F468A6DD9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Население  </a:t>
          </a:r>
          <a:r>
            <a:rPr lang="ru-RU" b="1" smtClean="0">
              <a:solidFill>
                <a:schemeClr val="tx1">
                  <a:lumMod val="95000"/>
                  <a:lumOff val="5000"/>
                </a:schemeClr>
              </a:solidFill>
            </a:rPr>
            <a:t>(10% 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8BF8E8C-5EE7-465C-B0FF-CF7471592CE8}" type="parTrans" cxnId="{83041631-08EE-45BF-B1AF-96278B7A7B47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09F4702-E426-468C-9DD9-62E3CC4407C3}" type="sibTrans" cxnId="{83041631-08EE-45BF-B1AF-96278B7A7B47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AF05562-B6C2-4985-96B2-F49452E51EAE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Бюджетные потребители (7%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17C165E-8047-4AEE-84F4-633E70E280BF}" type="parTrans" cxnId="{1CBBC733-D618-4140-B234-ED4C957BF9F0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740A515-02D9-47D7-A135-C13227B847F5}" type="sibTrans" cxnId="{1CBBC733-D618-4140-B234-ED4C957BF9F0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B9C70CE-FAE1-4103-96E7-B03CAAD8C352}">
      <dgm:prSet phldrT="[Текст]"/>
      <dgm:spPr>
        <a:solidFill>
          <a:srgbClr val="80E719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Трехставочный тариф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(100%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46D385D-C40A-4CE2-BE63-505D185110BB}" type="parTrans" cxnId="{62629F14-7868-4BFC-B458-577BCA1C3E16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E842EFE-389C-4F9A-AFB0-A013CE5754A3}" type="sibTrans" cxnId="{62629F14-7868-4BFC-B458-577BCA1C3E16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1FC586B-A3A0-4C73-97EB-4D186C1364A6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Население  </a:t>
          </a:r>
          <a:r>
            <a:rPr lang="ru-RU" b="1" smtClean="0">
              <a:solidFill>
                <a:schemeClr val="tx1">
                  <a:lumMod val="95000"/>
                  <a:lumOff val="5000"/>
                </a:schemeClr>
              </a:solidFill>
            </a:rPr>
            <a:t>(10% 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B22C795-746B-4196-94A0-2D043B3F21B5}" type="parTrans" cxnId="{6A20BAB8-9BAE-4AE2-AA57-959ABC60E62D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463613C-56CB-4DDC-A6EE-37087936B220}" type="sibTrans" cxnId="{6A20BAB8-9BAE-4AE2-AA57-959ABC60E62D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5051B99-0B74-4071-ABA8-0E2F3EE79649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Бюджетные потребители (7%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4C18D63-EDDA-4856-91E4-7FE7F9DBE372}" type="parTrans" cxnId="{66E5C934-E523-46EE-9C2D-B2CBA0E129A4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D298B27-E826-4303-BB59-4BFA985C4508}" type="sibTrans" cxnId="{66E5C934-E523-46EE-9C2D-B2CBA0E129A4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9C8CA1A-B147-43A0-9171-835DB45AF9E6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Прочие потребители </a:t>
          </a:r>
          <a:r>
            <a:rPr lang="ru-RU" b="1" smtClean="0">
              <a:solidFill>
                <a:schemeClr val="tx1">
                  <a:lumMod val="95000"/>
                  <a:lumOff val="5000"/>
                </a:schemeClr>
              </a:solidFill>
            </a:rPr>
            <a:t>(83% 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п/о)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058AA1B-894C-4196-8891-026A6F6A6C10}" type="parTrans" cxnId="{2F9127E0-B33B-4919-800E-A193BE5F88A4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8F157AD-A1ED-4FEC-92FA-3DD2F4AA161E}" type="sibTrans" cxnId="{2F9127E0-B33B-4919-800E-A193BE5F88A4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716BE97-4665-4961-AB4E-CFC45CF411F1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Прочие потребители (83% п/о)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15BEDA5-945C-467B-9168-984CD79CB080}" type="parTrans" cxnId="{0A3AE92E-8AB6-4343-B244-A84EB435691B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3FBDC16-6081-43E2-AF31-457EB2533BD4}" type="sibTrans" cxnId="{0A3AE92E-8AB6-4343-B244-A84EB435691B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B0E9CD7-F302-43DD-8F85-AEB939B952E3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Прочие потребители (83% п/о)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FE5DEB1-019C-4BFC-B7F3-454AAE073F66}" type="parTrans" cxnId="{BDB54E00-F91E-4587-8552-D8F702D20E9B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C174AAB-9925-41B3-AF6B-29480C5169EB}" type="sibTrans" cxnId="{BDB54E00-F91E-4587-8552-D8F702D20E9B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8CEA06B-79A6-4A7E-87D4-7B030314C546}" type="pres">
      <dgm:prSet presAssocID="{3189AB0F-2E8B-4A9B-B7DE-962606D83AF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F50952-EE01-46B5-82E9-9D71233CD73D}" type="pres">
      <dgm:prSet presAssocID="{0B94E2C3-2A38-4924-8889-C928880C4228}" presName="compNode" presStyleCnt="0"/>
      <dgm:spPr/>
    </dgm:pt>
    <dgm:pt modelId="{35AC1BA8-F277-41A0-A25F-EEA203059403}" type="pres">
      <dgm:prSet presAssocID="{0B94E2C3-2A38-4924-8889-C928880C4228}" presName="aNode" presStyleLbl="bgShp" presStyleIdx="0" presStyleCnt="3"/>
      <dgm:spPr/>
      <dgm:t>
        <a:bodyPr/>
        <a:lstStyle/>
        <a:p>
          <a:endParaRPr lang="ru-RU"/>
        </a:p>
      </dgm:t>
    </dgm:pt>
    <dgm:pt modelId="{7B063AEA-12EB-4E03-B744-F3B3203D2576}" type="pres">
      <dgm:prSet presAssocID="{0B94E2C3-2A38-4924-8889-C928880C4228}" presName="textNode" presStyleLbl="bgShp" presStyleIdx="0" presStyleCnt="3"/>
      <dgm:spPr/>
      <dgm:t>
        <a:bodyPr/>
        <a:lstStyle/>
        <a:p>
          <a:endParaRPr lang="ru-RU"/>
        </a:p>
      </dgm:t>
    </dgm:pt>
    <dgm:pt modelId="{AA608512-7B3B-4788-9AE1-B257D5A1E110}" type="pres">
      <dgm:prSet presAssocID="{0B94E2C3-2A38-4924-8889-C928880C4228}" presName="compChildNode" presStyleCnt="0"/>
      <dgm:spPr/>
    </dgm:pt>
    <dgm:pt modelId="{C068F4C4-B928-4E0E-9C7C-80DA347E51B1}" type="pres">
      <dgm:prSet presAssocID="{0B94E2C3-2A38-4924-8889-C928880C4228}" presName="theInnerList" presStyleCnt="0"/>
      <dgm:spPr/>
    </dgm:pt>
    <dgm:pt modelId="{C1375C0E-CA6E-4167-8614-41EA11911F4E}" type="pres">
      <dgm:prSet presAssocID="{E29AE79C-C08D-46E4-9D68-EBF17EF8B058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7FE34-FF10-41D0-93C7-84C6E326AECB}" type="pres">
      <dgm:prSet presAssocID="{E29AE79C-C08D-46E4-9D68-EBF17EF8B058}" presName="aSpace2" presStyleCnt="0"/>
      <dgm:spPr/>
    </dgm:pt>
    <dgm:pt modelId="{8D8FAB6C-7C3F-4054-808B-F1EF10680DA2}" type="pres">
      <dgm:prSet presAssocID="{5A446129-F085-494D-BD06-A6971DAB4AB8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EC966-7833-490C-BF45-76A33FEB3776}" type="pres">
      <dgm:prSet presAssocID="{5A446129-F085-494D-BD06-A6971DAB4AB8}" presName="aSpace2" presStyleCnt="0"/>
      <dgm:spPr/>
    </dgm:pt>
    <dgm:pt modelId="{54B253AD-8BA7-4B9A-BBBC-07F44E13FC44}" type="pres">
      <dgm:prSet presAssocID="{79C8CA1A-B147-43A0-9171-835DB45AF9E6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C7ADD-A52B-440C-B65E-F9DBD8B35C05}" type="pres">
      <dgm:prSet presAssocID="{0B94E2C3-2A38-4924-8889-C928880C4228}" presName="aSpace" presStyleCnt="0"/>
      <dgm:spPr/>
    </dgm:pt>
    <dgm:pt modelId="{DE5C2932-B730-4EB3-A69B-94D7D16BC6CC}" type="pres">
      <dgm:prSet presAssocID="{2D973136-01F8-4211-8FD2-AEF582F8C777}" presName="compNode" presStyleCnt="0"/>
      <dgm:spPr/>
    </dgm:pt>
    <dgm:pt modelId="{11AA6B5F-784A-4E7C-8B6E-A3903232E3A2}" type="pres">
      <dgm:prSet presAssocID="{2D973136-01F8-4211-8FD2-AEF582F8C777}" presName="aNode" presStyleLbl="bgShp" presStyleIdx="1" presStyleCnt="3"/>
      <dgm:spPr/>
      <dgm:t>
        <a:bodyPr/>
        <a:lstStyle/>
        <a:p>
          <a:endParaRPr lang="ru-RU"/>
        </a:p>
      </dgm:t>
    </dgm:pt>
    <dgm:pt modelId="{AE584F62-6224-40FF-BE91-2E54A9405E70}" type="pres">
      <dgm:prSet presAssocID="{2D973136-01F8-4211-8FD2-AEF582F8C777}" presName="textNode" presStyleLbl="bgShp" presStyleIdx="1" presStyleCnt="3"/>
      <dgm:spPr/>
      <dgm:t>
        <a:bodyPr/>
        <a:lstStyle/>
        <a:p>
          <a:endParaRPr lang="ru-RU"/>
        </a:p>
      </dgm:t>
    </dgm:pt>
    <dgm:pt modelId="{1B1B7EB9-2831-40C1-9CC3-D99D1AD3C59D}" type="pres">
      <dgm:prSet presAssocID="{2D973136-01F8-4211-8FD2-AEF582F8C777}" presName="compChildNode" presStyleCnt="0"/>
      <dgm:spPr/>
    </dgm:pt>
    <dgm:pt modelId="{A329BFB0-C9CA-49FB-9C96-8DA7B2C5D89D}" type="pres">
      <dgm:prSet presAssocID="{2D973136-01F8-4211-8FD2-AEF582F8C777}" presName="theInnerList" presStyleCnt="0"/>
      <dgm:spPr/>
    </dgm:pt>
    <dgm:pt modelId="{3AFBB976-AB32-421E-98BC-66785A67B4CE}" type="pres">
      <dgm:prSet presAssocID="{F5BF02DE-FF45-4513-A1FE-457F468A6DD9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D0C8F-2CE7-4083-9C9A-8CA3A343EBD3}" type="pres">
      <dgm:prSet presAssocID="{F5BF02DE-FF45-4513-A1FE-457F468A6DD9}" presName="aSpace2" presStyleCnt="0"/>
      <dgm:spPr/>
    </dgm:pt>
    <dgm:pt modelId="{B043A1A8-E470-4FB1-BBDB-E58D0B18C19D}" type="pres">
      <dgm:prSet presAssocID="{6AF05562-B6C2-4985-96B2-F49452E51EAE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859F8-42D3-46EF-93A3-BD13DC736E22}" type="pres">
      <dgm:prSet presAssocID="{6AF05562-B6C2-4985-96B2-F49452E51EAE}" presName="aSpace2" presStyleCnt="0"/>
      <dgm:spPr/>
    </dgm:pt>
    <dgm:pt modelId="{DAC4BDA8-4C96-4C04-80F5-B861D66522EC}" type="pres">
      <dgm:prSet presAssocID="{C716BE97-4665-4961-AB4E-CFC45CF411F1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0A9B7-99BD-4FA0-A8C8-AEE841ED5E37}" type="pres">
      <dgm:prSet presAssocID="{2D973136-01F8-4211-8FD2-AEF582F8C777}" presName="aSpace" presStyleCnt="0"/>
      <dgm:spPr/>
    </dgm:pt>
    <dgm:pt modelId="{3F01A32E-6755-4F15-9816-DF81DB4FA33A}" type="pres">
      <dgm:prSet presAssocID="{EB9C70CE-FAE1-4103-96E7-B03CAAD8C352}" presName="compNode" presStyleCnt="0"/>
      <dgm:spPr/>
    </dgm:pt>
    <dgm:pt modelId="{AE6789EA-4B1E-43F1-86B5-3F50653C9774}" type="pres">
      <dgm:prSet presAssocID="{EB9C70CE-FAE1-4103-96E7-B03CAAD8C352}" presName="aNode" presStyleLbl="bgShp" presStyleIdx="2" presStyleCnt="3"/>
      <dgm:spPr/>
      <dgm:t>
        <a:bodyPr/>
        <a:lstStyle/>
        <a:p>
          <a:endParaRPr lang="ru-RU"/>
        </a:p>
      </dgm:t>
    </dgm:pt>
    <dgm:pt modelId="{1FC631D6-DEFF-4C75-8ED6-CC3E14B81B69}" type="pres">
      <dgm:prSet presAssocID="{EB9C70CE-FAE1-4103-96E7-B03CAAD8C352}" presName="textNode" presStyleLbl="bgShp" presStyleIdx="2" presStyleCnt="3"/>
      <dgm:spPr/>
      <dgm:t>
        <a:bodyPr/>
        <a:lstStyle/>
        <a:p>
          <a:endParaRPr lang="ru-RU"/>
        </a:p>
      </dgm:t>
    </dgm:pt>
    <dgm:pt modelId="{D1D732AC-0181-43E9-80D9-413D61F61B1E}" type="pres">
      <dgm:prSet presAssocID="{EB9C70CE-FAE1-4103-96E7-B03CAAD8C352}" presName="compChildNode" presStyleCnt="0"/>
      <dgm:spPr/>
    </dgm:pt>
    <dgm:pt modelId="{ADC829E1-A6C2-49E0-ACB1-B669720FFA7E}" type="pres">
      <dgm:prSet presAssocID="{EB9C70CE-FAE1-4103-96E7-B03CAAD8C352}" presName="theInnerList" presStyleCnt="0"/>
      <dgm:spPr/>
    </dgm:pt>
    <dgm:pt modelId="{CA285CDF-96A1-4690-904E-142C340786E1}" type="pres">
      <dgm:prSet presAssocID="{F1FC586B-A3A0-4C73-97EB-4D186C1364A6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5AB4FA-E234-4AFC-B8F5-78E51B1B8014}" type="pres">
      <dgm:prSet presAssocID="{F1FC586B-A3A0-4C73-97EB-4D186C1364A6}" presName="aSpace2" presStyleCnt="0"/>
      <dgm:spPr/>
    </dgm:pt>
    <dgm:pt modelId="{00A075C8-BDC5-48A3-B786-85B9EF180299}" type="pres">
      <dgm:prSet presAssocID="{15051B99-0B74-4071-ABA8-0E2F3EE79649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A4E5F-C28A-4BF2-899D-74375D53F275}" type="pres">
      <dgm:prSet presAssocID="{15051B99-0B74-4071-ABA8-0E2F3EE79649}" presName="aSpace2" presStyleCnt="0"/>
      <dgm:spPr/>
    </dgm:pt>
    <dgm:pt modelId="{34605349-65F6-4376-A8D7-E8DAA171AC3A}" type="pres">
      <dgm:prSet presAssocID="{CB0E9CD7-F302-43DD-8F85-AEB939B952E3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25E8E5-A569-454F-821F-74F74F45DDF6}" type="presOf" srcId="{EB9C70CE-FAE1-4103-96E7-B03CAAD8C352}" destId="{1FC631D6-DEFF-4C75-8ED6-CC3E14B81B69}" srcOrd="1" destOrd="0" presId="urn:microsoft.com/office/officeart/2005/8/layout/lProcess2"/>
    <dgm:cxn modelId="{1CBBC733-D618-4140-B234-ED4C957BF9F0}" srcId="{2D973136-01F8-4211-8FD2-AEF582F8C777}" destId="{6AF05562-B6C2-4985-96B2-F49452E51EAE}" srcOrd="1" destOrd="0" parTransId="{F17C165E-8047-4AEE-84F4-633E70E280BF}" sibTransId="{C740A515-02D9-47D7-A135-C13227B847F5}"/>
    <dgm:cxn modelId="{28D68CD5-C387-44DF-989C-5EA6467B3D81}" type="presOf" srcId="{5A446129-F085-494D-BD06-A6971DAB4AB8}" destId="{8D8FAB6C-7C3F-4054-808B-F1EF10680DA2}" srcOrd="0" destOrd="0" presId="urn:microsoft.com/office/officeart/2005/8/layout/lProcess2"/>
    <dgm:cxn modelId="{6B5059FB-6C9B-49B4-93F1-E00FAAC98E3D}" type="presOf" srcId="{2D973136-01F8-4211-8FD2-AEF582F8C777}" destId="{11AA6B5F-784A-4E7C-8B6E-A3903232E3A2}" srcOrd="0" destOrd="0" presId="urn:microsoft.com/office/officeart/2005/8/layout/lProcess2"/>
    <dgm:cxn modelId="{A467FD43-13CB-41E0-B247-56657FF17A18}" type="presOf" srcId="{F1FC586B-A3A0-4C73-97EB-4D186C1364A6}" destId="{CA285CDF-96A1-4690-904E-142C340786E1}" srcOrd="0" destOrd="0" presId="urn:microsoft.com/office/officeart/2005/8/layout/lProcess2"/>
    <dgm:cxn modelId="{B9D857A9-63FC-433A-8588-A5600E649F11}" type="presOf" srcId="{C716BE97-4665-4961-AB4E-CFC45CF411F1}" destId="{DAC4BDA8-4C96-4C04-80F5-B861D66522EC}" srcOrd="0" destOrd="0" presId="urn:microsoft.com/office/officeart/2005/8/layout/lProcess2"/>
    <dgm:cxn modelId="{1392C46F-F8A9-4B71-A658-92C635469F62}" type="presOf" srcId="{6AF05562-B6C2-4985-96B2-F49452E51EAE}" destId="{B043A1A8-E470-4FB1-BBDB-E58D0B18C19D}" srcOrd="0" destOrd="0" presId="urn:microsoft.com/office/officeart/2005/8/layout/lProcess2"/>
    <dgm:cxn modelId="{BDB54E00-F91E-4587-8552-D8F702D20E9B}" srcId="{EB9C70CE-FAE1-4103-96E7-B03CAAD8C352}" destId="{CB0E9CD7-F302-43DD-8F85-AEB939B952E3}" srcOrd="2" destOrd="0" parTransId="{0FE5DEB1-019C-4BFC-B7F3-454AAE073F66}" sibTransId="{4C174AAB-9925-41B3-AF6B-29480C5169EB}"/>
    <dgm:cxn modelId="{66E5C934-E523-46EE-9C2D-B2CBA0E129A4}" srcId="{EB9C70CE-FAE1-4103-96E7-B03CAAD8C352}" destId="{15051B99-0B74-4071-ABA8-0E2F3EE79649}" srcOrd="1" destOrd="0" parTransId="{24C18D63-EDDA-4856-91E4-7FE7F9DBE372}" sibTransId="{7D298B27-E826-4303-BB59-4BFA985C4508}"/>
    <dgm:cxn modelId="{776F790D-7859-4564-9D79-B8DBE78AD8D0}" srcId="{0B94E2C3-2A38-4924-8889-C928880C4228}" destId="{E29AE79C-C08D-46E4-9D68-EBF17EF8B058}" srcOrd="0" destOrd="0" parTransId="{571476CF-057D-4B90-B2D4-F179A17FCB0D}" sibTransId="{7A1F6D9A-D718-436A-A63A-9075EAC9D6E0}"/>
    <dgm:cxn modelId="{853CEF69-F821-40DB-A8E2-06B0F2303F5E}" type="presOf" srcId="{F5BF02DE-FF45-4513-A1FE-457F468A6DD9}" destId="{3AFBB976-AB32-421E-98BC-66785A67B4CE}" srcOrd="0" destOrd="0" presId="urn:microsoft.com/office/officeart/2005/8/layout/lProcess2"/>
    <dgm:cxn modelId="{2F9127E0-B33B-4919-800E-A193BE5F88A4}" srcId="{0B94E2C3-2A38-4924-8889-C928880C4228}" destId="{79C8CA1A-B147-43A0-9171-835DB45AF9E6}" srcOrd="2" destOrd="0" parTransId="{0058AA1B-894C-4196-8891-026A6F6A6C10}" sibTransId="{98F157AD-A1ED-4FEC-92FA-3DD2F4AA161E}"/>
    <dgm:cxn modelId="{393E518F-0C8D-4F64-94A0-1193FCF19487}" type="presOf" srcId="{EB9C70CE-FAE1-4103-96E7-B03CAAD8C352}" destId="{AE6789EA-4B1E-43F1-86B5-3F50653C9774}" srcOrd="0" destOrd="0" presId="urn:microsoft.com/office/officeart/2005/8/layout/lProcess2"/>
    <dgm:cxn modelId="{6A20BAB8-9BAE-4AE2-AA57-959ABC60E62D}" srcId="{EB9C70CE-FAE1-4103-96E7-B03CAAD8C352}" destId="{F1FC586B-A3A0-4C73-97EB-4D186C1364A6}" srcOrd="0" destOrd="0" parTransId="{FB22C795-746B-4196-94A0-2D043B3F21B5}" sibTransId="{2463613C-56CB-4DDC-A6EE-37087936B220}"/>
    <dgm:cxn modelId="{233B9478-7862-457B-A48E-236AE0C43AEA}" type="presOf" srcId="{79C8CA1A-B147-43A0-9171-835DB45AF9E6}" destId="{54B253AD-8BA7-4B9A-BBBC-07F44E13FC44}" srcOrd="0" destOrd="0" presId="urn:microsoft.com/office/officeart/2005/8/layout/lProcess2"/>
    <dgm:cxn modelId="{CD4758B3-59BE-4FA0-A04C-CF026AD93EB5}" type="presOf" srcId="{0B94E2C3-2A38-4924-8889-C928880C4228}" destId="{35AC1BA8-F277-41A0-A25F-EEA203059403}" srcOrd="0" destOrd="0" presId="urn:microsoft.com/office/officeart/2005/8/layout/lProcess2"/>
    <dgm:cxn modelId="{CE0FA5ED-54A7-4CE5-8D40-84FDE2EE8FE9}" srcId="{3189AB0F-2E8B-4A9B-B7DE-962606D83AF4}" destId="{2D973136-01F8-4211-8FD2-AEF582F8C777}" srcOrd="1" destOrd="0" parTransId="{FCCE0BE3-89AD-472D-80D3-7F9E100BA4DA}" sibTransId="{C7621BD2-7DD1-49BD-BB15-982E30B1B9B2}"/>
    <dgm:cxn modelId="{72A1D0AE-99DD-44F6-94BE-B20AD8F35275}" type="presOf" srcId="{3189AB0F-2E8B-4A9B-B7DE-962606D83AF4}" destId="{28CEA06B-79A6-4A7E-87D4-7B030314C546}" srcOrd="0" destOrd="0" presId="urn:microsoft.com/office/officeart/2005/8/layout/lProcess2"/>
    <dgm:cxn modelId="{8B0F16CA-7F71-42FF-A85C-72EDD7B91D9C}" type="presOf" srcId="{E29AE79C-C08D-46E4-9D68-EBF17EF8B058}" destId="{C1375C0E-CA6E-4167-8614-41EA11911F4E}" srcOrd="0" destOrd="0" presId="urn:microsoft.com/office/officeart/2005/8/layout/lProcess2"/>
    <dgm:cxn modelId="{0619C022-56CC-4F8E-8695-51427151F3F1}" srcId="{3189AB0F-2E8B-4A9B-B7DE-962606D83AF4}" destId="{0B94E2C3-2A38-4924-8889-C928880C4228}" srcOrd="0" destOrd="0" parTransId="{1AC43493-E834-4A2D-AC64-A4E5651AC000}" sibTransId="{388E24EF-554C-4C38-B261-779C62220CF3}"/>
    <dgm:cxn modelId="{D47B2B50-131A-421F-A9DA-4219FFC02FED}" srcId="{0B94E2C3-2A38-4924-8889-C928880C4228}" destId="{5A446129-F085-494D-BD06-A6971DAB4AB8}" srcOrd="1" destOrd="0" parTransId="{AD1162E4-D6CC-4EA5-8FA1-A15B3A594184}" sibTransId="{C2073882-3606-4006-8A51-A36B2A9776B3}"/>
    <dgm:cxn modelId="{79C3A3A2-7D48-4471-A931-364002E12853}" type="presOf" srcId="{15051B99-0B74-4071-ABA8-0E2F3EE79649}" destId="{00A075C8-BDC5-48A3-B786-85B9EF180299}" srcOrd="0" destOrd="0" presId="urn:microsoft.com/office/officeart/2005/8/layout/lProcess2"/>
    <dgm:cxn modelId="{B64ADE7E-01DE-4016-B544-26AC4DD9F0F7}" type="presOf" srcId="{0B94E2C3-2A38-4924-8889-C928880C4228}" destId="{7B063AEA-12EB-4E03-B744-F3B3203D2576}" srcOrd="1" destOrd="0" presId="urn:microsoft.com/office/officeart/2005/8/layout/lProcess2"/>
    <dgm:cxn modelId="{0A3AE92E-8AB6-4343-B244-A84EB435691B}" srcId="{2D973136-01F8-4211-8FD2-AEF582F8C777}" destId="{C716BE97-4665-4961-AB4E-CFC45CF411F1}" srcOrd="2" destOrd="0" parTransId="{215BEDA5-945C-467B-9168-984CD79CB080}" sibTransId="{23FBDC16-6081-43E2-AF31-457EB2533BD4}"/>
    <dgm:cxn modelId="{BDBBC750-FE8B-409F-9784-3DF49CBD1E5E}" type="presOf" srcId="{CB0E9CD7-F302-43DD-8F85-AEB939B952E3}" destId="{34605349-65F6-4376-A8D7-E8DAA171AC3A}" srcOrd="0" destOrd="0" presId="urn:microsoft.com/office/officeart/2005/8/layout/lProcess2"/>
    <dgm:cxn modelId="{0CFA5AEC-CBC8-4881-9726-5E9205DF1FAD}" type="presOf" srcId="{2D973136-01F8-4211-8FD2-AEF582F8C777}" destId="{AE584F62-6224-40FF-BE91-2E54A9405E70}" srcOrd="1" destOrd="0" presId="urn:microsoft.com/office/officeart/2005/8/layout/lProcess2"/>
    <dgm:cxn modelId="{62629F14-7868-4BFC-B458-577BCA1C3E16}" srcId="{3189AB0F-2E8B-4A9B-B7DE-962606D83AF4}" destId="{EB9C70CE-FAE1-4103-96E7-B03CAAD8C352}" srcOrd="2" destOrd="0" parTransId="{F46D385D-C40A-4CE2-BE63-505D185110BB}" sibTransId="{3E842EFE-389C-4F9A-AFB0-A013CE5754A3}"/>
    <dgm:cxn modelId="{83041631-08EE-45BF-B1AF-96278B7A7B47}" srcId="{2D973136-01F8-4211-8FD2-AEF582F8C777}" destId="{F5BF02DE-FF45-4513-A1FE-457F468A6DD9}" srcOrd="0" destOrd="0" parTransId="{E8BF8E8C-5EE7-465C-B0FF-CF7471592CE8}" sibTransId="{A09F4702-E426-468C-9DD9-62E3CC4407C3}"/>
    <dgm:cxn modelId="{A1AE38F6-FAEA-42D2-B7BA-4A2531B217CC}" type="presParOf" srcId="{28CEA06B-79A6-4A7E-87D4-7B030314C546}" destId="{D6F50952-EE01-46B5-82E9-9D71233CD73D}" srcOrd="0" destOrd="0" presId="urn:microsoft.com/office/officeart/2005/8/layout/lProcess2"/>
    <dgm:cxn modelId="{7664C8C5-7C15-4993-A843-AE66160B6C51}" type="presParOf" srcId="{D6F50952-EE01-46B5-82E9-9D71233CD73D}" destId="{35AC1BA8-F277-41A0-A25F-EEA203059403}" srcOrd="0" destOrd="0" presId="urn:microsoft.com/office/officeart/2005/8/layout/lProcess2"/>
    <dgm:cxn modelId="{CBF3CE92-86E0-4CB2-9069-1B27341EB27F}" type="presParOf" srcId="{D6F50952-EE01-46B5-82E9-9D71233CD73D}" destId="{7B063AEA-12EB-4E03-B744-F3B3203D2576}" srcOrd="1" destOrd="0" presId="urn:microsoft.com/office/officeart/2005/8/layout/lProcess2"/>
    <dgm:cxn modelId="{6B6972F0-9B93-46D0-B7A2-F42282CC5DBF}" type="presParOf" srcId="{D6F50952-EE01-46B5-82E9-9D71233CD73D}" destId="{AA608512-7B3B-4788-9AE1-B257D5A1E110}" srcOrd="2" destOrd="0" presId="urn:microsoft.com/office/officeart/2005/8/layout/lProcess2"/>
    <dgm:cxn modelId="{F31DA3E6-A263-47CF-B946-31AC139BD568}" type="presParOf" srcId="{AA608512-7B3B-4788-9AE1-B257D5A1E110}" destId="{C068F4C4-B928-4E0E-9C7C-80DA347E51B1}" srcOrd="0" destOrd="0" presId="urn:microsoft.com/office/officeart/2005/8/layout/lProcess2"/>
    <dgm:cxn modelId="{834DA289-8DA3-44BA-A585-741E712B5CB9}" type="presParOf" srcId="{C068F4C4-B928-4E0E-9C7C-80DA347E51B1}" destId="{C1375C0E-CA6E-4167-8614-41EA11911F4E}" srcOrd="0" destOrd="0" presId="urn:microsoft.com/office/officeart/2005/8/layout/lProcess2"/>
    <dgm:cxn modelId="{B45D9459-C01F-447F-94A1-954996AD4D68}" type="presParOf" srcId="{C068F4C4-B928-4E0E-9C7C-80DA347E51B1}" destId="{B0C7FE34-FF10-41D0-93C7-84C6E326AECB}" srcOrd="1" destOrd="0" presId="urn:microsoft.com/office/officeart/2005/8/layout/lProcess2"/>
    <dgm:cxn modelId="{3E2CE783-CC43-43F4-90F7-A411A7AA471D}" type="presParOf" srcId="{C068F4C4-B928-4E0E-9C7C-80DA347E51B1}" destId="{8D8FAB6C-7C3F-4054-808B-F1EF10680DA2}" srcOrd="2" destOrd="0" presId="urn:microsoft.com/office/officeart/2005/8/layout/lProcess2"/>
    <dgm:cxn modelId="{5D3E1451-4500-42DB-8D96-6906A6D562DA}" type="presParOf" srcId="{C068F4C4-B928-4E0E-9C7C-80DA347E51B1}" destId="{DD2EC966-7833-490C-BF45-76A33FEB3776}" srcOrd="3" destOrd="0" presId="urn:microsoft.com/office/officeart/2005/8/layout/lProcess2"/>
    <dgm:cxn modelId="{80123118-0FDC-4F13-AE00-E35C1F23D6DE}" type="presParOf" srcId="{C068F4C4-B928-4E0E-9C7C-80DA347E51B1}" destId="{54B253AD-8BA7-4B9A-BBBC-07F44E13FC44}" srcOrd="4" destOrd="0" presId="urn:microsoft.com/office/officeart/2005/8/layout/lProcess2"/>
    <dgm:cxn modelId="{D61429E6-A1EF-4DE9-AF9D-02C9D5946F22}" type="presParOf" srcId="{28CEA06B-79A6-4A7E-87D4-7B030314C546}" destId="{BAAC7ADD-A52B-440C-B65E-F9DBD8B35C05}" srcOrd="1" destOrd="0" presId="urn:microsoft.com/office/officeart/2005/8/layout/lProcess2"/>
    <dgm:cxn modelId="{C031E5CB-2E9B-46C7-805E-018C8BEF04AD}" type="presParOf" srcId="{28CEA06B-79A6-4A7E-87D4-7B030314C546}" destId="{DE5C2932-B730-4EB3-A69B-94D7D16BC6CC}" srcOrd="2" destOrd="0" presId="urn:microsoft.com/office/officeart/2005/8/layout/lProcess2"/>
    <dgm:cxn modelId="{D7A5DBEB-958E-490B-800A-69B412CB44D9}" type="presParOf" srcId="{DE5C2932-B730-4EB3-A69B-94D7D16BC6CC}" destId="{11AA6B5F-784A-4E7C-8B6E-A3903232E3A2}" srcOrd="0" destOrd="0" presId="urn:microsoft.com/office/officeart/2005/8/layout/lProcess2"/>
    <dgm:cxn modelId="{E65CF8DE-AB49-4B7F-AE12-FC3BFA26E6B2}" type="presParOf" srcId="{DE5C2932-B730-4EB3-A69B-94D7D16BC6CC}" destId="{AE584F62-6224-40FF-BE91-2E54A9405E70}" srcOrd="1" destOrd="0" presId="urn:microsoft.com/office/officeart/2005/8/layout/lProcess2"/>
    <dgm:cxn modelId="{C58F5521-BFBC-493D-A5D9-DBEBA7C98CD0}" type="presParOf" srcId="{DE5C2932-B730-4EB3-A69B-94D7D16BC6CC}" destId="{1B1B7EB9-2831-40C1-9CC3-D99D1AD3C59D}" srcOrd="2" destOrd="0" presId="urn:microsoft.com/office/officeart/2005/8/layout/lProcess2"/>
    <dgm:cxn modelId="{8C2F1CDA-CAAD-443C-A7AB-9F1725BB35D8}" type="presParOf" srcId="{1B1B7EB9-2831-40C1-9CC3-D99D1AD3C59D}" destId="{A329BFB0-C9CA-49FB-9C96-8DA7B2C5D89D}" srcOrd="0" destOrd="0" presId="urn:microsoft.com/office/officeart/2005/8/layout/lProcess2"/>
    <dgm:cxn modelId="{209DA293-7568-4B30-A793-C76747778472}" type="presParOf" srcId="{A329BFB0-C9CA-49FB-9C96-8DA7B2C5D89D}" destId="{3AFBB976-AB32-421E-98BC-66785A67B4CE}" srcOrd="0" destOrd="0" presId="urn:microsoft.com/office/officeart/2005/8/layout/lProcess2"/>
    <dgm:cxn modelId="{2F975EA4-0CC6-4DDF-8833-D4DF018D4437}" type="presParOf" srcId="{A329BFB0-C9CA-49FB-9C96-8DA7B2C5D89D}" destId="{9DBD0C8F-2CE7-4083-9C9A-8CA3A343EBD3}" srcOrd="1" destOrd="0" presId="urn:microsoft.com/office/officeart/2005/8/layout/lProcess2"/>
    <dgm:cxn modelId="{16206900-6DDC-4214-9998-4C0AECE2A427}" type="presParOf" srcId="{A329BFB0-C9CA-49FB-9C96-8DA7B2C5D89D}" destId="{B043A1A8-E470-4FB1-BBDB-E58D0B18C19D}" srcOrd="2" destOrd="0" presId="urn:microsoft.com/office/officeart/2005/8/layout/lProcess2"/>
    <dgm:cxn modelId="{95B44CC7-C716-46CA-ACFD-9CC665B307A0}" type="presParOf" srcId="{A329BFB0-C9CA-49FB-9C96-8DA7B2C5D89D}" destId="{B3C859F8-42D3-46EF-93A3-BD13DC736E22}" srcOrd="3" destOrd="0" presId="urn:microsoft.com/office/officeart/2005/8/layout/lProcess2"/>
    <dgm:cxn modelId="{61FF040E-0C5F-46B7-BF54-E6E230BE1774}" type="presParOf" srcId="{A329BFB0-C9CA-49FB-9C96-8DA7B2C5D89D}" destId="{DAC4BDA8-4C96-4C04-80F5-B861D66522EC}" srcOrd="4" destOrd="0" presId="urn:microsoft.com/office/officeart/2005/8/layout/lProcess2"/>
    <dgm:cxn modelId="{AC199DA2-66F6-4AEA-BBE7-5A4E3789D8BE}" type="presParOf" srcId="{28CEA06B-79A6-4A7E-87D4-7B030314C546}" destId="{F820A9B7-99BD-4FA0-A8C8-AEE841ED5E37}" srcOrd="3" destOrd="0" presId="urn:microsoft.com/office/officeart/2005/8/layout/lProcess2"/>
    <dgm:cxn modelId="{2606363A-7BB6-460E-819A-D0691A5311F0}" type="presParOf" srcId="{28CEA06B-79A6-4A7E-87D4-7B030314C546}" destId="{3F01A32E-6755-4F15-9816-DF81DB4FA33A}" srcOrd="4" destOrd="0" presId="urn:microsoft.com/office/officeart/2005/8/layout/lProcess2"/>
    <dgm:cxn modelId="{E54189C7-95D0-40D3-A304-2C070648B782}" type="presParOf" srcId="{3F01A32E-6755-4F15-9816-DF81DB4FA33A}" destId="{AE6789EA-4B1E-43F1-86B5-3F50653C9774}" srcOrd="0" destOrd="0" presId="urn:microsoft.com/office/officeart/2005/8/layout/lProcess2"/>
    <dgm:cxn modelId="{4FA19741-CD29-4596-8D30-A6FB5EAFD6BC}" type="presParOf" srcId="{3F01A32E-6755-4F15-9816-DF81DB4FA33A}" destId="{1FC631D6-DEFF-4C75-8ED6-CC3E14B81B69}" srcOrd="1" destOrd="0" presId="urn:microsoft.com/office/officeart/2005/8/layout/lProcess2"/>
    <dgm:cxn modelId="{366A7D4D-132E-45DE-842B-3066E6655703}" type="presParOf" srcId="{3F01A32E-6755-4F15-9816-DF81DB4FA33A}" destId="{D1D732AC-0181-43E9-80D9-413D61F61B1E}" srcOrd="2" destOrd="0" presId="urn:microsoft.com/office/officeart/2005/8/layout/lProcess2"/>
    <dgm:cxn modelId="{93343C60-EA53-4E93-B5AC-04463A22422A}" type="presParOf" srcId="{D1D732AC-0181-43E9-80D9-413D61F61B1E}" destId="{ADC829E1-A6C2-49E0-ACB1-B669720FFA7E}" srcOrd="0" destOrd="0" presId="urn:microsoft.com/office/officeart/2005/8/layout/lProcess2"/>
    <dgm:cxn modelId="{E7692E24-657E-4826-998E-4516E136D814}" type="presParOf" srcId="{ADC829E1-A6C2-49E0-ACB1-B669720FFA7E}" destId="{CA285CDF-96A1-4690-904E-142C340786E1}" srcOrd="0" destOrd="0" presId="urn:microsoft.com/office/officeart/2005/8/layout/lProcess2"/>
    <dgm:cxn modelId="{545D6DE4-CAC8-437F-9153-47E5F3CCFF0B}" type="presParOf" srcId="{ADC829E1-A6C2-49E0-ACB1-B669720FFA7E}" destId="{7E5AB4FA-E234-4AFC-B8F5-78E51B1B8014}" srcOrd="1" destOrd="0" presId="urn:microsoft.com/office/officeart/2005/8/layout/lProcess2"/>
    <dgm:cxn modelId="{73E8A70A-E345-471A-95A0-A8FE64B901BB}" type="presParOf" srcId="{ADC829E1-A6C2-49E0-ACB1-B669720FFA7E}" destId="{00A075C8-BDC5-48A3-B786-85B9EF180299}" srcOrd="2" destOrd="0" presId="urn:microsoft.com/office/officeart/2005/8/layout/lProcess2"/>
    <dgm:cxn modelId="{AEAAC26F-6C18-4FCB-A609-63C484389725}" type="presParOf" srcId="{ADC829E1-A6C2-49E0-ACB1-B669720FFA7E}" destId="{487A4E5F-C28A-4BF2-899D-74375D53F275}" srcOrd="3" destOrd="0" presId="urn:microsoft.com/office/officeart/2005/8/layout/lProcess2"/>
    <dgm:cxn modelId="{80212555-7E1D-4441-9ABD-5A733CEEC401}" type="presParOf" srcId="{ADC829E1-A6C2-49E0-ACB1-B669720FFA7E}" destId="{34605349-65F6-4376-A8D7-E8DAA171AC3A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89AB0F-2E8B-4A9B-B7DE-962606D83AF4}" type="doc">
      <dgm:prSet loTypeId="urn:microsoft.com/office/officeart/2005/8/layout/lProcess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0B94E2C3-2A38-4924-8889-C928880C4228}">
      <dgm:prSet phldrT="[Текст]"/>
      <dgm:spPr>
        <a:solidFill>
          <a:srgbClr val="FFFF00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Одноставочный тариф 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(31,2%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AC43493-E834-4A2D-AC64-A4E5651AC000}" type="parTrans" cxnId="{0619C022-56CC-4F8E-8695-51427151F3F1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88E24EF-554C-4C38-B261-779C62220CF3}" type="sibTrans" cxnId="{0619C022-56CC-4F8E-8695-51427151F3F1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29AE79C-C08D-46E4-9D68-EBF17EF8B058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Население  (9,6%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71476CF-057D-4B90-B2D4-F179A17FCB0D}" type="parTrans" cxnId="{776F790D-7859-4564-9D79-B8DBE78AD8D0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A1F6D9A-D718-436A-A63A-9075EAC9D6E0}" type="sibTrans" cxnId="{776F790D-7859-4564-9D79-B8DBE78AD8D0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A446129-F085-494D-BD06-A6971DAB4AB8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Бюджетные потребители (6,9%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D1162E4-D6CC-4EA5-8FA1-A15B3A594184}" type="parTrans" cxnId="{D47B2B50-131A-421F-A9DA-4219FFC02FED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2073882-3606-4006-8A51-A36B2A9776B3}" type="sibTrans" cxnId="{D47B2B50-131A-421F-A9DA-4219FFC02FED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D973136-01F8-4211-8FD2-AEF582F8C777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Одноставочный тариф по 2 и 3 зонам суток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(5,2%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CCE0BE3-89AD-472D-80D3-7F9E100BA4DA}" type="parTrans" cxnId="{CE0FA5ED-54A7-4CE5-8D40-84FDE2EE8FE9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7621BD2-7DD1-49BD-BB15-982E30B1B9B2}" type="sibTrans" cxnId="{CE0FA5ED-54A7-4CE5-8D40-84FDE2EE8FE9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5BF02DE-FF45-4513-A1FE-457F468A6DD9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Население  (0,4%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8BF8E8C-5EE7-465C-B0FF-CF7471592CE8}" type="parTrans" cxnId="{83041631-08EE-45BF-B1AF-96278B7A7B47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09F4702-E426-468C-9DD9-62E3CC4407C3}" type="sibTrans" cxnId="{83041631-08EE-45BF-B1AF-96278B7A7B47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AF05562-B6C2-4985-96B2-F49452E51EAE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Бюджетные потребители (0,1%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17C165E-8047-4AEE-84F4-633E70E280BF}" type="parTrans" cxnId="{1CBBC733-D618-4140-B234-ED4C957BF9F0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740A515-02D9-47D7-A135-C13227B847F5}" type="sibTrans" cxnId="{1CBBC733-D618-4140-B234-ED4C957BF9F0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B9C70CE-FAE1-4103-96E7-B03CAAD8C352}">
      <dgm:prSet phldrT="[Текст]"/>
      <dgm:spPr>
        <a:solidFill>
          <a:srgbClr val="80E719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Трехставочный тариф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(63,6%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46D385D-C40A-4CE2-BE63-505D185110BB}" type="parTrans" cxnId="{62629F14-7868-4BFC-B458-577BCA1C3E16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E842EFE-389C-4F9A-AFB0-A013CE5754A3}" type="sibTrans" cxnId="{62629F14-7868-4BFC-B458-577BCA1C3E16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1FC586B-A3A0-4C73-97EB-4D186C1364A6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Население  (0%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B22C795-746B-4196-94A0-2D043B3F21B5}" type="parTrans" cxnId="{6A20BAB8-9BAE-4AE2-AA57-959ABC60E62D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463613C-56CB-4DDC-A6EE-37087936B220}" type="sibTrans" cxnId="{6A20BAB8-9BAE-4AE2-AA57-959ABC60E62D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5051B99-0B74-4071-ABA8-0E2F3EE79649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Бюджетные потребители (0% п/о эл.эн.)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4C18D63-EDDA-4856-91E4-7FE7F9DBE372}" type="parTrans" cxnId="{66E5C934-E523-46EE-9C2D-B2CBA0E129A4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D298B27-E826-4303-BB59-4BFA985C4508}" type="sibTrans" cxnId="{66E5C934-E523-46EE-9C2D-B2CBA0E129A4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9C8CA1A-B147-43A0-9171-835DB45AF9E6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Прочие потребители (14,7% п/о)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058AA1B-894C-4196-8891-026A6F6A6C10}" type="parTrans" cxnId="{2F9127E0-B33B-4919-800E-A193BE5F88A4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8F157AD-A1ED-4FEC-92FA-3DD2F4AA161E}" type="sibTrans" cxnId="{2F9127E0-B33B-4919-800E-A193BE5F88A4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716BE97-4665-4961-AB4E-CFC45CF411F1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Прочие потребители (4,7% п/о)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15BEDA5-945C-467B-9168-984CD79CB080}" type="parTrans" cxnId="{0A3AE92E-8AB6-4343-B244-A84EB435691B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3FBDC16-6081-43E2-AF31-457EB2533BD4}" type="sibTrans" cxnId="{0A3AE92E-8AB6-4343-B244-A84EB435691B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B0E9CD7-F302-43DD-8F85-AEB939B952E3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Прочие потребители (63,6% п/о)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FE5DEB1-019C-4BFC-B7F3-454AAE073F66}" type="parTrans" cxnId="{BDB54E00-F91E-4587-8552-D8F702D20E9B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C174AAB-9925-41B3-AF6B-29480C5169EB}" type="sibTrans" cxnId="{BDB54E00-F91E-4587-8552-D8F702D20E9B}">
      <dgm:prSet/>
      <dgm:spPr/>
      <dgm:t>
        <a:bodyPr/>
        <a:lstStyle/>
        <a:p>
          <a:endParaRPr lang="ru-RU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8CEA06B-79A6-4A7E-87D4-7B030314C546}" type="pres">
      <dgm:prSet presAssocID="{3189AB0F-2E8B-4A9B-B7DE-962606D83AF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F50952-EE01-46B5-82E9-9D71233CD73D}" type="pres">
      <dgm:prSet presAssocID="{0B94E2C3-2A38-4924-8889-C928880C4228}" presName="compNode" presStyleCnt="0"/>
      <dgm:spPr/>
    </dgm:pt>
    <dgm:pt modelId="{35AC1BA8-F277-41A0-A25F-EEA203059403}" type="pres">
      <dgm:prSet presAssocID="{0B94E2C3-2A38-4924-8889-C928880C4228}" presName="aNode" presStyleLbl="bgShp" presStyleIdx="0" presStyleCnt="3"/>
      <dgm:spPr/>
      <dgm:t>
        <a:bodyPr/>
        <a:lstStyle/>
        <a:p>
          <a:endParaRPr lang="ru-RU"/>
        </a:p>
      </dgm:t>
    </dgm:pt>
    <dgm:pt modelId="{7B063AEA-12EB-4E03-B744-F3B3203D2576}" type="pres">
      <dgm:prSet presAssocID="{0B94E2C3-2A38-4924-8889-C928880C4228}" presName="textNode" presStyleLbl="bgShp" presStyleIdx="0" presStyleCnt="3"/>
      <dgm:spPr/>
      <dgm:t>
        <a:bodyPr/>
        <a:lstStyle/>
        <a:p>
          <a:endParaRPr lang="ru-RU"/>
        </a:p>
      </dgm:t>
    </dgm:pt>
    <dgm:pt modelId="{AA608512-7B3B-4788-9AE1-B257D5A1E110}" type="pres">
      <dgm:prSet presAssocID="{0B94E2C3-2A38-4924-8889-C928880C4228}" presName="compChildNode" presStyleCnt="0"/>
      <dgm:spPr/>
    </dgm:pt>
    <dgm:pt modelId="{C068F4C4-B928-4E0E-9C7C-80DA347E51B1}" type="pres">
      <dgm:prSet presAssocID="{0B94E2C3-2A38-4924-8889-C928880C4228}" presName="theInnerList" presStyleCnt="0"/>
      <dgm:spPr/>
    </dgm:pt>
    <dgm:pt modelId="{C1375C0E-CA6E-4167-8614-41EA11911F4E}" type="pres">
      <dgm:prSet presAssocID="{E29AE79C-C08D-46E4-9D68-EBF17EF8B058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7FE34-FF10-41D0-93C7-84C6E326AECB}" type="pres">
      <dgm:prSet presAssocID="{E29AE79C-C08D-46E4-9D68-EBF17EF8B058}" presName="aSpace2" presStyleCnt="0"/>
      <dgm:spPr/>
    </dgm:pt>
    <dgm:pt modelId="{8D8FAB6C-7C3F-4054-808B-F1EF10680DA2}" type="pres">
      <dgm:prSet presAssocID="{5A446129-F085-494D-BD06-A6971DAB4AB8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EC966-7833-490C-BF45-76A33FEB3776}" type="pres">
      <dgm:prSet presAssocID="{5A446129-F085-494D-BD06-A6971DAB4AB8}" presName="aSpace2" presStyleCnt="0"/>
      <dgm:spPr/>
    </dgm:pt>
    <dgm:pt modelId="{54B253AD-8BA7-4B9A-BBBC-07F44E13FC44}" type="pres">
      <dgm:prSet presAssocID="{79C8CA1A-B147-43A0-9171-835DB45AF9E6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C7ADD-A52B-440C-B65E-F9DBD8B35C05}" type="pres">
      <dgm:prSet presAssocID="{0B94E2C3-2A38-4924-8889-C928880C4228}" presName="aSpace" presStyleCnt="0"/>
      <dgm:spPr/>
    </dgm:pt>
    <dgm:pt modelId="{DE5C2932-B730-4EB3-A69B-94D7D16BC6CC}" type="pres">
      <dgm:prSet presAssocID="{2D973136-01F8-4211-8FD2-AEF582F8C777}" presName="compNode" presStyleCnt="0"/>
      <dgm:spPr/>
    </dgm:pt>
    <dgm:pt modelId="{11AA6B5F-784A-4E7C-8B6E-A3903232E3A2}" type="pres">
      <dgm:prSet presAssocID="{2D973136-01F8-4211-8FD2-AEF582F8C777}" presName="aNode" presStyleLbl="bgShp" presStyleIdx="1" presStyleCnt="3"/>
      <dgm:spPr/>
      <dgm:t>
        <a:bodyPr/>
        <a:lstStyle/>
        <a:p>
          <a:endParaRPr lang="ru-RU"/>
        </a:p>
      </dgm:t>
    </dgm:pt>
    <dgm:pt modelId="{AE584F62-6224-40FF-BE91-2E54A9405E70}" type="pres">
      <dgm:prSet presAssocID="{2D973136-01F8-4211-8FD2-AEF582F8C777}" presName="textNode" presStyleLbl="bgShp" presStyleIdx="1" presStyleCnt="3"/>
      <dgm:spPr/>
      <dgm:t>
        <a:bodyPr/>
        <a:lstStyle/>
        <a:p>
          <a:endParaRPr lang="ru-RU"/>
        </a:p>
      </dgm:t>
    </dgm:pt>
    <dgm:pt modelId="{1B1B7EB9-2831-40C1-9CC3-D99D1AD3C59D}" type="pres">
      <dgm:prSet presAssocID="{2D973136-01F8-4211-8FD2-AEF582F8C777}" presName="compChildNode" presStyleCnt="0"/>
      <dgm:spPr/>
    </dgm:pt>
    <dgm:pt modelId="{A329BFB0-C9CA-49FB-9C96-8DA7B2C5D89D}" type="pres">
      <dgm:prSet presAssocID="{2D973136-01F8-4211-8FD2-AEF582F8C777}" presName="theInnerList" presStyleCnt="0"/>
      <dgm:spPr/>
    </dgm:pt>
    <dgm:pt modelId="{3AFBB976-AB32-421E-98BC-66785A67B4CE}" type="pres">
      <dgm:prSet presAssocID="{F5BF02DE-FF45-4513-A1FE-457F468A6DD9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D0C8F-2CE7-4083-9C9A-8CA3A343EBD3}" type="pres">
      <dgm:prSet presAssocID="{F5BF02DE-FF45-4513-A1FE-457F468A6DD9}" presName="aSpace2" presStyleCnt="0"/>
      <dgm:spPr/>
    </dgm:pt>
    <dgm:pt modelId="{B043A1A8-E470-4FB1-BBDB-E58D0B18C19D}" type="pres">
      <dgm:prSet presAssocID="{6AF05562-B6C2-4985-96B2-F49452E51EAE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859F8-42D3-46EF-93A3-BD13DC736E22}" type="pres">
      <dgm:prSet presAssocID="{6AF05562-B6C2-4985-96B2-F49452E51EAE}" presName="aSpace2" presStyleCnt="0"/>
      <dgm:spPr/>
    </dgm:pt>
    <dgm:pt modelId="{DAC4BDA8-4C96-4C04-80F5-B861D66522EC}" type="pres">
      <dgm:prSet presAssocID="{C716BE97-4665-4961-AB4E-CFC45CF411F1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0A9B7-99BD-4FA0-A8C8-AEE841ED5E37}" type="pres">
      <dgm:prSet presAssocID="{2D973136-01F8-4211-8FD2-AEF582F8C777}" presName="aSpace" presStyleCnt="0"/>
      <dgm:spPr/>
    </dgm:pt>
    <dgm:pt modelId="{3F01A32E-6755-4F15-9816-DF81DB4FA33A}" type="pres">
      <dgm:prSet presAssocID="{EB9C70CE-FAE1-4103-96E7-B03CAAD8C352}" presName="compNode" presStyleCnt="0"/>
      <dgm:spPr/>
    </dgm:pt>
    <dgm:pt modelId="{AE6789EA-4B1E-43F1-86B5-3F50653C9774}" type="pres">
      <dgm:prSet presAssocID="{EB9C70CE-FAE1-4103-96E7-B03CAAD8C352}" presName="aNode" presStyleLbl="bgShp" presStyleIdx="2" presStyleCnt="3"/>
      <dgm:spPr/>
      <dgm:t>
        <a:bodyPr/>
        <a:lstStyle/>
        <a:p>
          <a:endParaRPr lang="ru-RU"/>
        </a:p>
      </dgm:t>
    </dgm:pt>
    <dgm:pt modelId="{1FC631D6-DEFF-4C75-8ED6-CC3E14B81B69}" type="pres">
      <dgm:prSet presAssocID="{EB9C70CE-FAE1-4103-96E7-B03CAAD8C352}" presName="textNode" presStyleLbl="bgShp" presStyleIdx="2" presStyleCnt="3"/>
      <dgm:spPr/>
      <dgm:t>
        <a:bodyPr/>
        <a:lstStyle/>
        <a:p>
          <a:endParaRPr lang="ru-RU"/>
        </a:p>
      </dgm:t>
    </dgm:pt>
    <dgm:pt modelId="{D1D732AC-0181-43E9-80D9-413D61F61B1E}" type="pres">
      <dgm:prSet presAssocID="{EB9C70CE-FAE1-4103-96E7-B03CAAD8C352}" presName="compChildNode" presStyleCnt="0"/>
      <dgm:spPr/>
    </dgm:pt>
    <dgm:pt modelId="{ADC829E1-A6C2-49E0-ACB1-B669720FFA7E}" type="pres">
      <dgm:prSet presAssocID="{EB9C70CE-FAE1-4103-96E7-B03CAAD8C352}" presName="theInnerList" presStyleCnt="0"/>
      <dgm:spPr/>
    </dgm:pt>
    <dgm:pt modelId="{CA285CDF-96A1-4690-904E-142C340786E1}" type="pres">
      <dgm:prSet presAssocID="{F1FC586B-A3A0-4C73-97EB-4D186C1364A6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5AB4FA-E234-4AFC-B8F5-78E51B1B8014}" type="pres">
      <dgm:prSet presAssocID="{F1FC586B-A3A0-4C73-97EB-4D186C1364A6}" presName="aSpace2" presStyleCnt="0"/>
      <dgm:spPr/>
    </dgm:pt>
    <dgm:pt modelId="{00A075C8-BDC5-48A3-B786-85B9EF180299}" type="pres">
      <dgm:prSet presAssocID="{15051B99-0B74-4071-ABA8-0E2F3EE79649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A4E5F-C28A-4BF2-899D-74375D53F275}" type="pres">
      <dgm:prSet presAssocID="{15051B99-0B74-4071-ABA8-0E2F3EE79649}" presName="aSpace2" presStyleCnt="0"/>
      <dgm:spPr/>
    </dgm:pt>
    <dgm:pt modelId="{34605349-65F6-4376-A8D7-E8DAA171AC3A}" type="pres">
      <dgm:prSet presAssocID="{CB0E9CD7-F302-43DD-8F85-AEB939B952E3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BBC733-D618-4140-B234-ED4C957BF9F0}" srcId="{2D973136-01F8-4211-8FD2-AEF582F8C777}" destId="{6AF05562-B6C2-4985-96B2-F49452E51EAE}" srcOrd="1" destOrd="0" parTransId="{F17C165E-8047-4AEE-84F4-633E70E280BF}" sibTransId="{C740A515-02D9-47D7-A135-C13227B847F5}"/>
    <dgm:cxn modelId="{D711741D-DA9A-498C-AAF3-C1FACB5FC81C}" type="presOf" srcId="{2D973136-01F8-4211-8FD2-AEF582F8C777}" destId="{11AA6B5F-784A-4E7C-8B6E-A3903232E3A2}" srcOrd="0" destOrd="0" presId="urn:microsoft.com/office/officeart/2005/8/layout/lProcess2"/>
    <dgm:cxn modelId="{4D28768E-BDBA-457E-9DFA-1B0BBF2D29CA}" type="presOf" srcId="{79C8CA1A-B147-43A0-9171-835DB45AF9E6}" destId="{54B253AD-8BA7-4B9A-BBBC-07F44E13FC44}" srcOrd="0" destOrd="0" presId="urn:microsoft.com/office/officeart/2005/8/layout/lProcess2"/>
    <dgm:cxn modelId="{48D8E214-EC77-46BE-B88E-A7CD49AA36C1}" type="presOf" srcId="{5A446129-F085-494D-BD06-A6971DAB4AB8}" destId="{8D8FAB6C-7C3F-4054-808B-F1EF10680DA2}" srcOrd="0" destOrd="0" presId="urn:microsoft.com/office/officeart/2005/8/layout/lProcess2"/>
    <dgm:cxn modelId="{07D46B32-9BEF-4A49-A3D5-415F22F76EB1}" type="presOf" srcId="{15051B99-0B74-4071-ABA8-0E2F3EE79649}" destId="{00A075C8-BDC5-48A3-B786-85B9EF180299}" srcOrd="0" destOrd="0" presId="urn:microsoft.com/office/officeart/2005/8/layout/lProcess2"/>
    <dgm:cxn modelId="{CE0FA5ED-54A7-4CE5-8D40-84FDE2EE8FE9}" srcId="{3189AB0F-2E8B-4A9B-B7DE-962606D83AF4}" destId="{2D973136-01F8-4211-8FD2-AEF582F8C777}" srcOrd="1" destOrd="0" parTransId="{FCCE0BE3-89AD-472D-80D3-7F9E100BA4DA}" sibTransId="{C7621BD2-7DD1-49BD-BB15-982E30B1B9B2}"/>
    <dgm:cxn modelId="{6A20BAB8-9BAE-4AE2-AA57-959ABC60E62D}" srcId="{EB9C70CE-FAE1-4103-96E7-B03CAAD8C352}" destId="{F1FC586B-A3A0-4C73-97EB-4D186C1364A6}" srcOrd="0" destOrd="0" parTransId="{FB22C795-746B-4196-94A0-2D043B3F21B5}" sibTransId="{2463613C-56CB-4DDC-A6EE-37087936B220}"/>
    <dgm:cxn modelId="{83041631-08EE-45BF-B1AF-96278B7A7B47}" srcId="{2D973136-01F8-4211-8FD2-AEF582F8C777}" destId="{F5BF02DE-FF45-4513-A1FE-457F468A6DD9}" srcOrd="0" destOrd="0" parTransId="{E8BF8E8C-5EE7-465C-B0FF-CF7471592CE8}" sibTransId="{A09F4702-E426-468C-9DD9-62E3CC4407C3}"/>
    <dgm:cxn modelId="{663FC7C4-A00A-46B1-81C7-503603488B97}" type="presOf" srcId="{2D973136-01F8-4211-8FD2-AEF582F8C777}" destId="{AE584F62-6224-40FF-BE91-2E54A9405E70}" srcOrd="1" destOrd="0" presId="urn:microsoft.com/office/officeart/2005/8/layout/lProcess2"/>
    <dgm:cxn modelId="{BDB54E00-F91E-4587-8552-D8F702D20E9B}" srcId="{EB9C70CE-FAE1-4103-96E7-B03CAAD8C352}" destId="{CB0E9CD7-F302-43DD-8F85-AEB939B952E3}" srcOrd="2" destOrd="0" parTransId="{0FE5DEB1-019C-4BFC-B7F3-454AAE073F66}" sibTransId="{4C174AAB-9925-41B3-AF6B-29480C5169EB}"/>
    <dgm:cxn modelId="{1EF8BE11-753E-4A0E-ACE4-E8C460810643}" type="presOf" srcId="{EB9C70CE-FAE1-4103-96E7-B03CAAD8C352}" destId="{1FC631D6-DEFF-4C75-8ED6-CC3E14B81B69}" srcOrd="1" destOrd="0" presId="urn:microsoft.com/office/officeart/2005/8/layout/lProcess2"/>
    <dgm:cxn modelId="{2F9127E0-B33B-4919-800E-A193BE5F88A4}" srcId="{0B94E2C3-2A38-4924-8889-C928880C4228}" destId="{79C8CA1A-B147-43A0-9171-835DB45AF9E6}" srcOrd="2" destOrd="0" parTransId="{0058AA1B-894C-4196-8891-026A6F6A6C10}" sibTransId="{98F157AD-A1ED-4FEC-92FA-3DD2F4AA161E}"/>
    <dgm:cxn modelId="{1FE5296C-ECAD-4B93-ACF0-A34F86BB641E}" type="presOf" srcId="{C716BE97-4665-4961-AB4E-CFC45CF411F1}" destId="{DAC4BDA8-4C96-4C04-80F5-B861D66522EC}" srcOrd="0" destOrd="0" presId="urn:microsoft.com/office/officeart/2005/8/layout/lProcess2"/>
    <dgm:cxn modelId="{11A842AB-A003-4AC0-832C-3D488692C2E8}" type="presOf" srcId="{E29AE79C-C08D-46E4-9D68-EBF17EF8B058}" destId="{C1375C0E-CA6E-4167-8614-41EA11911F4E}" srcOrd="0" destOrd="0" presId="urn:microsoft.com/office/officeart/2005/8/layout/lProcess2"/>
    <dgm:cxn modelId="{776F790D-7859-4564-9D79-B8DBE78AD8D0}" srcId="{0B94E2C3-2A38-4924-8889-C928880C4228}" destId="{E29AE79C-C08D-46E4-9D68-EBF17EF8B058}" srcOrd="0" destOrd="0" parTransId="{571476CF-057D-4B90-B2D4-F179A17FCB0D}" sibTransId="{7A1F6D9A-D718-436A-A63A-9075EAC9D6E0}"/>
    <dgm:cxn modelId="{0A3AE92E-8AB6-4343-B244-A84EB435691B}" srcId="{2D973136-01F8-4211-8FD2-AEF582F8C777}" destId="{C716BE97-4665-4961-AB4E-CFC45CF411F1}" srcOrd="2" destOrd="0" parTransId="{215BEDA5-945C-467B-9168-984CD79CB080}" sibTransId="{23FBDC16-6081-43E2-AF31-457EB2533BD4}"/>
    <dgm:cxn modelId="{A3C98B27-FD2D-4FCD-B72F-79940D1EF9CD}" type="presOf" srcId="{CB0E9CD7-F302-43DD-8F85-AEB939B952E3}" destId="{34605349-65F6-4376-A8D7-E8DAA171AC3A}" srcOrd="0" destOrd="0" presId="urn:microsoft.com/office/officeart/2005/8/layout/lProcess2"/>
    <dgm:cxn modelId="{66E5C934-E523-46EE-9C2D-B2CBA0E129A4}" srcId="{EB9C70CE-FAE1-4103-96E7-B03CAAD8C352}" destId="{15051B99-0B74-4071-ABA8-0E2F3EE79649}" srcOrd="1" destOrd="0" parTransId="{24C18D63-EDDA-4856-91E4-7FE7F9DBE372}" sibTransId="{7D298B27-E826-4303-BB59-4BFA985C4508}"/>
    <dgm:cxn modelId="{68DAA710-2F42-4682-B4DA-441419F8C63C}" type="presOf" srcId="{3189AB0F-2E8B-4A9B-B7DE-962606D83AF4}" destId="{28CEA06B-79A6-4A7E-87D4-7B030314C546}" srcOrd="0" destOrd="0" presId="urn:microsoft.com/office/officeart/2005/8/layout/lProcess2"/>
    <dgm:cxn modelId="{D47B2B50-131A-421F-A9DA-4219FFC02FED}" srcId="{0B94E2C3-2A38-4924-8889-C928880C4228}" destId="{5A446129-F085-494D-BD06-A6971DAB4AB8}" srcOrd="1" destOrd="0" parTransId="{AD1162E4-D6CC-4EA5-8FA1-A15B3A594184}" sibTransId="{C2073882-3606-4006-8A51-A36B2A9776B3}"/>
    <dgm:cxn modelId="{A4D1D88C-1179-4F43-A0F9-E06086DCF85E}" type="presOf" srcId="{6AF05562-B6C2-4985-96B2-F49452E51EAE}" destId="{B043A1A8-E470-4FB1-BBDB-E58D0B18C19D}" srcOrd="0" destOrd="0" presId="urn:microsoft.com/office/officeart/2005/8/layout/lProcess2"/>
    <dgm:cxn modelId="{F707266B-BD36-4FB1-A054-36444AF2F8C0}" type="presOf" srcId="{F1FC586B-A3A0-4C73-97EB-4D186C1364A6}" destId="{CA285CDF-96A1-4690-904E-142C340786E1}" srcOrd="0" destOrd="0" presId="urn:microsoft.com/office/officeart/2005/8/layout/lProcess2"/>
    <dgm:cxn modelId="{F4DA0C86-E28D-4C2F-8C33-9ACAFA7874DF}" type="presOf" srcId="{F5BF02DE-FF45-4513-A1FE-457F468A6DD9}" destId="{3AFBB976-AB32-421E-98BC-66785A67B4CE}" srcOrd="0" destOrd="0" presId="urn:microsoft.com/office/officeart/2005/8/layout/lProcess2"/>
    <dgm:cxn modelId="{0619C022-56CC-4F8E-8695-51427151F3F1}" srcId="{3189AB0F-2E8B-4A9B-B7DE-962606D83AF4}" destId="{0B94E2C3-2A38-4924-8889-C928880C4228}" srcOrd="0" destOrd="0" parTransId="{1AC43493-E834-4A2D-AC64-A4E5651AC000}" sibTransId="{388E24EF-554C-4C38-B261-779C62220CF3}"/>
    <dgm:cxn modelId="{62629F14-7868-4BFC-B458-577BCA1C3E16}" srcId="{3189AB0F-2E8B-4A9B-B7DE-962606D83AF4}" destId="{EB9C70CE-FAE1-4103-96E7-B03CAAD8C352}" srcOrd="2" destOrd="0" parTransId="{F46D385D-C40A-4CE2-BE63-505D185110BB}" sibTransId="{3E842EFE-389C-4F9A-AFB0-A013CE5754A3}"/>
    <dgm:cxn modelId="{81F5D1F8-FD55-4E1C-A4E7-35441936FE58}" type="presOf" srcId="{0B94E2C3-2A38-4924-8889-C928880C4228}" destId="{7B063AEA-12EB-4E03-B744-F3B3203D2576}" srcOrd="1" destOrd="0" presId="urn:microsoft.com/office/officeart/2005/8/layout/lProcess2"/>
    <dgm:cxn modelId="{FE0B8A5F-0657-4F7E-92C6-4187740C8A7C}" type="presOf" srcId="{EB9C70CE-FAE1-4103-96E7-B03CAAD8C352}" destId="{AE6789EA-4B1E-43F1-86B5-3F50653C9774}" srcOrd="0" destOrd="0" presId="urn:microsoft.com/office/officeart/2005/8/layout/lProcess2"/>
    <dgm:cxn modelId="{F32E620C-109F-45F7-8C3E-99D334585FAA}" type="presOf" srcId="{0B94E2C3-2A38-4924-8889-C928880C4228}" destId="{35AC1BA8-F277-41A0-A25F-EEA203059403}" srcOrd="0" destOrd="0" presId="urn:microsoft.com/office/officeart/2005/8/layout/lProcess2"/>
    <dgm:cxn modelId="{A4D2471C-D3F1-4DCA-AD72-4C6EC6DE86A0}" type="presParOf" srcId="{28CEA06B-79A6-4A7E-87D4-7B030314C546}" destId="{D6F50952-EE01-46B5-82E9-9D71233CD73D}" srcOrd="0" destOrd="0" presId="urn:microsoft.com/office/officeart/2005/8/layout/lProcess2"/>
    <dgm:cxn modelId="{13A7CD65-5064-4ED1-A7B7-D52189DEB222}" type="presParOf" srcId="{D6F50952-EE01-46B5-82E9-9D71233CD73D}" destId="{35AC1BA8-F277-41A0-A25F-EEA203059403}" srcOrd="0" destOrd="0" presId="urn:microsoft.com/office/officeart/2005/8/layout/lProcess2"/>
    <dgm:cxn modelId="{4E984209-F8B3-4F06-A644-D2E1AA9DC859}" type="presParOf" srcId="{D6F50952-EE01-46B5-82E9-9D71233CD73D}" destId="{7B063AEA-12EB-4E03-B744-F3B3203D2576}" srcOrd="1" destOrd="0" presId="urn:microsoft.com/office/officeart/2005/8/layout/lProcess2"/>
    <dgm:cxn modelId="{A1FC2C5C-C59B-4F52-A80F-9AFDB37BC021}" type="presParOf" srcId="{D6F50952-EE01-46B5-82E9-9D71233CD73D}" destId="{AA608512-7B3B-4788-9AE1-B257D5A1E110}" srcOrd="2" destOrd="0" presId="urn:microsoft.com/office/officeart/2005/8/layout/lProcess2"/>
    <dgm:cxn modelId="{4D94DAAC-28E0-49D4-B18C-85B07E7C6E1D}" type="presParOf" srcId="{AA608512-7B3B-4788-9AE1-B257D5A1E110}" destId="{C068F4C4-B928-4E0E-9C7C-80DA347E51B1}" srcOrd="0" destOrd="0" presId="urn:microsoft.com/office/officeart/2005/8/layout/lProcess2"/>
    <dgm:cxn modelId="{F18F2710-F30D-4CEE-B371-53D6C0AD7733}" type="presParOf" srcId="{C068F4C4-B928-4E0E-9C7C-80DA347E51B1}" destId="{C1375C0E-CA6E-4167-8614-41EA11911F4E}" srcOrd="0" destOrd="0" presId="urn:microsoft.com/office/officeart/2005/8/layout/lProcess2"/>
    <dgm:cxn modelId="{54F59E91-50A1-4EA9-BED3-9B6EA8A9B717}" type="presParOf" srcId="{C068F4C4-B928-4E0E-9C7C-80DA347E51B1}" destId="{B0C7FE34-FF10-41D0-93C7-84C6E326AECB}" srcOrd="1" destOrd="0" presId="urn:microsoft.com/office/officeart/2005/8/layout/lProcess2"/>
    <dgm:cxn modelId="{63A2E6BF-FB5B-42EA-A91A-B0686415F097}" type="presParOf" srcId="{C068F4C4-B928-4E0E-9C7C-80DA347E51B1}" destId="{8D8FAB6C-7C3F-4054-808B-F1EF10680DA2}" srcOrd="2" destOrd="0" presId="urn:microsoft.com/office/officeart/2005/8/layout/lProcess2"/>
    <dgm:cxn modelId="{756A7BAA-2587-4C0F-9AB5-6194F420868E}" type="presParOf" srcId="{C068F4C4-B928-4E0E-9C7C-80DA347E51B1}" destId="{DD2EC966-7833-490C-BF45-76A33FEB3776}" srcOrd="3" destOrd="0" presId="urn:microsoft.com/office/officeart/2005/8/layout/lProcess2"/>
    <dgm:cxn modelId="{58A40AA2-A928-4241-920A-4F345860DE45}" type="presParOf" srcId="{C068F4C4-B928-4E0E-9C7C-80DA347E51B1}" destId="{54B253AD-8BA7-4B9A-BBBC-07F44E13FC44}" srcOrd="4" destOrd="0" presId="urn:microsoft.com/office/officeart/2005/8/layout/lProcess2"/>
    <dgm:cxn modelId="{5E444F67-29FF-467F-B667-A4B3F6D7A845}" type="presParOf" srcId="{28CEA06B-79A6-4A7E-87D4-7B030314C546}" destId="{BAAC7ADD-A52B-440C-B65E-F9DBD8B35C05}" srcOrd="1" destOrd="0" presId="urn:microsoft.com/office/officeart/2005/8/layout/lProcess2"/>
    <dgm:cxn modelId="{E8FDB630-5FE5-4C51-A4DA-F34B08BA239D}" type="presParOf" srcId="{28CEA06B-79A6-4A7E-87D4-7B030314C546}" destId="{DE5C2932-B730-4EB3-A69B-94D7D16BC6CC}" srcOrd="2" destOrd="0" presId="urn:microsoft.com/office/officeart/2005/8/layout/lProcess2"/>
    <dgm:cxn modelId="{669DAE6B-B6E8-4DCD-B86B-0A7EA36C856D}" type="presParOf" srcId="{DE5C2932-B730-4EB3-A69B-94D7D16BC6CC}" destId="{11AA6B5F-784A-4E7C-8B6E-A3903232E3A2}" srcOrd="0" destOrd="0" presId="urn:microsoft.com/office/officeart/2005/8/layout/lProcess2"/>
    <dgm:cxn modelId="{3025131B-2FE0-4F7C-8312-0C0FBFCE09FA}" type="presParOf" srcId="{DE5C2932-B730-4EB3-A69B-94D7D16BC6CC}" destId="{AE584F62-6224-40FF-BE91-2E54A9405E70}" srcOrd="1" destOrd="0" presId="urn:microsoft.com/office/officeart/2005/8/layout/lProcess2"/>
    <dgm:cxn modelId="{309E095E-BA0E-4791-A975-C33574B3AEE8}" type="presParOf" srcId="{DE5C2932-B730-4EB3-A69B-94D7D16BC6CC}" destId="{1B1B7EB9-2831-40C1-9CC3-D99D1AD3C59D}" srcOrd="2" destOrd="0" presId="urn:microsoft.com/office/officeart/2005/8/layout/lProcess2"/>
    <dgm:cxn modelId="{6F7D536F-349F-44B4-BFD4-6795F55B4971}" type="presParOf" srcId="{1B1B7EB9-2831-40C1-9CC3-D99D1AD3C59D}" destId="{A329BFB0-C9CA-49FB-9C96-8DA7B2C5D89D}" srcOrd="0" destOrd="0" presId="urn:microsoft.com/office/officeart/2005/8/layout/lProcess2"/>
    <dgm:cxn modelId="{2BE1D3EC-2342-4C0D-8369-9679F886C6E6}" type="presParOf" srcId="{A329BFB0-C9CA-49FB-9C96-8DA7B2C5D89D}" destId="{3AFBB976-AB32-421E-98BC-66785A67B4CE}" srcOrd="0" destOrd="0" presId="urn:microsoft.com/office/officeart/2005/8/layout/lProcess2"/>
    <dgm:cxn modelId="{C2B77635-F3DB-4CD8-A02D-4D737BE98CFC}" type="presParOf" srcId="{A329BFB0-C9CA-49FB-9C96-8DA7B2C5D89D}" destId="{9DBD0C8F-2CE7-4083-9C9A-8CA3A343EBD3}" srcOrd="1" destOrd="0" presId="urn:microsoft.com/office/officeart/2005/8/layout/lProcess2"/>
    <dgm:cxn modelId="{E92497DC-786A-4E34-8A7E-09015825BA49}" type="presParOf" srcId="{A329BFB0-C9CA-49FB-9C96-8DA7B2C5D89D}" destId="{B043A1A8-E470-4FB1-BBDB-E58D0B18C19D}" srcOrd="2" destOrd="0" presId="urn:microsoft.com/office/officeart/2005/8/layout/lProcess2"/>
    <dgm:cxn modelId="{457EBF98-6DB2-47F8-9BAD-31E2A0788FDF}" type="presParOf" srcId="{A329BFB0-C9CA-49FB-9C96-8DA7B2C5D89D}" destId="{B3C859F8-42D3-46EF-93A3-BD13DC736E22}" srcOrd="3" destOrd="0" presId="urn:microsoft.com/office/officeart/2005/8/layout/lProcess2"/>
    <dgm:cxn modelId="{8A0ABE42-D696-4CCD-8B95-A8D92AC008E7}" type="presParOf" srcId="{A329BFB0-C9CA-49FB-9C96-8DA7B2C5D89D}" destId="{DAC4BDA8-4C96-4C04-80F5-B861D66522EC}" srcOrd="4" destOrd="0" presId="urn:microsoft.com/office/officeart/2005/8/layout/lProcess2"/>
    <dgm:cxn modelId="{FF6D00DE-439D-4884-A8C0-C41321EACCCE}" type="presParOf" srcId="{28CEA06B-79A6-4A7E-87D4-7B030314C546}" destId="{F820A9B7-99BD-4FA0-A8C8-AEE841ED5E37}" srcOrd="3" destOrd="0" presId="urn:microsoft.com/office/officeart/2005/8/layout/lProcess2"/>
    <dgm:cxn modelId="{71DAA82B-5A97-44E7-8F66-4D59288ECC86}" type="presParOf" srcId="{28CEA06B-79A6-4A7E-87D4-7B030314C546}" destId="{3F01A32E-6755-4F15-9816-DF81DB4FA33A}" srcOrd="4" destOrd="0" presId="urn:microsoft.com/office/officeart/2005/8/layout/lProcess2"/>
    <dgm:cxn modelId="{2A841AB5-3175-4EDD-B275-03074A5E2F2B}" type="presParOf" srcId="{3F01A32E-6755-4F15-9816-DF81DB4FA33A}" destId="{AE6789EA-4B1E-43F1-86B5-3F50653C9774}" srcOrd="0" destOrd="0" presId="urn:microsoft.com/office/officeart/2005/8/layout/lProcess2"/>
    <dgm:cxn modelId="{9E4CDAE6-403A-4C60-A65D-30318B3B173A}" type="presParOf" srcId="{3F01A32E-6755-4F15-9816-DF81DB4FA33A}" destId="{1FC631D6-DEFF-4C75-8ED6-CC3E14B81B69}" srcOrd="1" destOrd="0" presId="urn:microsoft.com/office/officeart/2005/8/layout/lProcess2"/>
    <dgm:cxn modelId="{7194E2AC-D3AE-44DC-A4FE-10590E377CB5}" type="presParOf" srcId="{3F01A32E-6755-4F15-9816-DF81DB4FA33A}" destId="{D1D732AC-0181-43E9-80D9-413D61F61B1E}" srcOrd="2" destOrd="0" presId="urn:microsoft.com/office/officeart/2005/8/layout/lProcess2"/>
    <dgm:cxn modelId="{684E6025-2F2A-414F-848C-89671AB5C8AF}" type="presParOf" srcId="{D1D732AC-0181-43E9-80D9-413D61F61B1E}" destId="{ADC829E1-A6C2-49E0-ACB1-B669720FFA7E}" srcOrd="0" destOrd="0" presId="urn:microsoft.com/office/officeart/2005/8/layout/lProcess2"/>
    <dgm:cxn modelId="{85389C87-AAE4-4045-9558-252EA4F2DC27}" type="presParOf" srcId="{ADC829E1-A6C2-49E0-ACB1-B669720FFA7E}" destId="{CA285CDF-96A1-4690-904E-142C340786E1}" srcOrd="0" destOrd="0" presId="urn:microsoft.com/office/officeart/2005/8/layout/lProcess2"/>
    <dgm:cxn modelId="{FD1762A6-CDA9-40A4-9624-8E1D575FB3EA}" type="presParOf" srcId="{ADC829E1-A6C2-49E0-ACB1-B669720FFA7E}" destId="{7E5AB4FA-E234-4AFC-B8F5-78E51B1B8014}" srcOrd="1" destOrd="0" presId="urn:microsoft.com/office/officeart/2005/8/layout/lProcess2"/>
    <dgm:cxn modelId="{9963FC5E-E6AA-4A72-B6F6-6D6A38B9D48D}" type="presParOf" srcId="{ADC829E1-A6C2-49E0-ACB1-B669720FFA7E}" destId="{00A075C8-BDC5-48A3-B786-85B9EF180299}" srcOrd="2" destOrd="0" presId="urn:microsoft.com/office/officeart/2005/8/layout/lProcess2"/>
    <dgm:cxn modelId="{0AE27ABD-D0AA-4A75-8274-12D52BF87448}" type="presParOf" srcId="{ADC829E1-A6C2-49E0-ACB1-B669720FFA7E}" destId="{487A4E5F-C28A-4BF2-899D-74375D53F275}" srcOrd="3" destOrd="0" presId="urn:microsoft.com/office/officeart/2005/8/layout/lProcess2"/>
    <dgm:cxn modelId="{A088BA4B-F79B-466C-979B-7A167F79ABCB}" type="presParOf" srcId="{ADC829E1-A6C2-49E0-ACB1-B669720FFA7E}" destId="{34605349-65F6-4376-A8D7-E8DAA171AC3A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19757E-3247-47F1-8EBB-065C8FFEB9EB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445F93-3A23-4238-9B2B-AF5AB7DC0036}">
      <dgm:prSet phldrT="[Текст]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 smtClean="0"/>
            <a:t>ставка за</a:t>
          </a:r>
        </a:p>
        <a:p>
          <a:r>
            <a:rPr lang="ru-RU" dirty="0" smtClean="0"/>
            <a:t> 1 кВтч</a:t>
          </a:r>
          <a:endParaRPr lang="ru-RU" dirty="0"/>
        </a:p>
      </dgm:t>
    </dgm:pt>
    <dgm:pt modelId="{2150C387-2101-46B4-BAEA-AC35A6660091}" type="parTrans" cxnId="{67AC49C5-B6F0-4214-8159-6F1E84842967}">
      <dgm:prSet/>
      <dgm:spPr/>
      <dgm:t>
        <a:bodyPr/>
        <a:lstStyle/>
        <a:p>
          <a:endParaRPr lang="ru-RU"/>
        </a:p>
      </dgm:t>
    </dgm:pt>
    <dgm:pt modelId="{D0A0AAA0-2F8F-400D-8DCD-F6578DB16068}" type="sibTrans" cxnId="{67AC49C5-B6F0-4214-8159-6F1E84842967}">
      <dgm:prSet/>
      <dgm:spPr/>
      <dgm:t>
        <a:bodyPr/>
        <a:lstStyle/>
        <a:p>
          <a:endParaRPr lang="ru-RU"/>
        </a:p>
      </dgm:t>
    </dgm:pt>
    <dgm:pt modelId="{E8A1E00B-7AAB-4779-BF1F-94E2A54EA563}">
      <dgm:prSet phldrT="[Текст]"/>
      <dgm:spPr>
        <a:solidFill>
          <a:srgbClr val="3399FF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Фактический объем мощности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(ПП РФ № 861)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FCD9411-A839-4661-A18D-67D6C83952C7}" type="parTrans" cxnId="{786E0B6E-C28D-4885-A8AE-1799F41521EC}">
      <dgm:prSet/>
      <dgm:spPr/>
      <dgm:t>
        <a:bodyPr/>
        <a:lstStyle/>
        <a:p>
          <a:endParaRPr lang="ru-RU"/>
        </a:p>
      </dgm:t>
    </dgm:pt>
    <dgm:pt modelId="{A71AB9F7-3C1C-4F51-AF87-B66CE8533397}" type="sibTrans" cxnId="{786E0B6E-C28D-4885-A8AE-1799F41521EC}">
      <dgm:prSet/>
      <dgm:spPr/>
      <dgm:t>
        <a:bodyPr/>
        <a:lstStyle/>
        <a:p>
          <a:endParaRPr lang="ru-RU"/>
        </a:p>
      </dgm:t>
    </dgm:pt>
    <dgm:pt modelId="{DD3FC8ED-925C-4791-B9B1-82C5D1655347}">
      <dgm:prSet phldrT="[Текст]"/>
      <dgm:spPr>
        <a:solidFill>
          <a:srgbClr val="80E719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Фактическая мощность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(ПП РФ №442)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E0AA2C0-C89B-4D3E-994A-2F6BC31F4186}" type="parTrans" cxnId="{467FEE68-FA8F-4C11-910E-560AEFF204B2}">
      <dgm:prSet/>
      <dgm:spPr/>
      <dgm:t>
        <a:bodyPr/>
        <a:lstStyle/>
        <a:p>
          <a:endParaRPr lang="ru-RU"/>
        </a:p>
      </dgm:t>
    </dgm:pt>
    <dgm:pt modelId="{0F2A74AE-DDA0-44E2-8C70-5F013C568F5C}" type="sibTrans" cxnId="{467FEE68-FA8F-4C11-910E-560AEFF204B2}">
      <dgm:prSet/>
      <dgm:spPr/>
      <dgm:t>
        <a:bodyPr/>
        <a:lstStyle/>
        <a:p>
          <a:endParaRPr lang="ru-RU"/>
        </a:p>
      </dgm:t>
    </dgm:pt>
    <dgm:pt modelId="{DDF1AC09-3728-422F-992E-3F23C70E6C07}">
      <dgm:prSet phldrT="[Текст]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 smtClean="0"/>
            <a:t>ставка за </a:t>
          </a:r>
        </a:p>
        <a:p>
          <a:r>
            <a:rPr lang="ru-RU" dirty="0" smtClean="0"/>
            <a:t>1 кВтч</a:t>
          </a:r>
          <a:endParaRPr lang="ru-RU" dirty="0"/>
        </a:p>
      </dgm:t>
    </dgm:pt>
    <dgm:pt modelId="{90AF5E64-A9E9-4377-983D-2267CD611357}" type="parTrans" cxnId="{75DDDB9A-93B2-4466-BD6F-A6329F002A6C}">
      <dgm:prSet/>
      <dgm:spPr/>
      <dgm:t>
        <a:bodyPr/>
        <a:lstStyle/>
        <a:p>
          <a:endParaRPr lang="ru-RU"/>
        </a:p>
      </dgm:t>
    </dgm:pt>
    <dgm:pt modelId="{5D73D238-C903-43D1-AB02-24BB8B3C05C6}" type="sibTrans" cxnId="{75DDDB9A-93B2-4466-BD6F-A6329F002A6C}">
      <dgm:prSet/>
      <dgm:spPr/>
      <dgm:t>
        <a:bodyPr/>
        <a:lstStyle/>
        <a:p>
          <a:endParaRPr lang="ru-RU"/>
        </a:p>
      </dgm:t>
    </dgm:pt>
    <dgm:pt modelId="{52B4115F-8A0F-42C8-92D4-E5687D700C6F}">
      <dgm:prSet phldrT="[Текст]"/>
      <dgm:spPr>
        <a:solidFill>
          <a:srgbClr val="3399FF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Заявленный объем мощности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(ПП РФ № 861)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305727-B254-4049-AD56-769A4FC5DDA9}" type="parTrans" cxnId="{9DED006F-9150-4CD6-BC36-5D9076350607}">
      <dgm:prSet/>
      <dgm:spPr/>
      <dgm:t>
        <a:bodyPr/>
        <a:lstStyle/>
        <a:p>
          <a:endParaRPr lang="ru-RU"/>
        </a:p>
      </dgm:t>
    </dgm:pt>
    <dgm:pt modelId="{39A27C81-06F4-46D5-AD69-E334D823F8BC}" type="sibTrans" cxnId="{9DED006F-9150-4CD6-BC36-5D9076350607}">
      <dgm:prSet/>
      <dgm:spPr/>
      <dgm:t>
        <a:bodyPr/>
        <a:lstStyle/>
        <a:p>
          <a:endParaRPr lang="ru-RU"/>
        </a:p>
      </dgm:t>
    </dgm:pt>
    <dgm:pt modelId="{E2C5A5AB-A611-4542-96C3-8AEF8DA88877}">
      <dgm:prSet phldrT="[Текст]"/>
      <dgm:spPr>
        <a:solidFill>
          <a:srgbClr val="F97167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Отклонение объема фактической мощности от  заявленной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(ПП РФ №442)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75E6D7D-5FC2-4089-AB77-CBE0AA820E11}" type="parTrans" cxnId="{97618164-DB07-431A-96FC-639FE350B345}">
      <dgm:prSet/>
      <dgm:spPr/>
      <dgm:t>
        <a:bodyPr/>
        <a:lstStyle/>
        <a:p>
          <a:endParaRPr lang="ru-RU"/>
        </a:p>
      </dgm:t>
    </dgm:pt>
    <dgm:pt modelId="{59587AE2-2C68-4766-A6C4-990A28C9C0E3}" type="sibTrans" cxnId="{97618164-DB07-431A-96FC-639FE350B345}">
      <dgm:prSet/>
      <dgm:spPr/>
      <dgm:t>
        <a:bodyPr/>
        <a:lstStyle/>
        <a:p>
          <a:endParaRPr lang="ru-RU"/>
        </a:p>
      </dgm:t>
    </dgm:pt>
    <dgm:pt modelId="{C74A8885-886C-4E6E-B827-DBEE2D9FAC80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Заявленный объем мощности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(ПП РФ № 442)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5AC2160-FD9C-495F-973E-098B8CA6F9BE}" type="parTrans" cxnId="{B3634C2E-DDE7-4CF7-8176-DA02B86AB978}">
      <dgm:prSet/>
      <dgm:spPr/>
      <dgm:t>
        <a:bodyPr/>
        <a:lstStyle/>
        <a:p>
          <a:endParaRPr lang="ru-RU"/>
        </a:p>
      </dgm:t>
    </dgm:pt>
    <dgm:pt modelId="{228C9712-8240-45C3-B695-90D9B3E44037}" type="sibTrans" cxnId="{B3634C2E-DDE7-4CF7-8176-DA02B86AB978}">
      <dgm:prSet/>
      <dgm:spPr/>
      <dgm:t>
        <a:bodyPr/>
        <a:lstStyle/>
        <a:p>
          <a:endParaRPr lang="ru-RU"/>
        </a:p>
      </dgm:t>
    </dgm:pt>
    <dgm:pt modelId="{A764DC5F-18B2-4EDA-B400-DDF6E78B8879}" type="pres">
      <dgm:prSet presAssocID="{F219757E-3247-47F1-8EBB-065C8FFEB9EB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015085-68F3-4AFA-9C99-78E225C790B2}" type="pres">
      <dgm:prSet presAssocID="{F219757E-3247-47F1-8EBB-065C8FFEB9EB}" presName="dummyMaxCanvas" presStyleCnt="0"/>
      <dgm:spPr/>
    </dgm:pt>
    <dgm:pt modelId="{723F2226-8C96-4EA5-B50C-498996F04632}" type="pres">
      <dgm:prSet presAssocID="{F219757E-3247-47F1-8EBB-065C8FFEB9EB}" presName="parentComposite" presStyleCnt="0"/>
      <dgm:spPr/>
    </dgm:pt>
    <dgm:pt modelId="{42B6514F-EFC9-46EB-BB95-6413E7F972F6}" type="pres">
      <dgm:prSet presAssocID="{F219757E-3247-47F1-8EBB-065C8FFEB9EB}" presName="parent1" presStyleLbl="alignAccFollowNode1" presStyleIdx="0" presStyleCnt="4" custAng="181243" custLinFactNeighborX="23078" custLinFactNeighborY="-3427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3B07EDD2-B4B7-45A5-B7EB-D00059CC9775}" type="pres">
      <dgm:prSet presAssocID="{F219757E-3247-47F1-8EBB-065C8FFEB9EB}" presName="parent2" presStyleLbl="alignAccFollowNode1" presStyleIdx="1" presStyleCnt="4" custAng="208442" custLinFactNeighborX="12882" custLinFactNeighborY="7315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B1A0F30D-0894-430A-B1EB-4CDE3A213F32}" type="pres">
      <dgm:prSet presAssocID="{F219757E-3247-47F1-8EBB-065C8FFEB9EB}" presName="childrenComposite" presStyleCnt="0"/>
      <dgm:spPr/>
    </dgm:pt>
    <dgm:pt modelId="{9956DD80-F266-4B4B-8B92-C149A5A41720}" type="pres">
      <dgm:prSet presAssocID="{F219757E-3247-47F1-8EBB-065C8FFEB9EB}" presName="dummyMaxCanvas_ChildArea" presStyleCnt="0"/>
      <dgm:spPr/>
    </dgm:pt>
    <dgm:pt modelId="{C92FD711-EE47-43F9-B4C3-DE8C68C341C5}" type="pres">
      <dgm:prSet presAssocID="{F219757E-3247-47F1-8EBB-065C8FFEB9EB}" presName="fulcrum" presStyleLbl="alignAccFollowNode1" presStyleIdx="2" presStyleCnt="4"/>
      <dgm:spPr>
        <a:solidFill>
          <a:schemeClr val="bg1">
            <a:lumMod val="65000"/>
            <a:alpha val="90000"/>
          </a:schemeClr>
        </a:solidFill>
      </dgm:spPr>
    </dgm:pt>
    <dgm:pt modelId="{6ACAE9FB-2D2A-4588-A070-5C5135F222D3}" type="pres">
      <dgm:prSet presAssocID="{F219757E-3247-47F1-8EBB-065C8FFEB9EB}" presName="balance_23" presStyleLbl="alignAccFollowNode1" presStyleIdx="3" presStyleCnt="4" custScaleX="84029">
        <dgm:presLayoutVars>
          <dgm:bulletEnabled val="1"/>
        </dgm:presLayoutVars>
      </dgm:prSet>
      <dgm:spPr/>
    </dgm:pt>
    <dgm:pt modelId="{E0424E8D-0F10-4D72-9603-3F9E9B90CF94}" type="pres">
      <dgm:prSet presAssocID="{F219757E-3247-47F1-8EBB-065C8FFEB9EB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6DBEC-5B21-44B3-BA13-CAEAADF0ACBF}" type="pres">
      <dgm:prSet presAssocID="{F219757E-3247-47F1-8EBB-065C8FFEB9EB}" presName="right_23_2" presStyleLbl="node1" presStyleIdx="1" presStyleCnt="5" custAng="20914703" custScaleY="128681" custLinFactX="-100000" custLinFactY="-28647" custLinFactNeighborX="-11519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18723-14C8-49AB-864B-2CD0E3C9C9B7}" type="pres">
      <dgm:prSet presAssocID="{F219757E-3247-47F1-8EBB-065C8FFEB9EB}" presName="right_23_3" presStyleLbl="node1" presStyleIdx="2" presStyleCnt="5" custScaleX="104176" custScaleY="231888" custLinFactNeighborX="-2827" custLinFactNeighborY="304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D8228-DDF2-4A7F-994C-24CFFD58FBEF}" type="pres">
      <dgm:prSet presAssocID="{F219757E-3247-47F1-8EBB-065C8FFEB9EB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FFAFC-F892-434D-B799-7533CC77CC6F}" type="pres">
      <dgm:prSet presAssocID="{F219757E-3247-47F1-8EBB-065C8FFEB9EB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AC49C5-B6F0-4214-8159-6F1E84842967}" srcId="{F219757E-3247-47F1-8EBB-065C8FFEB9EB}" destId="{36445F93-3A23-4238-9B2B-AF5AB7DC0036}" srcOrd="0" destOrd="0" parTransId="{2150C387-2101-46B4-BAEA-AC35A6660091}" sibTransId="{D0A0AAA0-2F8F-400D-8DCD-F6578DB16068}"/>
    <dgm:cxn modelId="{467FEE68-FA8F-4C11-910E-560AEFF204B2}" srcId="{36445F93-3A23-4238-9B2B-AF5AB7DC0036}" destId="{DD3FC8ED-925C-4791-B9B1-82C5D1655347}" srcOrd="1" destOrd="0" parTransId="{CE0AA2C0-C89B-4D3E-994A-2F6BC31F4186}" sibTransId="{0F2A74AE-DDA0-44E2-8C70-5F013C568F5C}"/>
    <dgm:cxn modelId="{75DDDB9A-93B2-4466-BD6F-A6329F002A6C}" srcId="{F219757E-3247-47F1-8EBB-065C8FFEB9EB}" destId="{DDF1AC09-3728-422F-992E-3F23C70E6C07}" srcOrd="1" destOrd="0" parTransId="{90AF5E64-A9E9-4377-983D-2267CD611357}" sibTransId="{5D73D238-C903-43D1-AB02-24BB8B3C05C6}"/>
    <dgm:cxn modelId="{97618164-DB07-431A-96FC-639FE350B345}" srcId="{DDF1AC09-3728-422F-992E-3F23C70E6C07}" destId="{E2C5A5AB-A611-4542-96C3-8AEF8DA88877}" srcOrd="1" destOrd="0" parTransId="{B75E6D7D-5FC2-4089-AB77-CBE0AA820E11}" sibTransId="{59587AE2-2C68-4766-A6C4-990A28C9C0E3}"/>
    <dgm:cxn modelId="{357F6457-13D7-40E0-AF6A-BC377E6B4D32}" type="presOf" srcId="{DDF1AC09-3728-422F-992E-3F23C70E6C07}" destId="{3B07EDD2-B4B7-45A5-B7EB-D00059CC9775}" srcOrd="0" destOrd="0" presId="urn:microsoft.com/office/officeart/2005/8/layout/balance1"/>
    <dgm:cxn modelId="{2013D162-732E-47D0-9CF7-FBECA0BAD2E2}" type="presOf" srcId="{DD3FC8ED-925C-4791-B9B1-82C5D1655347}" destId="{60BFFAFC-F892-434D-B799-7533CC77CC6F}" srcOrd="0" destOrd="0" presId="urn:microsoft.com/office/officeart/2005/8/layout/balance1"/>
    <dgm:cxn modelId="{9DED006F-9150-4CD6-BC36-5D9076350607}" srcId="{DDF1AC09-3728-422F-992E-3F23C70E6C07}" destId="{52B4115F-8A0F-42C8-92D4-E5687D700C6F}" srcOrd="0" destOrd="0" parTransId="{E4305727-B254-4049-AD56-769A4FC5DDA9}" sibTransId="{39A27C81-06F4-46D5-AD69-E334D823F8BC}"/>
    <dgm:cxn modelId="{B3634C2E-DDE7-4CF7-8176-DA02B86AB978}" srcId="{DDF1AC09-3728-422F-992E-3F23C70E6C07}" destId="{C74A8885-886C-4E6E-B827-DBEE2D9FAC80}" srcOrd="2" destOrd="0" parTransId="{B5AC2160-FD9C-495F-973E-098B8CA6F9BE}" sibTransId="{228C9712-8240-45C3-B695-90D9B3E44037}"/>
    <dgm:cxn modelId="{8064DFE8-7684-42CA-A0C6-C24DCA9502FE}" type="presOf" srcId="{36445F93-3A23-4238-9B2B-AF5AB7DC0036}" destId="{42B6514F-EFC9-46EB-BB95-6413E7F972F6}" srcOrd="0" destOrd="0" presId="urn:microsoft.com/office/officeart/2005/8/layout/balance1"/>
    <dgm:cxn modelId="{F0AA1085-6BB7-4CF9-8965-C66A8D0640A4}" type="presOf" srcId="{E2C5A5AB-A611-4542-96C3-8AEF8DA88877}" destId="{8CC6DBEC-5B21-44B3-BA13-CAEAADF0ACBF}" srcOrd="0" destOrd="0" presId="urn:microsoft.com/office/officeart/2005/8/layout/balance1"/>
    <dgm:cxn modelId="{E14198F0-4032-431D-9FF0-5470B8CEE24A}" type="presOf" srcId="{52B4115F-8A0F-42C8-92D4-E5687D700C6F}" destId="{E0424E8D-0F10-4D72-9603-3F9E9B90CF94}" srcOrd="0" destOrd="0" presId="urn:microsoft.com/office/officeart/2005/8/layout/balance1"/>
    <dgm:cxn modelId="{48A500A9-DBF5-4187-988C-5A0F904929F1}" type="presOf" srcId="{E8A1E00B-7AAB-4779-BF1F-94E2A54EA563}" destId="{EC9D8228-DDF2-4A7F-994C-24CFFD58FBEF}" srcOrd="0" destOrd="0" presId="urn:microsoft.com/office/officeart/2005/8/layout/balance1"/>
    <dgm:cxn modelId="{5E2EC63A-C208-450E-A1C5-80E860F5E989}" type="presOf" srcId="{F219757E-3247-47F1-8EBB-065C8FFEB9EB}" destId="{A764DC5F-18B2-4EDA-B400-DDF6E78B8879}" srcOrd="0" destOrd="0" presId="urn:microsoft.com/office/officeart/2005/8/layout/balance1"/>
    <dgm:cxn modelId="{D3B12E26-0850-4C08-BFD5-55A7904A56D1}" type="presOf" srcId="{C74A8885-886C-4E6E-B827-DBEE2D9FAC80}" destId="{47718723-14C8-49AB-864B-2CD0E3C9C9B7}" srcOrd="0" destOrd="0" presId="urn:microsoft.com/office/officeart/2005/8/layout/balance1"/>
    <dgm:cxn modelId="{786E0B6E-C28D-4885-A8AE-1799F41521EC}" srcId="{36445F93-3A23-4238-9B2B-AF5AB7DC0036}" destId="{E8A1E00B-7AAB-4779-BF1F-94E2A54EA563}" srcOrd="0" destOrd="0" parTransId="{AFCD9411-A839-4661-A18D-67D6C83952C7}" sibTransId="{A71AB9F7-3C1C-4F51-AF87-B66CE8533397}"/>
    <dgm:cxn modelId="{DEFA194A-7338-463C-8112-156456F6BE94}" type="presParOf" srcId="{A764DC5F-18B2-4EDA-B400-DDF6E78B8879}" destId="{77015085-68F3-4AFA-9C99-78E225C790B2}" srcOrd="0" destOrd="0" presId="urn:microsoft.com/office/officeart/2005/8/layout/balance1"/>
    <dgm:cxn modelId="{5F6B27CB-4CD4-4A9A-9E7D-CE04F1434CC2}" type="presParOf" srcId="{A764DC5F-18B2-4EDA-B400-DDF6E78B8879}" destId="{723F2226-8C96-4EA5-B50C-498996F04632}" srcOrd="1" destOrd="0" presId="urn:microsoft.com/office/officeart/2005/8/layout/balance1"/>
    <dgm:cxn modelId="{F806232D-F92A-4EF6-A9C4-11546F5D09C8}" type="presParOf" srcId="{723F2226-8C96-4EA5-B50C-498996F04632}" destId="{42B6514F-EFC9-46EB-BB95-6413E7F972F6}" srcOrd="0" destOrd="0" presId="urn:microsoft.com/office/officeart/2005/8/layout/balance1"/>
    <dgm:cxn modelId="{15DAFE31-F097-499F-BA92-A6DDE8DF21D6}" type="presParOf" srcId="{723F2226-8C96-4EA5-B50C-498996F04632}" destId="{3B07EDD2-B4B7-45A5-B7EB-D00059CC9775}" srcOrd="1" destOrd="0" presId="urn:microsoft.com/office/officeart/2005/8/layout/balance1"/>
    <dgm:cxn modelId="{A2B876A5-76B1-48D1-98AA-D129BB20BAA0}" type="presParOf" srcId="{A764DC5F-18B2-4EDA-B400-DDF6E78B8879}" destId="{B1A0F30D-0894-430A-B1EB-4CDE3A213F32}" srcOrd="2" destOrd="0" presId="urn:microsoft.com/office/officeart/2005/8/layout/balance1"/>
    <dgm:cxn modelId="{F4A1172D-B76F-4975-96E2-BACCFFB50D1A}" type="presParOf" srcId="{B1A0F30D-0894-430A-B1EB-4CDE3A213F32}" destId="{9956DD80-F266-4B4B-8B92-C149A5A41720}" srcOrd="0" destOrd="0" presId="urn:microsoft.com/office/officeart/2005/8/layout/balance1"/>
    <dgm:cxn modelId="{26588935-F0F9-4BC2-B78C-0718E38B889B}" type="presParOf" srcId="{B1A0F30D-0894-430A-B1EB-4CDE3A213F32}" destId="{C92FD711-EE47-43F9-B4C3-DE8C68C341C5}" srcOrd="1" destOrd="0" presId="urn:microsoft.com/office/officeart/2005/8/layout/balance1"/>
    <dgm:cxn modelId="{EC714B8F-7ECE-4D8E-8855-F0E1828DF215}" type="presParOf" srcId="{B1A0F30D-0894-430A-B1EB-4CDE3A213F32}" destId="{6ACAE9FB-2D2A-4588-A070-5C5135F222D3}" srcOrd="2" destOrd="0" presId="urn:microsoft.com/office/officeart/2005/8/layout/balance1"/>
    <dgm:cxn modelId="{FD0795F5-D36D-4099-8D90-7D56ED7FCA5D}" type="presParOf" srcId="{B1A0F30D-0894-430A-B1EB-4CDE3A213F32}" destId="{E0424E8D-0F10-4D72-9603-3F9E9B90CF94}" srcOrd="3" destOrd="0" presId="urn:microsoft.com/office/officeart/2005/8/layout/balance1"/>
    <dgm:cxn modelId="{3E9BE0AB-AACA-498E-B199-D4A0372A28D2}" type="presParOf" srcId="{B1A0F30D-0894-430A-B1EB-4CDE3A213F32}" destId="{8CC6DBEC-5B21-44B3-BA13-CAEAADF0ACBF}" srcOrd="4" destOrd="0" presId="urn:microsoft.com/office/officeart/2005/8/layout/balance1"/>
    <dgm:cxn modelId="{A3702ED2-F2F8-4486-9957-84FE51F6B998}" type="presParOf" srcId="{B1A0F30D-0894-430A-B1EB-4CDE3A213F32}" destId="{47718723-14C8-49AB-864B-2CD0E3C9C9B7}" srcOrd="5" destOrd="0" presId="urn:microsoft.com/office/officeart/2005/8/layout/balance1"/>
    <dgm:cxn modelId="{8CED9EB5-F244-40B0-81D7-CE75EFDF7963}" type="presParOf" srcId="{B1A0F30D-0894-430A-B1EB-4CDE3A213F32}" destId="{EC9D8228-DDF2-4A7F-994C-24CFFD58FBEF}" srcOrd="6" destOrd="0" presId="urn:microsoft.com/office/officeart/2005/8/layout/balance1"/>
    <dgm:cxn modelId="{E53002AC-7B76-4E77-9506-462620B1AE47}" type="presParOf" srcId="{B1A0F30D-0894-430A-B1EB-4CDE3A213F32}" destId="{60BFFAFC-F892-434D-B799-7533CC77CC6F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23.06.2014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645024"/>
            <a:ext cx="8071048" cy="172819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Проблемы применения трехставочного тарифа </a:t>
            </a:r>
            <a:b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ОАО «Чукотэнерго»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znak_c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60648"/>
            <a:ext cx="4032448" cy="334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 применения трехставочного тарифа</a:t>
            </a:r>
            <a:endParaRPr lang="ru-RU" sz="2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196752"/>
          <a:ext cx="8712968" cy="4599794"/>
        </p:xfrm>
        <a:graphic>
          <a:graphicData uri="http://schemas.openxmlformats.org/drawingml/2006/table">
            <a:tbl>
              <a:tblPr/>
              <a:tblGrid>
                <a:gridCol w="2272948"/>
                <a:gridCol w="984944"/>
                <a:gridCol w="1060709"/>
                <a:gridCol w="634864"/>
                <a:gridCol w="1031965"/>
                <a:gridCol w="1212239"/>
                <a:gridCol w="1515299"/>
              </a:tblGrid>
              <a:tr h="43010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потребелние в тарифах</a:t>
                      </a: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ожидаемое потребление</a:t>
                      </a: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отклонение по мощности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результат применения трехставочного тарифа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14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эл.эн.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мощность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эл.эн.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мощность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5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кВтч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МВт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кВтч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МВт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МВт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85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Потребители, рассчитывающиеся по трехставочному тарифу</a:t>
                      </a: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208,2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32,6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208,2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-312,3</a:t>
                      </a: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138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Прочие потребители, рассчитывающиеся по одноставочному тарифу и по зонам суток</a:t>
                      </a: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98,8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16,2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98,8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16,2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40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Всего полезный отпуск электроэнергии</a:t>
                      </a: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307,0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307,0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42,6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-312,3</a:t>
                      </a:r>
                    </a:p>
                  </a:txBody>
                  <a:tcPr marL="7658" marR="7658" marT="76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znak_c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121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Энергосистема Чукотского автономного округа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36197" y="1088702"/>
            <a:ext cx="8641103" cy="540069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pPr algn="ctr"/>
            <a:r>
              <a:rPr lang="ru-RU" sz="1600" dirty="0" smtClean="0"/>
              <a:t>Административно-территориальное </a:t>
            </a:r>
            <a:r>
              <a:rPr lang="ru-RU" sz="1600" dirty="0"/>
              <a:t>деление Чукотского автономного </a:t>
            </a:r>
            <a:r>
              <a:rPr lang="ru-RU" sz="1600" dirty="0" smtClean="0"/>
              <a:t>округа.</a:t>
            </a:r>
          </a:p>
          <a:p>
            <a:pPr algn="ctr"/>
            <a:r>
              <a:rPr lang="ru-RU" sz="1600" dirty="0"/>
              <a:t>Карта-схема энергосистемы Чукотского </a:t>
            </a:r>
            <a:r>
              <a:rPr lang="ru-RU" sz="1600" dirty="0" smtClean="0"/>
              <a:t>АО.</a:t>
            </a:r>
            <a:endParaRPr lang="ru-RU" sz="1600" dirty="0" smtClean="0">
              <a:solidFill>
                <a:srgbClr val="1F497D"/>
              </a:solidFill>
              <a:cs typeface="Arial" pitchFamily="34" charset="0"/>
            </a:endParaRPr>
          </a:p>
        </p:txBody>
      </p:sp>
      <p:pic>
        <p:nvPicPr>
          <p:cNvPr id="9" name="Рисунок 8" descr="ЭлСети_сущ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311" y="1172012"/>
            <a:ext cx="6840874" cy="468059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Овал 9"/>
          <p:cNvSpPr/>
          <p:nvPr/>
        </p:nvSpPr>
        <p:spPr>
          <a:xfrm>
            <a:off x="1619672" y="1412776"/>
            <a:ext cx="3600400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652120" y="2636912"/>
            <a:ext cx="2160240" cy="18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139952" y="4365104"/>
            <a:ext cx="2592288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Краткая характеристика энергосистемы Чукотского автономного округа</a:t>
            </a:r>
            <a:endParaRPr lang="ru-RU" sz="2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88840"/>
            <a:ext cx="84969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Электроэнергетическая система Чукотского автономного округа является  технологически изолированной территориальной системой, не имеющей связи с ЕЭС России и является розничным рынком электрической энергии (мощности).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Энергетическую систему Чукотки образуют три изолированных друг от друга энергоузла: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Чаун – Билибинский энергоузел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генерирующие мощности: Чаунская ТЭЦ (34,5 МВт) и Билибинская АЭС (48 МВт);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Анадырский энергоузел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генерирующие мощности: Анадырская ТЭЦ (56 МВт), Анадырская ГМТЭЦ (28,65 МВт), ВЭС, ДЭС;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Эгвекинотский энергоузел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генерирующие мощности: Эгвекинотская ГРЭС (34 МВт).  </a:t>
            </a:r>
          </a:p>
          <a:p>
            <a:pPr marL="342900" indent="-3429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Характерной особенностью энергосистемы является отсутствие возможности реализации свободной (невостребованной) мощности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479971"/>
              </p:ext>
            </p:extLst>
          </p:nvPr>
        </p:nvGraphicFramePr>
        <p:xfrm>
          <a:off x="395537" y="836713"/>
          <a:ext cx="8748462" cy="5400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3341"/>
                <a:gridCol w="1823341"/>
                <a:gridCol w="1198354"/>
                <a:gridCol w="1198354"/>
                <a:gridCol w="1352536"/>
                <a:gridCol w="1352536"/>
              </a:tblGrid>
              <a:tr h="56030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1" marR="5586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Наименование потребителя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Энергоузел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Максимальная мощность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Заявленная мощность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Прибор учета (интервальный/интегральный)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  <a:tr h="37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тыс. кВт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тыс. кВт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ООО «Рудник </a:t>
                      </a:r>
                      <a:r>
                        <a:rPr lang="ru-RU" sz="900" dirty="0" err="1" smtClean="0">
                          <a:effectLst/>
                        </a:rPr>
                        <a:t>Валунистаый</a:t>
                      </a:r>
                      <a:r>
                        <a:rPr lang="ru-RU" sz="900" dirty="0">
                          <a:effectLst/>
                        </a:rPr>
                        <a:t>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Эгвекинотский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5,544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4,70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интервальный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  <a:tr h="926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ГП ЧАО «Чукоткоммунхоз» </a:t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Кабельный переход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г. Анадырь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3,64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интервальный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  <a:tr h="373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ОАО "Рудник Каральвеем"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г. Билибино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6,090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6,70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интервальный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  <a:tr h="56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ГП ЧАО "Чукоткоммунхоз , </a:t>
                      </a:r>
                      <a:r>
                        <a:rPr lang="ru-RU" sz="900" dirty="0" err="1">
                          <a:effectLst/>
                        </a:rPr>
                        <a:t>с.Амгуэма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Эгвекинотский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2,500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2,50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C0C0C0"/>
                          </a:highlight>
                        </a:rPr>
                        <a:t>интегральный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  <a:tr h="5603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ГП ЧАО "Чукоткоммунхоз </a:t>
                      </a:r>
                      <a:br>
                        <a:rPr lang="ru-RU" sz="900">
                          <a:effectLst/>
                        </a:rPr>
                      </a:br>
                      <a:r>
                        <a:rPr lang="ru-RU" sz="900">
                          <a:effectLst/>
                        </a:rPr>
                        <a:t>Рыткучи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с. Рыткучи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2,504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интервальный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  <a:tr h="56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ГП ЧАО "Чукоткоммунхоз</a:t>
                      </a:r>
                      <a:br>
                        <a:rPr lang="ru-RU" sz="900">
                          <a:effectLst/>
                        </a:rPr>
                      </a:br>
                      <a:r>
                        <a:rPr lang="ru-RU" sz="900">
                          <a:effectLst/>
                        </a:rPr>
                        <a:t>Янранай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с. Янранай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1,470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1,70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интервальный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  <a:tr h="369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ОАО "Сахаэнерго"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г. Якутск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3,000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3,00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C0C0C0"/>
                          </a:highlight>
                        </a:rPr>
                        <a:t>интегральный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  <a:tr h="373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8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ООО "ЗК Майское"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г. Певек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22,200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22,00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интервальный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  <a:tr h="369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МП "ГКХ"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г.Анадырь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0,625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61" marR="55861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крупных потребителей  ОАО 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Чукотэнерго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применяющих  в расчетах в 2014 году трехставочный тариф.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64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Тарифы на электрическую энергию (мощность), поставляемую покупателям на розничных рынках.</a:t>
            </a:r>
            <a:endParaRPr lang="ru-RU" sz="2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11760" y="2492896"/>
            <a:ext cx="1656184" cy="3600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1628800"/>
            <a:ext cx="8229600" cy="648072"/>
          </a:xfrm>
          <a:prstGeom prst="rect">
            <a:avLst/>
          </a:prstGeom>
        </p:spPr>
        <p:txBody>
          <a:bodyPr vert="horz" lIns="0" rIns="0" bIns="0" anchor="b">
            <a:normAutofit fontScale="92500" lnSpcReduction="20000"/>
          </a:bodyPr>
          <a:lstStyle/>
          <a:p>
            <a:pPr lvl="0" algn="just">
              <a:spcBef>
                <a:spcPct val="0"/>
              </a:spcBef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Согласно п. 74 ПП РФ от 29.12.2011 года № 1178 «О ценообразовании в области регулируемых цен (тарифов) в электроэнергетике», тарифы на розничных рынках устанавливаются в 3 вариантах:</a:t>
            </a: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249289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Одноставочный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11760" y="2924944"/>
            <a:ext cx="1656184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411760" y="292494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Одноставочный, по 2 и 3 зонам суток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11760" y="3573016"/>
            <a:ext cx="1656184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483768" y="3573016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Двухставочный 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(до 01.01.2013 г.)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11760" y="4149080"/>
            <a:ext cx="1656184" cy="5040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483768" y="4149080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Трехставочный 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(с 01.01.2013 г.)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2" y="2924944"/>
            <a:ext cx="1512168" cy="1152128"/>
          </a:xfrm>
          <a:prstGeom prst="round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67544" y="3140968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Все потребители электрической энергии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020272" y="2636912"/>
            <a:ext cx="1656184" cy="3600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092280" y="26369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Одноставочный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020272" y="3356992"/>
            <a:ext cx="1656184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020272" y="335699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Одноставочный, по 2 и 3 зонам суток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020272" y="4293096"/>
            <a:ext cx="1656184" cy="5040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7092280" y="4293096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Трехставочный 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(с 01.01.2013 г.)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860032" y="3861048"/>
            <a:ext cx="1656184" cy="1152128"/>
          </a:xfrm>
          <a:prstGeom prst="round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860032" y="4005064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Потребители, мощность которых свыше 670 кВт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860032" y="2420888"/>
            <a:ext cx="1656184" cy="1152128"/>
          </a:xfrm>
          <a:prstGeom prst="round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4860032" y="2492896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Все потребители, мощность которых менее 670кВт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3568" y="2636912"/>
            <a:ext cx="1800200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400" b="1" i="1" u="sng" dirty="0" smtClean="0">
                <a:latin typeface="Times New Roman" pitchFamily="18" charset="0"/>
                <a:cs typeface="Times New Roman" pitchFamily="18" charset="0"/>
              </a:rPr>
              <a:t>до 01.01.2013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04048" y="2132856"/>
            <a:ext cx="1800200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400" b="1" i="1" u="sng" dirty="0" smtClean="0">
                <a:latin typeface="Times New Roman" pitchFamily="18" charset="0"/>
                <a:cs typeface="Times New Roman" pitchFamily="18" charset="0"/>
              </a:rPr>
              <a:t>с 01.01.2013</a:t>
            </a:r>
          </a:p>
        </p:txBody>
      </p:sp>
      <p:cxnSp>
        <p:nvCxnSpPr>
          <p:cNvPr id="42" name="Прямая со стрелкой 41"/>
          <p:cNvCxnSpPr>
            <a:stCxn id="14" idx="3"/>
            <a:endCxn id="11" idx="1"/>
          </p:cNvCxnSpPr>
          <p:nvPr/>
        </p:nvCxnSpPr>
        <p:spPr>
          <a:xfrm>
            <a:off x="2051720" y="3510300"/>
            <a:ext cx="360040" cy="890808"/>
          </a:xfrm>
          <a:prstGeom prst="straightConnector1">
            <a:avLst/>
          </a:prstGeom>
          <a:ln w="25400" cap="sq">
            <a:solidFill>
              <a:srgbClr val="7030A0"/>
            </a:solidFill>
            <a:miter lim="800000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4" idx="3"/>
          </p:cNvCxnSpPr>
          <p:nvPr/>
        </p:nvCxnSpPr>
        <p:spPr>
          <a:xfrm flipV="1">
            <a:off x="2051720" y="2636912"/>
            <a:ext cx="360040" cy="873388"/>
          </a:xfrm>
          <a:prstGeom prst="straightConnector1">
            <a:avLst/>
          </a:prstGeom>
          <a:ln w="25400" cap="sq">
            <a:solidFill>
              <a:srgbClr val="7030A0"/>
            </a:solidFill>
            <a:miter lim="800000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4" idx="3"/>
            <a:endCxn id="8" idx="1"/>
          </p:cNvCxnSpPr>
          <p:nvPr/>
        </p:nvCxnSpPr>
        <p:spPr>
          <a:xfrm flipV="1">
            <a:off x="2051720" y="3186554"/>
            <a:ext cx="360040" cy="323746"/>
          </a:xfrm>
          <a:prstGeom prst="straightConnector1">
            <a:avLst/>
          </a:prstGeom>
          <a:ln w="25400" cap="sq">
            <a:solidFill>
              <a:srgbClr val="7030A0"/>
            </a:solidFill>
            <a:miter lim="800000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4" idx="3"/>
            <a:endCxn id="9" idx="1"/>
          </p:cNvCxnSpPr>
          <p:nvPr/>
        </p:nvCxnSpPr>
        <p:spPr>
          <a:xfrm>
            <a:off x="2051720" y="3510300"/>
            <a:ext cx="360040" cy="314744"/>
          </a:xfrm>
          <a:prstGeom prst="straightConnector1">
            <a:avLst/>
          </a:prstGeom>
          <a:ln w="25400" cap="sq">
            <a:solidFill>
              <a:srgbClr val="7030A0"/>
            </a:solidFill>
            <a:miter lim="800000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30" idx="3"/>
            <a:endCxn id="28" idx="1"/>
          </p:cNvCxnSpPr>
          <p:nvPr/>
        </p:nvCxnSpPr>
        <p:spPr>
          <a:xfrm>
            <a:off x="6516216" y="4437112"/>
            <a:ext cx="504056" cy="108012"/>
          </a:xfrm>
          <a:prstGeom prst="straightConnector1">
            <a:avLst/>
          </a:prstGeom>
          <a:ln w="25400" cap="sq">
            <a:solidFill>
              <a:srgbClr val="7030A0"/>
            </a:solidFill>
            <a:miter lim="800000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33" idx="3"/>
            <a:endCxn id="24" idx="1"/>
          </p:cNvCxnSpPr>
          <p:nvPr/>
        </p:nvCxnSpPr>
        <p:spPr>
          <a:xfrm>
            <a:off x="6516216" y="2969950"/>
            <a:ext cx="504056" cy="675074"/>
          </a:xfrm>
          <a:prstGeom prst="straightConnector1">
            <a:avLst/>
          </a:prstGeom>
          <a:ln w="25400" cap="sq">
            <a:solidFill>
              <a:srgbClr val="7030A0"/>
            </a:solidFill>
            <a:miter lim="800000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32" idx="3"/>
            <a:endCxn id="22" idx="1"/>
          </p:cNvCxnSpPr>
          <p:nvPr/>
        </p:nvCxnSpPr>
        <p:spPr>
          <a:xfrm flipV="1">
            <a:off x="6516216" y="2816932"/>
            <a:ext cx="504056" cy="180020"/>
          </a:xfrm>
          <a:prstGeom prst="straightConnector1">
            <a:avLst/>
          </a:prstGeom>
          <a:ln w="25400" cap="sq">
            <a:solidFill>
              <a:srgbClr val="7030A0"/>
            </a:solidFill>
            <a:miter lim="800000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33" idx="3"/>
            <a:endCxn id="28" idx="1"/>
          </p:cNvCxnSpPr>
          <p:nvPr/>
        </p:nvCxnSpPr>
        <p:spPr>
          <a:xfrm>
            <a:off x="6516216" y="2969950"/>
            <a:ext cx="504056" cy="1575174"/>
          </a:xfrm>
          <a:prstGeom prst="straightConnector1">
            <a:avLst/>
          </a:prstGeom>
          <a:ln w="25400" cap="sq">
            <a:solidFill>
              <a:srgbClr val="7030A0"/>
            </a:solidFill>
            <a:miter lim="800000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004048" y="3573016"/>
            <a:ext cx="1800200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400" b="1" i="1" u="sng" dirty="0" smtClean="0">
                <a:latin typeface="Times New Roman" pitchFamily="18" charset="0"/>
                <a:cs typeface="Times New Roman" pitchFamily="18" charset="0"/>
              </a:rPr>
              <a:t>с 01.07.2013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611560" y="51571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Расчет трехставочной, двухставочной и одноставочной цены (тарифа) осуществляется в соответствии с методическими указаниями, утверждаемыми Федеральной службой по тарифам.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0072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расчета тарифов на электрическую энергию</a:t>
            </a:r>
            <a:endParaRPr lang="ru-RU" sz="26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467544" y="1412776"/>
          <a:ext cx="403244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1124744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Идеальные условия согласно методике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4788024" y="1412776"/>
          <a:ext cx="403244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04048" y="1124744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Существующие условия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594928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Таким образом, при расчете тарифов на очередной период регулирования, действующая методика не учитывает реальную картину потребления электроэнергии в округе. Для расчета берутся «идеальные условия», при которых все потребители рассчитываются по одному тарифу.</a:t>
            </a:r>
            <a:endParaRPr lang="ru-RU" sz="1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Мощность, учитываемая при расчете платы за электрическую энергию по трехставочному тарифу</a:t>
            </a:r>
            <a:endParaRPr lang="ru-RU" sz="2600" dirty="0"/>
          </a:p>
        </p:txBody>
      </p:sp>
      <p:graphicFrame>
        <p:nvGraphicFramePr>
          <p:cNvPr id="37" name="Схема 36"/>
          <p:cNvGraphicFramePr/>
          <p:nvPr/>
        </p:nvGraphicFramePr>
        <p:xfrm>
          <a:off x="2843808" y="1916832"/>
          <a:ext cx="64807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TextBox 38"/>
          <p:cNvSpPr txBox="1"/>
          <p:nvPr/>
        </p:nvSpPr>
        <p:spPr>
          <a:xfrm rot="226605">
            <a:off x="4508403" y="5198618"/>
            <a:ext cx="3456384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Трехставочный тариф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804248" y="56612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16016" y="5661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485246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Графики потребления мощности</a:t>
            </a:r>
            <a:endParaRPr lang="ru-RU" sz="2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7726"/>
            <a:ext cx="9144032" cy="5550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485246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Графики потребления мощности</a:t>
            </a:r>
            <a:endParaRPr lang="ru-RU" sz="2600" dirty="0"/>
          </a:p>
        </p:txBody>
      </p:sp>
      <p:pic>
        <p:nvPicPr>
          <p:cNvPr id="16" name="Рисунок 15" descr="Рисунок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214422"/>
            <a:ext cx="8710258" cy="542926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1506</TotalTime>
  <Words>793</Words>
  <Application>Microsoft Office PowerPoint</Application>
  <PresentationFormat>Экран (4:3)</PresentationFormat>
  <Paragraphs>201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Constantia</vt:lpstr>
      <vt:lpstr>Times New Roman</vt:lpstr>
      <vt:lpstr>Wingdings 2</vt:lpstr>
      <vt:lpstr>Поток</vt:lpstr>
      <vt:lpstr>Проблемы применения трехставочного тарифа  ОАО «Чукотэнерго»</vt:lpstr>
      <vt:lpstr>Энергосистема Чукотского автономного округа</vt:lpstr>
      <vt:lpstr>Краткая характеристика энергосистемы Чукотского автономного округа</vt:lpstr>
      <vt:lpstr>Презентация PowerPoint</vt:lpstr>
      <vt:lpstr>Тарифы на электрическую энергию (мощность), поставляемую покупателям на розничных рынках.</vt:lpstr>
      <vt:lpstr>Методика расчета тарифов на электрическую энергию</vt:lpstr>
      <vt:lpstr>Мощность, учитываемая при расчете платы за электрическую энергию по трехставочному тарифу</vt:lpstr>
      <vt:lpstr>Графики потребления мощности</vt:lpstr>
      <vt:lpstr>Графики потребления мощности</vt:lpstr>
      <vt:lpstr>Результат применения трехставочного тарифа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Чукотэнерго</cp:lastModifiedBy>
  <cp:revision>158</cp:revision>
  <dcterms:modified xsi:type="dcterms:W3CDTF">2014-06-22T22:02:41Z</dcterms:modified>
</cp:coreProperties>
</file>