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230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E64E-C14B-4FAE-824A-1816E21F05FA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3D1AF-B1BD-4A3B-994B-E32D5C97C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5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E64E-C14B-4FAE-824A-1816E21F05FA}" type="datetimeFigureOut">
              <a:rPr lang="ru-RU" smtClean="0"/>
              <a:t>30.09.2011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3D1AF-B1BD-4A3B-994B-E32D5C97CD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0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9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эффективного тарифообразования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3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ОАО «РЖД» совместно с ОАО «Центральная ППК» разработаны несколько вариантов формирования стоимости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70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Полигон действия абонементных билетов с единой предельной стоимостью проезда на Московской железной дороге в границах Мосузла</a:t>
            </a:r>
            <a:endParaRPr lang="ru-RU" sz="2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4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4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Для системного решения вопросов развития пригородных перевозок необходимо внесение изменений в нормативно-правовую базу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2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Заключение регионами полноценных договоров на транспортное обслуживание населения в пригородном сообщении с перевозчиками необходимо для роста транспортной доступности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9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Главная цель изменений, проводимых в пригородном комплексе, - повышение ценовой и географической доступности пригородных перевозок, их качества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3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результате реализации структурной реформы на железнодорожном транспорте созданы отдельные перевозчики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 прошедший год завершено формирование на федеральном уровне нормативной базы, необходимой для тарифного регулирования железнодорожных пассажирских перевозок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4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smtClean="0"/>
              <a:t>Удельная потребность в субсидировании услуг инфраструктуры для пригородных железнодорожных перевозок в 2 раза меньше аналогичного показателя по наземным видам транспорта 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4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Субсидирование государством услуг инфраструктуры железнодорожного транспорта является распространенной практикой</a:t>
            </a:r>
            <a:endParaRPr lang="ru-RU" sz="20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6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Совокупный убыток от пригородных перевозок в 2011г. составит около 10 млрд. руб. в результате не полной компенсации потерь в доходах Перевозчиков со стороны регионов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22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1</a:t>
            </a:r>
            <a:r>
              <a:rPr lang="ru-RU" sz="1600" smtClean="0"/>
              <a:t>. Несогласованность ценовых решений регуляторов соседних регионов делает тарифную систему </a:t>
            </a:r>
            <a:r>
              <a:rPr lang="ru-RU" sz="1600" b="1" smtClean="0"/>
              <a:t>непонятной</a:t>
            </a:r>
            <a:r>
              <a:rPr lang="ru-RU" sz="1600" smtClean="0"/>
              <a:t> для пассажиров (на примере Ярославского направления Мосузла)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31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Главная цель изменений, проводимых в пригородном комплексе, - повышение ценовой и географической доступности пригородных перевозок, их качества</vt:lpstr>
      <vt:lpstr>В результате реализации структурной реформы на железнодорожном транспорте созданы отдельные перевозчики  </vt:lpstr>
      <vt:lpstr>За прошедший год завершено формирование на федеральном уровне нормативной базы, необходимой для тарифного регулирования железнодорожных пассажирских перевозок</vt:lpstr>
      <vt:lpstr>Удельная потребность в субсидировании услуг инфраструктуры для пригородных железнодорожных перевозок в 2 раза меньше аналогичного показателя по наземным видам транспорта </vt:lpstr>
      <vt:lpstr>Субсидирование государством услуг инфраструктуры железнодорожного транспорта является распространенной практикой</vt:lpstr>
      <vt:lpstr>Презентация PowerPoint</vt:lpstr>
      <vt:lpstr>Совокупный убыток от пригородных перевозок в 2011г. составит около 10 млрд. руб. в результате не полной компенсации потерь в доходах Перевозчиков со стороны регионов</vt:lpstr>
      <vt:lpstr>1. Несогласованность ценовых решений регуляторов соседних регионов делает тарифную систему непонятной для пассажиров (на примере Ярославского направления Мосузла) </vt:lpstr>
      <vt:lpstr>Принципы эффективного тарифообразования</vt:lpstr>
      <vt:lpstr>ОАО «РЖД» совместно с ОАО «Центральная ППК» разработаны несколько вариантов формирования стоимости</vt:lpstr>
      <vt:lpstr>Полигон действия абонементных билетов с единой предельной стоимостью проезда на Московской железной дороге в границах Мосузла</vt:lpstr>
      <vt:lpstr>Презентация PowerPoint</vt:lpstr>
      <vt:lpstr>Для системного решения вопросов развития пригородных перевозок необходимо внесение изменений в нормативно-правовую базу</vt:lpstr>
      <vt:lpstr>Презентация PowerPoint</vt:lpstr>
      <vt:lpstr>Заключение регионами полноценных договоров на транспортное обслуживание населения в пригородном сообщении с перевозчиками необходимо для роста транспортной доступности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1</cp:revision>
  <dcterms:created xsi:type="dcterms:W3CDTF">2011-09-30T10:35:11Z</dcterms:created>
  <dcterms:modified xsi:type="dcterms:W3CDTF">2011-09-30T10:35:11Z</dcterms:modified>
</cp:coreProperties>
</file>