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15.xml" ContentType="application/vnd.openxmlformats-officedocument.presentationml.slideLayout+xml"/>
  <Override PartName="/ppt/theme/theme15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7.xml" ContentType="application/vnd.openxmlformats-officedocument.theme+xml"/>
  <Override PartName="/ppt/theme/theme11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211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06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slideLayouts/slideLayout179.xml" ContentType="application/vnd.openxmlformats-officedocument.presentationml.slideLayout+xml"/>
  <Override PartName="/ppt/theme/theme13.xml" ContentType="application/vnd.openxmlformats-officedocument.theme+xml"/>
  <Override PartName="/ppt/slideLayouts/slideLayout213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5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0" r:id="rId3"/>
    <p:sldMasterId id="2147483706" r:id="rId4"/>
    <p:sldMasterId id="2147483722" r:id="rId5"/>
    <p:sldMasterId id="2147483738" r:id="rId6"/>
    <p:sldMasterId id="2147483754" r:id="rId7"/>
    <p:sldMasterId id="2147483770" r:id="rId8"/>
    <p:sldMasterId id="2147483786" r:id="rId9"/>
    <p:sldMasterId id="2147483800" r:id="rId10"/>
    <p:sldMasterId id="2147483814" r:id="rId11"/>
    <p:sldMasterId id="2147483828" r:id="rId12"/>
    <p:sldMasterId id="2147483854" r:id="rId13"/>
    <p:sldMasterId id="2147483871" r:id="rId14"/>
    <p:sldMasterId id="2147483887" r:id="rId15"/>
  </p:sldMasterIdLst>
  <p:notesMasterIdLst>
    <p:notesMasterId r:id="rId24"/>
  </p:notesMasterIdLst>
  <p:handoutMasterIdLst>
    <p:handoutMasterId r:id="rId25"/>
  </p:handoutMasterIdLst>
  <p:sldIdLst>
    <p:sldId id="296" r:id="rId16"/>
    <p:sldId id="311" r:id="rId17"/>
    <p:sldId id="310" r:id="rId18"/>
    <p:sldId id="297" r:id="rId19"/>
    <p:sldId id="306" r:id="rId20"/>
    <p:sldId id="307" r:id="rId21"/>
    <p:sldId id="308" r:id="rId22"/>
    <p:sldId id="304" r:id="rId23"/>
  </p:sldIdLst>
  <p:sldSz cx="9144000" cy="6858000" type="screen4x3"/>
  <p:notesSz cx="6797675" cy="9926638"/>
  <p:defaultTextStyle>
    <a:defPPr>
      <a:defRPr lang="ru-RU"/>
    </a:defPPr>
    <a:lvl1pPr marL="0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2791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05525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58287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11041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63808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16560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69323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22084" algn="l" defTabSz="90552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EF8F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99" autoAdjust="0"/>
    <p:restoredTop sz="98957" autoAdjust="0"/>
  </p:normalViewPr>
  <p:slideViewPr>
    <p:cSldViewPr>
      <p:cViewPr>
        <p:scale>
          <a:sx n="90" d="100"/>
          <a:sy n="90" d="100"/>
        </p:scale>
        <p:origin x="-2244" y="-10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6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D28F4-DB17-4B88-891C-986212275842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BA443-67FD-478B-B82A-AD44FC035B1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9968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3E420-8E23-4D52-A5BB-9F6D60DD6DDA}" type="datetimeFigureOut">
              <a:rPr lang="ru-RU" smtClean="0"/>
              <a:pPr/>
              <a:t>15.10.2013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65607-968C-4FE5-9D2B-32EEF52F7F1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9686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2875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05695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58542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11381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64232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17070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69917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22764" algn="l" defTabSz="90569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65607-968C-4FE5-9D2B-32EEF52F7F1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160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sz="1200" smtClean="0"/>
              <a:t>ïðîë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C2B4A9C-5A4A-49AF-A6FE-DFA81C9346FC}" type="datetime1">
              <a:rPr lang="en-US" sz="1200" smtClean="0"/>
              <a:pPr eaLnBrk="1" hangingPunct="1"/>
              <a:t>10/16/2013</a:t>
            </a:fld>
            <a:endParaRPr lang="en-US" sz="1200" smtClean="0"/>
          </a:p>
        </p:txBody>
      </p:sp>
      <p:sp>
        <p:nvSpPr>
          <p:cNvPr id="112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36"/>
            <a:ext cx="7172224" cy="1469685"/>
          </a:xfrm>
          <a:prstGeom prst="rect">
            <a:avLst/>
          </a:prstGeom>
        </p:spPr>
        <p:txBody>
          <a:bodyPr lIns="86406" tIns="43191" rIns="86406" bIns="4319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406" tIns="43191" rIns="86406" bIns="43191"/>
          <a:lstStyle>
            <a:lvl1pPr marL="0" indent="0" algn="ctr">
              <a:buNone/>
              <a:defRPr/>
            </a:lvl1pPr>
            <a:lvl2pPr marL="432010" indent="0" algn="ctr">
              <a:buNone/>
              <a:defRPr/>
            </a:lvl2pPr>
            <a:lvl3pPr marL="864040" indent="0" algn="ctr">
              <a:buNone/>
              <a:defRPr/>
            </a:lvl3pPr>
            <a:lvl4pPr marL="1296067" indent="0" algn="ctr">
              <a:buNone/>
              <a:defRPr/>
            </a:lvl4pPr>
            <a:lvl5pPr marL="1728100" indent="0" algn="ctr">
              <a:buNone/>
              <a:defRPr/>
            </a:lvl5pPr>
            <a:lvl6pPr marL="2160116" indent="0" algn="ctr">
              <a:buNone/>
              <a:defRPr/>
            </a:lvl6pPr>
            <a:lvl7pPr marL="2592145" indent="0" algn="ctr">
              <a:buNone/>
              <a:defRPr/>
            </a:lvl7pPr>
            <a:lvl8pPr marL="3024167" indent="0" algn="ctr">
              <a:buNone/>
              <a:defRPr/>
            </a:lvl8pPr>
            <a:lvl9pPr marL="345619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1973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9"/>
            <a:ext cx="7594120" cy="1142735"/>
          </a:xfrm>
          <a:prstGeom prst="rect">
            <a:avLst/>
          </a:prstGeom>
        </p:spPr>
        <p:txBody>
          <a:bodyPr lIns="86406" tIns="43191" rIns="86406" bIns="4319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34"/>
            <a:ext cx="7594120" cy="4524915"/>
          </a:xfrm>
          <a:prstGeom prst="rect">
            <a:avLst/>
          </a:prstGeom>
        </p:spPr>
        <p:txBody>
          <a:bodyPr vert="eaVert" lIns="86406" tIns="43191" rIns="86406" bIns="4319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703523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53"/>
            <a:ext cx="7594120" cy="114273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08"/>
            <a:ext cx="7594120" cy="4524915"/>
          </a:xfrm>
          <a:prstGeom prst="rect">
            <a:avLst/>
          </a:prstGeom>
        </p:spPr>
        <p:txBody>
          <a:bodyPr lIns="86616" tIns="43300" rIns="86616" bIns="43300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3578937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32" y="274653"/>
            <a:ext cx="8229893" cy="114273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32" y="1599829"/>
            <a:ext cx="8229893" cy="4526502"/>
          </a:xfrm>
          <a:prstGeom prst="rect">
            <a:avLst/>
          </a:prstGeom>
        </p:spPr>
        <p:txBody>
          <a:bodyPr lIns="86616" tIns="43300" rIns="86616" bIns="43300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6694031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132" y="274574"/>
            <a:ext cx="8229893" cy="5851757"/>
          </a:xfrm>
          <a:prstGeom prst="rect">
            <a:avLst/>
          </a:prstGeom>
        </p:spPr>
        <p:txBody>
          <a:bodyPr lIns="86616" tIns="43300" rIns="86616" bIns="4330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9909272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32" y="274653"/>
            <a:ext cx="8229893" cy="114273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83404809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02"/>
            <a:ext cx="7172224" cy="146968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681" tIns="43333" rIns="86681" bIns="43333"/>
          <a:lstStyle>
            <a:lvl1pPr marL="0" indent="0" algn="ctr">
              <a:buNone/>
              <a:defRPr/>
            </a:lvl1pPr>
            <a:lvl2pPr marL="433398" indent="0" algn="ctr">
              <a:buNone/>
              <a:defRPr/>
            </a:lvl2pPr>
            <a:lvl3pPr marL="866801" indent="0" algn="ctr">
              <a:buNone/>
              <a:defRPr/>
            </a:lvl3pPr>
            <a:lvl4pPr marL="1300209" indent="0" algn="ctr">
              <a:buNone/>
              <a:defRPr/>
            </a:lvl4pPr>
            <a:lvl5pPr marL="1733620" indent="0" algn="ctr">
              <a:buNone/>
              <a:defRPr/>
            </a:lvl5pPr>
            <a:lvl6pPr marL="2167019" indent="0" algn="ctr">
              <a:buNone/>
              <a:defRPr/>
            </a:lvl6pPr>
            <a:lvl7pPr marL="2600427" indent="0" algn="ctr">
              <a:buNone/>
              <a:defRPr/>
            </a:lvl7pPr>
            <a:lvl8pPr marL="3033830" indent="0" algn="ctr">
              <a:buNone/>
              <a:defRPr/>
            </a:lvl8pPr>
            <a:lvl9pPr marL="346723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1285132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45"/>
            <a:ext cx="7594120" cy="114273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00"/>
            <a:ext cx="7594120" cy="4524915"/>
          </a:xfrm>
          <a:prstGeom prst="rect">
            <a:avLst/>
          </a:prstGeom>
        </p:spPr>
        <p:txBody>
          <a:bodyPr lIns="86681" tIns="43333" rIns="86681" bIns="4333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2001927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681" tIns="43333" rIns="86681" bIns="43333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681" tIns="43333" rIns="86681" bIns="43333" anchor="b"/>
          <a:lstStyle>
            <a:lvl1pPr marL="0" indent="0">
              <a:buNone/>
              <a:defRPr sz="1900"/>
            </a:lvl1pPr>
            <a:lvl2pPr marL="433398" indent="0">
              <a:buNone/>
              <a:defRPr sz="1700"/>
            </a:lvl2pPr>
            <a:lvl3pPr marL="866801" indent="0">
              <a:buNone/>
              <a:defRPr sz="1500"/>
            </a:lvl3pPr>
            <a:lvl4pPr marL="1300209" indent="0">
              <a:buNone/>
              <a:defRPr sz="1300"/>
            </a:lvl4pPr>
            <a:lvl5pPr marL="1733620" indent="0">
              <a:buNone/>
              <a:defRPr sz="1300"/>
            </a:lvl5pPr>
            <a:lvl6pPr marL="2167019" indent="0">
              <a:buNone/>
              <a:defRPr sz="1300"/>
            </a:lvl6pPr>
            <a:lvl7pPr marL="2600427" indent="0">
              <a:buNone/>
              <a:defRPr sz="1300"/>
            </a:lvl7pPr>
            <a:lvl8pPr marL="3033830" indent="0">
              <a:buNone/>
              <a:defRPr sz="1300"/>
            </a:lvl8pPr>
            <a:lvl9pPr marL="3467238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84913653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45"/>
            <a:ext cx="7594120" cy="114273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00"/>
            <a:ext cx="3726744" cy="4524915"/>
          </a:xfrm>
          <a:prstGeom prst="rect">
            <a:avLst/>
          </a:prstGeom>
        </p:spPr>
        <p:txBody>
          <a:bodyPr lIns="86681" tIns="43333" rIns="86681" bIns="43333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00"/>
            <a:ext cx="3726744" cy="4524915"/>
          </a:xfrm>
          <a:prstGeom prst="rect">
            <a:avLst/>
          </a:prstGeom>
        </p:spPr>
        <p:txBody>
          <a:bodyPr lIns="86681" tIns="43333" rIns="86681" bIns="43333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2758929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45"/>
            <a:ext cx="7594120" cy="1142735"/>
          </a:xfrm>
          <a:prstGeom prst="rect">
            <a:avLst/>
          </a:prstGeom>
        </p:spPr>
        <p:txBody>
          <a:bodyPr lIns="86681" tIns="43333" rIns="86681" bIns="43333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681" tIns="43333" rIns="86681" bIns="43333" anchor="b"/>
          <a:lstStyle>
            <a:lvl1pPr marL="0" indent="0">
              <a:buNone/>
              <a:defRPr sz="2300" b="1"/>
            </a:lvl1pPr>
            <a:lvl2pPr marL="433398" indent="0">
              <a:buNone/>
              <a:defRPr sz="1900" b="1"/>
            </a:lvl2pPr>
            <a:lvl3pPr marL="866801" indent="0">
              <a:buNone/>
              <a:defRPr sz="1700" b="1"/>
            </a:lvl3pPr>
            <a:lvl4pPr marL="1300209" indent="0">
              <a:buNone/>
              <a:defRPr sz="1500" b="1"/>
            </a:lvl4pPr>
            <a:lvl5pPr marL="1733620" indent="0">
              <a:buNone/>
              <a:defRPr sz="1500" b="1"/>
            </a:lvl5pPr>
            <a:lvl6pPr marL="2167019" indent="0">
              <a:buNone/>
              <a:defRPr sz="1500" b="1"/>
            </a:lvl6pPr>
            <a:lvl7pPr marL="2600427" indent="0">
              <a:buNone/>
              <a:defRPr sz="1500" b="1"/>
            </a:lvl7pPr>
            <a:lvl8pPr marL="3033830" indent="0">
              <a:buNone/>
              <a:defRPr sz="1500" b="1"/>
            </a:lvl8pPr>
            <a:lvl9pPr marL="346723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42"/>
            <a:ext cx="3728209" cy="3950373"/>
          </a:xfrm>
          <a:prstGeom prst="rect">
            <a:avLst/>
          </a:prstGeom>
        </p:spPr>
        <p:txBody>
          <a:bodyPr lIns="86681" tIns="43333" rIns="86681" bIns="43333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681" tIns="43333" rIns="86681" bIns="43333" anchor="b"/>
          <a:lstStyle>
            <a:lvl1pPr marL="0" indent="0">
              <a:buNone/>
              <a:defRPr sz="2300" b="1"/>
            </a:lvl1pPr>
            <a:lvl2pPr marL="433398" indent="0">
              <a:buNone/>
              <a:defRPr sz="1900" b="1"/>
            </a:lvl2pPr>
            <a:lvl3pPr marL="866801" indent="0">
              <a:buNone/>
              <a:defRPr sz="1700" b="1"/>
            </a:lvl3pPr>
            <a:lvl4pPr marL="1300209" indent="0">
              <a:buNone/>
              <a:defRPr sz="1500" b="1"/>
            </a:lvl4pPr>
            <a:lvl5pPr marL="1733620" indent="0">
              <a:buNone/>
              <a:defRPr sz="1500" b="1"/>
            </a:lvl5pPr>
            <a:lvl6pPr marL="2167019" indent="0">
              <a:buNone/>
              <a:defRPr sz="1500" b="1"/>
            </a:lvl6pPr>
            <a:lvl7pPr marL="2600427" indent="0">
              <a:buNone/>
              <a:defRPr sz="1500" b="1"/>
            </a:lvl7pPr>
            <a:lvl8pPr marL="3033830" indent="0">
              <a:buNone/>
              <a:defRPr sz="1500" b="1"/>
            </a:lvl8pPr>
            <a:lvl9pPr marL="346723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42"/>
            <a:ext cx="3729674" cy="3950373"/>
          </a:xfrm>
          <a:prstGeom prst="rect">
            <a:avLst/>
          </a:prstGeom>
        </p:spPr>
        <p:txBody>
          <a:bodyPr lIns="86681" tIns="43333" rIns="86681" bIns="43333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946223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45"/>
            <a:ext cx="7594120" cy="114273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9938707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406" tIns="43191" rIns="86406" bIns="4319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406" tIns="43191" rIns="86406" bIns="4319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4608151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93071286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66" y="273057"/>
            <a:ext cx="2776015" cy="1161781"/>
          </a:xfrm>
          <a:prstGeom prst="rect">
            <a:avLst/>
          </a:prstGeom>
        </p:spPr>
        <p:txBody>
          <a:bodyPr lIns="86681" tIns="43333" rIns="86681" bIns="43333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681" tIns="43333" rIns="86681" bIns="43333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66" y="1434838"/>
            <a:ext cx="2776015" cy="4689977"/>
          </a:xfrm>
          <a:prstGeom prst="rect">
            <a:avLst/>
          </a:prstGeom>
        </p:spPr>
        <p:txBody>
          <a:bodyPr lIns="86681" tIns="43333" rIns="86681" bIns="43333"/>
          <a:lstStyle>
            <a:lvl1pPr marL="0" indent="0">
              <a:buNone/>
              <a:defRPr sz="1300"/>
            </a:lvl1pPr>
            <a:lvl2pPr marL="433398" indent="0">
              <a:buNone/>
              <a:defRPr sz="1100"/>
            </a:lvl2pPr>
            <a:lvl3pPr marL="866801" indent="0">
              <a:buNone/>
              <a:defRPr sz="1000"/>
            </a:lvl3pPr>
            <a:lvl4pPr marL="1300209" indent="0">
              <a:buNone/>
              <a:defRPr sz="900"/>
            </a:lvl4pPr>
            <a:lvl5pPr marL="1733620" indent="0">
              <a:buNone/>
              <a:defRPr sz="900"/>
            </a:lvl5pPr>
            <a:lvl6pPr marL="2167019" indent="0">
              <a:buNone/>
              <a:defRPr sz="900"/>
            </a:lvl6pPr>
            <a:lvl7pPr marL="2600427" indent="0">
              <a:buNone/>
              <a:defRPr sz="900"/>
            </a:lvl7pPr>
            <a:lvl8pPr marL="3033830" indent="0">
              <a:buNone/>
              <a:defRPr sz="900"/>
            </a:lvl8pPr>
            <a:lvl9pPr marL="346723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864700839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59"/>
            <a:ext cx="5062747" cy="566607"/>
          </a:xfrm>
          <a:prstGeom prst="rect">
            <a:avLst/>
          </a:prstGeom>
        </p:spPr>
        <p:txBody>
          <a:bodyPr lIns="86681" tIns="43333" rIns="86681" bIns="43333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681" tIns="43333" rIns="86681" bIns="43333"/>
          <a:lstStyle>
            <a:lvl1pPr marL="0" indent="0">
              <a:buNone/>
              <a:defRPr sz="3100"/>
            </a:lvl1pPr>
            <a:lvl2pPr marL="433398" indent="0">
              <a:buNone/>
              <a:defRPr sz="2700"/>
            </a:lvl2pPr>
            <a:lvl3pPr marL="866801" indent="0">
              <a:buNone/>
              <a:defRPr sz="2300"/>
            </a:lvl3pPr>
            <a:lvl4pPr marL="1300209" indent="0">
              <a:buNone/>
              <a:defRPr sz="1900"/>
            </a:lvl4pPr>
            <a:lvl5pPr marL="1733620" indent="0">
              <a:buNone/>
              <a:defRPr sz="1900"/>
            </a:lvl5pPr>
            <a:lvl6pPr marL="2167019" indent="0">
              <a:buNone/>
              <a:defRPr sz="1900"/>
            </a:lvl6pPr>
            <a:lvl7pPr marL="2600427" indent="0">
              <a:buNone/>
              <a:defRPr sz="1900"/>
            </a:lvl7pPr>
            <a:lvl8pPr marL="3033830" indent="0">
              <a:buNone/>
              <a:defRPr sz="1900"/>
            </a:lvl8pPr>
            <a:lvl9pPr marL="3467238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681" tIns="43333" rIns="86681" bIns="43333"/>
          <a:lstStyle>
            <a:lvl1pPr marL="0" indent="0">
              <a:buNone/>
              <a:defRPr sz="1300"/>
            </a:lvl1pPr>
            <a:lvl2pPr marL="433398" indent="0">
              <a:buNone/>
              <a:defRPr sz="1100"/>
            </a:lvl2pPr>
            <a:lvl3pPr marL="866801" indent="0">
              <a:buNone/>
              <a:defRPr sz="1000"/>
            </a:lvl3pPr>
            <a:lvl4pPr marL="1300209" indent="0">
              <a:buNone/>
              <a:defRPr sz="900"/>
            </a:lvl4pPr>
            <a:lvl5pPr marL="1733620" indent="0">
              <a:buNone/>
              <a:defRPr sz="900"/>
            </a:lvl5pPr>
            <a:lvl6pPr marL="2167019" indent="0">
              <a:buNone/>
              <a:defRPr sz="900"/>
            </a:lvl6pPr>
            <a:lvl7pPr marL="2600427" indent="0">
              <a:buNone/>
              <a:defRPr sz="900"/>
            </a:lvl7pPr>
            <a:lvl8pPr marL="3033830" indent="0">
              <a:buNone/>
              <a:defRPr sz="900"/>
            </a:lvl8pPr>
            <a:lvl9pPr marL="346723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55479869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45"/>
            <a:ext cx="7594120" cy="114273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00"/>
            <a:ext cx="7594120" cy="4524915"/>
          </a:xfrm>
          <a:prstGeom prst="rect">
            <a:avLst/>
          </a:prstGeom>
        </p:spPr>
        <p:txBody>
          <a:bodyPr vert="eaVert" lIns="86681" tIns="43333" rIns="86681" bIns="4333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8200337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681" tIns="43333" rIns="86681" bIns="43333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681" tIns="43333" rIns="86681" bIns="43333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0021968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45"/>
            <a:ext cx="7594120" cy="114273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00"/>
            <a:ext cx="7594120" cy="4524915"/>
          </a:xfrm>
          <a:prstGeom prst="rect">
            <a:avLst/>
          </a:prstGeom>
        </p:spPr>
        <p:txBody>
          <a:bodyPr lIns="86681" tIns="43333" rIns="86681" bIns="43333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508457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24" y="274645"/>
            <a:ext cx="8229893" cy="114273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24" y="1599829"/>
            <a:ext cx="8229893" cy="4526502"/>
          </a:xfrm>
          <a:prstGeom prst="rect">
            <a:avLst/>
          </a:prstGeom>
        </p:spPr>
        <p:txBody>
          <a:bodyPr lIns="86681" tIns="43333" rIns="86681" bIns="43333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596529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124" y="274574"/>
            <a:ext cx="8229893" cy="5851757"/>
          </a:xfrm>
          <a:prstGeom prst="rect">
            <a:avLst/>
          </a:prstGeom>
        </p:spPr>
        <p:txBody>
          <a:bodyPr lIns="86681" tIns="43333" rIns="86681" bIns="43333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7844035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24" y="274645"/>
            <a:ext cx="8229893" cy="1142735"/>
          </a:xfrm>
          <a:prstGeom prst="rect">
            <a:avLst/>
          </a:prstGeom>
        </p:spPr>
        <p:txBody>
          <a:bodyPr lIns="86681" tIns="43333" rIns="86681" bIns="43333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31494090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29995"/>
            <a:ext cx="7172224" cy="1469685"/>
          </a:xfrm>
          <a:prstGeom prst="rect">
            <a:avLst/>
          </a:prstGeom>
        </p:spPr>
        <p:txBody>
          <a:bodyPr lIns="86738" tIns="43362" rIns="86738" bIns="4336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738" tIns="43362" rIns="86738" bIns="43362"/>
          <a:lstStyle>
            <a:lvl1pPr marL="0" indent="0" algn="ctr">
              <a:buNone/>
              <a:defRPr/>
            </a:lvl1pPr>
            <a:lvl2pPr marL="433682" indent="0" algn="ctr">
              <a:buNone/>
              <a:defRPr/>
            </a:lvl2pPr>
            <a:lvl3pPr marL="867373" indent="0" algn="ctr">
              <a:buNone/>
              <a:defRPr/>
            </a:lvl3pPr>
            <a:lvl4pPr marL="1301063" indent="0" algn="ctr">
              <a:buNone/>
              <a:defRPr/>
            </a:lvl4pPr>
            <a:lvl5pPr marL="1734759" indent="0" algn="ctr">
              <a:buNone/>
              <a:defRPr/>
            </a:lvl5pPr>
            <a:lvl6pPr marL="2168443" indent="0" algn="ctr">
              <a:buNone/>
              <a:defRPr/>
            </a:lvl6pPr>
            <a:lvl7pPr marL="2602135" indent="0" algn="ctr">
              <a:buNone/>
              <a:defRPr/>
            </a:lvl7pPr>
            <a:lvl8pPr marL="3035823" indent="0" algn="ctr">
              <a:buNone/>
              <a:defRPr/>
            </a:lvl8pPr>
            <a:lvl9pPr marL="346951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0363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79"/>
            <a:ext cx="7594120" cy="1142735"/>
          </a:xfrm>
          <a:prstGeom prst="rect">
            <a:avLst/>
          </a:prstGeom>
        </p:spPr>
        <p:txBody>
          <a:bodyPr lIns="86406" tIns="43191" rIns="86406" bIns="43191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34"/>
            <a:ext cx="7594120" cy="4524915"/>
          </a:xfrm>
          <a:prstGeom prst="rect">
            <a:avLst/>
          </a:prstGeom>
        </p:spPr>
        <p:txBody>
          <a:bodyPr lIns="86406" tIns="43191" rIns="86406" bIns="43191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047641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38"/>
            <a:ext cx="7594120" cy="1142735"/>
          </a:xfrm>
          <a:prstGeom prst="rect">
            <a:avLst/>
          </a:prstGeom>
        </p:spPr>
        <p:txBody>
          <a:bodyPr lIns="86738" tIns="43362" rIns="86738" bIns="4336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893"/>
            <a:ext cx="7594120" cy="4524915"/>
          </a:xfrm>
          <a:prstGeom prst="rect">
            <a:avLst/>
          </a:prstGeom>
        </p:spPr>
        <p:txBody>
          <a:bodyPr lIns="86738" tIns="43362" rIns="86738" bIns="4336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1448315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738" tIns="43362" rIns="86738" bIns="43362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738" tIns="43362" rIns="86738" bIns="43362" anchor="b"/>
          <a:lstStyle>
            <a:lvl1pPr marL="0" indent="0">
              <a:buNone/>
              <a:defRPr sz="1900"/>
            </a:lvl1pPr>
            <a:lvl2pPr marL="433682" indent="0">
              <a:buNone/>
              <a:defRPr sz="1700"/>
            </a:lvl2pPr>
            <a:lvl3pPr marL="867373" indent="0">
              <a:buNone/>
              <a:defRPr sz="1500"/>
            </a:lvl3pPr>
            <a:lvl4pPr marL="1301063" indent="0">
              <a:buNone/>
              <a:defRPr sz="1300"/>
            </a:lvl4pPr>
            <a:lvl5pPr marL="1734759" indent="0">
              <a:buNone/>
              <a:defRPr sz="1300"/>
            </a:lvl5pPr>
            <a:lvl6pPr marL="2168443" indent="0">
              <a:buNone/>
              <a:defRPr sz="1300"/>
            </a:lvl6pPr>
            <a:lvl7pPr marL="2602135" indent="0">
              <a:buNone/>
              <a:defRPr sz="1300"/>
            </a:lvl7pPr>
            <a:lvl8pPr marL="3035823" indent="0">
              <a:buNone/>
              <a:defRPr sz="1300"/>
            </a:lvl8pPr>
            <a:lvl9pPr marL="3469516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2022394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38"/>
            <a:ext cx="7594120" cy="1142735"/>
          </a:xfrm>
          <a:prstGeom prst="rect">
            <a:avLst/>
          </a:prstGeom>
        </p:spPr>
        <p:txBody>
          <a:bodyPr lIns="86738" tIns="43362" rIns="86738" bIns="4336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893"/>
            <a:ext cx="3726744" cy="4524915"/>
          </a:xfrm>
          <a:prstGeom prst="rect">
            <a:avLst/>
          </a:prstGeom>
        </p:spPr>
        <p:txBody>
          <a:bodyPr lIns="86738" tIns="43362" rIns="86738" bIns="43362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893"/>
            <a:ext cx="3726744" cy="4524915"/>
          </a:xfrm>
          <a:prstGeom prst="rect">
            <a:avLst/>
          </a:prstGeom>
        </p:spPr>
        <p:txBody>
          <a:bodyPr lIns="86738" tIns="43362" rIns="86738" bIns="43362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497504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38"/>
            <a:ext cx="7594120" cy="1142735"/>
          </a:xfrm>
          <a:prstGeom prst="rect">
            <a:avLst/>
          </a:prstGeom>
        </p:spPr>
        <p:txBody>
          <a:bodyPr lIns="86738" tIns="43362" rIns="86738" bIns="43362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738" tIns="43362" rIns="86738" bIns="43362" anchor="b"/>
          <a:lstStyle>
            <a:lvl1pPr marL="0" indent="0">
              <a:buNone/>
              <a:defRPr sz="2300" b="1"/>
            </a:lvl1pPr>
            <a:lvl2pPr marL="433682" indent="0">
              <a:buNone/>
              <a:defRPr sz="1900" b="1"/>
            </a:lvl2pPr>
            <a:lvl3pPr marL="867373" indent="0">
              <a:buNone/>
              <a:defRPr sz="1700" b="1"/>
            </a:lvl3pPr>
            <a:lvl4pPr marL="1301063" indent="0">
              <a:buNone/>
              <a:defRPr sz="1500" b="1"/>
            </a:lvl4pPr>
            <a:lvl5pPr marL="1734759" indent="0">
              <a:buNone/>
              <a:defRPr sz="1500" b="1"/>
            </a:lvl5pPr>
            <a:lvl6pPr marL="2168443" indent="0">
              <a:buNone/>
              <a:defRPr sz="1500" b="1"/>
            </a:lvl6pPr>
            <a:lvl7pPr marL="2602135" indent="0">
              <a:buNone/>
              <a:defRPr sz="1500" b="1"/>
            </a:lvl7pPr>
            <a:lvl8pPr marL="3035823" indent="0">
              <a:buNone/>
              <a:defRPr sz="1500" b="1"/>
            </a:lvl8pPr>
            <a:lvl9pPr marL="3469516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35"/>
            <a:ext cx="3728209" cy="3950373"/>
          </a:xfrm>
          <a:prstGeom prst="rect">
            <a:avLst/>
          </a:prstGeom>
        </p:spPr>
        <p:txBody>
          <a:bodyPr lIns="86738" tIns="43362" rIns="86738" bIns="43362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738" tIns="43362" rIns="86738" bIns="43362" anchor="b"/>
          <a:lstStyle>
            <a:lvl1pPr marL="0" indent="0">
              <a:buNone/>
              <a:defRPr sz="2300" b="1"/>
            </a:lvl1pPr>
            <a:lvl2pPr marL="433682" indent="0">
              <a:buNone/>
              <a:defRPr sz="1900" b="1"/>
            </a:lvl2pPr>
            <a:lvl3pPr marL="867373" indent="0">
              <a:buNone/>
              <a:defRPr sz="1700" b="1"/>
            </a:lvl3pPr>
            <a:lvl4pPr marL="1301063" indent="0">
              <a:buNone/>
              <a:defRPr sz="1500" b="1"/>
            </a:lvl4pPr>
            <a:lvl5pPr marL="1734759" indent="0">
              <a:buNone/>
              <a:defRPr sz="1500" b="1"/>
            </a:lvl5pPr>
            <a:lvl6pPr marL="2168443" indent="0">
              <a:buNone/>
              <a:defRPr sz="1500" b="1"/>
            </a:lvl6pPr>
            <a:lvl7pPr marL="2602135" indent="0">
              <a:buNone/>
              <a:defRPr sz="1500" b="1"/>
            </a:lvl7pPr>
            <a:lvl8pPr marL="3035823" indent="0">
              <a:buNone/>
              <a:defRPr sz="1500" b="1"/>
            </a:lvl8pPr>
            <a:lvl9pPr marL="3469516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35"/>
            <a:ext cx="3729674" cy="3950373"/>
          </a:xfrm>
          <a:prstGeom prst="rect">
            <a:avLst/>
          </a:prstGeom>
        </p:spPr>
        <p:txBody>
          <a:bodyPr lIns="86738" tIns="43362" rIns="86738" bIns="43362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651751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38"/>
            <a:ext cx="7594120" cy="1142735"/>
          </a:xfrm>
          <a:prstGeom prst="rect">
            <a:avLst/>
          </a:prstGeom>
        </p:spPr>
        <p:txBody>
          <a:bodyPr lIns="86738" tIns="43362" rIns="86738" bIns="43362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256543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07647649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59" y="273050"/>
            <a:ext cx="2776015" cy="1161781"/>
          </a:xfrm>
          <a:prstGeom prst="rect">
            <a:avLst/>
          </a:prstGeom>
        </p:spPr>
        <p:txBody>
          <a:bodyPr lIns="86738" tIns="43362" rIns="86738" bIns="43362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738" tIns="43362" rIns="86738" bIns="43362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59" y="1434831"/>
            <a:ext cx="2776015" cy="4689977"/>
          </a:xfrm>
          <a:prstGeom prst="rect">
            <a:avLst/>
          </a:prstGeom>
        </p:spPr>
        <p:txBody>
          <a:bodyPr lIns="86738" tIns="43362" rIns="86738" bIns="43362"/>
          <a:lstStyle>
            <a:lvl1pPr marL="0" indent="0">
              <a:buNone/>
              <a:defRPr sz="1300"/>
            </a:lvl1pPr>
            <a:lvl2pPr marL="433682" indent="0">
              <a:buNone/>
              <a:defRPr sz="1100"/>
            </a:lvl2pPr>
            <a:lvl3pPr marL="867373" indent="0">
              <a:buNone/>
              <a:defRPr sz="1000"/>
            </a:lvl3pPr>
            <a:lvl4pPr marL="1301063" indent="0">
              <a:buNone/>
              <a:defRPr sz="900"/>
            </a:lvl4pPr>
            <a:lvl5pPr marL="1734759" indent="0">
              <a:buNone/>
              <a:defRPr sz="900"/>
            </a:lvl5pPr>
            <a:lvl6pPr marL="2168443" indent="0">
              <a:buNone/>
              <a:defRPr sz="900"/>
            </a:lvl6pPr>
            <a:lvl7pPr marL="2602135" indent="0">
              <a:buNone/>
              <a:defRPr sz="900"/>
            </a:lvl7pPr>
            <a:lvl8pPr marL="3035823" indent="0">
              <a:buNone/>
              <a:defRPr sz="900"/>
            </a:lvl8pPr>
            <a:lvl9pPr marL="346951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432304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52"/>
            <a:ext cx="5062747" cy="566607"/>
          </a:xfrm>
          <a:prstGeom prst="rect">
            <a:avLst/>
          </a:prstGeom>
        </p:spPr>
        <p:txBody>
          <a:bodyPr lIns="86738" tIns="43362" rIns="86738" bIns="43362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738" tIns="43362" rIns="86738" bIns="43362"/>
          <a:lstStyle>
            <a:lvl1pPr marL="0" indent="0">
              <a:buNone/>
              <a:defRPr sz="3100"/>
            </a:lvl1pPr>
            <a:lvl2pPr marL="433682" indent="0">
              <a:buNone/>
              <a:defRPr sz="2700"/>
            </a:lvl2pPr>
            <a:lvl3pPr marL="867373" indent="0">
              <a:buNone/>
              <a:defRPr sz="2300"/>
            </a:lvl3pPr>
            <a:lvl4pPr marL="1301063" indent="0">
              <a:buNone/>
              <a:defRPr sz="1900"/>
            </a:lvl4pPr>
            <a:lvl5pPr marL="1734759" indent="0">
              <a:buNone/>
              <a:defRPr sz="1900"/>
            </a:lvl5pPr>
            <a:lvl6pPr marL="2168443" indent="0">
              <a:buNone/>
              <a:defRPr sz="1900"/>
            </a:lvl6pPr>
            <a:lvl7pPr marL="2602135" indent="0">
              <a:buNone/>
              <a:defRPr sz="1900"/>
            </a:lvl7pPr>
            <a:lvl8pPr marL="3035823" indent="0">
              <a:buNone/>
              <a:defRPr sz="1900"/>
            </a:lvl8pPr>
            <a:lvl9pPr marL="3469516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738" tIns="43362" rIns="86738" bIns="43362"/>
          <a:lstStyle>
            <a:lvl1pPr marL="0" indent="0">
              <a:buNone/>
              <a:defRPr sz="1300"/>
            </a:lvl1pPr>
            <a:lvl2pPr marL="433682" indent="0">
              <a:buNone/>
              <a:defRPr sz="1100"/>
            </a:lvl2pPr>
            <a:lvl3pPr marL="867373" indent="0">
              <a:buNone/>
              <a:defRPr sz="1000"/>
            </a:lvl3pPr>
            <a:lvl4pPr marL="1301063" indent="0">
              <a:buNone/>
              <a:defRPr sz="900"/>
            </a:lvl4pPr>
            <a:lvl5pPr marL="1734759" indent="0">
              <a:buNone/>
              <a:defRPr sz="900"/>
            </a:lvl5pPr>
            <a:lvl6pPr marL="2168443" indent="0">
              <a:buNone/>
              <a:defRPr sz="900"/>
            </a:lvl6pPr>
            <a:lvl7pPr marL="2602135" indent="0">
              <a:buNone/>
              <a:defRPr sz="900"/>
            </a:lvl7pPr>
            <a:lvl8pPr marL="3035823" indent="0">
              <a:buNone/>
              <a:defRPr sz="900"/>
            </a:lvl8pPr>
            <a:lvl9pPr marL="346951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54610312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38"/>
            <a:ext cx="7594120" cy="1142735"/>
          </a:xfrm>
          <a:prstGeom prst="rect">
            <a:avLst/>
          </a:prstGeom>
        </p:spPr>
        <p:txBody>
          <a:bodyPr lIns="86738" tIns="43362" rIns="86738" bIns="4336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893"/>
            <a:ext cx="7594120" cy="4524915"/>
          </a:xfrm>
          <a:prstGeom prst="rect">
            <a:avLst/>
          </a:prstGeom>
        </p:spPr>
        <p:txBody>
          <a:bodyPr vert="eaVert" lIns="86738" tIns="43362" rIns="86738" bIns="4336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8397603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738" tIns="43362" rIns="86738" bIns="4336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738" tIns="43362" rIns="86738" bIns="4336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587576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58" y="274679"/>
            <a:ext cx="8229893" cy="1142735"/>
          </a:xfrm>
          <a:prstGeom prst="rect">
            <a:avLst/>
          </a:prstGeom>
        </p:spPr>
        <p:txBody>
          <a:bodyPr lIns="86406" tIns="43191" rIns="86406" bIns="43191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58" y="1599829"/>
            <a:ext cx="8229893" cy="4526502"/>
          </a:xfrm>
          <a:prstGeom prst="rect">
            <a:avLst/>
          </a:prstGeom>
        </p:spPr>
        <p:txBody>
          <a:bodyPr lIns="86406" tIns="43191" rIns="86406" bIns="43191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6120082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38"/>
            <a:ext cx="7594120" cy="1142735"/>
          </a:xfrm>
          <a:prstGeom prst="rect">
            <a:avLst/>
          </a:prstGeom>
        </p:spPr>
        <p:txBody>
          <a:bodyPr lIns="86738" tIns="43362" rIns="86738" bIns="4336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893"/>
            <a:ext cx="7594120" cy="4524915"/>
          </a:xfrm>
          <a:prstGeom prst="rect">
            <a:avLst/>
          </a:prstGeom>
        </p:spPr>
        <p:txBody>
          <a:bodyPr lIns="86738" tIns="43362" rIns="86738" bIns="43362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66968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17" y="274638"/>
            <a:ext cx="8229893" cy="1142735"/>
          </a:xfrm>
          <a:prstGeom prst="rect">
            <a:avLst/>
          </a:prstGeom>
        </p:spPr>
        <p:txBody>
          <a:bodyPr lIns="86738" tIns="43362" rIns="86738" bIns="4336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17" y="1599829"/>
            <a:ext cx="8229893" cy="4526502"/>
          </a:xfrm>
          <a:prstGeom prst="rect">
            <a:avLst/>
          </a:prstGeom>
        </p:spPr>
        <p:txBody>
          <a:bodyPr lIns="86738" tIns="43362" rIns="86738" bIns="43362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5743780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29984"/>
            <a:ext cx="7172224" cy="1469685"/>
          </a:xfrm>
          <a:prstGeom prst="rect">
            <a:avLst/>
          </a:prstGeom>
        </p:spPr>
        <p:txBody>
          <a:bodyPr lIns="86827" tIns="43408" rIns="86827" bIns="434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827" tIns="43408" rIns="86827" bIns="43408"/>
          <a:lstStyle>
            <a:lvl1pPr marL="0" indent="0" algn="ctr">
              <a:buNone/>
              <a:defRPr/>
            </a:lvl1pPr>
            <a:lvl2pPr marL="434133" indent="0" algn="ctr">
              <a:buNone/>
              <a:defRPr/>
            </a:lvl2pPr>
            <a:lvl3pPr marL="868270" indent="0" algn="ctr">
              <a:buNone/>
              <a:defRPr/>
            </a:lvl3pPr>
            <a:lvl4pPr marL="1302408" indent="0" algn="ctr">
              <a:buNone/>
              <a:defRPr/>
            </a:lvl4pPr>
            <a:lvl5pPr marL="1736550" indent="0" algn="ctr">
              <a:buNone/>
              <a:defRPr/>
            </a:lvl5pPr>
            <a:lvl6pPr marL="2170682" indent="0" algn="ctr">
              <a:buNone/>
              <a:defRPr/>
            </a:lvl6pPr>
            <a:lvl7pPr marL="2604822" indent="0" algn="ctr">
              <a:buNone/>
              <a:defRPr/>
            </a:lvl7pPr>
            <a:lvl8pPr marL="3038957" indent="0" algn="ctr">
              <a:buNone/>
              <a:defRPr/>
            </a:lvl8pPr>
            <a:lvl9pPr marL="347309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347666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27"/>
            <a:ext cx="7594120" cy="1142735"/>
          </a:xfrm>
          <a:prstGeom prst="rect">
            <a:avLst/>
          </a:prstGeom>
        </p:spPr>
        <p:txBody>
          <a:bodyPr lIns="86827" tIns="43408" rIns="86827" bIns="434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882"/>
            <a:ext cx="7594120" cy="4524915"/>
          </a:xfrm>
          <a:prstGeom prst="rect">
            <a:avLst/>
          </a:prstGeom>
        </p:spPr>
        <p:txBody>
          <a:bodyPr lIns="86827" tIns="43408" rIns="86827" bIns="43408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5255534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827" tIns="43408" rIns="86827" bIns="43408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827" tIns="43408" rIns="86827" bIns="43408" anchor="b"/>
          <a:lstStyle>
            <a:lvl1pPr marL="0" indent="0">
              <a:buNone/>
              <a:defRPr sz="1900"/>
            </a:lvl1pPr>
            <a:lvl2pPr marL="434133" indent="0">
              <a:buNone/>
              <a:defRPr sz="1700"/>
            </a:lvl2pPr>
            <a:lvl3pPr marL="868270" indent="0">
              <a:buNone/>
              <a:defRPr sz="1500"/>
            </a:lvl3pPr>
            <a:lvl4pPr marL="1302408" indent="0">
              <a:buNone/>
              <a:defRPr sz="1300"/>
            </a:lvl4pPr>
            <a:lvl5pPr marL="1736550" indent="0">
              <a:buNone/>
              <a:defRPr sz="1300"/>
            </a:lvl5pPr>
            <a:lvl6pPr marL="2170682" indent="0">
              <a:buNone/>
              <a:defRPr sz="1300"/>
            </a:lvl6pPr>
            <a:lvl7pPr marL="2604822" indent="0">
              <a:buNone/>
              <a:defRPr sz="1300"/>
            </a:lvl7pPr>
            <a:lvl8pPr marL="3038957" indent="0">
              <a:buNone/>
              <a:defRPr sz="1300"/>
            </a:lvl8pPr>
            <a:lvl9pPr marL="3473099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12999601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27"/>
            <a:ext cx="7594120" cy="1142735"/>
          </a:xfrm>
          <a:prstGeom prst="rect">
            <a:avLst/>
          </a:prstGeom>
        </p:spPr>
        <p:txBody>
          <a:bodyPr lIns="86827" tIns="43408" rIns="86827" bIns="434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882"/>
            <a:ext cx="3726744" cy="4524915"/>
          </a:xfrm>
          <a:prstGeom prst="rect">
            <a:avLst/>
          </a:prstGeom>
        </p:spPr>
        <p:txBody>
          <a:bodyPr lIns="86827" tIns="43408" rIns="86827" bIns="43408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882"/>
            <a:ext cx="3726744" cy="4524915"/>
          </a:xfrm>
          <a:prstGeom prst="rect">
            <a:avLst/>
          </a:prstGeom>
        </p:spPr>
        <p:txBody>
          <a:bodyPr lIns="86827" tIns="43408" rIns="86827" bIns="43408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158716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27"/>
            <a:ext cx="7594120" cy="1142735"/>
          </a:xfrm>
          <a:prstGeom prst="rect">
            <a:avLst/>
          </a:prstGeom>
        </p:spPr>
        <p:txBody>
          <a:bodyPr lIns="86827" tIns="43408" rIns="86827" bIns="43408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827" tIns="43408" rIns="86827" bIns="43408" anchor="b"/>
          <a:lstStyle>
            <a:lvl1pPr marL="0" indent="0">
              <a:buNone/>
              <a:defRPr sz="2300" b="1"/>
            </a:lvl1pPr>
            <a:lvl2pPr marL="434133" indent="0">
              <a:buNone/>
              <a:defRPr sz="1900" b="1"/>
            </a:lvl2pPr>
            <a:lvl3pPr marL="868270" indent="0">
              <a:buNone/>
              <a:defRPr sz="1700" b="1"/>
            </a:lvl3pPr>
            <a:lvl4pPr marL="1302408" indent="0">
              <a:buNone/>
              <a:defRPr sz="1500" b="1"/>
            </a:lvl4pPr>
            <a:lvl5pPr marL="1736550" indent="0">
              <a:buNone/>
              <a:defRPr sz="1500" b="1"/>
            </a:lvl5pPr>
            <a:lvl6pPr marL="2170682" indent="0">
              <a:buNone/>
              <a:defRPr sz="1500" b="1"/>
            </a:lvl6pPr>
            <a:lvl7pPr marL="2604822" indent="0">
              <a:buNone/>
              <a:defRPr sz="1500" b="1"/>
            </a:lvl7pPr>
            <a:lvl8pPr marL="3038957" indent="0">
              <a:buNone/>
              <a:defRPr sz="1500" b="1"/>
            </a:lvl8pPr>
            <a:lvl9pPr marL="347309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24"/>
            <a:ext cx="3728209" cy="3950373"/>
          </a:xfrm>
          <a:prstGeom prst="rect">
            <a:avLst/>
          </a:prstGeom>
        </p:spPr>
        <p:txBody>
          <a:bodyPr lIns="86827" tIns="43408" rIns="86827" bIns="43408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827" tIns="43408" rIns="86827" bIns="43408" anchor="b"/>
          <a:lstStyle>
            <a:lvl1pPr marL="0" indent="0">
              <a:buNone/>
              <a:defRPr sz="2300" b="1"/>
            </a:lvl1pPr>
            <a:lvl2pPr marL="434133" indent="0">
              <a:buNone/>
              <a:defRPr sz="1900" b="1"/>
            </a:lvl2pPr>
            <a:lvl3pPr marL="868270" indent="0">
              <a:buNone/>
              <a:defRPr sz="1700" b="1"/>
            </a:lvl3pPr>
            <a:lvl4pPr marL="1302408" indent="0">
              <a:buNone/>
              <a:defRPr sz="1500" b="1"/>
            </a:lvl4pPr>
            <a:lvl5pPr marL="1736550" indent="0">
              <a:buNone/>
              <a:defRPr sz="1500" b="1"/>
            </a:lvl5pPr>
            <a:lvl6pPr marL="2170682" indent="0">
              <a:buNone/>
              <a:defRPr sz="1500" b="1"/>
            </a:lvl6pPr>
            <a:lvl7pPr marL="2604822" indent="0">
              <a:buNone/>
              <a:defRPr sz="1500" b="1"/>
            </a:lvl7pPr>
            <a:lvl8pPr marL="3038957" indent="0">
              <a:buNone/>
              <a:defRPr sz="1500" b="1"/>
            </a:lvl8pPr>
            <a:lvl9pPr marL="347309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24"/>
            <a:ext cx="3729674" cy="3950373"/>
          </a:xfrm>
          <a:prstGeom prst="rect">
            <a:avLst/>
          </a:prstGeom>
        </p:spPr>
        <p:txBody>
          <a:bodyPr lIns="86827" tIns="43408" rIns="86827" bIns="43408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442915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27"/>
            <a:ext cx="7594120" cy="1142735"/>
          </a:xfrm>
          <a:prstGeom prst="rect">
            <a:avLst/>
          </a:prstGeom>
        </p:spPr>
        <p:txBody>
          <a:bodyPr lIns="86827" tIns="43408" rIns="86827" bIns="43408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479425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8791188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48" y="273039"/>
            <a:ext cx="2776015" cy="1161781"/>
          </a:xfrm>
          <a:prstGeom prst="rect">
            <a:avLst/>
          </a:prstGeom>
        </p:spPr>
        <p:txBody>
          <a:bodyPr lIns="86827" tIns="43408" rIns="86827" bIns="43408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827" tIns="43408" rIns="86827" bIns="43408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48" y="1434820"/>
            <a:ext cx="2776015" cy="4689977"/>
          </a:xfrm>
          <a:prstGeom prst="rect">
            <a:avLst/>
          </a:prstGeom>
        </p:spPr>
        <p:txBody>
          <a:bodyPr lIns="86827" tIns="43408" rIns="86827" bIns="43408"/>
          <a:lstStyle>
            <a:lvl1pPr marL="0" indent="0">
              <a:buNone/>
              <a:defRPr sz="1300"/>
            </a:lvl1pPr>
            <a:lvl2pPr marL="434133" indent="0">
              <a:buNone/>
              <a:defRPr sz="1100"/>
            </a:lvl2pPr>
            <a:lvl3pPr marL="868270" indent="0">
              <a:buNone/>
              <a:defRPr sz="1000"/>
            </a:lvl3pPr>
            <a:lvl4pPr marL="1302408" indent="0">
              <a:buNone/>
              <a:defRPr sz="900"/>
            </a:lvl4pPr>
            <a:lvl5pPr marL="1736550" indent="0">
              <a:buNone/>
              <a:defRPr sz="900"/>
            </a:lvl5pPr>
            <a:lvl6pPr marL="2170682" indent="0">
              <a:buNone/>
              <a:defRPr sz="900"/>
            </a:lvl6pPr>
            <a:lvl7pPr marL="2604822" indent="0">
              <a:buNone/>
              <a:defRPr sz="900"/>
            </a:lvl7pPr>
            <a:lvl8pPr marL="3038957" indent="0">
              <a:buNone/>
              <a:defRPr sz="900"/>
            </a:lvl8pPr>
            <a:lvl9pPr marL="347309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9134632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158" y="274574"/>
            <a:ext cx="8229893" cy="5851757"/>
          </a:xfrm>
          <a:prstGeom prst="rect">
            <a:avLst/>
          </a:prstGeom>
        </p:spPr>
        <p:txBody>
          <a:bodyPr lIns="86406" tIns="43191" rIns="86406" bIns="43191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25758971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41"/>
            <a:ext cx="5062747" cy="566607"/>
          </a:xfrm>
          <a:prstGeom prst="rect">
            <a:avLst/>
          </a:prstGeom>
        </p:spPr>
        <p:txBody>
          <a:bodyPr lIns="86827" tIns="43408" rIns="86827" bIns="43408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827" tIns="43408" rIns="86827" bIns="43408"/>
          <a:lstStyle>
            <a:lvl1pPr marL="0" indent="0">
              <a:buNone/>
              <a:defRPr sz="3100"/>
            </a:lvl1pPr>
            <a:lvl2pPr marL="434133" indent="0">
              <a:buNone/>
              <a:defRPr sz="2700"/>
            </a:lvl2pPr>
            <a:lvl3pPr marL="868270" indent="0">
              <a:buNone/>
              <a:defRPr sz="2300"/>
            </a:lvl3pPr>
            <a:lvl4pPr marL="1302408" indent="0">
              <a:buNone/>
              <a:defRPr sz="1900"/>
            </a:lvl4pPr>
            <a:lvl5pPr marL="1736550" indent="0">
              <a:buNone/>
              <a:defRPr sz="1900"/>
            </a:lvl5pPr>
            <a:lvl6pPr marL="2170682" indent="0">
              <a:buNone/>
              <a:defRPr sz="1900"/>
            </a:lvl6pPr>
            <a:lvl7pPr marL="2604822" indent="0">
              <a:buNone/>
              <a:defRPr sz="1900"/>
            </a:lvl7pPr>
            <a:lvl8pPr marL="3038957" indent="0">
              <a:buNone/>
              <a:defRPr sz="1900"/>
            </a:lvl8pPr>
            <a:lvl9pPr marL="3473099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827" tIns="43408" rIns="86827" bIns="43408"/>
          <a:lstStyle>
            <a:lvl1pPr marL="0" indent="0">
              <a:buNone/>
              <a:defRPr sz="1300"/>
            </a:lvl1pPr>
            <a:lvl2pPr marL="434133" indent="0">
              <a:buNone/>
              <a:defRPr sz="1100"/>
            </a:lvl2pPr>
            <a:lvl3pPr marL="868270" indent="0">
              <a:buNone/>
              <a:defRPr sz="1000"/>
            </a:lvl3pPr>
            <a:lvl4pPr marL="1302408" indent="0">
              <a:buNone/>
              <a:defRPr sz="900"/>
            </a:lvl4pPr>
            <a:lvl5pPr marL="1736550" indent="0">
              <a:buNone/>
              <a:defRPr sz="900"/>
            </a:lvl5pPr>
            <a:lvl6pPr marL="2170682" indent="0">
              <a:buNone/>
              <a:defRPr sz="900"/>
            </a:lvl6pPr>
            <a:lvl7pPr marL="2604822" indent="0">
              <a:buNone/>
              <a:defRPr sz="900"/>
            </a:lvl7pPr>
            <a:lvl8pPr marL="3038957" indent="0">
              <a:buNone/>
              <a:defRPr sz="900"/>
            </a:lvl8pPr>
            <a:lvl9pPr marL="347309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4823733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27"/>
            <a:ext cx="7594120" cy="1142735"/>
          </a:xfrm>
          <a:prstGeom prst="rect">
            <a:avLst/>
          </a:prstGeom>
        </p:spPr>
        <p:txBody>
          <a:bodyPr lIns="86827" tIns="43408" rIns="86827" bIns="434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882"/>
            <a:ext cx="7594120" cy="4524915"/>
          </a:xfrm>
          <a:prstGeom prst="rect">
            <a:avLst/>
          </a:prstGeom>
        </p:spPr>
        <p:txBody>
          <a:bodyPr vert="eaVert" lIns="86827" tIns="43408" rIns="86827" bIns="43408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346910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827" tIns="43408" rIns="86827" bIns="434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827" tIns="43408" rIns="86827" bIns="43408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3927191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27"/>
            <a:ext cx="7594120" cy="1142735"/>
          </a:xfrm>
          <a:prstGeom prst="rect">
            <a:avLst/>
          </a:prstGeom>
        </p:spPr>
        <p:txBody>
          <a:bodyPr lIns="86827" tIns="43408" rIns="86827" bIns="4340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882"/>
            <a:ext cx="7594120" cy="4524915"/>
          </a:xfrm>
          <a:prstGeom prst="rect">
            <a:avLst/>
          </a:prstGeom>
        </p:spPr>
        <p:txBody>
          <a:bodyPr lIns="86827" tIns="43408" rIns="86827" bIns="43408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8168753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06" y="274627"/>
            <a:ext cx="8229893" cy="1142735"/>
          </a:xfrm>
          <a:prstGeom prst="rect">
            <a:avLst/>
          </a:prstGeom>
        </p:spPr>
        <p:txBody>
          <a:bodyPr lIns="86827" tIns="43408" rIns="86827" bIns="4340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06" y="1599829"/>
            <a:ext cx="8229893" cy="4526502"/>
          </a:xfrm>
          <a:prstGeom prst="rect">
            <a:avLst/>
          </a:prstGeom>
        </p:spPr>
        <p:txBody>
          <a:bodyPr lIns="86827" tIns="43408" rIns="86827" bIns="43408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5903967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29974"/>
            <a:ext cx="7172224" cy="1469685"/>
          </a:xfrm>
          <a:prstGeom prst="rect">
            <a:avLst/>
          </a:prstGeom>
        </p:spPr>
        <p:txBody>
          <a:bodyPr lIns="86908" tIns="43449" rIns="86908" bIns="4344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908" tIns="43449" rIns="86908" bIns="43449"/>
          <a:lstStyle>
            <a:lvl1pPr marL="0" indent="0" algn="ctr">
              <a:buNone/>
              <a:defRPr/>
            </a:lvl1pPr>
            <a:lvl2pPr marL="434540" indent="0" algn="ctr">
              <a:buNone/>
              <a:defRPr/>
            </a:lvl2pPr>
            <a:lvl3pPr marL="869085" indent="0" algn="ctr">
              <a:buNone/>
              <a:defRPr/>
            </a:lvl3pPr>
            <a:lvl4pPr marL="1303630" indent="0" algn="ctr">
              <a:buNone/>
              <a:defRPr/>
            </a:lvl4pPr>
            <a:lvl5pPr marL="1738179" indent="0" algn="ctr">
              <a:buNone/>
              <a:defRPr/>
            </a:lvl5pPr>
            <a:lvl6pPr marL="2172720" indent="0" algn="ctr">
              <a:buNone/>
              <a:defRPr/>
            </a:lvl6pPr>
            <a:lvl7pPr marL="2607268" indent="0" algn="ctr">
              <a:buNone/>
              <a:defRPr/>
            </a:lvl7pPr>
            <a:lvl8pPr marL="3041810" indent="0" algn="ctr">
              <a:buNone/>
              <a:defRPr/>
            </a:lvl8pPr>
            <a:lvl9pPr marL="347635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1926778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17"/>
            <a:ext cx="7594120" cy="1142735"/>
          </a:xfrm>
          <a:prstGeom prst="rect">
            <a:avLst/>
          </a:prstGeom>
        </p:spPr>
        <p:txBody>
          <a:bodyPr lIns="86908" tIns="43449" rIns="86908" bIns="4344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872"/>
            <a:ext cx="7594120" cy="4524915"/>
          </a:xfrm>
          <a:prstGeom prst="rect">
            <a:avLst/>
          </a:prstGeom>
        </p:spPr>
        <p:txBody>
          <a:bodyPr lIns="86908" tIns="43449" rIns="86908" bIns="4344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5469806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908" tIns="43449" rIns="86908" bIns="43449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908" tIns="43449" rIns="86908" bIns="43449" anchor="b"/>
          <a:lstStyle>
            <a:lvl1pPr marL="0" indent="0">
              <a:buNone/>
              <a:defRPr sz="1900"/>
            </a:lvl1pPr>
            <a:lvl2pPr marL="434540" indent="0">
              <a:buNone/>
              <a:defRPr sz="1700"/>
            </a:lvl2pPr>
            <a:lvl3pPr marL="869085" indent="0">
              <a:buNone/>
              <a:defRPr sz="1500"/>
            </a:lvl3pPr>
            <a:lvl4pPr marL="1303630" indent="0">
              <a:buNone/>
              <a:defRPr sz="1300"/>
            </a:lvl4pPr>
            <a:lvl5pPr marL="1738179" indent="0">
              <a:buNone/>
              <a:defRPr sz="1300"/>
            </a:lvl5pPr>
            <a:lvl6pPr marL="2172720" indent="0">
              <a:buNone/>
              <a:defRPr sz="1300"/>
            </a:lvl6pPr>
            <a:lvl7pPr marL="2607268" indent="0">
              <a:buNone/>
              <a:defRPr sz="1300"/>
            </a:lvl7pPr>
            <a:lvl8pPr marL="3041810" indent="0">
              <a:buNone/>
              <a:defRPr sz="1300"/>
            </a:lvl8pPr>
            <a:lvl9pPr marL="3476359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91802035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17"/>
            <a:ext cx="7594120" cy="1142735"/>
          </a:xfrm>
          <a:prstGeom prst="rect">
            <a:avLst/>
          </a:prstGeom>
        </p:spPr>
        <p:txBody>
          <a:bodyPr lIns="86908" tIns="43449" rIns="86908" bIns="4344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872"/>
            <a:ext cx="3726744" cy="4524915"/>
          </a:xfrm>
          <a:prstGeom prst="rect">
            <a:avLst/>
          </a:prstGeom>
        </p:spPr>
        <p:txBody>
          <a:bodyPr lIns="86908" tIns="43449" rIns="86908" bIns="43449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872"/>
            <a:ext cx="3726744" cy="4524915"/>
          </a:xfrm>
          <a:prstGeom prst="rect">
            <a:avLst/>
          </a:prstGeom>
        </p:spPr>
        <p:txBody>
          <a:bodyPr lIns="86908" tIns="43449" rIns="86908" bIns="43449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402933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17"/>
            <a:ext cx="7594120" cy="1142735"/>
          </a:xfrm>
          <a:prstGeom prst="rect">
            <a:avLst/>
          </a:prstGeom>
        </p:spPr>
        <p:txBody>
          <a:bodyPr lIns="86908" tIns="43449" rIns="86908" bIns="43449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908" tIns="43449" rIns="86908" bIns="43449" anchor="b"/>
          <a:lstStyle>
            <a:lvl1pPr marL="0" indent="0">
              <a:buNone/>
              <a:defRPr sz="2300" b="1"/>
            </a:lvl1pPr>
            <a:lvl2pPr marL="434540" indent="0">
              <a:buNone/>
              <a:defRPr sz="1900" b="1"/>
            </a:lvl2pPr>
            <a:lvl3pPr marL="869085" indent="0">
              <a:buNone/>
              <a:defRPr sz="1700" b="1"/>
            </a:lvl3pPr>
            <a:lvl4pPr marL="1303630" indent="0">
              <a:buNone/>
              <a:defRPr sz="1500" b="1"/>
            </a:lvl4pPr>
            <a:lvl5pPr marL="1738179" indent="0">
              <a:buNone/>
              <a:defRPr sz="1500" b="1"/>
            </a:lvl5pPr>
            <a:lvl6pPr marL="2172720" indent="0">
              <a:buNone/>
              <a:defRPr sz="1500" b="1"/>
            </a:lvl6pPr>
            <a:lvl7pPr marL="2607268" indent="0">
              <a:buNone/>
              <a:defRPr sz="1500" b="1"/>
            </a:lvl7pPr>
            <a:lvl8pPr marL="3041810" indent="0">
              <a:buNone/>
              <a:defRPr sz="1500" b="1"/>
            </a:lvl8pPr>
            <a:lvl9pPr marL="347635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14"/>
            <a:ext cx="3728209" cy="3950373"/>
          </a:xfrm>
          <a:prstGeom prst="rect">
            <a:avLst/>
          </a:prstGeom>
        </p:spPr>
        <p:txBody>
          <a:bodyPr lIns="86908" tIns="43449" rIns="86908" bIns="43449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908" tIns="43449" rIns="86908" bIns="43449" anchor="b"/>
          <a:lstStyle>
            <a:lvl1pPr marL="0" indent="0">
              <a:buNone/>
              <a:defRPr sz="2300" b="1"/>
            </a:lvl1pPr>
            <a:lvl2pPr marL="434540" indent="0">
              <a:buNone/>
              <a:defRPr sz="1900" b="1"/>
            </a:lvl2pPr>
            <a:lvl3pPr marL="869085" indent="0">
              <a:buNone/>
              <a:defRPr sz="1700" b="1"/>
            </a:lvl3pPr>
            <a:lvl4pPr marL="1303630" indent="0">
              <a:buNone/>
              <a:defRPr sz="1500" b="1"/>
            </a:lvl4pPr>
            <a:lvl5pPr marL="1738179" indent="0">
              <a:buNone/>
              <a:defRPr sz="1500" b="1"/>
            </a:lvl5pPr>
            <a:lvl6pPr marL="2172720" indent="0">
              <a:buNone/>
              <a:defRPr sz="1500" b="1"/>
            </a:lvl6pPr>
            <a:lvl7pPr marL="2607268" indent="0">
              <a:buNone/>
              <a:defRPr sz="1500" b="1"/>
            </a:lvl7pPr>
            <a:lvl8pPr marL="3041810" indent="0">
              <a:buNone/>
              <a:defRPr sz="1500" b="1"/>
            </a:lvl8pPr>
            <a:lvl9pPr marL="347635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14"/>
            <a:ext cx="3729674" cy="3950373"/>
          </a:xfrm>
          <a:prstGeom prst="rect">
            <a:avLst/>
          </a:prstGeom>
        </p:spPr>
        <p:txBody>
          <a:bodyPr lIns="86908" tIns="43449" rIns="86908" bIns="43449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6164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34"/>
            <a:ext cx="7172224" cy="1469685"/>
          </a:xfrm>
          <a:prstGeom prst="rect">
            <a:avLst/>
          </a:prstGeom>
        </p:spPr>
        <p:txBody>
          <a:bodyPr lIns="86422" tIns="43199" rIns="86422" bIns="4319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422" tIns="43199" rIns="86422" bIns="43199"/>
          <a:lstStyle>
            <a:lvl1pPr marL="0" indent="0" algn="ctr">
              <a:buNone/>
              <a:defRPr/>
            </a:lvl1pPr>
            <a:lvl2pPr marL="432092" indent="0" algn="ctr">
              <a:buNone/>
              <a:defRPr/>
            </a:lvl2pPr>
            <a:lvl3pPr marL="864202" indent="0" algn="ctr">
              <a:buNone/>
              <a:defRPr/>
            </a:lvl3pPr>
            <a:lvl4pPr marL="1296311" indent="0" algn="ctr">
              <a:buNone/>
              <a:defRPr/>
            </a:lvl4pPr>
            <a:lvl5pPr marL="1728424" indent="0" algn="ctr">
              <a:buNone/>
              <a:defRPr/>
            </a:lvl5pPr>
            <a:lvl6pPr marL="2160522" indent="0" algn="ctr">
              <a:buNone/>
              <a:defRPr/>
            </a:lvl6pPr>
            <a:lvl7pPr marL="2592632" indent="0" algn="ctr">
              <a:buNone/>
              <a:defRPr/>
            </a:lvl7pPr>
            <a:lvl8pPr marL="3024735" indent="0" algn="ctr">
              <a:buNone/>
              <a:defRPr/>
            </a:lvl8pPr>
            <a:lvl9pPr marL="345684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536668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17"/>
            <a:ext cx="7594120" cy="1142735"/>
          </a:xfrm>
          <a:prstGeom prst="rect">
            <a:avLst/>
          </a:prstGeom>
        </p:spPr>
        <p:txBody>
          <a:bodyPr lIns="86908" tIns="43449" rIns="86908" bIns="43449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579528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00675536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38" y="273029"/>
            <a:ext cx="2776015" cy="1161781"/>
          </a:xfrm>
          <a:prstGeom prst="rect">
            <a:avLst/>
          </a:prstGeom>
        </p:spPr>
        <p:txBody>
          <a:bodyPr lIns="86908" tIns="43449" rIns="86908" bIns="43449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908" tIns="43449" rIns="86908" bIns="43449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38" y="1434810"/>
            <a:ext cx="2776015" cy="4689977"/>
          </a:xfrm>
          <a:prstGeom prst="rect">
            <a:avLst/>
          </a:prstGeom>
        </p:spPr>
        <p:txBody>
          <a:bodyPr lIns="86908" tIns="43449" rIns="86908" bIns="43449"/>
          <a:lstStyle>
            <a:lvl1pPr marL="0" indent="0">
              <a:buNone/>
              <a:defRPr sz="1300"/>
            </a:lvl1pPr>
            <a:lvl2pPr marL="434540" indent="0">
              <a:buNone/>
              <a:defRPr sz="1100"/>
            </a:lvl2pPr>
            <a:lvl3pPr marL="869085" indent="0">
              <a:buNone/>
              <a:defRPr sz="1000"/>
            </a:lvl3pPr>
            <a:lvl4pPr marL="1303630" indent="0">
              <a:buNone/>
              <a:defRPr sz="900"/>
            </a:lvl4pPr>
            <a:lvl5pPr marL="1738179" indent="0">
              <a:buNone/>
              <a:defRPr sz="900"/>
            </a:lvl5pPr>
            <a:lvl6pPr marL="2172720" indent="0">
              <a:buNone/>
              <a:defRPr sz="900"/>
            </a:lvl6pPr>
            <a:lvl7pPr marL="2607268" indent="0">
              <a:buNone/>
              <a:defRPr sz="900"/>
            </a:lvl7pPr>
            <a:lvl8pPr marL="3041810" indent="0">
              <a:buNone/>
              <a:defRPr sz="900"/>
            </a:lvl8pPr>
            <a:lvl9pPr marL="347635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725224470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31"/>
            <a:ext cx="5062747" cy="566607"/>
          </a:xfrm>
          <a:prstGeom prst="rect">
            <a:avLst/>
          </a:prstGeom>
        </p:spPr>
        <p:txBody>
          <a:bodyPr lIns="86908" tIns="43449" rIns="86908" bIns="43449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908" tIns="43449" rIns="86908" bIns="43449"/>
          <a:lstStyle>
            <a:lvl1pPr marL="0" indent="0">
              <a:buNone/>
              <a:defRPr sz="3100"/>
            </a:lvl1pPr>
            <a:lvl2pPr marL="434540" indent="0">
              <a:buNone/>
              <a:defRPr sz="2700"/>
            </a:lvl2pPr>
            <a:lvl3pPr marL="869085" indent="0">
              <a:buNone/>
              <a:defRPr sz="2300"/>
            </a:lvl3pPr>
            <a:lvl4pPr marL="1303630" indent="0">
              <a:buNone/>
              <a:defRPr sz="1900"/>
            </a:lvl4pPr>
            <a:lvl5pPr marL="1738179" indent="0">
              <a:buNone/>
              <a:defRPr sz="1900"/>
            </a:lvl5pPr>
            <a:lvl6pPr marL="2172720" indent="0">
              <a:buNone/>
              <a:defRPr sz="1900"/>
            </a:lvl6pPr>
            <a:lvl7pPr marL="2607268" indent="0">
              <a:buNone/>
              <a:defRPr sz="1900"/>
            </a:lvl7pPr>
            <a:lvl8pPr marL="3041810" indent="0">
              <a:buNone/>
              <a:defRPr sz="1900"/>
            </a:lvl8pPr>
            <a:lvl9pPr marL="3476359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908" tIns="43449" rIns="86908" bIns="43449"/>
          <a:lstStyle>
            <a:lvl1pPr marL="0" indent="0">
              <a:buNone/>
              <a:defRPr sz="1300"/>
            </a:lvl1pPr>
            <a:lvl2pPr marL="434540" indent="0">
              <a:buNone/>
              <a:defRPr sz="1100"/>
            </a:lvl2pPr>
            <a:lvl3pPr marL="869085" indent="0">
              <a:buNone/>
              <a:defRPr sz="1000"/>
            </a:lvl3pPr>
            <a:lvl4pPr marL="1303630" indent="0">
              <a:buNone/>
              <a:defRPr sz="900"/>
            </a:lvl4pPr>
            <a:lvl5pPr marL="1738179" indent="0">
              <a:buNone/>
              <a:defRPr sz="900"/>
            </a:lvl5pPr>
            <a:lvl6pPr marL="2172720" indent="0">
              <a:buNone/>
              <a:defRPr sz="900"/>
            </a:lvl6pPr>
            <a:lvl7pPr marL="2607268" indent="0">
              <a:buNone/>
              <a:defRPr sz="900"/>
            </a:lvl7pPr>
            <a:lvl8pPr marL="3041810" indent="0">
              <a:buNone/>
              <a:defRPr sz="900"/>
            </a:lvl8pPr>
            <a:lvl9pPr marL="347635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74080212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17"/>
            <a:ext cx="7594120" cy="1142735"/>
          </a:xfrm>
          <a:prstGeom prst="rect">
            <a:avLst/>
          </a:prstGeom>
        </p:spPr>
        <p:txBody>
          <a:bodyPr lIns="86908" tIns="43449" rIns="86908" bIns="4344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872"/>
            <a:ext cx="7594120" cy="4524915"/>
          </a:xfrm>
          <a:prstGeom prst="rect">
            <a:avLst/>
          </a:prstGeom>
        </p:spPr>
        <p:txBody>
          <a:bodyPr vert="eaVert" lIns="86908" tIns="43449" rIns="86908" bIns="4344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1339882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908" tIns="43449" rIns="86908" bIns="4344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908" tIns="43449" rIns="86908" bIns="4344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632029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17"/>
            <a:ext cx="7594120" cy="1142735"/>
          </a:xfrm>
          <a:prstGeom prst="rect">
            <a:avLst/>
          </a:prstGeom>
        </p:spPr>
        <p:txBody>
          <a:bodyPr lIns="86908" tIns="43449" rIns="86908" bIns="43449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872"/>
            <a:ext cx="7594120" cy="4524915"/>
          </a:xfrm>
          <a:prstGeom prst="rect">
            <a:avLst/>
          </a:prstGeom>
        </p:spPr>
        <p:txBody>
          <a:bodyPr lIns="86908" tIns="43449" rIns="86908" bIns="43449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770507"/>
      </p:ext>
    </p:extLst>
  </p:cSld>
  <p:clrMapOvr>
    <a:masterClrMapping/>
  </p:clrMapOvr>
  <p:transition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96" y="274617"/>
            <a:ext cx="8229893" cy="1142735"/>
          </a:xfrm>
          <a:prstGeom prst="rect">
            <a:avLst/>
          </a:prstGeom>
        </p:spPr>
        <p:txBody>
          <a:bodyPr lIns="86908" tIns="43449" rIns="86908" bIns="43449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096" y="1599829"/>
            <a:ext cx="8229893" cy="4526502"/>
          </a:xfrm>
          <a:prstGeom prst="rect">
            <a:avLst/>
          </a:prstGeom>
        </p:spPr>
        <p:txBody>
          <a:bodyPr lIns="86908" tIns="43449" rIns="86908" bIns="43449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3821635"/>
      </p:ext>
    </p:extLst>
  </p:cSld>
  <p:clrMapOvr>
    <a:masterClrMapping/>
  </p:clrMapOvr>
  <p:transition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29961"/>
            <a:ext cx="7172224" cy="146968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 algn="ctr">
              <a:buNone/>
              <a:defRPr/>
            </a:lvl1pPr>
            <a:lvl2pPr marL="435073" indent="0" algn="ctr">
              <a:buNone/>
              <a:defRPr/>
            </a:lvl2pPr>
            <a:lvl3pPr marL="870147" indent="0" algn="ctr">
              <a:buNone/>
              <a:defRPr/>
            </a:lvl3pPr>
            <a:lvl4pPr marL="1305223" indent="0" algn="ctr">
              <a:buNone/>
              <a:defRPr/>
            </a:lvl4pPr>
            <a:lvl5pPr marL="1740300" indent="0" algn="ctr">
              <a:buNone/>
              <a:defRPr/>
            </a:lvl5pPr>
            <a:lvl6pPr marL="2175372" indent="0" algn="ctr">
              <a:buNone/>
              <a:defRPr/>
            </a:lvl6pPr>
            <a:lvl7pPr marL="2610449" indent="0" algn="ctr">
              <a:buNone/>
              <a:defRPr/>
            </a:lvl7pPr>
            <a:lvl8pPr marL="3045523" indent="0" algn="ctr">
              <a:buNone/>
              <a:defRPr/>
            </a:lvl8pPr>
            <a:lvl9pPr marL="348060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47259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859"/>
            <a:ext cx="7594120" cy="4524915"/>
          </a:xfrm>
          <a:prstGeom prst="rect">
            <a:avLst/>
          </a:prstGeom>
        </p:spPr>
        <p:txBody>
          <a:bodyPr lIns="87014" tIns="43504" rIns="87014" bIns="4350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048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7"/>
            <a:ext cx="7594120" cy="1142735"/>
          </a:xfrm>
          <a:prstGeom prst="rect">
            <a:avLst/>
          </a:prstGeom>
        </p:spPr>
        <p:txBody>
          <a:bodyPr lIns="86422" tIns="43199" rIns="86422" bIns="4319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32"/>
            <a:ext cx="7594120" cy="4524915"/>
          </a:xfrm>
          <a:prstGeom prst="rect">
            <a:avLst/>
          </a:prstGeom>
        </p:spPr>
        <p:txBody>
          <a:bodyPr lIns="86422" tIns="43199" rIns="86422" bIns="4319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19185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7014" tIns="43504" rIns="87014" bIns="43504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7014" tIns="43504" rIns="87014" bIns="43504" anchor="b"/>
          <a:lstStyle>
            <a:lvl1pPr marL="0" indent="0">
              <a:buNone/>
              <a:defRPr sz="1900"/>
            </a:lvl1pPr>
            <a:lvl2pPr marL="435073" indent="0">
              <a:buNone/>
              <a:defRPr sz="1700"/>
            </a:lvl2pPr>
            <a:lvl3pPr marL="870147" indent="0">
              <a:buNone/>
              <a:defRPr sz="1500"/>
            </a:lvl3pPr>
            <a:lvl4pPr marL="1305223" indent="0">
              <a:buNone/>
              <a:defRPr sz="1300"/>
            </a:lvl4pPr>
            <a:lvl5pPr marL="1740300" indent="0">
              <a:buNone/>
              <a:defRPr sz="1300"/>
            </a:lvl5pPr>
            <a:lvl6pPr marL="2175372" indent="0">
              <a:buNone/>
              <a:defRPr sz="1300"/>
            </a:lvl6pPr>
            <a:lvl7pPr marL="2610449" indent="0">
              <a:buNone/>
              <a:defRPr sz="1300"/>
            </a:lvl7pPr>
            <a:lvl8pPr marL="3045523" indent="0">
              <a:buNone/>
              <a:defRPr sz="1300"/>
            </a:lvl8pPr>
            <a:lvl9pPr marL="3480601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82902335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859"/>
            <a:ext cx="3726744" cy="4524915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859"/>
            <a:ext cx="3726744" cy="4524915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5072408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7014" tIns="43504" rIns="87014" bIns="43504" anchor="b"/>
          <a:lstStyle>
            <a:lvl1pPr marL="0" indent="0">
              <a:buNone/>
              <a:defRPr sz="2300" b="1"/>
            </a:lvl1pPr>
            <a:lvl2pPr marL="435073" indent="0">
              <a:buNone/>
              <a:defRPr sz="1900" b="1"/>
            </a:lvl2pPr>
            <a:lvl3pPr marL="870147" indent="0">
              <a:buNone/>
              <a:defRPr sz="1700" b="1"/>
            </a:lvl3pPr>
            <a:lvl4pPr marL="1305223" indent="0">
              <a:buNone/>
              <a:defRPr sz="1500" b="1"/>
            </a:lvl4pPr>
            <a:lvl5pPr marL="1740300" indent="0">
              <a:buNone/>
              <a:defRPr sz="1500" b="1"/>
            </a:lvl5pPr>
            <a:lvl6pPr marL="2175372" indent="0">
              <a:buNone/>
              <a:defRPr sz="1500" b="1"/>
            </a:lvl6pPr>
            <a:lvl7pPr marL="2610449" indent="0">
              <a:buNone/>
              <a:defRPr sz="1500" b="1"/>
            </a:lvl7pPr>
            <a:lvl8pPr marL="3045523" indent="0">
              <a:buNone/>
              <a:defRPr sz="1500" b="1"/>
            </a:lvl8pPr>
            <a:lvl9pPr marL="34806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01"/>
            <a:ext cx="3728209" cy="3950373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7014" tIns="43504" rIns="87014" bIns="43504" anchor="b"/>
          <a:lstStyle>
            <a:lvl1pPr marL="0" indent="0">
              <a:buNone/>
              <a:defRPr sz="2300" b="1"/>
            </a:lvl1pPr>
            <a:lvl2pPr marL="435073" indent="0">
              <a:buNone/>
              <a:defRPr sz="1900" b="1"/>
            </a:lvl2pPr>
            <a:lvl3pPr marL="870147" indent="0">
              <a:buNone/>
              <a:defRPr sz="1700" b="1"/>
            </a:lvl3pPr>
            <a:lvl4pPr marL="1305223" indent="0">
              <a:buNone/>
              <a:defRPr sz="1500" b="1"/>
            </a:lvl4pPr>
            <a:lvl5pPr marL="1740300" indent="0">
              <a:buNone/>
              <a:defRPr sz="1500" b="1"/>
            </a:lvl5pPr>
            <a:lvl6pPr marL="2175372" indent="0">
              <a:buNone/>
              <a:defRPr sz="1500" b="1"/>
            </a:lvl6pPr>
            <a:lvl7pPr marL="2610449" indent="0">
              <a:buNone/>
              <a:defRPr sz="1500" b="1"/>
            </a:lvl7pPr>
            <a:lvl8pPr marL="3045523" indent="0">
              <a:buNone/>
              <a:defRPr sz="1500" b="1"/>
            </a:lvl8pPr>
            <a:lvl9pPr marL="34806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01"/>
            <a:ext cx="3729674" cy="3950373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8151596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15573138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697840229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25" y="273016"/>
            <a:ext cx="2776015" cy="1161781"/>
          </a:xfrm>
          <a:prstGeom prst="rect">
            <a:avLst/>
          </a:prstGeom>
        </p:spPr>
        <p:txBody>
          <a:bodyPr lIns="87014" tIns="43504" rIns="87014" bIns="43504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25" y="1434797"/>
            <a:ext cx="2776015" cy="4689977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>
              <a:buNone/>
              <a:defRPr sz="1300"/>
            </a:lvl1pPr>
            <a:lvl2pPr marL="435073" indent="0">
              <a:buNone/>
              <a:defRPr sz="1100"/>
            </a:lvl2pPr>
            <a:lvl3pPr marL="870147" indent="0">
              <a:buNone/>
              <a:defRPr sz="1000"/>
            </a:lvl3pPr>
            <a:lvl4pPr marL="1305223" indent="0">
              <a:buNone/>
              <a:defRPr sz="900"/>
            </a:lvl4pPr>
            <a:lvl5pPr marL="1740300" indent="0">
              <a:buNone/>
              <a:defRPr sz="900"/>
            </a:lvl5pPr>
            <a:lvl6pPr marL="2175372" indent="0">
              <a:buNone/>
              <a:defRPr sz="900"/>
            </a:lvl6pPr>
            <a:lvl7pPr marL="2610449" indent="0">
              <a:buNone/>
              <a:defRPr sz="900"/>
            </a:lvl7pPr>
            <a:lvl8pPr marL="3045523" indent="0">
              <a:buNone/>
              <a:defRPr sz="900"/>
            </a:lvl8pPr>
            <a:lvl9pPr marL="348060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6667868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18"/>
            <a:ext cx="5062747" cy="566607"/>
          </a:xfrm>
          <a:prstGeom prst="rect">
            <a:avLst/>
          </a:prstGeom>
        </p:spPr>
        <p:txBody>
          <a:bodyPr lIns="87014" tIns="43504" rIns="87014" bIns="43504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>
              <a:buNone/>
              <a:defRPr sz="3100"/>
            </a:lvl1pPr>
            <a:lvl2pPr marL="435073" indent="0">
              <a:buNone/>
              <a:defRPr sz="2700"/>
            </a:lvl2pPr>
            <a:lvl3pPr marL="870147" indent="0">
              <a:buNone/>
              <a:defRPr sz="2300"/>
            </a:lvl3pPr>
            <a:lvl4pPr marL="1305223" indent="0">
              <a:buNone/>
              <a:defRPr sz="1900"/>
            </a:lvl4pPr>
            <a:lvl5pPr marL="1740300" indent="0">
              <a:buNone/>
              <a:defRPr sz="1900"/>
            </a:lvl5pPr>
            <a:lvl6pPr marL="2175372" indent="0">
              <a:buNone/>
              <a:defRPr sz="1900"/>
            </a:lvl6pPr>
            <a:lvl7pPr marL="2610449" indent="0">
              <a:buNone/>
              <a:defRPr sz="1900"/>
            </a:lvl7pPr>
            <a:lvl8pPr marL="3045523" indent="0">
              <a:buNone/>
              <a:defRPr sz="1900"/>
            </a:lvl8pPr>
            <a:lvl9pPr marL="3480601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>
              <a:buNone/>
              <a:defRPr sz="1300"/>
            </a:lvl1pPr>
            <a:lvl2pPr marL="435073" indent="0">
              <a:buNone/>
              <a:defRPr sz="1100"/>
            </a:lvl2pPr>
            <a:lvl3pPr marL="870147" indent="0">
              <a:buNone/>
              <a:defRPr sz="1000"/>
            </a:lvl3pPr>
            <a:lvl4pPr marL="1305223" indent="0">
              <a:buNone/>
              <a:defRPr sz="900"/>
            </a:lvl4pPr>
            <a:lvl5pPr marL="1740300" indent="0">
              <a:buNone/>
              <a:defRPr sz="900"/>
            </a:lvl5pPr>
            <a:lvl6pPr marL="2175372" indent="0">
              <a:buNone/>
              <a:defRPr sz="900"/>
            </a:lvl6pPr>
            <a:lvl7pPr marL="2610449" indent="0">
              <a:buNone/>
              <a:defRPr sz="900"/>
            </a:lvl7pPr>
            <a:lvl8pPr marL="3045523" indent="0">
              <a:buNone/>
              <a:defRPr sz="900"/>
            </a:lvl8pPr>
            <a:lvl9pPr marL="348060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94252923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859"/>
            <a:ext cx="7594120" cy="4524915"/>
          </a:xfrm>
          <a:prstGeom prst="rect">
            <a:avLst/>
          </a:prstGeom>
        </p:spPr>
        <p:txBody>
          <a:bodyPr vert="eaVert" lIns="87014" tIns="43504" rIns="87014" bIns="4350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1414310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7014" tIns="43504" rIns="87014" bIns="4350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165973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859"/>
            <a:ext cx="7594120" cy="4524915"/>
          </a:xfrm>
          <a:prstGeom prst="rect">
            <a:avLst/>
          </a:prstGeom>
        </p:spPr>
        <p:txBody>
          <a:bodyPr lIns="87014" tIns="43504" rIns="87014" bIns="43504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15591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422" tIns="43199" rIns="86422" bIns="43199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422" tIns="43199" rIns="86422" bIns="43199" anchor="b"/>
          <a:lstStyle>
            <a:lvl1pPr marL="0" indent="0">
              <a:buNone/>
              <a:defRPr sz="1900"/>
            </a:lvl1pPr>
            <a:lvl2pPr marL="432092" indent="0">
              <a:buNone/>
              <a:defRPr sz="1700"/>
            </a:lvl2pPr>
            <a:lvl3pPr marL="864202" indent="0">
              <a:buNone/>
              <a:defRPr sz="1500"/>
            </a:lvl3pPr>
            <a:lvl4pPr marL="1296311" indent="0">
              <a:buNone/>
              <a:defRPr sz="1300"/>
            </a:lvl4pPr>
            <a:lvl5pPr marL="1728424" indent="0">
              <a:buNone/>
              <a:defRPr sz="1300"/>
            </a:lvl5pPr>
            <a:lvl6pPr marL="2160522" indent="0">
              <a:buNone/>
              <a:defRPr sz="1300"/>
            </a:lvl6pPr>
            <a:lvl7pPr marL="2592632" indent="0">
              <a:buNone/>
              <a:defRPr sz="1300"/>
            </a:lvl7pPr>
            <a:lvl8pPr marL="3024735" indent="0">
              <a:buNone/>
              <a:defRPr sz="1300"/>
            </a:lvl8pPr>
            <a:lvl9pPr marL="3456844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2835992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83" y="274604"/>
            <a:ext cx="8229893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083" y="1599829"/>
            <a:ext cx="8229893" cy="4526502"/>
          </a:xfrm>
          <a:prstGeom prst="rect">
            <a:avLst/>
          </a:prstGeom>
        </p:spPr>
        <p:txBody>
          <a:bodyPr lIns="87014" tIns="43504" rIns="87014" bIns="43504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8012369"/>
      </p:ext>
    </p:extLst>
  </p:cSld>
  <p:clrMapOvr>
    <a:masterClrMapping/>
  </p:clrMapOvr>
  <p:transition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29961"/>
            <a:ext cx="7172224" cy="146968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 algn="ctr">
              <a:buNone/>
              <a:defRPr/>
            </a:lvl1pPr>
            <a:lvl2pPr marL="435073" indent="0" algn="ctr">
              <a:buNone/>
              <a:defRPr/>
            </a:lvl2pPr>
            <a:lvl3pPr marL="870147" indent="0" algn="ctr">
              <a:buNone/>
              <a:defRPr/>
            </a:lvl3pPr>
            <a:lvl4pPr marL="1305223" indent="0" algn="ctr">
              <a:buNone/>
              <a:defRPr/>
            </a:lvl4pPr>
            <a:lvl5pPr marL="1740300" indent="0" algn="ctr">
              <a:buNone/>
              <a:defRPr/>
            </a:lvl5pPr>
            <a:lvl6pPr marL="2175372" indent="0" algn="ctr">
              <a:buNone/>
              <a:defRPr/>
            </a:lvl6pPr>
            <a:lvl7pPr marL="2610449" indent="0" algn="ctr">
              <a:buNone/>
              <a:defRPr/>
            </a:lvl7pPr>
            <a:lvl8pPr marL="3045523" indent="0" algn="ctr">
              <a:buNone/>
              <a:defRPr/>
            </a:lvl8pPr>
            <a:lvl9pPr marL="348060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5990176"/>
      </p:ext>
    </p:extLst>
  </p:cSld>
  <p:clrMapOvr>
    <a:masterClrMapping/>
  </p:clrMapOvr>
  <p:transition/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859"/>
            <a:ext cx="7594120" cy="4524915"/>
          </a:xfrm>
          <a:prstGeom prst="rect">
            <a:avLst/>
          </a:prstGeom>
        </p:spPr>
        <p:txBody>
          <a:bodyPr lIns="87014" tIns="43504" rIns="87014" bIns="4350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2890845"/>
      </p:ext>
    </p:extLst>
  </p:cSld>
  <p:clrMapOvr>
    <a:masterClrMapping/>
  </p:clrMapOvr>
  <p:transition/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7014" tIns="43504" rIns="87014" bIns="43504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7014" tIns="43504" rIns="87014" bIns="43504" anchor="b"/>
          <a:lstStyle>
            <a:lvl1pPr marL="0" indent="0">
              <a:buNone/>
              <a:defRPr sz="1900"/>
            </a:lvl1pPr>
            <a:lvl2pPr marL="435073" indent="0">
              <a:buNone/>
              <a:defRPr sz="1700"/>
            </a:lvl2pPr>
            <a:lvl3pPr marL="870147" indent="0">
              <a:buNone/>
              <a:defRPr sz="1500"/>
            </a:lvl3pPr>
            <a:lvl4pPr marL="1305223" indent="0">
              <a:buNone/>
              <a:defRPr sz="1300"/>
            </a:lvl4pPr>
            <a:lvl5pPr marL="1740300" indent="0">
              <a:buNone/>
              <a:defRPr sz="1300"/>
            </a:lvl5pPr>
            <a:lvl6pPr marL="2175372" indent="0">
              <a:buNone/>
              <a:defRPr sz="1300"/>
            </a:lvl6pPr>
            <a:lvl7pPr marL="2610449" indent="0">
              <a:buNone/>
              <a:defRPr sz="1300"/>
            </a:lvl7pPr>
            <a:lvl8pPr marL="3045523" indent="0">
              <a:buNone/>
              <a:defRPr sz="1300"/>
            </a:lvl8pPr>
            <a:lvl9pPr marL="3480601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83377043"/>
      </p:ext>
    </p:extLst>
  </p:cSld>
  <p:clrMapOvr>
    <a:masterClrMapping/>
  </p:clrMapOvr>
  <p:transition/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859"/>
            <a:ext cx="3726744" cy="4524915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859"/>
            <a:ext cx="3726744" cy="4524915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237863"/>
      </p:ext>
    </p:extLst>
  </p:cSld>
  <p:clrMapOvr>
    <a:masterClrMapping/>
  </p:clrMapOvr>
  <p:transition/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7014" tIns="43504" rIns="87014" bIns="43504" anchor="b"/>
          <a:lstStyle>
            <a:lvl1pPr marL="0" indent="0">
              <a:buNone/>
              <a:defRPr sz="2300" b="1"/>
            </a:lvl1pPr>
            <a:lvl2pPr marL="435073" indent="0">
              <a:buNone/>
              <a:defRPr sz="1900" b="1"/>
            </a:lvl2pPr>
            <a:lvl3pPr marL="870147" indent="0">
              <a:buNone/>
              <a:defRPr sz="1700" b="1"/>
            </a:lvl3pPr>
            <a:lvl4pPr marL="1305223" indent="0">
              <a:buNone/>
              <a:defRPr sz="1500" b="1"/>
            </a:lvl4pPr>
            <a:lvl5pPr marL="1740300" indent="0">
              <a:buNone/>
              <a:defRPr sz="1500" b="1"/>
            </a:lvl5pPr>
            <a:lvl6pPr marL="2175372" indent="0">
              <a:buNone/>
              <a:defRPr sz="1500" b="1"/>
            </a:lvl6pPr>
            <a:lvl7pPr marL="2610449" indent="0">
              <a:buNone/>
              <a:defRPr sz="1500" b="1"/>
            </a:lvl7pPr>
            <a:lvl8pPr marL="3045523" indent="0">
              <a:buNone/>
              <a:defRPr sz="1500" b="1"/>
            </a:lvl8pPr>
            <a:lvl9pPr marL="34806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01"/>
            <a:ext cx="3728209" cy="3950373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7014" tIns="43504" rIns="87014" bIns="43504" anchor="b"/>
          <a:lstStyle>
            <a:lvl1pPr marL="0" indent="0">
              <a:buNone/>
              <a:defRPr sz="2300" b="1"/>
            </a:lvl1pPr>
            <a:lvl2pPr marL="435073" indent="0">
              <a:buNone/>
              <a:defRPr sz="1900" b="1"/>
            </a:lvl2pPr>
            <a:lvl3pPr marL="870147" indent="0">
              <a:buNone/>
              <a:defRPr sz="1700" b="1"/>
            </a:lvl3pPr>
            <a:lvl4pPr marL="1305223" indent="0">
              <a:buNone/>
              <a:defRPr sz="1500" b="1"/>
            </a:lvl4pPr>
            <a:lvl5pPr marL="1740300" indent="0">
              <a:buNone/>
              <a:defRPr sz="1500" b="1"/>
            </a:lvl5pPr>
            <a:lvl6pPr marL="2175372" indent="0">
              <a:buNone/>
              <a:defRPr sz="1500" b="1"/>
            </a:lvl6pPr>
            <a:lvl7pPr marL="2610449" indent="0">
              <a:buNone/>
              <a:defRPr sz="1500" b="1"/>
            </a:lvl7pPr>
            <a:lvl8pPr marL="3045523" indent="0">
              <a:buNone/>
              <a:defRPr sz="1500" b="1"/>
            </a:lvl8pPr>
            <a:lvl9pPr marL="348060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01"/>
            <a:ext cx="3729674" cy="3950373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5949657"/>
      </p:ext>
    </p:extLst>
  </p:cSld>
  <p:clrMapOvr>
    <a:masterClrMapping/>
  </p:clrMapOvr>
  <p:transition/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526618"/>
      </p:ext>
    </p:extLst>
  </p:cSld>
  <p:clrMapOvr>
    <a:masterClrMapping/>
  </p:clrMapOvr>
  <p:transition/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23809448"/>
      </p:ext>
    </p:extLst>
  </p:cSld>
  <p:clrMapOvr>
    <a:masterClrMapping/>
  </p:clrMapOvr>
  <p:transition/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25" y="273016"/>
            <a:ext cx="2776015" cy="1161781"/>
          </a:xfrm>
          <a:prstGeom prst="rect">
            <a:avLst/>
          </a:prstGeom>
        </p:spPr>
        <p:txBody>
          <a:bodyPr lIns="87014" tIns="43504" rIns="87014" bIns="43504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7014" tIns="43504" rIns="87014" bIns="43504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25" y="1434797"/>
            <a:ext cx="2776015" cy="4689977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>
              <a:buNone/>
              <a:defRPr sz="1300"/>
            </a:lvl1pPr>
            <a:lvl2pPr marL="435073" indent="0">
              <a:buNone/>
              <a:defRPr sz="1100"/>
            </a:lvl2pPr>
            <a:lvl3pPr marL="870147" indent="0">
              <a:buNone/>
              <a:defRPr sz="1000"/>
            </a:lvl3pPr>
            <a:lvl4pPr marL="1305223" indent="0">
              <a:buNone/>
              <a:defRPr sz="900"/>
            </a:lvl4pPr>
            <a:lvl5pPr marL="1740300" indent="0">
              <a:buNone/>
              <a:defRPr sz="900"/>
            </a:lvl5pPr>
            <a:lvl6pPr marL="2175372" indent="0">
              <a:buNone/>
              <a:defRPr sz="900"/>
            </a:lvl6pPr>
            <a:lvl7pPr marL="2610449" indent="0">
              <a:buNone/>
              <a:defRPr sz="900"/>
            </a:lvl7pPr>
            <a:lvl8pPr marL="3045523" indent="0">
              <a:buNone/>
              <a:defRPr sz="900"/>
            </a:lvl8pPr>
            <a:lvl9pPr marL="348060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74093320"/>
      </p:ext>
    </p:extLst>
  </p:cSld>
  <p:clrMapOvr>
    <a:masterClrMapping/>
  </p:clrMapOvr>
  <p:transition/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18"/>
            <a:ext cx="5062747" cy="566607"/>
          </a:xfrm>
          <a:prstGeom prst="rect">
            <a:avLst/>
          </a:prstGeom>
        </p:spPr>
        <p:txBody>
          <a:bodyPr lIns="87014" tIns="43504" rIns="87014" bIns="43504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>
              <a:buNone/>
              <a:defRPr sz="3100"/>
            </a:lvl1pPr>
            <a:lvl2pPr marL="435073" indent="0">
              <a:buNone/>
              <a:defRPr sz="2700"/>
            </a:lvl2pPr>
            <a:lvl3pPr marL="870147" indent="0">
              <a:buNone/>
              <a:defRPr sz="2300"/>
            </a:lvl3pPr>
            <a:lvl4pPr marL="1305223" indent="0">
              <a:buNone/>
              <a:defRPr sz="1900"/>
            </a:lvl4pPr>
            <a:lvl5pPr marL="1740300" indent="0">
              <a:buNone/>
              <a:defRPr sz="1900"/>
            </a:lvl5pPr>
            <a:lvl6pPr marL="2175372" indent="0">
              <a:buNone/>
              <a:defRPr sz="1900"/>
            </a:lvl6pPr>
            <a:lvl7pPr marL="2610449" indent="0">
              <a:buNone/>
              <a:defRPr sz="1900"/>
            </a:lvl7pPr>
            <a:lvl8pPr marL="3045523" indent="0">
              <a:buNone/>
              <a:defRPr sz="1900"/>
            </a:lvl8pPr>
            <a:lvl9pPr marL="3480601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7014" tIns="43504" rIns="87014" bIns="43504"/>
          <a:lstStyle>
            <a:lvl1pPr marL="0" indent="0">
              <a:buNone/>
              <a:defRPr sz="1300"/>
            </a:lvl1pPr>
            <a:lvl2pPr marL="435073" indent="0">
              <a:buNone/>
              <a:defRPr sz="1100"/>
            </a:lvl2pPr>
            <a:lvl3pPr marL="870147" indent="0">
              <a:buNone/>
              <a:defRPr sz="1000"/>
            </a:lvl3pPr>
            <a:lvl4pPr marL="1305223" indent="0">
              <a:buNone/>
              <a:defRPr sz="900"/>
            </a:lvl4pPr>
            <a:lvl5pPr marL="1740300" indent="0">
              <a:buNone/>
              <a:defRPr sz="900"/>
            </a:lvl5pPr>
            <a:lvl6pPr marL="2175372" indent="0">
              <a:buNone/>
              <a:defRPr sz="900"/>
            </a:lvl6pPr>
            <a:lvl7pPr marL="2610449" indent="0">
              <a:buNone/>
              <a:defRPr sz="900"/>
            </a:lvl7pPr>
            <a:lvl8pPr marL="3045523" indent="0">
              <a:buNone/>
              <a:defRPr sz="900"/>
            </a:lvl8pPr>
            <a:lvl9pPr marL="348060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4967168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7"/>
            <a:ext cx="7594120" cy="1142735"/>
          </a:xfrm>
          <a:prstGeom prst="rect">
            <a:avLst/>
          </a:prstGeom>
        </p:spPr>
        <p:txBody>
          <a:bodyPr lIns="86422" tIns="43199" rIns="86422" bIns="4319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32"/>
            <a:ext cx="3726744" cy="4524915"/>
          </a:xfrm>
          <a:prstGeom prst="rect">
            <a:avLst/>
          </a:prstGeom>
        </p:spPr>
        <p:txBody>
          <a:bodyPr lIns="86422" tIns="43199" rIns="86422" bIns="43199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32"/>
            <a:ext cx="3726744" cy="4524915"/>
          </a:xfrm>
          <a:prstGeom prst="rect">
            <a:avLst/>
          </a:prstGeom>
        </p:spPr>
        <p:txBody>
          <a:bodyPr lIns="86422" tIns="43199" rIns="86422" bIns="43199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42810930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859"/>
            <a:ext cx="7594120" cy="4524915"/>
          </a:xfrm>
          <a:prstGeom prst="rect">
            <a:avLst/>
          </a:prstGeom>
        </p:spPr>
        <p:txBody>
          <a:bodyPr vert="eaVert" lIns="87014" tIns="43504" rIns="87014" bIns="4350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1219996"/>
      </p:ext>
    </p:extLst>
  </p:cSld>
  <p:clrMapOvr>
    <a:masterClrMapping/>
  </p:clrMapOvr>
  <p:transition/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7014" tIns="43504" rIns="87014" bIns="43504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7014" tIns="43504" rIns="87014" bIns="4350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0158453"/>
      </p:ext>
    </p:extLst>
  </p:cSld>
  <p:clrMapOvr>
    <a:masterClrMapping/>
  </p:clrMapOvr>
  <p:transition/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04"/>
            <a:ext cx="7594120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859"/>
            <a:ext cx="7594120" cy="4524915"/>
          </a:xfrm>
          <a:prstGeom prst="rect">
            <a:avLst/>
          </a:prstGeom>
        </p:spPr>
        <p:txBody>
          <a:bodyPr lIns="87014" tIns="43504" rIns="87014" bIns="43504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773519"/>
      </p:ext>
    </p:extLst>
  </p:cSld>
  <p:clrMapOvr>
    <a:masterClrMapping/>
  </p:clrMapOvr>
  <p:transition/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83" y="274604"/>
            <a:ext cx="8229893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083" y="1599829"/>
            <a:ext cx="8229893" cy="4526502"/>
          </a:xfrm>
          <a:prstGeom prst="rect">
            <a:avLst/>
          </a:prstGeom>
        </p:spPr>
        <p:txBody>
          <a:bodyPr lIns="87014" tIns="43504" rIns="87014" bIns="43504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1226594"/>
      </p:ext>
    </p:extLst>
  </p:cSld>
  <p:clrMapOvr>
    <a:masterClrMapping/>
  </p:clrMapOvr>
  <p:transition/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083" y="274574"/>
            <a:ext cx="8229893" cy="5851757"/>
          </a:xfrm>
          <a:prstGeom prst="rect">
            <a:avLst/>
          </a:prstGeom>
        </p:spPr>
        <p:txBody>
          <a:bodyPr lIns="87014" tIns="43504" rIns="87014" bIns="43504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5008736"/>
      </p:ext>
    </p:extLst>
  </p:cSld>
  <p:clrMapOvr>
    <a:masterClrMapping/>
  </p:clrMapOvr>
  <p:transition/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83" y="274604"/>
            <a:ext cx="8229893" cy="1142735"/>
          </a:xfrm>
          <a:prstGeom prst="rect">
            <a:avLst/>
          </a:prstGeom>
        </p:spPr>
        <p:txBody>
          <a:bodyPr lIns="87014" tIns="43504" rIns="87014" bIns="4350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167791"/>
      </p:ext>
    </p:extLst>
  </p:cSld>
  <p:clrMapOvr>
    <a:masterClrMapping/>
  </p:clrMapOvr>
  <p:transition/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57" y="142905"/>
            <a:ext cx="8225351" cy="1400175"/>
          </a:xfrm>
          <a:prstGeom prst="rect">
            <a:avLst/>
          </a:prstGeom>
        </p:spPr>
        <p:txBody>
          <a:bodyPr lIns="87024" tIns="43512" rIns="87024" bIns="4351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157" y="1604963"/>
            <a:ext cx="4042349" cy="4522787"/>
          </a:xfrm>
          <a:prstGeom prst="rect">
            <a:avLst/>
          </a:prstGeom>
        </p:spPr>
        <p:txBody>
          <a:bodyPr lIns="87024" tIns="43512" rIns="87024" bIns="43512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0129" y="1604963"/>
            <a:ext cx="4042348" cy="2184400"/>
          </a:xfrm>
          <a:prstGeom prst="rect">
            <a:avLst/>
          </a:prstGeom>
        </p:spPr>
        <p:txBody>
          <a:bodyPr lIns="87024" tIns="43512" rIns="87024" bIns="43512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0129" y="3941793"/>
            <a:ext cx="4042348" cy="2185987"/>
          </a:xfrm>
          <a:prstGeom prst="rect">
            <a:avLst/>
          </a:prstGeom>
        </p:spPr>
        <p:txBody>
          <a:bodyPr lIns="87024" tIns="43512" rIns="87024" bIns="43512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52093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29948"/>
            <a:ext cx="7172224" cy="146968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7120" tIns="43559" rIns="87120" bIns="43559"/>
          <a:lstStyle>
            <a:lvl1pPr marL="0" indent="0" algn="ctr">
              <a:buNone/>
              <a:defRPr/>
            </a:lvl1pPr>
            <a:lvl2pPr marL="435604" indent="0" algn="ctr">
              <a:buNone/>
              <a:defRPr/>
            </a:lvl2pPr>
            <a:lvl3pPr marL="871210" indent="0" algn="ctr">
              <a:buNone/>
              <a:defRPr/>
            </a:lvl3pPr>
            <a:lvl4pPr marL="1306816" indent="0" algn="ctr">
              <a:buNone/>
              <a:defRPr/>
            </a:lvl4pPr>
            <a:lvl5pPr marL="1742424" indent="0" algn="ctr">
              <a:buNone/>
              <a:defRPr/>
            </a:lvl5pPr>
            <a:lvl6pPr marL="2178027" indent="0" algn="ctr">
              <a:buNone/>
              <a:defRPr/>
            </a:lvl6pPr>
            <a:lvl7pPr marL="2613635" indent="0" algn="ctr">
              <a:buNone/>
              <a:defRPr/>
            </a:lvl7pPr>
            <a:lvl8pPr marL="3049240" indent="0" algn="ctr">
              <a:buNone/>
              <a:defRPr/>
            </a:lvl8pPr>
            <a:lvl9pPr marL="348484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5145880"/>
      </p:ext>
    </p:extLst>
  </p:cSld>
  <p:clrMapOvr>
    <a:masterClrMapping/>
  </p:clrMapOvr>
  <p:transition spd="med"/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91"/>
            <a:ext cx="7594120" cy="114273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846"/>
            <a:ext cx="7594120" cy="4524915"/>
          </a:xfrm>
          <a:prstGeom prst="rect">
            <a:avLst/>
          </a:prstGeom>
        </p:spPr>
        <p:txBody>
          <a:bodyPr lIns="87120" tIns="43559" rIns="87120" bIns="4355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0141305"/>
      </p:ext>
    </p:extLst>
  </p:cSld>
  <p:clrMapOvr>
    <a:masterClrMapping/>
  </p:clrMapOvr>
  <p:transition spd="med"/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7120" tIns="43559" rIns="87120" bIns="43559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7120" tIns="43559" rIns="87120" bIns="43559" anchor="b"/>
          <a:lstStyle>
            <a:lvl1pPr marL="0" indent="0">
              <a:buNone/>
              <a:defRPr sz="1900"/>
            </a:lvl1pPr>
            <a:lvl2pPr marL="435604" indent="0">
              <a:buNone/>
              <a:defRPr sz="1700"/>
            </a:lvl2pPr>
            <a:lvl3pPr marL="871210" indent="0">
              <a:buNone/>
              <a:defRPr sz="1500"/>
            </a:lvl3pPr>
            <a:lvl4pPr marL="1306816" indent="0">
              <a:buNone/>
              <a:defRPr sz="1300"/>
            </a:lvl4pPr>
            <a:lvl5pPr marL="1742424" indent="0">
              <a:buNone/>
              <a:defRPr sz="1300"/>
            </a:lvl5pPr>
            <a:lvl6pPr marL="2178027" indent="0">
              <a:buNone/>
              <a:defRPr sz="1300"/>
            </a:lvl6pPr>
            <a:lvl7pPr marL="2613635" indent="0">
              <a:buNone/>
              <a:defRPr sz="1300"/>
            </a:lvl7pPr>
            <a:lvl8pPr marL="3049240" indent="0">
              <a:buNone/>
              <a:defRPr sz="1300"/>
            </a:lvl8pPr>
            <a:lvl9pPr marL="3484848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720405927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7"/>
            <a:ext cx="7594120" cy="1142735"/>
          </a:xfrm>
          <a:prstGeom prst="rect">
            <a:avLst/>
          </a:prstGeom>
        </p:spPr>
        <p:txBody>
          <a:bodyPr lIns="86422" tIns="43199" rIns="86422" bIns="43199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422" tIns="43199" rIns="86422" bIns="43199" anchor="b"/>
          <a:lstStyle>
            <a:lvl1pPr marL="0" indent="0">
              <a:buNone/>
              <a:defRPr sz="2300" b="1"/>
            </a:lvl1pPr>
            <a:lvl2pPr marL="432092" indent="0">
              <a:buNone/>
              <a:defRPr sz="1900" b="1"/>
            </a:lvl2pPr>
            <a:lvl3pPr marL="864202" indent="0">
              <a:buNone/>
              <a:defRPr sz="1700" b="1"/>
            </a:lvl3pPr>
            <a:lvl4pPr marL="1296311" indent="0">
              <a:buNone/>
              <a:defRPr sz="1500" b="1"/>
            </a:lvl4pPr>
            <a:lvl5pPr marL="1728424" indent="0">
              <a:buNone/>
              <a:defRPr sz="1500" b="1"/>
            </a:lvl5pPr>
            <a:lvl6pPr marL="2160522" indent="0">
              <a:buNone/>
              <a:defRPr sz="1500" b="1"/>
            </a:lvl6pPr>
            <a:lvl7pPr marL="2592632" indent="0">
              <a:buNone/>
              <a:defRPr sz="1500" b="1"/>
            </a:lvl7pPr>
            <a:lvl8pPr marL="3024735" indent="0">
              <a:buNone/>
              <a:defRPr sz="1500" b="1"/>
            </a:lvl8pPr>
            <a:lvl9pPr marL="345684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74"/>
            <a:ext cx="3728209" cy="3950373"/>
          </a:xfrm>
          <a:prstGeom prst="rect">
            <a:avLst/>
          </a:prstGeom>
        </p:spPr>
        <p:txBody>
          <a:bodyPr lIns="86422" tIns="43199" rIns="86422" bIns="43199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422" tIns="43199" rIns="86422" bIns="43199" anchor="b"/>
          <a:lstStyle>
            <a:lvl1pPr marL="0" indent="0">
              <a:buNone/>
              <a:defRPr sz="2300" b="1"/>
            </a:lvl1pPr>
            <a:lvl2pPr marL="432092" indent="0">
              <a:buNone/>
              <a:defRPr sz="1900" b="1"/>
            </a:lvl2pPr>
            <a:lvl3pPr marL="864202" indent="0">
              <a:buNone/>
              <a:defRPr sz="1700" b="1"/>
            </a:lvl3pPr>
            <a:lvl4pPr marL="1296311" indent="0">
              <a:buNone/>
              <a:defRPr sz="1500" b="1"/>
            </a:lvl4pPr>
            <a:lvl5pPr marL="1728424" indent="0">
              <a:buNone/>
              <a:defRPr sz="1500" b="1"/>
            </a:lvl5pPr>
            <a:lvl6pPr marL="2160522" indent="0">
              <a:buNone/>
              <a:defRPr sz="1500" b="1"/>
            </a:lvl6pPr>
            <a:lvl7pPr marL="2592632" indent="0">
              <a:buNone/>
              <a:defRPr sz="1500" b="1"/>
            </a:lvl7pPr>
            <a:lvl8pPr marL="3024735" indent="0">
              <a:buNone/>
              <a:defRPr sz="1500" b="1"/>
            </a:lvl8pPr>
            <a:lvl9pPr marL="345684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74"/>
            <a:ext cx="3729674" cy="3950373"/>
          </a:xfrm>
          <a:prstGeom prst="rect">
            <a:avLst/>
          </a:prstGeom>
        </p:spPr>
        <p:txBody>
          <a:bodyPr lIns="86422" tIns="43199" rIns="86422" bIns="43199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0550028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91"/>
            <a:ext cx="7594120" cy="114273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846"/>
            <a:ext cx="3726744" cy="4524915"/>
          </a:xfrm>
          <a:prstGeom prst="rect">
            <a:avLst/>
          </a:prstGeom>
        </p:spPr>
        <p:txBody>
          <a:bodyPr lIns="87120" tIns="43559" rIns="87120" bIns="43559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846"/>
            <a:ext cx="3726744" cy="4524915"/>
          </a:xfrm>
          <a:prstGeom prst="rect">
            <a:avLst/>
          </a:prstGeom>
        </p:spPr>
        <p:txBody>
          <a:bodyPr lIns="87120" tIns="43559" rIns="87120" bIns="43559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99683663"/>
      </p:ext>
    </p:extLst>
  </p:cSld>
  <p:clrMapOvr>
    <a:masterClrMapping/>
  </p:clrMapOvr>
  <p:transition spd="med"/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91"/>
            <a:ext cx="7594120" cy="1142735"/>
          </a:xfrm>
          <a:prstGeom prst="rect">
            <a:avLst/>
          </a:prstGeom>
        </p:spPr>
        <p:txBody>
          <a:bodyPr lIns="87120" tIns="43559" rIns="87120" bIns="43559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7120" tIns="43559" rIns="87120" bIns="43559" anchor="b"/>
          <a:lstStyle>
            <a:lvl1pPr marL="0" indent="0">
              <a:buNone/>
              <a:defRPr sz="2300" b="1"/>
            </a:lvl1pPr>
            <a:lvl2pPr marL="435604" indent="0">
              <a:buNone/>
              <a:defRPr sz="1900" b="1"/>
            </a:lvl2pPr>
            <a:lvl3pPr marL="871210" indent="0">
              <a:buNone/>
              <a:defRPr sz="1700" b="1"/>
            </a:lvl3pPr>
            <a:lvl4pPr marL="1306816" indent="0">
              <a:buNone/>
              <a:defRPr sz="1500" b="1"/>
            </a:lvl4pPr>
            <a:lvl5pPr marL="1742424" indent="0">
              <a:buNone/>
              <a:defRPr sz="1500" b="1"/>
            </a:lvl5pPr>
            <a:lvl6pPr marL="2178027" indent="0">
              <a:buNone/>
              <a:defRPr sz="1500" b="1"/>
            </a:lvl6pPr>
            <a:lvl7pPr marL="2613635" indent="0">
              <a:buNone/>
              <a:defRPr sz="1500" b="1"/>
            </a:lvl7pPr>
            <a:lvl8pPr marL="3049240" indent="0">
              <a:buNone/>
              <a:defRPr sz="1500" b="1"/>
            </a:lvl8pPr>
            <a:lvl9pPr marL="348484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388"/>
            <a:ext cx="3728209" cy="3950373"/>
          </a:xfrm>
          <a:prstGeom prst="rect">
            <a:avLst/>
          </a:prstGeom>
        </p:spPr>
        <p:txBody>
          <a:bodyPr lIns="87120" tIns="43559" rIns="87120" bIns="43559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7120" tIns="43559" rIns="87120" bIns="43559" anchor="b"/>
          <a:lstStyle>
            <a:lvl1pPr marL="0" indent="0">
              <a:buNone/>
              <a:defRPr sz="2300" b="1"/>
            </a:lvl1pPr>
            <a:lvl2pPr marL="435604" indent="0">
              <a:buNone/>
              <a:defRPr sz="1900" b="1"/>
            </a:lvl2pPr>
            <a:lvl3pPr marL="871210" indent="0">
              <a:buNone/>
              <a:defRPr sz="1700" b="1"/>
            </a:lvl3pPr>
            <a:lvl4pPr marL="1306816" indent="0">
              <a:buNone/>
              <a:defRPr sz="1500" b="1"/>
            </a:lvl4pPr>
            <a:lvl5pPr marL="1742424" indent="0">
              <a:buNone/>
              <a:defRPr sz="1500" b="1"/>
            </a:lvl5pPr>
            <a:lvl6pPr marL="2178027" indent="0">
              <a:buNone/>
              <a:defRPr sz="1500" b="1"/>
            </a:lvl6pPr>
            <a:lvl7pPr marL="2613635" indent="0">
              <a:buNone/>
              <a:defRPr sz="1500" b="1"/>
            </a:lvl7pPr>
            <a:lvl8pPr marL="3049240" indent="0">
              <a:buNone/>
              <a:defRPr sz="1500" b="1"/>
            </a:lvl8pPr>
            <a:lvl9pPr marL="3484848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388"/>
            <a:ext cx="3729674" cy="3950373"/>
          </a:xfrm>
          <a:prstGeom prst="rect">
            <a:avLst/>
          </a:prstGeom>
        </p:spPr>
        <p:txBody>
          <a:bodyPr lIns="87120" tIns="43559" rIns="87120" bIns="43559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5451556"/>
      </p:ext>
    </p:extLst>
  </p:cSld>
  <p:clrMapOvr>
    <a:masterClrMapping/>
  </p:clrMapOvr>
  <p:transition spd="med"/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91"/>
            <a:ext cx="7594120" cy="114273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06103418"/>
      </p:ext>
    </p:extLst>
  </p:cSld>
  <p:clrMapOvr>
    <a:masterClrMapping/>
  </p:clrMapOvr>
  <p:transition spd="med"/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85787783"/>
      </p:ext>
    </p:extLst>
  </p:cSld>
  <p:clrMapOvr>
    <a:masterClrMapping/>
  </p:clrMapOvr>
  <p:transition spd="med"/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12" y="273003"/>
            <a:ext cx="2776015" cy="1161781"/>
          </a:xfrm>
          <a:prstGeom prst="rect">
            <a:avLst/>
          </a:prstGeom>
        </p:spPr>
        <p:txBody>
          <a:bodyPr lIns="87120" tIns="43559" rIns="87120" bIns="43559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7120" tIns="43559" rIns="87120" bIns="43559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12" y="1434784"/>
            <a:ext cx="2776015" cy="4689977"/>
          </a:xfrm>
          <a:prstGeom prst="rect">
            <a:avLst/>
          </a:prstGeom>
        </p:spPr>
        <p:txBody>
          <a:bodyPr lIns="87120" tIns="43559" rIns="87120" bIns="43559"/>
          <a:lstStyle>
            <a:lvl1pPr marL="0" indent="0">
              <a:buNone/>
              <a:defRPr sz="1300"/>
            </a:lvl1pPr>
            <a:lvl2pPr marL="435604" indent="0">
              <a:buNone/>
              <a:defRPr sz="1100"/>
            </a:lvl2pPr>
            <a:lvl3pPr marL="871210" indent="0">
              <a:buNone/>
              <a:defRPr sz="1000"/>
            </a:lvl3pPr>
            <a:lvl4pPr marL="1306816" indent="0">
              <a:buNone/>
              <a:defRPr sz="900"/>
            </a:lvl4pPr>
            <a:lvl5pPr marL="1742424" indent="0">
              <a:buNone/>
              <a:defRPr sz="900"/>
            </a:lvl5pPr>
            <a:lvl6pPr marL="2178027" indent="0">
              <a:buNone/>
              <a:defRPr sz="900"/>
            </a:lvl6pPr>
            <a:lvl7pPr marL="2613635" indent="0">
              <a:buNone/>
              <a:defRPr sz="900"/>
            </a:lvl7pPr>
            <a:lvl8pPr marL="3049240" indent="0">
              <a:buNone/>
              <a:defRPr sz="900"/>
            </a:lvl8pPr>
            <a:lvl9pPr marL="34848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04736602"/>
      </p:ext>
    </p:extLst>
  </p:cSld>
  <p:clrMapOvr>
    <a:masterClrMapping/>
  </p:clrMapOvr>
  <p:transition spd="med"/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05"/>
            <a:ext cx="5062747" cy="566607"/>
          </a:xfrm>
          <a:prstGeom prst="rect">
            <a:avLst/>
          </a:prstGeom>
        </p:spPr>
        <p:txBody>
          <a:bodyPr lIns="87120" tIns="43559" rIns="87120" bIns="43559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7120" tIns="43559" rIns="87120" bIns="43559"/>
          <a:lstStyle>
            <a:lvl1pPr marL="0" indent="0">
              <a:buNone/>
              <a:defRPr sz="3100"/>
            </a:lvl1pPr>
            <a:lvl2pPr marL="435604" indent="0">
              <a:buNone/>
              <a:defRPr sz="2700"/>
            </a:lvl2pPr>
            <a:lvl3pPr marL="871210" indent="0">
              <a:buNone/>
              <a:defRPr sz="2300"/>
            </a:lvl3pPr>
            <a:lvl4pPr marL="1306816" indent="0">
              <a:buNone/>
              <a:defRPr sz="1900"/>
            </a:lvl4pPr>
            <a:lvl5pPr marL="1742424" indent="0">
              <a:buNone/>
              <a:defRPr sz="1900"/>
            </a:lvl5pPr>
            <a:lvl6pPr marL="2178027" indent="0">
              <a:buNone/>
              <a:defRPr sz="1900"/>
            </a:lvl6pPr>
            <a:lvl7pPr marL="2613635" indent="0">
              <a:buNone/>
              <a:defRPr sz="1900"/>
            </a:lvl7pPr>
            <a:lvl8pPr marL="3049240" indent="0">
              <a:buNone/>
              <a:defRPr sz="1900"/>
            </a:lvl8pPr>
            <a:lvl9pPr marL="3484848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7120" tIns="43559" rIns="87120" bIns="43559"/>
          <a:lstStyle>
            <a:lvl1pPr marL="0" indent="0">
              <a:buNone/>
              <a:defRPr sz="1300"/>
            </a:lvl1pPr>
            <a:lvl2pPr marL="435604" indent="0">
              <a:buNone/>
              <a:defRPr sz="1100"/>
            </a:lvl2pPr>
            <a:lvl3pPr marL="871210" indent="0">
              <a:buNone/>
              <a:defRPr sz="1000"/>
            </a:lvl3pPr>
            <a:lvl4pPr marL="1306816" indent="0">
              <a:buNone/>
              <a:defRPr sz="900"/>
            </a:lvl4pPr>
            <a:lvl5pPr marL="1742424" indent="0">
              <a:buNone/>
              <a:defRPr sz="900"/>
            </a:lvl5pPr>
            <a:lvl6pPr marL="2178027" indent="0">
              <a:buNone/>
              <a:defRPr sz="900"/>
            </a:lvl6pPr>
            <a:lvl7pPr marL="2613635" indent="0">
              <a:buNone/>
              <a:defRPr sz="900"/>
            </a:lvl7pPr>
            <a:lvl8pPr marL="3049240" indent="0">
              <a:buNone/>
              <a:defRPr sz="900"/>
            </a:lvl8pPr>
            <a:lvl9pPr marL="348484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67029443"/>
      </p:ext>
    </p:extLst>
  </p:cSld>
  <p:clrMapOvr>
    <a:masterClrMapping/>
  </p:clrMapOvr>
  <p:transition spd="med"/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91"/>
            <a:ext cx="7594120" cy="114273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846"/>
            <a:ext cx="7594120" cy="4524915"/>
          </a:xfrm>
          <a:prstGeom prst="rect">
            <a:avLst/>
          </a:prstGeom>
        </p:spPr>
        <p:txBody>
          <a:bodyPr vert="eaVert" lIns="87120" tIns="43559" rIns="87120" bIns="4355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5402056"/>
      </p:ext>
    </p:extLst>
  </p:cSld>
  <p:clrMapOvr>
    <a:masterClrMapping/>
  </p:clrMapOvr>
  <p:transition spd="med"/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7120" tIns="43559" rIns="87120" bIns="4355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7120" tIns="43559" rIns="87120" bIns="4355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9488259"/>
      </p:ext>
    </p:extLst>
  </p:cSld>
  <p:clrMapOvr>
    <a:masterClrMapping/>
  </p:clrMapOvr>
  <p:transition spd="med"/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591"/>
            <a:ext cx="7594120" cy="114273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846"/>
            <a:ext cx="7594120" cy="4524915"/>
          </a:xfrm>
          <a:prstGeom prst="rect">
            <a:avLst/>
          </a:prstGeom>
        </p:spPr>
        <p:txBody>
          <a:bodyPr lIns="87120" tIns="43559" rIns="87120" bIns="43559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3397165"/>
      </p:ext>
    </p:extLst>
  </p:cSld>
  <p:clrMapOvr>
    <a:masterClrMapping/>
  </p:clrMapOvr>
  <p:transition spd="med"/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70" y="274591"/>
            <a:ext cx="8229893" cy="114273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070" y="1599829"/>
            <a:ext cx="8229893" cy="4526502"/>
          </a:xfrm>
          <a:prstGeom prst="rect">
            <a:avLst/>
          </a:prstGeom>
        </p:spPr>
        <p:txBody>
          <a:bodyPr lIns="87120" tIns="43559" rIns="87120" bIns="43559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27264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9"/>
            <a:ext cx="7594120" cy="1142735"/>
          </a:xfrm>
          <a:prstGeom prst="rect">
            <a:avLst/>
          </a:prstGeom>
        </p:spPr>
        <p:txBody>
          <a:bodyPr lIns="86406" tIns="43191" rIns="86406" bIns="4319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34"/>
            <a:ext cx="7594120" cy="4524915"/>
          </a:xfrm>
          <a:prstGeom prst="rect">
            <a:avLst/>
          </a:prstGeom>
        </p:spPr>
        <p:txBody>
          <a:bodyPr lIns="86406" tIns="43191" rIns="86406" bIns="4319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41130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7"/>
            <a:ext cx="7594120" cy="1142735"/>
          </a:xfrm>
          <a:prstGeom prst="rect">
            <a:avLst/>
          </a:prstGeom>
        </p:spPr>
        <p:txBody>
          <a:bodyPr lIns="86422" tIns="43199" rIns="86422" bIns="43199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0773888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070" y="274574"/>
            <a:ext cx="8229893" cy="5851757"/>
          </a:xfrm>
          <a:prstGeom prst="rect">
            <a:avLst/>
          </a:prstGeom>
        </p:spPr>
        <p:txBody>
          <a:bodyPr lIns="87120" tIns="43559" rIns="87120" bIns="43559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5015770"/>
      </p:ext>
    </p:extLst>
  </p:cSld>
  <p:clrMapOvr>
    <a:masterClrMapping/>
  </p:clrMapOvr>
  <p:transition spd="med"/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70" y="274591"/>
            <a:ext cx="8229893" cy="1142735"/>
          </a:xfrm>
          <a:prstGeom prst="rect">
            <a:avLst/>
          </a:prstGeom>
        </p:spPr>
        <p:txBody>
          <a:bodyPr lIns="87120" tIns="43559" rIns="87120" bIns="43559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036514"/>
      </p:ext>
    </p:extLst>
  </p:cSld>
  <p:clrMapOvr>
    <a:masterClrMapping/>
  </p:clrMapOvr>
  <p:transition spd="med"/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29933"/>
            <a:ext cx="7172224" cy="146968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7243" tIns="43622" rIns="87243" bIns="43622"/>
          <a:lstStyle>
            <a:lvl1pPr marL="0" indent="0" algn="ctr">
              <a:buNone/>
              <a:defRPr/>
            </a:lvl1pPr>
            <a:lvl2pPr marL="436219" indent="0" algn="ctr">
              <a:buNone/>
              <a:defRPr/>
            </a:lvl2pPr>
            <a:lvl3pPr marL="872438" indent="0" algn="ctr">
              <a:buNone/>
              <a:defRPr/>
            </a:lvl3pPr>
            <a:lvl4pPr marL="1308659" indent="0" algn="ctr">
              <a:buNone/>
              <a:defRPr/>
            </a:lvl4pPr>
            <a:lvl5pPr marL="1744877" indent="0" algn="ctr">
              <a:buNone/>
              <a:defRPr/>
            </a:lvl5pPr>
            <a:lvl6pPr marL="2181096" indent="0" algn="ctr">
              <a:buNone/>
              <a:defRPr/>
            </a:lvl6pPr>
            <a:lvl7pPr marL="2617315" indent="0" algn="ctr">
              <a:buNone/>
              <a:defRPr/>
            </a:lvl7pPr>
            <a:lvl8pPr marL="3053535" indent="0" algn="ctr">
              <a:buNone/>
              <a:defRPr/>
            </a:lvl8pPr>
            <a:lvl9pPr marL="348975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9783803"/>
      </p:ext>
    </p:extLst>
  </p:cSld>
  <p:clrMapOvr>
    <a:masterClrMapping/>
  </p:clrMapOvr>
  <p:transition spd="med"/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76"/>
            <a:ext cx="7594120" cy="114273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831"/>
            <a:ext cx="7594120" cy="4524915"/>
          </a:xfrm>
          <a:prstGeom prst="rect">
            <a:avLst/>
          </a:prstGeom>
        </p:spPr>
        <p:txBody>
          <a:bodyPr lIns="87243" tIns="43622" rIns="87243" bIns="4362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8589692"/>
      </p:ext>
    </p:extLst>
  </p:cSld>
  <p:clrMapOvr>
    <a:masterClrMapping/>
  </p:clrMapOvr>
  <p:transition spd="med"/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7243" tIns="43622" rIns="87243" bIns="43622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7243" tIns="43622" rIns="87243" bIns="43622" anchor="b"/>
          <a:lstStyle>
            <a:lvl1pPr marL="0" indent="0">
              <a:buNone/>
              <a:defRPr sz="1900"/>
            </a:lvl1pPr>
            <a:lvl2pPr marL="436219" indent="0">
              <a:buNone/>
              <a:defRPr sz="1700"/>
            </a:lvl2pPr>
            <a:lvl3pPr marL="872438" indent="0">
              <a:buNone/>
              <a:defRPr sz="1500"/>
            </a:lvl3pPr>
            <a:lvl4pPr marL="1308659" indent="0">
              <a:buNone/>
              <a:defRPr sz="1300"/>
            </a:lvl4pPr>
            <a:lvl5pPr marL="1744877" indent="0">
              <a:buNone/>
              <a:defRPr sz="1300"/>
            </a:lvl5pPr>
            <a:lvl6pPr marL="2181096" indent="0">
              <a:buNone/>
              <a:defRPr sz="1300"/>
            </a:lvl6pPr>
            <a:lvl7pPr marL="2617315" indent="0">
              <a:buNone/>
              <a:defRPr sz="1300"/>
            </a:lvl7pPr>
            <a:lvl8pPr marL="3053535" indent="0">
              <a:buNone/>
              <a:defRPr sz="1300"/>
            </a:lvl8pPr>
            <a:lvl9pPr marL="348975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89861861"/>
      </p:ext>
    </p:extLst>
  </p:cSld>
  <p:clrMapOvr>
    <a:masterClrMapping/>
  </p:clrMapOvr>
  <p:transition spd="med"/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76"/>
            <a:ext cx="7594120" cy="114273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831"/>
            <a:ext cx="3726744" cy="4524915"/>
          </a:xfrm>
          <a:prstGeom prst="rect">
            <a:avLst/>
          </a:prstGeom>
        </p:spPr>
        <p:txBody>
          <a:bodyPr lIns="87243" tIns="43622" rIns="87243" bIns="43622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831"/>
            <a:ext cx="3726744" cy="4524915"/>
          </a:xfrm>
          <a:prstGeom prst="rect">
            <a:avLst/>
          </a:prstGeom>
        </p:spPr>
        <p:txBody>
          <a:bodyPr lIns="87243" tIns="43622" rIns="87243" bIns="43622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8954816"/>
      </p:ext>
    </p:extLst>
  </p:cSld>
  <p:clrMapOvr>
    <a:masterClrMapping/>
  </p:clrMapOvr>
  <p:transition spd="med"/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76"/>
            <a:ext cx="7594120" cy="1142735"/>
          </a:xfrm>
          <a:prstGeom prst="rect">
            <a:avLst/>
          </a:prstGeom>
        </p:spPr>
        <p:txBody>
          <a:bodyPr lIns="87243" tIns="43622" rIns="87243" bIns="43622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7" y="1534758"/>
            <a:ext cx="3728209" cy="639614"/>
          </a:xfrm>
          <a:prstGeom prst="rect">
            <a:avLst/>
          </a:prstGeom>
        </p:spPr>
        <p:txBody>
          <a:bodyPr lIns="87243" tIns="43622" rIns="87243" bIns="43622" anchor="b"/>
          <a:lstStyle>
            <a:lvl1pPr marL="0" indent="0">
              <a:buNone/>
              <a:defRPr sz="2300" b="1"/>
            </a:lvl1pPr>
            <a:lvl2pPr marL="436219" indent="0">
              <a:buNone/>
              <a:defRPr sz="1900" b="1"/>
            </a:lvl2pPr>
            <a:lvl3pPr marL="872438" indent="0">
              <a:buNone/>
              <a:defRPr sz="1700" b="1"/>
            </a:lvl3pPr>
            <a:lvl4pPr marL="1308659" indent="0">
              <a:buNone/>
              <a:defRPr sz="1500" b="1"/>
            </a:lvl4pPr>
            <a:lvl5pPr marL="1744877" indent="0">
              <a:buNone/>
              <a:defRPr sz="1500" b="1"/>
            </a:lvl5pPr>
            <a:lvl6pPr marL="2181096" indent="0">
              <a:buNone/>
              <a:defRPr sz="1500" b="1"/>
            </a:lvl6pPr>
            <a:lvl7pPr marL="2617315" indent="0">
              <a:buNone/>
              <a:defRPr sz="1500" b="1"/>
            </a:lvl7pPr>
            <a:lvl8pPr marL="3053535" indent="0">
              <a:buNone/>
              <a:defRPr sz="1500" b="1"/>
            </a:lvl8pPr>
            <a:lvl9pPr marL="348975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7" y="2174373"/>
            <a:ext cx="3728209" cy="3950373"/>
          </a:xfrm>
          <a:prstGeom prst="rect">
            <a:avLst/>
          </a:prstGeom>
        </p:spPr>
        <p:txBody>
          <a:bodyPr lIns="87243" tIns="43622" rIns="87243" bIns="43622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3" y="1534758"/>
            <a:ext cx="3729674" cy="639614"/>
          </a:xfrm>
          <a:prstGeom prst="rect">
            <a:avLst/>
          </a:prstGeom>
        </p:spPr>
        <p:txBody>
          <a:bodyPr lIns="87243" tIns="43622" rIns="87243" bIns="43622" anchor="b"/>
          <a:lstStyle>
            <a:lvl1pPr marL="0" indent="0">
              <a:buNone/>
              <a:defRPr sz="2300" b="1"/>
            </a:lvl1pPr>
            <a:lvl2pPr marL="436219" indent="0">
              <a:buNone/>
              <a:defRPr sz="1900" b="1"/>
            </a:lvl2pPr>
            <a:lvl3pPr marL="872438" indent="0">
              <a:buNone/>
              <a:defRPr sz="1700" b="1"/>
            </a:lvl3pPr>
            <a:lvl4pPr marL="1308659" indent="0">
              <a:buNone/>
              <a:defRPr sz="1500" b="1"/>
            </a:lvl4pPr>
            <a:lvl5pPr marL="1744877" indent="0">
              <a:buNone/>
              <a:defRPr sz="1500" b="1"/>
            </a:lvl5pPr>
            <a:lvl6pPr marL="2181096" indent="0">
              <a:buNone/>
              <a:defRPr sz="1500" b="1"/>
            </a:lvl6pPr>
            <a:lvl7pPr marL="2617315" indent="0">
              <a:buNone/>
              <a:defRPr sz="1500" b="1"/>
            </a:lvl7pPr>
            <a:lvl8pPr marL="3053535" indent="0">
              <a:buNone/>
              <a:defRPr sz="1500" b="1"/>
            </a:lvl8pPr>
            <a:lvl9pPr marL="348975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3" y="2174373"/>
            <a:ext cx="3729674" cy="3950373"/>
          </a:xfrm>
          <a:prstGeom prst="rect">
            <a:avLst/>
          </a:prstGeom>
        </p:spPr>
        <p:txBody>
          <a:bodyPr lIns="87243" tIns="43622" rIns="87243" bIns="43622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3349152"/>
      </p:ext>
    </p:extLst>
  </p:cSld>
  <p:clrMapOvr>
    <a:masterClrMapping/>
  </p:clrMapOvr>
  <p:transition spd="med"/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76"/>
            <a:ext cx="7594120" cy="114273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41728256"/>
      </p:ext>
    </p:extLst>
  </p:cSld>
  <p:clrMapOvr>
    <a:masterClrMapping/>
  </p:clrMapOvr>
  <p:transition spd="med"/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53099422"/>
      </p:ext>
    </p:extLst>
  </p:cSld>
  <p:clrMapOvr>
    <a:masterClrMapping/>
  </p:clrMapOvr>
  <p:transition spd="med"/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7" y="272988"/>
            <a:ext cx="2776015" cy="1161781"/>
          </a:xfrm>
          <a:prstGeom prst="rect">
            <a:avLst/>
          </a:prstGeom>
        </p:spPr>
        <p:txBody>
          <a:bodyPr lIns="87243" tIns="43622" rIns="87243" bIns="43622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7243" tIns="43622" rIns="87243" bIns="43622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897" y="1434769"/>
            <a:ext cx="2776015" cy="4689977"/>
          </a:xfrm>
          <a:prstGeom prst="rect">
            <a:avLst/>
          </a:prstGeom>
        </p:spPr>
        <p:txBody>
          <a:bodyPr lIns="87243" tIns="43622" rIns="87243" bIns="43622"/>
          <a:lstStyle>
            <a:lvl1pPr marL="0" indent="0">
              <a:buNone/>
              <a:defRPr sz="1300"/>
            </a:lvl1pPr>
            <a:lvl2pPr marL="436219" indent="0">
              <a:buNone/>
              <a:defRPr sz="1100"/>
            </a:lvl2pPr>
            <a:lvl3pPr marL="872438" indent="0">
              <a:buNone/>
              <a:defRPr sz="1000"/>
            </a:lvl3pPr>
            <a:lvl4pPr marL="1308659" indent="0">
              <a:buNone/>
              <a:defRPr sz="900"/>
            </a:lvl4pPr>
            <a:lvl5pPr marL="1744877" indent="0">
              <a:buNone/>
              <a:defRPr sz="900"/>
            </a:lvl5pPr>
            <a:lvl6pPr marL="2181096" indent="0">
              <a:buNone/>
              <a:defRPr sz="900"/>
            </a:lvl6pPr>
            <a:lvl7pPr marL="2617315" indent="0">
              <a:buNone/>
              <a:defRPr sz="900"/>
            </a:lvl7pPr>
            <a:lvl8pPr marL="3053535" indent="0">
              <a:buNone/>
              <a:defRPr sz="900"/>
            </a:lvl8pPr>
            <a:lvl9pPr marL="348975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2636961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168979828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490"/>
            <a:ext cx="5062747" cy="566607"/>
          </a:xfrm>
          <a:prstGeom prst="rect">
            <a:avLst/>
          </a:prstGeom>
        </p:spPr>
        <p:txBody>
          <a:bodyPr lIns="87243" tIns="43622" rIns="87243" bIns="43622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7243" tIns="43622" rIns="87243" bIns="43622"/>
          <a:lstStyle>
            <a:lvl1pPr marL="0" indent="0">
              <a:buNone/>
              <a:defRPr sz="3100"/>
            </a:lvl1pPr>
            <a:lvl2pPr marL="436219" indent="0">
              <a:buNone/>
              <a:defRPr sz="2700"/>
            </a:lvl2pPr>
            <a:lvl3pPr marL="872438" indent="0">
              <a:buNone/>
              <a:defRPr sz="2300"/>
            </a:lvl3pPr>
            <a:lvl4pPr marL="1308659" indent="0">
              <a:buNone/>
              <a:defRPr sz="1900"/>
            </a:lvl4pPr>
            <a:lvl5pPr marL="1744877" indent="0">
              <a:buNone/>
              <a:defRPr sz="1900"/>
            </a:lvl5pPr>
            <a:lvl6pPr marL="2181096" indent="0">
              <a:buNone/>
              <a:defRPr sz="1900"/>
            </a:lvl6pPr>
            <a:lvl7pPr marL="2617315" indent="0">
              <a:buNone/>
              <a:defRPr sz="1900"/>
            </a:lvl7pPr>
            <a:lvl8pPr marL="3053535" indent="0">
              <a:buNone/>
              <a:defRPr sz="1900"/>
            </a:lvl8pPr>
            <a:lvl9pPr marL="3489755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7243" tIns="43622" rIns="87243" bIns="43622"/>
          <a:lstStyle>
            <a:lvl1pPr marL="0" indent="0">
              <a:buNone/>
              <a:defRPr sz="1300"/>
            </a:lvl1pPr>
            <a:lvl2pPr marL="436219" indent="0">
              <a:buNone/>
              <a:defRPr sz="1100"/>
            </a:lvl2pPr>
            <a:lvl3pPr marL="872438" indent="0">
              <a:buNone/>
              <a:defRPr sz="1000"/>
            </a:lvl3pPr>
            <a:lvl4pPr marL="1308659" indent="0">
              <a:buNone/>
              <a:defRPr sz="900"/>
            </a:lvl4pPr>
            <a:lvl5pPr marL="1744877" indent="0">
              <a:buNone/>
              <a:defRPr sz="900"/>
            </a:lvl5pPr>
            <a:lvl6pPr marL="2181096" indent="0">
              <a:buNone/>
              <a:defRPr sz="900"/>
            </a:lvl6pPr>
            <a:lvl7pPr marL="2617315" indent="0">
              <a:buNone/>
              <a:defRPr sz="900"/>
            </a:lvl7pPr>
            <a:lvl8pPr marL="3053535" indent="0">
              <a:buNone/>
              <a:defRPr sz="900"/>
            </a:lvl8pPr>
            <a:lvl9pPr marL="348975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18933712"/>
      </p:ext>
    </p:extLst>
  </p:cSld>
  <p:clrMapOvr>
    <a:masterClrMapping/>
  </p:clrMapOvr>
  <p:transition spd="med"/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576"/>
            <a:ext cx="7594120" cy="114273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831"/>
            <a:ext cx="7594120" cy="4524915"/>
          </a:xfrm>
          <a:prstGeom prst="rect">
            <a:avLst/>
          </a:prstGeom>
        </p:spPr>
        <p:txBody>
          <a:bodyPr vert="eaVert" lIns="87243" tIns="43622" rIns="87243" bIns="4362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28114816"/>
      </p:ext>
    </p:extLst>
  </p:cSld>
  <p:clrMapOvr>
    <a:masterClrMapping/>
  </p:clrMapOvr>
  <p:transition spd="med"/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7243" tIns="43622" rIns="87243" bIns="43622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7243" tIns="43622" rIns="87243" bIns="43622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0845121"/>
      </p:ext>
    </p:extLst>
  </p:cSld>
  <p:clrMapOvr>
    <a:masterClrMapping/>
  </p:clrMapOvr>
  <p:transition spd="med"/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576"/>
            <a:ext cx="7594120" cy="114273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831"/>
            <a:ext cx="7594120" cy="4524915"/>
          </a:xfrm>
          <a:prstGeom prst="rect">
            <a:avLst/>
          </a:prstGeom>
        </p:spPr>
        <p:txBody>
          <a:bodyPr lIns="87243" tIns="43622" rIns="87243" bIns="43622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0746279"/>
      </p:ext>
    </p:extLst>
  </p:cSld>
  <p:clrMapOvr>
    <a:masterClrMapping/>
  </p:clrMapOvr>
  <p:transition spd="med"/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55" y="274576"/>
            <a:ext cx="8229893" cy="114273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055" y="1599829"/>
            <a:ext cx="8229893" cy="4526502"/>
          </a:xfrm>
          <a:prstGeom prst="rect">
            <a:avLst/>
          </a:prstGeom>
        </p:spPr>
        <p:txBody>
          <a:bodyPr lIns="87243" tIns="43622" rIns="87243" bIns="43622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777315"/>
      </p:ext>
    </p:extLst>
  </p:cSld>
  <p:clrMapOvr>
    <a:masterClrMapping/>
  </p:clrMapOvr>
  <p:transition spd="med"/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055" y="274574"/>
            <a:ext cx="8229893" cy="5851757"/>
          </a:xfrm>
          <a:prstGeom prst="rect">
            <a:avLst/>
          </a:prstGeom>
        </p:spPr>
        <p:txBody>
          <a:bodyPr lIns="87243" tIns="43622" rIns="87243" bIns="43622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9930549"/>
      </p:ext>
    </p:extLst>
  </p:cSld>
  <p:clrMapOvr>
    <a:masterClrMapping/>
  </p:clrMapOvr>
  <p:transition spd="med"/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055" y="274576"/>
            <a:ext cx="8229893" cy="1142735"/>
          </a:xfrm>
          <a:prstGeom prst="rect">
            <a:avLst/>
          </a:prstGeom>
        </p:spPr>
        <p:txBody>
          <a:bodyPr lIns="87243" tIns="43622" rIns="87243" bIns="43622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9995376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98" y="273089"/>
            <a:ext cx="2776015" cy="1161781"/>
          </a:xfrm>
          <a:prstGeom prst="rect">
            <a:avLst/>
          </a:prstGeom>
        </p:spPr>
        <p:txBody>
          <a:bodyPr lIns="86422" tIns="43199" rIns="86422" bIns="43199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422" tIns="43199" rIns="86422" bIns="43199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98" y="1434870"/>
            <a:ext cx="2776015" cy="4689977"/>
          </a:xfrm>
          <a:prstGeom prst="rect">
            <a:avLst/>
          </a:prstGeom>
        </p:spPr>
        <p:txBody>
          <a:bodyPr lIns="86422" tIns="43199" rIns="86422" bIns="43199"/>
          <a:lstStyle>
            <a:lvl1pPr marL="0" indent="0">
              <a:buNone/>
              <a:defRPr sz="1300"/>
            </a:lvl1pPr>
            <a:lvl2pPr marL="432092" indent="0">
              <a:buNone/>
              <a:defRPr sz="1100"/>
            </a:lvl2pPr>
            <a:lvl3pPr marL="864202" indent="0">
              <a:buNone/>
              <a:defRPr sz="1000"/>
            </a:lvl3pPr>
            <a:lvl4pPr marL="1296311" indent="0">
              <a:buNone/>
              <a:defRPr sz="900"/>
            </a:lvl4pPr>
            <a:lvl5pPr marL="1728424" indent="0">
              <a:buNone/>
              <a:defRPr sz="900"/>
            </a:lvl5pPr>
            <a:lvl6pPr marL="2160522" indent="0">
              <a:buNone/>
              <a:defRPr sz="900"/>
            </a:lvl6pPr>
            <a:lvl7pPr marL="2592632" indent="0">
              <a:buNone/>
              <a:defRPr sz="900"/>
            </a:lvl7pPr>
            <a:lvl8pPr marL="3024735" indent="0">
              <a:buNone/>
              <a:defRPr sz="900"/>
            </a:lvl8pPr>
            <a:lvl9pPr marL="345684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15598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91"/>
            <a:ext cx="5062747" cy="566607"/>
          </a:xfrm>
          <a:prstGeom prst="rect">
            <a:avLst/>
          </a:prstGeom>
        </p:spPr>
        <p:txBody>
          <a:bodyPr lIns="86422" tIns="43199" rIns="86422" bIns="43199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422" tIns="43199" rIns="86422" bIns="43199"/>
          <a:lstStyle>
            <a:lvl1pPr marL="0" indent="0">
              <a:buNone/>
              <a:defRPr sz="3100"/>
            </a:lvl1pPr>
            <a:lvl2pPr marL="432092" indent="0">
              <a:buNone/>
              <a:defRPr sz="2700"/>
            </a:lvl2pPr>
            <a:lvl3pPr marL="864202" indent="0">
              <a:buNone/>
              <a:defRPr sz="2300"/>
            </a:lvl3pPr>
            <a:lvl4pPr marL="1296311" indent="0">
              <a:buNone/>
              <a:defRPr sz="1900"/>
            </a:lvl4pPr>
            <a:lvl5pPr marL="1728424" indent="0">
              <a:buNone/>
              <a:defRPr sz="1900"/>
            </a:lvl5pPr>
            <a:lvl6pPr marL="2160522" indent="0">
              <a:buNone/>
              <a:defRPr sz="1900"/>
            </a:lvl6pPr>
            <a:lvl7pPr marL="2592632" indent="0">
              <a:buNone/>
              <a:defRPr sz="1900"/>
            </a:lvl7pPr>
            <a:lvl8pPr marL="3024735" indent="0">
              <a:buNone/>
              <a:defRPr sz="1900"/>
            </a:lvl8pPr>
            <a:lvl9pPr marL="3456844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422" tIns="43199" rIns="86422" bIns="43199"/>
          <a:lstStyle>
            <a:lvl1pPr marL="0" indent="0">
              <a:buNone/>
              <a:defRPr sz="1300"/>
            </a:lvl1pPr>
            <a:lvl2pPr marL="432092" indent="0">
              <a:buNone/>
              <a:defRPr sz="1100"/>
            </a:lvl2pPr>
            <a:lvl3pPr marL="864202" indent="0">
              <a:buNone/>
              <a:defRPr sz="1000"/>
            </a:lvl3pPr>
            <a:lvl4pPr marL="1296311" indent="0">
              <a:buNone/>
              <a:defRPr sz="900"/>
            </a:lvl4pPr>
            <a:lvl5pPr marL="1728424" indent="0">
              <a:buNone/>
              <a:defRPr sz="900"/>
            </a:lvl5pPr>
            <a:lvl6pPr marL="2160522" indent="0">
              <a:buNone/>
              <a:defRPr sz="900"/>
            </a:lvl6pPr>
            <a:lvl7pPr marL="2592632" indent="0">
              <a:buNone/>
              <a:defRPr sz="900"/>
            </a:lvl7pPr>
            <a:lvl8pPr marL="3024735" indent="0">
              <a:buNone/>
              <a:defRPr sz="900"/>
            </a:lvl8pPr>
            <a:lvl9pPr marL="345684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30193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7"/>
            <a:ext cx="7594120" cy="1142735"/>
          </a:xfrm>
          <a:prstGeom prst="rect">
            <a:avLst/>
          </a:prstGeom>
        </p:spPr>
        <p:txBody>
          <a:bodyPr lIns="86422" tIns="43199" rIns="86422" bIns="4319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32"/>
            <a:ext cx="7594120" cy="4524915"/>
          </a:xfrm>
          <a:prstGeom prst="rect">
            <a:avLst/>
          </a:prstGeom>
        </p:spPr>
        <p:txBody>
          <a:bodyPr vert="eaVert" lIns="86422" tIns="43199" rIns="86422" bIns="4319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038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422" tIns="43199" rIns="86422" bIns="43199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422" tIns="43199" rIns="86422" bIns="43199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0205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77"/>
            <a:ext cx="7594120" cy="1142735"/>
          </a:xfrm>
          <a:prstGeom prst="rect">
            <a:avLst/>
          </a:prstGeom>
        </p:spPr>
        <p:txBody>
          <a:bodyPr lIns="86422" tIns="43199" rIns="86422" bIns="43199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32"/>
            <a:ext cx="7594120" cy="4524915"/>
          </a:xfrm>
          <a:prstGeom prst="rect">
            <a:avLst/>
          </a:prstGeom>
        </p:spPr>
        <p:txBody>
          <a:bodyPr lIns="86422" tIns="43199" rIns="86422" bIns="43199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3041887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56" y="274677"/>
            <a:ext cx="8229893" cy="1142735"/>
          </a:xfrm>
          <a:prstGeom prst="rect">
            <a:avLst/>
          </a:prstGeom>
        </p:spPr>
        <p:txBody>
          <a:bodyPr lIns="86422" tIns="43199" rIns="86422" bIns="43199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56" y="1599829"/>
            <a:ext cx="8229893" cy="4526502"/>
          </a:xfrm>
          <a:prstGeom prst="rect">
            <a:avLst/>
          </a:prstGeom>
        </p:spPr>
        <p:txBody>
          <a:bodyPr lIns="86422" tIns="43199" rIns="86422" bIns="43199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948526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156" y="274574"/>
            <a:ext cx="8229893" cy="5851757"/>
          </a:xfrm>
          <a:prstGeom prst="rect">
            <a:avLst/>
          </a:prstGeom>
        </p:spPr>
        <p:txBody>
          <a:bodyPr lIns="86422" tIns="43199" rIns="86422" bIns="43199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1572496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32"/>
            <a:ext cx="7172224" cy="146968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438" tIns="43208" rIns="86438" bIns="43208"/>
          <a:lstStyle>
            <a:lvl1pPr marL="0" indent="0" algn="ctr">
              <a:buNone/>
              <a:defRPr/>
            </a:lvl1pPr>
            <a:lvl2pPr marL="432174" indent="0" algn="ctr">
              <a:buNone/>
              <a:defRPr/>
            </a:lvl2pPr>
            <a:lvl3pPr marL="864364" indent="0" algn="ctr">
              <a:buNone/>
              <a:defRPr/>
            </a:lvl3pPr>
            <a:lvl4pPr marL="1296555" indent="0" algn="ctr">
              <a:buNone/>
              <a:defRPr/>
            </a:lvl4pPr>
            <a:lvl5pPr marL="1728748" indent="0" algn="ctr">
              <a:buNone/>
              <a:defRPr/>
            </a:lvl5pPr>
            <a:lvl6pPr marL="2160927" indent="0" algn="ctr">
              <a:buNone/>
              <a:defRPr/>
            </a:lvl6pPr>
            <a:lvl7pPr marL="2593119" indent="0" algn="ctr">
              <a:buNone/>
              <a:defRPr/>
            </a:lvl7pPr>
            <a:lvl8pPr marL="3025303" indent="0" algn="ctr">
              <a:buNone/>
              <a:defRPr/>
            </a:lvl8pPr>
            <a:lvl9pPr marL="34574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4871203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406" tIns="43191" rIns="86406" bIns="43191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406" tIns="43191" rIns="86406" bIns="43191" anchor="b"/>
          <a:lstStyle>
            <a:lvl1pPr marL="0" indent="0">
              <a:buNone/>
              <a:defRPr sz="1900"/>
            </a:lvl1pPr>
            <a:lvl2pPr marL="432010" indent="0">
              <a:buNone/>
              <a:defRPr sz="1700"/>
            </a:lvl2pPr>
            <a:lvl3pPr marL="864040" indent="0">
              <a:buNone/>
              <a:defRPr sz="1500"/>
            </a:lvl3pPr>
            <a:lvl4pPr marL="1296067" indent="0">
              <a:buNone/>
              <a:defRPr sz="1300"/>
            </a:lvl4pPr>
            <a:lvl5pPr marL="1728100" indent="0">
              <a:buNone/>
              <a:defRPr sz="1300"/>
            </a:lvl5pPr>
            <a:lvl6pPr marL="2160116" indent="0">
              <a:buNone/>
              <a:defRPr sz="1300"/>
            </a:lvl6pPr>
            <a:lvl7pPr marL="2592145" indent="0">
              <a:buNone/>
              <a:defRPr sz="1300"/>
            </a:lvl7pPr>
            <a:lvl8pPr marL="3024167" indent="0">
              <a:buNone/>
              <a:defRPr sz="1300"/>
            </a:lvl8pPr>
            <a:lvl9pPr marL="3456195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921818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5"/>
            <a:ext cx="7594120" cy="114273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30"/>
            <a:ext cx="7594120" cy="4524915"/>
          </a:xfrm>
          <a:prstGeom prst="rect">
            <a:avLst/>
          </a:prstGeom>
        </p:spPr>
        <p:txBody>
          <a:bodyPr lIns="86438" tIns="43208" rIns="86438" bIns="43208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5513587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438" tIns="43208" rIns="86438" bIns="43208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438" tIns="43208" rIns="86438" bIns="43208" anchor="b"/>
          <a:lstStyle>
            <a:lvl1pPr marL="0" indent="0">
              <a:buNone/>
              <a:defRPr sz="1900"/>
            </a:lvl1pPr>
            <a:lvl2pPr marL="432174" indent="0">
              <a:buNone/>
              <a:defRPr sz="1700"/>
            </a:lvl2pPr>
            <a:lvl3pPr marL="864364" indent="0">
              <a:buNone/>
              <a:defRPr sz="1500"/>
            </a:lvl3pPr>
            <a:lvl4pPr marL="1296555" indent="0">
              <a:buNone/>
              <a:defRPr sz="1300"/>
            </a:lvl4pPr>
            <a:lvl5pPr marL="1728748" indent="0">
              <a:buNone/>
              <a:defRPr sz="1300"/>
            </a:lvl5pPr>
            <a:lvl6pPr marL="2160927" indent="0">
              <a:buNone/>
              <a:defRPr sz="1300"/>
            </a:lvl6pPr>
            <a:lvl7pPr marL="2593119" indent="0">
              <a:buNone/>
              <a:defRPr sz="1300"/>
            </a:lvl7pPr>
            <a:lvl8pPr marL="3025303" indent="0">
              <a:buNone/>
              <a:defRPr sz="1300"/>
            </a:lvl8pPr>
            <a:lvl9pPr marL="3457493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873184089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5"/>
            <a:ext cx="7594120" cy="114273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30"/>
            <a:ext cx="3726744" cy="4524915"/>
          </a:xfrm>
          <a:prstGeom prst="rect">
            <a:avLst/>
          </a:prstGeom>
        </p:spPr>
        <p:txBody>
          <a:bodyPr lIns="86438" tIns="43208" rIns="86438" bIns="43208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30"/>
            <a:ext cx="3726744" cy="4524915"/>
          </a:xfrm>
          <a:prstGeom prst="rect">
            <a:avLst/>
          </a:prstGeom>
        </p:spPr>
        <p:txBody>
          <a:bodyPr lIns="86438" tIns="43208" rIns="86438" bIns="43208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4392595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5"/>
            <a:ext cx="7594120" cy="1142735"/>
          </a:xfrm>
          <a:prstGeom prst="rect">
            <a:avLst/>
          </a:prstGeom>
        </p:spPr>
        <p:txBody>
          <a:bodyPr lIns="86438" tIns="43208" rIns="86438" bIns="43208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438" tIns="43208" rIns="86438" bIns="43208" anchor="b"/>
          <a:lstStyle>
            <a:lvl1pPr marL="0" indent="0">
              <a:buNone/>
              <a:defRPr sz="2300" b="1"/>
            </a:lvl1pPr>
            <a:lvl2pPr marL="432174" indent="0">
              <a:buNone/>
              <a:defRPr sz="1900" b="1"/>
            </a:lvl2pPr>
            <a:lvl3pPr marL="864364" indent="0">
              <a:buNone/>
              <a:defRPr sz="1700" b="1"/>
            </a:lvl3pPr>
            <a:lvl4pPr marL="1296555" indent="0">
              <a:buNone/>
              <a:defRPr sz="1500" b="1"/>
            </a:lvl4pPr>
            <a:lvl5pPr marL="1728748" indent="0">
              <a:buNone/>
              <a:defRPr sz="1500" b="1"/>
            </a:lvl5pPr>
            <a:lvl6pPr marL="2160927" indent="0">
              <a:buNone/>
              <a:defRPr sz="1500" b="1"/>
            </a:lvl6pPr>
            <a:lvl7pPr marL="2593119" indent="0">
              <a:buNone/>
              <a:defRPr sz="1500" b="1"/>
            </a:lvl7pPr>
            <a:lvl8pPr marL="3025303" indent="0">
              <a:buNone/>
              <a:defRPr sz="1500" b="1"/>
            </a:lvl8pPr>
            <a:lvl9pPr marL="345749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72"/>
            <a:ext cx="3728209" cy="3950373"/>
          </a:xfrm>
          <a:prstGeom prst="rect">
            <a:avLst/>
          </a:prstGeom>
        </p:spPr>
        <p:txBody>
          <a:bodyPr lIns="86438" tIns="43208" rIns="86438" bIns="43208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438" tIns="43208" rIns="86438" bIns="43208" anchor="b"/>
          <a:lstStyle>
            <a:lvl1pPr marL="0" indent="0">
              <a:buNone/>
              <a:defRPr sz="2300" b="1"/>
            </a:lvl1pPr>
            <a:lvl2pPr marL="432174" indent="0">
              <a:buNone/>
              <a:defRPr sz="1900" b="1"/>
            </a:lvl2pPr>
            <a:lvl3pPr marL="864364" indent="0">
              <a:buNone/>
              <a:defRPr sz="1700" b="1"/>
            </a:lvl3pPr>
            <a:lvl4pPr marL="1296555" indent="0">
              <a:buNone/>
              <a:defRPr sz="1500" b="1"/>
            </a:lvl4pPr>
            <a:lvl5pPr marL="1728748" indent="0">
              <a:buNone/>
              <a:defRPr sz="1500" b="1"/>
            </a:lvl5pPr>
            <a:lvl6pPr marL="2160927" indent="0">
              <a:buNone/>
              <a:defRPr sz="1500" b="1"/>
            </a:lvl6pPr>
            <a:lvl7pPr marL="2593119" indent="0">
              <a:buNone/>
              <a:defRPr sz="1500" b="1"/>
            </a:lvl7pPr>
            <a:lvl8pPr marL="3025303" indent="0">
              <a:buNone/>
              <a:defRPr sz="1500" b="1"/>
            </a:lvl8pPr>
            <a:lvl9pPr marL="345749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72"/>
            <a:ext cx="3729674" cy="3950373"/>
          </a:xfrm>
          <a:prstGeom prst="rect">
            <a:avLst/>
          </a:prstGeom>
        </p:spPr>
        <p:txBody>
          <a:bodyPr lIns="86438" tIns="43208" rIns="86438" bIns="43208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492483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5"/>
            <a:ext cx="7594120" cy="114273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2266293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34186856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96" y="273087"/>
            <a:ext cx="2776015" cy="1161781"/>
          </a:xfrm>
          <a:prstGeom prst="rect">
            <a:avLst/>
          </a:prstGeom>
        </p:spPr>
        <p:txBody>
          <a:bodyPr lIns="86438" tIns="43208" rIns="86438" bIns="43208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438" tIns="43208" rIns="86438" bIns="43208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96" y="1434868"/>
            <a:ext cx="2776015" cy="4689977"/>
          </a:xfrm>
          <a:prstGeom prst="rect">
            <a:avLst/>
          </a:prstGeom>
        </p:spPr>
        <p:txBody>
          <a:bodyPr lIns="86438" tIns="43208" rIns="86438" bIns="43208"/>
          <a:lstStyle>
            <a:lvl1pPr marL="0" indent="0">
              <a:buNone/>
              <a:defRPr sz="1300"/>
            </a:lvl1pPr>
            <a:lvl2pPr marL="432174" indent="0">
              <a:buNone/>
              <a:defRPr sz="1100"/>
            </a:lvl2pPr>
            <a:lvl3pPr marL="864364" indent="0">
              <a:buNone/>
              <a:defRPr sz="1000"/>
            </a:lvl3pPr>
            <a:lvl4pPr marL="1296555" indent="0">
              <a:buNone/>
              <a:defRPr sz="900"/>
            </a:lvl4pPr>
            <a:lvl5pPr marL="1728748" indent="0">
              <a:buNone/>
              <a:defRPr sz="900"/>
            </a:lvl5pPr>
            <a:lvl6pPr marL="2160927" indent="0">
              <a:buNone/>
              <a:defRPr sz="900"/>
            </a:lvl6pPr>
            <a:lvl7pPr marL="2593119" indent="0">
              <a:buNone/>
              <a:defRPr sz="900"/>
            </a:lvl7pPr>
            <a:lvl8pPr marL="3025303" indent="0">
              <a:buNone/>
              <a:defRPr sz="900"/>
            </a:lvl8pPr>
            <a:lvl9pPr marL="345749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6980887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89"/>
            <a:ext cx="5062747" cy="566607"/>
          </a:xfrm>
          <a:prstGeom prst="rect">
            <a:avLst/>
          </a:prstGeom>
        </p:spPr>
        <p:txBody>
          <a:bodyPr lIns="86438" tIns="43208" rIns="86438" bIns="43208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438" tIns="43208" rIns="86438" bIns="43208"/>
          <a:lstStyle>
            <a:lvl1pPr marL="0" indent="0">
              <a:buNone/>
              <a:defRPr sz="3100"/>
            </a:lvl1pPr>
            <a:lvl2pPr marL="432174" indent="0">
              <a:buNone/>
              <a:defRPr sz="2700"/>
            </a:lvl2pPr>
            <a:lvl3pPr marL="864364" indent="0">
              <a:buNone/>
              <a:defRPr sz="2300"/>
            </a:lvl3pPr>
            <a:lvl4pPr marL="1296555" indent="0">
              <a:buNone/>
              <a:defRPr sz="1900"/>
            </a:lvl4pPr>
            <a:lvl5pPr marL="1728748" indent="0">
              <a:buNone/>
              <a:defRPr sz="1900"/>
            </a:lvl5pPr>
            <a:lvl6pPr marL="2160927" indent="0">
              <a:buNone/>
              <a:defRPr sz="1900"/>
            </a:lvl6pPr>
            <a:lvl7pPr marL="2593119" indent="0">
              <a:buNone/>
              <a:defRPr sz="1900"/>
            </a:lvl7pPr>
            <a:lvl8pPr marL="3025303" indent="0">
              <a:buNone/>
              <a:defRPr sz="1900"/>
            </a:lvl8pPr>
            <a:lvl9pPr marL="3457493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438" tIns="43208" rIns="86438" bIns="43208"/>
          <a:lstStyle>
            <a:lvl1pPr marL="0" indent="0">
              <a:buNone/>
              <a:defRPr sz="1300"/>
            </a:lvl1pPr>
            <a:lvl2pPr marL="432174" indent="0">
              <a:buNone/>
              <a:defRPr sz="1100"/>
            </a:lvl2pPr>
            <a:lvl3pPr marL="864364" indent="0">
              <a:buNone/>
              <a:defRPr sz="1000"/>
            </a:lvl3pPr>
            <a:lvl4pPr marL="1296555" indent="0">
              <a:buNone/>
              <a:defRPr sz="900"/>
            </a:lvl4pPr>
            <a:lvl5pPr marL="1728748" indent="0">
              <a:buNone/>
              <a:defRPr sz="900"/>
            </a:lvl5pPr>
            <a:lvl6pPr marL="2160927" indent="0">
              <a:buNone/>
              <a:defRPr sz="900"/>
            </a:lvl6pPr>
            <a:lvl7pPr marL="2593119" indent="0">
              <a:buNone/>
              <a:defRPr sz="900"/>
            </a:lvl7pPr>
            <a:lvl8pPr marL="3025303" indent="0">
              <a:buNone/>
              <a:defRPr sz="900"/>
            </a:lvl8pPr>
            <a:lvl9pPr marL="345749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30986498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5"/>
            <a:ext cx="7594120" cy="114273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30"/>
            <a:ext cx="7594120" cy="4524915"/>
          </a:xfrm>
          <a:prstGeom prst="rect">
            <a:avLst/>
          </a:prstGeom>
        </p:spPr>
        <p:txBody>
          <a:bodyPr vert="eaVert" lIns="86438" tIns="43208" rIns="86438" bIns="43208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1988263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438" tIns="43208" rIns="86438" bIns="43208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438" tIns="43208" rIns="86438" bIns="43208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892890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9"/>
            <a:ext cx="7594120" cy="1142735"/>
          </a:xfrm>
          <a:prstGeom prst="rect">
            <a:avLst/>
          </a:prstGeom>
        </p:spPr>
        <p:txBody>
          <a:bodyPr lIns="86406" tIns="43191" rIns="86406" bIns="4319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34"/>
            <a:ext cx="3726744" cy="4524915"/>
          </a:xfrm>
          <a:prstGeom prst="rect">
            <a:avLst/>
          </a:prstGeom>
        </p:spPr>
        <p:txBody>
          <a:bodyPr lIns="86406" tIns="43191" rIns="86406" bIns="43191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34"/>
            <a:ext cx="3726744" cy="4524915"/>
          </a:xfrm>
          <a:prstGeom prst="rect">
            <a:avLst/>
          </a:prstGeom>
        </p:spPr>
        <p:txBody>
          <a:bodyPr lIns="86406" tIns="43191" rIns="86406" bIns="43191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366573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75"/>
            <a:ext cx="7594120" cy="114273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30"/>
            <a:ext cx="7594120" cy="4524915"/>
          </a:xfrm>
          <a:prstGeom prst="rect">
            <a:avLst/>
          </a:prstGeom>
        </p:spPr>
        <p:txBody>
          <a:bodyPr lIns="86438" tIns="43208" rIns="86438" bIns="43208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1662893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54" y="274675"/>
            <a:ext cx="8229893" cy="114273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54" y="1599829"/>
            <a:ext cx="8229893" cy="4526502"/>
          </a:xfrm>
          <a:prstGeom prst="rect">
            <a:avLst/>
          </a:prstGeom>
        </p:spPr>
        <p:txBody>
          <a:bodyPr lIns="86438" tIns="43208" rIns="86438" bIns="43208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82267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154" y="274574"/>
            <a:ext cx="8229893" cy="5851757"/>
          </a:xfrm>
          <a:prstGeom prst="rect">
            <a:avLst/>
          </a:prstGeom>
        </p:spPr>
        <p:txBody>
          <a:bodyPr lIns="86438" tIns="43208" rIns="86438" bIns="43208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94811282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54" y="274675"/>
            <a:ext cx="8229893" cy="1142735"/>
          </a:xfrm>
          <a:prstGeom prst="rect">
            <a:avLst/>
          </a:prstGeom>
        </p:spPr>
        <p:txBody>
          <a:bodyPr lIns="86438" tIns="43208" rIns="86438" bIns="43208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8504612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28"/>
            <a:ext cx="7172224" cy="146968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470" tIns="43225" rIns="86470" bIns="43225"/>
          <a:lstStyle>
            <a:lvl1pPr marL="0" indent="0" algn="ctr">
              <a:buNone/>
              <a:defRPr/>
            </a:lvl1pPr>
            <a:lvl2pPr marL="432338" indent="0" algn="ctr">
              <a:buNone/>
              <a:defRPr/>
            </a:lvl2pPr>
            <a:lvl3pPr marL="864688" indent="0" algn="ctr">
              <a:buNone/>
              <a:defRPr/>
            </a:lvl3pPr>
            <a:lvl4pPr marL="1297041" indent="0" algn="ctr">
              <a:buNone/>
              <a:defRPr/>
            </a:lvl4pPr>
            <a:lvl5pPr marL="1729397" indent="0" algn="ctr">
              <a:buNone/>
              <a:defRPr/>
            </a:lvl5pPr>
            <a:lvl6pPr marL="2161738" indent="0" algn="ctr">
              <a:buNone/>
              <a:defRPr/>
            </a:lvl6pPr>
            <a:lvl7pPr marL="2594092" indent="0" algn="ctr">
              <a:buNone/>
              <a:defRPr/>
            </a:lvl7pPr>
            <a:lvl8pPr marL="3026438" indent="0" algn="ctr">
              <a:buNone/>
              <a:defRPr/>
            </a:lvl8pPr>
            <a:lvl9pPr marL="3458791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968671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1"/>
            <a:ext cx="7594120" cy="114273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26"/>
            <a:ext cx="7594120" cy="4524915"/>
          </a:xfrm>
          <a:prstGeom prst="rect">
            <a:avLst/>
          </a:prstGeom>
        </p:spPr>
        <p:txBody>
          <a:bodyPr lIns="86470" tIns="43225" rIns="86470" bIns="4322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67871444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470" tIns="43225" rIns="86470" bIns="43225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470" tIns="43225" rIns="86470" bIns="43225" anchor="b"/>
          <a:lstStyle>
            <a:lvl1pPr marL="0" indent="0">
              <a:buNone/>
              <a:defRPr sz="1900"/>
            </a:lvl1pPr>
            <a:lvl2pPr marL="432338" indent="0">
              <a:buNone/>
              <a:defRPr sz="1700"/>
            </a:lvl2pPr>
            <a:lvl3pPr marL="864688" indent="0">
              <a:buNone/>
              <a:defRPr sz="1500"/>
            </a:lvl3pPr>
            <a:lvl4pPr marL="1297041" indent="0">
              <a:buNone/>
              <a:defRPr sz="1300"/>
            </a:lvl4pPr>
            <a:lvl5pPr marL="1729397" indent="0">
              <a:buNone/>
              <a:defRPr sz="1300"/>
            </a:lvl5pPr>
            <a:lvl6pPr marL="2161738" indent="0">
              <a:buNone/>
              <a:defRPr sz="1300"/>
            </a:lvl6pPr>
            <a:lvl7pPr marL="2594092" indent="0">
              <a:buNone/>
              <a:defRPr sz="1300"/>
            </a:lvl7pPr>
            <a:lvl8pPr marL="3026438" indent="0">
              <a:buNone/>
              <a:defRPr sz="1300"/>
            </a:lvl8pPr>
            <a:lvl9pPr marL="3458791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429210158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1"/>
            <a:ext cx="7594120" cy="114273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26"/>
            <a:ext cx="3726744" cy="4524915"/>
          </a:xfrm>
          <a:prstGeom prst="rect">
            <a:avLst/>
          </a:prstGeom>
        </p:spPr>
        <p:txBody>
          <a:bodyPr lIns="86470" tIns="43225" rIns="86470" bIns="43225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26"/>
            <a:ext cx="3726744" cy="4524915"/>
          </a:xfrm>
          <a:prstGeom prst="rect">
            <a:avLst/>
          </a:prstGeom>
        </p:spPr>
        <p:txBody>
          <a:bodyPr lIns="86470" tIns="43225" rIns="86470" bIns="43225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6431065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1"/>
            <a:ext cx="7594120" cy="1142735"/>
          </a:xfrm>
          <a:prstGeom prst="rect">
            <a:avLst/>
          </a:prstGeom>
        </p:spPr>
        <p:txBody>
          <a:bodyPr lIns="86470" tIns="43225" rIns="86470" bIns="43225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470" tIns="43225" rIns="86470" bIns="43225" anchor="b"/>
          <a:lstStyle>
            <a:lvl1pPr marL="0" indent="0">
              <a:buNone/>
              <a:defRPr sz="2300" b="1"/>
            </a:lvl1pPr>
            <a:lvl2pPr marL="432338" indent="0">
              <a:buNone/>
              <a:defRPr sz="1900" b="1"/>
            </a:lvl2pPr>
            <a:lvl3pPr marL="864688" indent="0">
              <a:buNone/>
              <a:defRPr sz="1700" b="1"/>
            </a:lvl3pPr>
            <a:lvl4pPr marL="1297041" indent="0">
              <a:buNone/>
              <a:defRPr sz="1500" b="1"/>
            </a:lvl4pPr>
            <a:lvl5pPr marL="1729397" indent="0">
              <a:buNone/>
              <a:defRPr sz="1500" b="1"/>
            </a:lvl5pPr>
            <a:lvl6pPr marL="2161738" indent="0">
              <a:buNone/>
              <a:defRPr sz="1500" b="1"/>
            </a:lvl6pPr>
            <a:lvl7pPr marL="2594092" indent="0">
              <a:buNone/>
              <a:defRPr sz="1500" b="1"/>
            </a:lvl7pPr>
            <a:lvl8pPr marL="3026438" indent="0">
              <a:buNone/>
              <a:defRPr sz="1500" b="1"/>
            </a:lvl8pPr>
            <a:lvl9pPr marL="345879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68"/>
            <a:ext cx="3728209" cy="3950373"/>
          </a:xfrm>
          <a:prstGeom prst="rect">
            <a:avLst/>
          </a:prstGeom>
        </p:spPr>
        <p:txBody>
          <a:bodyPr lIns="86470" tIns="43225" rIns="86470" bIns="43225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470" tIns="43225" rIns="86470" bIns="43225" anchor="b"/>
          <a:lstStyle>
            <a:lvl1pPr marL="0" indent="0">
              <a:buNone/>
              <a:defRPr sz="2300" b="1"/>
            </a:lvl1pPr>
            <a:lvl2pPr marL="432338" indent="0">
              <a:buNone/>
              <a:defRPr sz="1900" b="1"/>
            </a:lvl2pPr>
            <a:lvl3pPr marL="864688" indent="0">
              <a:buNone/>
              <a:defRPr sz="1700" b="1"/>
            </a:lvl3pPr>
            <a:lvl4pPr marL="1297041" indent="0">
              <a:buNone/>
              <a:defRPr sz="1500" b="1"/>
            </a:lvl4pPr>
            <a:lvl5pPr marL="1729397" indent="0">
              <a:buNone/>
              <a:defRPr sz="1500" b="1"/>
            </a:lvl5pPr>
            <a:lvl6pPr marL="2161738" indent="0">
              <a:buNone/>
              <a:defRPr sz="1500" b="1"/>
            </a:lvl6pPr>
            <a:lvl7pPr marL="2594092" indent="0">
              <a:buNone/>
              <a:defRPr sz="1500" b="1"/>
            </a:lvl7pPr>
            <a:lvl8pPr marL="3026438" indent="0">
              <a:buNone/>
              <a:defRPr sz="1500" b="1"/>
            </a:lvl8pPr>
            <a:lvl9pPr marL="3458791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68"/>
            <a:ext cx="3729674" cy="3950373"/>
          </a:xfrm>
          <a:prstGeom prst="rect">
            <a:avLst/>
          </a:prstGeom>
        </p:spPr>
        <p:txBody>
          <a:bodyPr lIns="86470" tIns="43225" rIns="86470" bIns="43225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032727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1"/>
            <a:ext cx="7594120" cy="114273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939571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9"/>
            <a:ext cx="7594120" cy="1142735"/>
          </a:xfrm>
          <a:prstGeom prst="rect">
            <a:avLst/>
          </a:prstGeom>
        </p:spPr>
        <p:txBody>
          <a:bodyPr lIns="86406" tIns="43191" rIns="86406" bIns="4319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406" tIns="43191" rIns="86406" bIns="43191" anchor="b"/>
          <a:lstStyle>
            <a:lvl1pPr marL="0" indent="0">
              <a:buNone/>
              <a:defRPr sz="2300" b="1"/>
            </a:lvl1pPr>
            <a:lvl2pPr marL="432010" indent="0">
              <a:buNone/>
              <a:defRPr sz="1900" b="1"/>
            </a:lvl2pPr>
            <a:lvl3pPr marL="864040" indent="0">
              <a:buNone/>
              <a:defRPr sz="1700" b="1"/>
            </a:lvl3pPr>
            <a:lvl4pPr marL="1296067" indent="0">
              <a:buNone/>
              <a:defRPr sz="1500" b="1"/>
            </a:lvl4pPr>
            <a:lvl5pPr marL="1728100" indent="0">
              <a:buNone/>
              <a:defRPr sz="1500" b="1"/>
            </a:lvl5pPr>
            <a:lvl6pPr marL="2160116" indent="0">
              <a:buNone/>
              <a:defRPr sz="1500" b="1"/>
            </a:lvl6pPr>
            <a:lvl7pPr marL="2592145" indent="0">
              <a:buNone/>
              <a:defRPr sz="1500" b="1"/>
            </a:lvl7pPr>
            <a:lvl8pPr marL="3024167" indent="0">
              <a:buNone/>
              <a:defRPr sz="1500" b="1"/>
            </a:lvl8pPr>
            <a:lvl9pPr marL="345619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76"/>
            <a:ext cx="3728209" cy="3950373"/>
          </a:xfrm>
          <a:prstGeom prst="rect">
            <a:avLst/>
          </a:prstGeom>
        </p:spPr>
        <p:txBody>
          <a:bodyPr lIns="86406" tIns="43191" rIns="86406" bIns="43191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406" tIns="43191" rIns="86406" bIns="43191" anchor="b"/>
          <a:lstStyle>
            <a:lvl1pPr marL="0" indent="0">
              <a:buNone/>
              <a:defRPr sz="2300" b="1"/>
            </a:lvl1pPr>
            <a:lvl2pPr marL="432010" indent="0">
              <a:buNone/>
              <a:defRPr sz="1900" b="1"/>
            </a:lvl2pPr>
            <a:lvl3pPr marL="864040" indent="0">
              <a:buNone/>
              <a:defRPr sz="1700" b="1"/>
            </a:lvl3pPr>
            <a:lvl4pPr marL="1296067" indent="0">
              <a:buNone/>
              <a:defRPr sz="1500" b="1"/>
            </a:lvl4pPr>
            <a:lvl5pPr marL="1728100" indent="0">
              <a:buNone/>
              <a:defRPr sz="1500" b="1"/>
            </a:lvl5pPr>
            <a:lvl6pPr marL="2160116" indent="0">
              <a:buNone/>
              <a:defRPr sz="1500" b="1"/>
            </a:lvl6pPr>
            <a:lvl7pPr marL="2592145" indent="0">
              <a:buNone/>
              <a:defRPr sz="1500" b="1"/>
            </a:lvl7pPr>
            <a:lvl8pPr marL="3024167" indent="0">
              <a:buNone/>
              <a:defRPr sz="1500" b="1"/>
            </a:lvl8pPr>
            <a:lvl9pPr marL="3456195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76"/>
            <a:ext cx="3729674" cy="3950373"/>
          </a:xfrm>
          <a:prstGeom prst="rect">
            <a:avLst/>
          </a:prstGeom>
        </p:spPr>
        <p:txBody>
          <a:bodyPr lIns="86406" tIns="43191" rIns="86406" bIns="43191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59287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7342107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92" y="273083"/>
            <a:ext cx="2776015" cy="1161781"/>
          </a:xfrm>
          <a:prstGeom prst="rect">
            <a:avLst/>
          </a:prstGeom>
        </p:spPr>
        <p:txBody>
          <a:bodyPr lIns="86470" tIns="43225" rIns="86470" bIns="43225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470" tIns="43225" rIns="86470" bIns="43225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92" y="1434864"/>
            <a:ext cx="2776015" cy="4689977"/>
          </a:xfrm>
          <a:prstGeom prst="rect">
            <a:avLst/>
          </a:prstGeom>
        </p:spPr>
        <p:txBody>
          <a:bodyPr lIns="86470" tIns="43225" rIns="86470" bIns="43225"/>
          <a:lstStyle>
            <a:lvl1pPr marL="0" indent="0">
              <a:buNone/>
              <a:defRPr sz="1300"/>
            </a:lvl1pPr>
            <a:lvl2pPr marL="432338" indent="0">
              <a:buNone/>
              <a:defRPr sz="1100"/>
            </a:lvl2pPr>
            <a:lvl3pPr marL="864688" indent="0">
              <a:buNone/>
              <a:defRPr sz="1000"/>
            </a:lvl3pPr>
            <a:lvl4pPr marL="1297041" indent="0">
              <a:buNone/>
              <a:defRPr sz="900"/>
            </a:lvl4pPr>
            <a:lvl5pPr marL="1729397" indent="0">
              <a:buNone/>
              <a:defRPr sz="900"/>
            </a:lvl5pPr>
            <a:lvl6pPr marL="2161738" indent="0">
              <a:buNone/>
              <a:defRPr sz="900"/>
            </a:lvl6pPr>
            <a:lvl7pPr marL="2594092" indent="0">
              <a:buNone/>
              <a:defRPr sz="900"/>
            </a:lvl7pPr>
            <a:lvl8pPr marL="3026438" indent="0">
              <a:buNone/>
              <a:defRPr sz="900"/>
            </a:lvl8pPr>
            <a:lvl9pPr marL="345879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52985775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85"/>
            <a:ext cx="5062747" cy="566607"/>
          </a:xfrm>
          <a:prstGeom prst="rect">
            <a:avLst/>
          </a:prstGeom>
        </p:spPr>
        <p:txBody>
          <a:bodyPr lIns="86470" tIns="43225" rIns="86470" bIns="43225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470" tIns="43225" rIns="86470" bIns="43225"/>
          <a:lstStyle>
            <a:lvl1pPr marL="0" indent="0">
              <a:buNone/>
              <a:defRPr sz="3100"/>
            </a:lvl1pPr>
            <a:lvl2pPr marL="432338" indent="0">
              <a:buNone/>
              <a:defRPr sz="2700"/>
            </a:lvl2pPr>
            <a:lvl3pPr marL="864688" indent="0">
              <a:buNone/>
              <a:defRPr sz="2300"/>
            </a:lvl3pPr>
            <a:lvl4pPr marL="1297041" indent="0">
              <a:buNone/>
              <a:defRPr sz="1900"/>
            </a:lvl4pPr>
            <a:lvl5pPr marL="1729397" indent="0">
              <a:buNone/>
              <a:defRPr sz="1900"/>
            </a:lvl5pPr>
            <a:lvl6pPr marL="2161738" indent="0">
              <a:buNone/>
              <a:defRPr sz="1900"/>
            </a:lvl6pPr>
            <a:lvl7pPr marL="2594092" indent="0">
              <a:buNone/>
              <a:defRPr sz="1900"/>
            </a:lvl7pPr>
            <a:lvl8pPr marL="3026438" indent="0">
              <a:buNone/>
              <a:defRPr sz="1900"/>
            </a:lvl8pPr>
            <a:lvl9pPr marL="3458791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470" tIns="43225" rIns="86470" bIns="43225"/>
          <a:lstStyle>
            <a:lvl1pPr marL="0" indent="0">
              <a:buNone/>
              <a:defRPr sz="1300"/>
            </a:lvl1pPr>
            <a:lvl2pPr marL="432338" indent="0">
              <a:buNone/>
              <a:defRPr sz="1100"/>
            </a:lvl2pPr>
            <a:lvl3pPr marL="864688" indent="0">
              <a:buNone/>
              <a:defRPr sz="1000"/>
            </a:lvl3pPr>
            <a:lvl4pPr marL="1297041" indent="0">
              <a:buNone/>
              <a:defRPr sz="900"/>
            </a:lvl4pPr>
            <a:lvl5pPr marL="1729397" indent="0">
              <a:buNone/>
              <a:defRPr sz="900"/>
            </a:lvl5pPr>
            <a:lvl6pPr marL="2161738" indent="0">
              <a:buNone/>
              <a:defRPr sz="900"/>
            </a:lvl6pPr>
            <a:lvl7pPr marL="2594092" indent="0">
              <a:buNone/>
              <a:defRPr sz="900"/>
            </a:lvl7pPr>
            <a:lvl8pPr marL="3026438" indent="0">
              <a:buNone/>
              <a:defRPr sz="900"/>
            </a:lvl8pPr>
            <a:lvl9pPr marL="345879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266864404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1"/>
            <a:ext cx="7594120" cy="114273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26"/>
            <a:ext cx="7594120" cy="4524915"/>
          </a:xfrm>
          <a:prstGeom prst="rect">
            <a:avLst/>
          </a:prstGeom>
        </p:spPr>
        <p:txBody>
          <a:bodyPr vert="eaVert" lIns="86470" tIns="43225" rIns="86470" bIns="4322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7822514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470" tIns="43225" rIns="86470" bIns="43225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470" tIns="43225" rIns="86470" bIns="43225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8697184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71"/>
            <a:ext cx="7594120" cy="114273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26"/>
            <a:ext cx="7594120" cy="4524915"/>
          </a:xfrm>
          <a:prstGeom prst="rect">
            <a:avLst/>
          </a:prstGeom>
        </p:spPr>
        <p:txBody>
          <a:bodyPr lIns="86470" tIns="43225" rIns="86470" bIns="43225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4518857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50" y="274671"/>
            <a:ext cx="8229893" cy="114273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50" y="1599829"/>
            <a:ext cx="8229893" cy="4526502"/>
          </a:xfrm>
          <a:prstGeom prst="rect">
            <a:avLst/>
          </a:prstGeom>
        </p:spPr>
        <p:txBody>
          <a:bodyPr lIns="86470" tIns="43225" rIns="86470" bIns="43225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3394198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150" y="274574"/>
            <a:ext cx="8229893" cy="5851757"/>
          </a:xfrm>
          <a:prstGeom prst="rect">
            <a:avLst/>
          </a:prstGeom>
        </p:spPr>
        <p:txBody>
          <a:bodyPr lIns="86470" tIns="43225" rIns="86470" bIns="43225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516682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50" y="274671"/>
            <a:ext cx="8229893" cy="1142735"/>
          </a:xfrm>
          <a:prstGeom prst="rect">
            <a:avLst/>
          </a:prstGeom>
        </p:spPr>
        <p:txBody>
          <a:bodyPr lIns="86470" tIns="43225" rIns="86470" bIns="43225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2665075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23"/>
            <a:ext cx="7172224" cy="146968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511" tIns="43246" rIns="86511" bIns="43246"/>
          <a:lstStyle>
            <a:lvl1pPr marL="0" indent="0" algn="ctr">
              <a:buNone/>
              <a:defRPr/>
            </a:lvl1pPr>
            <a:lvl2pPr marL="432539" indent="0" algn="ctr">
              <a:buNone/>
              <a:defRPr/>
            </a:lvl2pPr>
            <a:lvl3pPr marL="865094" indent="0" algn="ctr">
              <a:buNone/>
              <a:defRPr/>
            </a:lvl3pPr>
            <a:lvl4pPr marL="1297649" indent="0" algn="ctr">
              <a:buNone/>
              <a:defRPr/>
            </a:lvl4pPr>
            <a:lvl5pPr marL="1730209" indent="0" algn="ctr">
              <a:buNone/>
              <a:defRPr/>
            </a:lvl5pPr>
            <a:lvl6pPr marL="2162753" indent="0" algn="ctr">
              <a:buNone/>
              <a:defRPr/>
            </a:lvl6pPr>
            <a:lvl7pPr marL="2595309" indent="0" algn="ctr">
              <a:buNone/>
              <a:defRPr/>
            </a:lvl7pPr>
            <a:lvl8pPr marL="3027858" indent="0" algn="ctr">
              <a:buNone/>
              <a:defRPr/>
            </a:lvl8pPr>
            <a:lvl9pPr marL="346041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329559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79"/>
            <a:ext cx="7594120" cy="1142735"/>
          </a:xfrm>
          <a:prstGeom prst="rect">
            <a:avLst/>
          </a:prstGeom>
        </p:spPr>
        <p:txBody>
          <a:bodyPr lIns="86406" tIns="43191" rIns="86406" bIns="43191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697458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6"/>
            <a:ext cx="7594120" cy="114273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21"/>
            <a:ext cx="7594120" cy="4524915"/>
          </a:xfrm>
          <a:prstGeom prst="rect">
            <a:avLst/>
          </a:prstGeom>
        </p:spPr>
        <p:txBody>
          <a:bodyPr lIns="86511" tIns="43246" rIns="86511" bIns="4324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3325018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511" tIns="43246" rIns="86511" bIns="43246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511" tIns="43246" rIns="86511" bIns="43246" anchor="b"/>
          <a:lstStyle>
            <a:lvl1pPr marL="0" indent="0">
              <a:buNone/>
              <a:defRPr sz="1900"/>
            </a:lvl1pPr>
            <a:lvl2pPr marL="432539" indent="0">
              <a:buNone/>
              <a:defRPr sz="1700"/>
            </a:lvl2pPr>
            <a:lvl3pPr marL="865094" indent="0">
              <a:buNone/>
              <a:defRPr sz="1500"/>
            </a:lvl3pPr>
            <a:lvl4pPr marL="1297649" indent="0">
              <a:buNone/>
              <a:defRPr sz="1300"/>
            </a:lvl4pPr>
            <a:lvl5pPr marL="1730209" indent="0">
              <a:buNone/>
              <a:defRPr sz="1300"/>
            </a:lvl5pPr>
            <a:lvl6pPr marL="2162753" indent="0">
              <a:buNone/>
              <a:defRPr sz="1300"/>
            </a:lvl6pPr>
            <a:lvl7pPr marL="2595309" indent="0">
              <a:buNone/>
              <a:defRPr sz="1300"/>
            </a:lvl7pPr>
            <a:lvl8pPr marL="3027858" indent="0">
              <a:buNone/>
              <a:defRPr sz="1300"/>
            </a:lvl8pPr>
            <a:lvl9pPr marL="3460413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371517825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6"/>
            <a:ext cx="7594120" cy="114273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21"/>
            <a:ext cx="3726744" cy="4524915"/>
          </a:xfrm>
          <a:prstGeom prst="rect">
            <a:avLst/>
          </a:prstGeom>
        </p:spPr>
        <p:txBody>
          <a:bodyPr lIns="86511" tIns="43246" rIns="86511" bIns="43246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21"/>
            <a:ext cx="3726744" cy="4524915"/>
          </a:xfrm>
          <a:prstGeom prst="rect">
            <a:avLst/>
          </a:prstGeom>
        </p:spPr>
        <p:txBody>
          <a:bodyPr lIns="86511" tIns="43246" rIns="86511" bIns="43246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35373351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6"/>
            <a:ext cx="7594120" cy="1142735"/>
          </a:xfrm>
          <a:prstGeom prst="rect">
            <a:avLst/>
          </a:prstGeom>
        </p:spPr>
        <p:txBody>
          <a:bodyPr lIns="86511" tIns="43246" rIns="86511" bIns="43246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511" tIns="43246" rIns="86511" bIns="43246" anchor="b"/>
          <a:lstStyle>
            <a:lvl1pPr marL="0" indent="0">
              <a:buNone/>
              <a:defRPr sz="2300" b="1"/>
            </a:lvl1pPr>
            <a:lvl2pPr marL="432539" indent="0">
              <a:buNone/>
              <a:defRPr sz="1900" b="1"/>
            </a:lvl2pPr>
            <a:lvl3pPr marL="865094" indent="0">
              <a:buNone/>
              <a:defRPr sz="1700" b="1"/>
            </a:lvl3pPr>
            <a:lvl4pPr marL="1297649" indent="0">
              <a:buNone/>
              <a:defRPr sz="1500" b="1"/>
            </a:lvl4pPr>
            <a:lvl5pPr marL="1730209" indent="0">
              <a:buNone/>
              <a:defRPr sz="1500" b="1"/>
            </a:lvl5pPr>
            <a:lvl6pPr marL="2162753" indent="0">
              <a:buNone/>
              <a:defRPr sz="1500" b="1"/>
            </a:lvl6pPr>
            <a:lvl7pPr marL="2595309" indent="0">
              <a:buNone/>
              <a:defRPr sz="1500" b="1"/>
            </a:lvl7pPr>
            <a:lvl8pPr marL="3027858" indent="0">
              <a:buNone/>
              <a:defRPr sz="1500" b="1"/>
            </a:lvl8pPr>
            <a:lvl9pPr marL="346041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63"/>
            <a:ext cx="3728209" cy="3950373"/>
          </a:xfrm>
          <a:prstGeom prst="rect">
            <a:avLst/>
          </a:prstGeom>
        </p:spPr>
        <p:txBody>
          <a:bodyPr lIns="86511" tIns="43246" rIns="86511" bIns="43246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511" tIns="43246" rIns="86511" bIns="43246" anchor="b"/>
          <a:lstStyle>
            <a:lvl1pPr marL="0" indent="0">
              <a:buNone/>
              <a:defRPr sz="2300" b="1"/>
            </a:lvl1pPr>
            <a:lvl2pPr marL="432539" indent="0">
              <a:buNone/>
              <a:defRPr sz="1900" b="1"/>
            </a:lvl2pPr>
            <a:lvl3pPr marL="865094" indent="0">
              <a:buNone/>
              <a:defRPr sz="1700" b="1"/>
            </a:lvl3pPr>
            <a:lvl4pPr marL="1297649" indent="0">
              <a:buNone/>
              <a:defRPr sz="1500" b="1"/>
            </a:lvl4pPr>
            <a:lvl5pPr marL="1730209" indent="0">
              <a:buNone/>
              <a:defRPr sz="1500" b="1"/>
            </a:lvl5pPr>
            <a:lvl6pPr marL="2162753" indent="0">
              <a:buNone/>
              <a:defRPr sz="1500" b="1"/>
            </a:lvl6pPr>
            <a:lvl7pPr marL="2595309" indent="0">
              <a:buNone/>
              <a:defRPr sz="1500" b="1"/>
            </a:lvl7pPr>
            <a:lvl8pPr marL="3027858" indent="0">
              <a:buNone/>
              <a:defRPr sz="1500" b="1"/>
            </a:lvl8pPr>
            <a:lvl9pPr marL="3460413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63"/>
            <a:ext cx="3729674" cy="3950373"/>
          </a:xfrm>
          <a:prstGeom prst="rect">
            <a:avLst/>
          </a:prstGeom>
        </p:spPr>
        <p:txBody>
          <a:bodyPr lIns="86511" tIns="43246" rIns="86511" bIns="43246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146507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6"/>
            <a:ext cx="7594120" cy="114273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72010616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250048436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87" y="273078"/>
            <a:ext cx="2776015" cy="1161781"/>
          </a:xfrm>
          <a:prstGeom prst="rect">
            <a:avLst/>
          </a:prstGeom>
        </p:spPr>
        <p:txBody>
          <a:bodyPr lIns="86511" tIns="43246" rIns="86511" bIns="43246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511" tIns="43246" rIns="86511" bIns="43246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87" y="1434859"/>
            <a:ext cx="2776015" cy="4689977"/>
          </a:xfrm>
          <a:prstGeom prst="rect">
            <a:avLst/>
          </a:prstGeom>
        </p:spPr>
        <p:txBody>
          <a:bodyPr lIns="86511" tIns="43246" rIns="86511" bIns="43246"/>
          <a:lstStyle>
            <a:lvl1pPr marL="0" indent="0">
              <a:buNone/>
              <a:defRPr sz="1300"/>
            </a:lvl1pPr>
            <a:lvl2pPr marL="432539" indent="0">
              <a:buNone/>
              <a:defRPr sz="1100"/>
            </a:lvl2pPr>
            <a:lvl3pPr marL="865094" indent="0">
              <a:buNone/>
              <a:defRPr sz="1000"/>
            </a:lvl3pPr>
            <a:lvl4pPr marL="1297649" indent="0">
              <a:buNone/>
              <a:defRPr sz="900"/>
            </a:lvl4pPr>
            <a:lvl5pPr marL="1730209" indent="0">
              <a:buNone/>
              <a:defRPr sz="900"/>
            </a:lvl5pPr>
            <a:lvl6pPr marL="2162753" indent="0">
              <a:buNone/>
              <a:defRPr sz="900"/>
            </a:lvl6pPr>
            <a:lvl7pPr marL="2595309" indent="0">
              <a:buNone/>
              <a:defRPr sz="900"/>
            </a:lvl7pPr>
            <a:lvl8pPr marL="3027858" indent="0">
              <a:buNone/>
              <a:defRPr sz="900"/>
            </a:lvl8pPr>
            <a:lvl9pPr marL="3460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747353122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80"/>
            <a:ext cx="5062747" cy="566607"/>
          </a:xfrm>
          <a:prstGeom prst="rect">
            <a:avLst/>
          </a:prstGeom>
        </p:spPr>
        <p:txBody>
          <a:bodyPr lIns="86511" tIns="43246" rIns="86511" bIns="43246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511" tIns="43246" rIns="86511" bIns="43246"/>
          <a:lstStyle>
            <a:lvl1pPr marL="0" indent="0">
              <a:buNone/>
              <a:defRPr sz="3100"/>
            </a:lvl1pPr>
            <a:lvl2pPr marL="432539" indent="0">
              <a:buNone/>
              <a:defRPr sz="2700"/>
            </a:lvl2pPr>
            <a:lvl3pPr marL="865094" indent="0">
              <a:buNone/>
              <a:defRPr sz="2300"/>
            </a:lvl3pPr>
            <a:lvl4pPr marL="1297649" indent="0">
              <a:buNone/>
              <a:defRPr sz="1900"/>
            </a:lvl4pPr>
            <a:lvl5pPr marL="1730209" indent="0">
              <a:buNone/>
              <a:defRPr sz="1900"/>
            </a:lvl5pPr>
            <a:lvl6pPr marL="2162753" indent="0">
              <a:buNone/>
              <a:defRPr sz="1900"/>
            </a:lvl6pPr>
            <a:lvl7pPr marL="2595309" indent="0">
              <a:buNone/>
              <a:defRPr sz="1900"/>
            </a:lvl7pPr>
            <a:lvl8pPr marL="3027858" indent="0">
              <a:buNone/>
              <a:defRPr sz="1900"/>
            </a:lvl8pPr>
            <a:lvl9pPr marL="3460413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511" tIns="43246" rIns="86511" bIns="43246"/>
          <a:lstStyle>
            <a:lvl1pPr marL="0" indent="0">
              <a:buNone/>
              <a:defRPr sz="1300"/>
            </a:lvl1pPr>
            <a:lvl2pPr marL="432539" indent="0">
              <a:buNone/>
              <a:defRPr sz="1100"/>
            </a:lvl2pPr>
            <a:lvl3pPr marL="865094" indent="0">
              <a:buNone/>
              <a:defRPr sz="1000"/>
            </a:lvl3pPr>
            <a:lvl4pPr marL="1297649" indent="0">
              <a:buNone/>
              <a:defRPr sz="900"/>
            </a:lvl4pPr>
            <a:lvl5pPr marL="1730209" indent="0">
              <a:buNone/>
              <a:defRPr sz="900"/>
            </a:lvl5pPr>
            <a:lvl6pPr marL="2162753" indent="0">
              <a:buNone/>
              <a:defRPr sz="900"/>
            </a:lvl6pPr>
            <a:lvl7pPr marL="2595309" indent="0">
              <a:buNone/>
              <a:defRPr sz="900"/>
            </a:lvl7pPr>
            <a:lvl8pPr marL="3027858" indent="0">
              <a:buNone/>
              <a:defRPr sz="900"/>
            </a:lvl8pPr>
            <a:lvl9pPr marL="3460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45465162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6"/>
            <a:ext cx="7594120" cy="114273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21"/>
            <a:ext cx="7594120" cy="4524915"/>
          </a:xfrm>
          <a:prstGeom prst="rect">
            <a:avLst/>
          </a:prstGeom>
        </p:spPr>
        <p:txBody>
          <a:bodyPr vert="eaVert" lIns="86511" tIns="43246" rIns="86511" bIns="4324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589637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511" tIns="43246" rIns="86511" bIns="43246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511" tIns="43246" rIns="86511" bIns="43246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744291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4052235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66"/>
            <a:ext cx="7594120" cy="114273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21"/>
            <a:ext cx="7594120" cy="4524915"/>
          </a:xfrm>
          <a:prstGeom prst="rect">
            <a:avLst/>
          </a:prstGeom>
        </p:spPr>
        <p:txBody>
          <a:bodyPr lIns="86511" tIns="43246" rIns="86511" bIns="43246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0795011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45" y="274666"/>
            <a:ext cx="8229893" cy="114273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45" y="1599829"/>
            <a:ext cx="8229893" cy="4526502"/>
          </a:xfrm>
          <a:prstGeom prst="rect">
            <a:avLst/>
          </a:prstGeom>
        </p:spPr>
        <p:txBody>
          <a:bodyPr lIns="86511" tIns="43246" rIns="86511" bIns="43246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7297384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145" y="274574"/>
            <a:ext cx="8229893" cy="5851757"/>
          </a:xfrm>
          <a:prstGeom prst="rect">
            <a:avLst/>
          </a:prstGeom>
        </p:spPr>
        <p:txBody>
          <a:bodyPr lIns="86511" tIns="43246" rIns="86511" bIns="43246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828634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45" y="274666"/>
            <a:ext cx="8229893" cy="1142735"/>
          </a:xfrm>
          <a:prstGeom prst="rect">
            <a:avLst/>
          </a:prstGeom>
        </p:spPr>
        <p:txBody>
          <a:bodyPr lIns="86511" tIns="43246" rIns="86511" bIns="43246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15357591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17"/>
            <a:ext cx="7172224" cy="146968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560" tIns="43271" rIns="86560" bIns="43271"/>
          <a:lstStyle>
            <a:lvl1pPr marL="0" indent="0" algn="ctr">
              <a:buNone/>
              <a:defRPr/>
            </a:lvl1pPr>
            <a:lvl2pPr marL="432784" indent="0" algn="ctr">
              <a:buNone/>
              <a:defRPr/>
            </a:lvl2pPr>
            <a:lvl3pPr marL="865582" indent="0" algn="ctr">
              <a:buNone/>
              <a:defRPr/>
            </a:lvl3pPr>
            <a:lvl4pPr marL="1298380" indent="0" algn="ctr">
              <a:buNone/>
              <a:defRPr/>
            </a:lvl4pPr>
            <a:lvl5pPr marL="1731182" indent="0" algn="ctr">
              <a:buNone/>
              <a:defRPr/>
            </a:lvl5pPr>
            <a:lvl6pPr marL="2163971" indent="0" algn="ctr">
              <a:buNone/>
              <a:defRPr/>
            </a:lvl6pPr>
            <a:lvl7pPr marL="2596770" indent="0" algn="ctr">
              <a:buNone/>
              <a:defRPr/>
            </a:lvl7pPr>
            <a:lvl8pPr marL="3029563" indent="0" algn="ctr">
              <a:buNone/>
              <a:defRPr/>
            </a:lvl8pPr>
            <a:lvl9pPr marL="346236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481071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0"/>
            <a:ext cx="7594120" cy="114273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15"/>
            <a:ext cx="7594120" cy="4524915"/>
          </a:xfrm>
          <a:prstGeom prst="rect">
            <a:avLst/>
          </a:prstGeom>
        </p:spPr>
        <p:txBody>
          <a:bodyPr lIns="86560" tIns="43271" rIns="86560" bIns="4327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8455420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560" tIns="43271" rIns="86560" bIns="43271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560" tIns="43271" rIns="86560" bIns="43271" anchor="b"/>
          <a:lstStyle>
            <a:lvl1pPr marL="0" indent="0">
              <a:buNone/>
              <a:defRPr sz="1900"/>
            </a:lvl1pPr>
            <a:lvl2pPr marL="432784" indent="0">
              <a:buNone/>
              <a:defRPr sz="1700"/>
            </a:lvl2pPr>
            <a:lvl3pPr marL="865582" indent="0">
              <a:buNone/>
              <a:defRPr sz="1500"/>
            </a:lvl3pPr>
            <a:lvl4pPr marL="1298380" indent="0">
              <a:buNone/>
              <a:defRPr sz="1300"/>
            </a:lvl4pPr>
            <a:lvl5pPr marL="1731182" indent="0">
              <a:buNone/>
              <a:defRPr sz="1300"/>
            </a:lvl5pPr>
            <a:lvl6pPr marL="2163971" indent="0">
              <a:buNone/>
              <a:defRPr sz="1300"/>
            </a:lvl6pPr>
            <a:lvl7pPr marL="2596770" indent="0">
              <a:buNone/>
              <a:defRPr sz="1300"/>
            </a:lvl7pPr>
            <a:lvl8pPr marL="3029563" indent="0">
              <a:buNone/>
              <a:defRPr sz="1300"/>
            </a:lvl8pPr>
            <a:lvl9pPr marL="3462362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03060405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0"/>
            <a:ext cx="7594120" cy="114273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15"/>
            <a:ext cx="3726744" cy="4524915"/>
          </a:xfrm>
          <a:prstGeom prst="rect">
            <a:avLst/>
          </a:prstGeom>
        </p:spPr>
        <p:txBody>
          <a:bodyPr lIns="86560" tIns="43271" rIns="86560" bIns="43271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15"/>
            <a:ext cx="3726744" cy="4524915"/>
          </a:xfrm>
          <a:prstGeom prst="rect">
            <a:avLst/>
          </a:prstGeom>
        </p:spPr>
        <p:txBody>
          <a:bodyPr lIns="86560" tIns="43271" rIns="86560" bIns="43271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52066178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0"/>
            <a:ext cx="7594120" cy="1142735"/>
          </a:xfrm>
          <a:prstGeom prst="rect">
            <a:avLst/>
          </a:prstGeom>
        </p:spPr>
        <p:txBody>
          <a:bodyPr lIns="86560" tIns="43271" rIns="86560" bIns="43271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560" tIns="43271" rIns="86560" bIns="43271" anchor="b"/>
          <a:lstStyle>
            <a:lvl1pPr marL="0" indent="0">
              <a:buNone/>
              <a:defRPr sz="2300" b="1"/>
            </a:lvl1pPr>
            <a:lvl2pPr marL="432784" indent="0">
              <a:buNone/>
              <a:defRPr sz="1900" b="1"/>
            </a:lvl2pPr>
            <a:lvl3pPr marL="865582" indent="0">
              <a:buNone/>
              <a:defRPr sz="1700" b="1"/>
            </a:lvl3pPr>
            <a:lvl4pPr marL="1298380" indent="0">
              <a:buNone/>
              <a:defRPr sz="1500" b="1"/>
            </a:lvl4pPr>
            <a:lvl5pPr marL="1731182" indent="0">
              <a:buNone/>
              <a:defRPr sz="1500" b="1"/>
            </a:lvl5pPr>
            <a:lvl6pPr marL="2163971" indent="0">
              <a:buNone/>
              <a:defRPr sz="1500" b="1"/>
            </a:lvl6pPr>
            <a:lvl7pPr marL="2596770" indent="0">
              <a:buNone/>
              <a:defRPr sz="1500" b="1"/>
            </a:lvl7pPr>
            <a:lvl8pPr marL="3029563" indent="0">
              <a:buNone/>
              <a:defRPr sz="1500" b="1"/>
            </a:lvl8pPr>
            <a:lvl9pPr marL="3462362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57"/>
            <a:ext cx="3728209" cy="3950373"/>
          </a:xfrm>
          <a:prstGeom prst="rect">
            <a:avLst/>
          </a:prstGeom>
        </p:spPr>
        <p:txBody>
          <a:bodyPr lIns="86560" tIns="43271" rIns="86560" bIns="43271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560" tIns="43271" rIns="86560" bIns="43271" anchor="b"/>
          <a:lstStyle>
            <a:lvl1pPr marL="0" indent="0">
              <a:buNone/>
              <a:defRPr sz="2300" b="1"/>
            </a:lvl1pPr>
            <a:lvl2pPr marL="432784" indent="0">
              <a:buNone/>
              <a:defRPr sz="1900" b="1"/>
            </a:lvl2pPr>
            <a:lvl3pPr marL="865582" indent="0">
              <a:buNone/>
              <a:defRPr sz="1700" b="1"/>
            </a:lvl3pPr>
            <a:lvl4pPr marL="1298380" indent="0">
              <a:buNone/>
              <a:defRPr sz="1500" b="1"/>
            </a:lvl4pPr>
            <a:lvl5pPr marL="1731182" indent="0">
              <a:buNone/>
              <a:defRPr sz="1500" b="1"/>
            </a:lvl5pPr>
            <a:lvl6pPr marL="2163971" indent="0">
              <a:buNone/>
              <a:defRPr sz="1500" b="1"/>
            </a:lvl6pPr>
            <a:lvl7pPr marL="2596770" indent="0">
              <a:buNone/>
              <a:defRPr sz="1500" b="1"/>
            </a:lvl7pPr>
            <a:lvl8pPr marL="3029563" indent="0">
              <a:buNone/>
              <a:defRPr sz="1500" b="1"/>
            </a:lvl8pPr>
            <a:lvl9pPr marL="3462362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57"/>
            <a:ext cx="3729674" cy="3950373"/>
          </a:xfrm>
          <a:prstGeom prst="rect">
            <a:avLst/>
          </a:prstGeom>
        </p:spPr>
        <p:txBody>
          <a:bodyPr lIns="86560" tIns="43271" rIns="86560" bIns="43271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445599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0"/>
            <a:ext cx="7594120" cy="114273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0895292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00" y="273091"/>
            <a:ext cx="2776015" cy="1161781"/>
          </a:xfrm>
          <a:prstGeom prst="rect">
            <a:avLst/>
          </a:prstGeom>
        </p:spPr>
        <p:txBody>
          <a:bodyPr lIns="86406" tIns="43191" rIns="86406" bIns="43191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406" tIns="43191" rIns="86406" bIns="43191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2000" y="1434872"/>
            <a:ext cx="2776015" cy="4689977"/>
          </a:xfrm>
          <a:prstGeom prst="rect">
            <a:avLst/>
          </a:prstGeom>
        </p:spPr>
        <p:txBody>
          <a:bodyPr lIns="86406" tIns="43191" rIns="86406" bIns="43191"/>
          <a:lstStyle>
            <a:lvl1pPr marL="0" indent="0">
              <a:buNone/>
              <a:defRPr sz="1300"/>
            </a:lvl1pPr>
            <a:lvl2pPr marL="432010" indent="0">
              <a:buNone/>
              <a:defRPr sz="1100"/>
            </a:lvl2pPr>
            <a:lvl3pPr marL="864040" indent="0">
              <a:buNone/>
              <a:defRPr sz="1000"/>
            </a:lvl3pPr>
            <a:lvl4pPr marL="1296067" indent="0">
              <a:buNone/>
              <a:defRPr sz="900"/>
            </a:lvl4pPr>
            <a:lvl5pPr marL="1728100" indent="0">
              <a:buNone/>
              <a:defRPr sz="900"/>
            </a:lvl5pPr>
            <a:lvl6pPr marL="2160116" indent="0">
              <a:buNone/>
              <a:defRPr sz="900"/>
            </a:lvl6pPr>
            <a:lvl7pPr marL="2592145" indent="0">
              <a:buNone/>
              <a:defRPr sz="900"/>
            </a:lvl7pPr>
            <a:lvl8pPr marL="3024167" indent="0">
              <a:buNone/>
              <a:defRPr sz="900"/>
            </a:lvl8pPr>
            <a:lvl9pPr marL="34561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220874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88981613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81" y="273072"/>
            <a:ext cx="2776015" cy="1161781"/>
          </a:xfrm>
          <a:prstGeom prst="rect">
            <a:avLst/>
          </a:prstGeom>
        </p:spPr>
        <p:txBody>
          <a:bodyPr lIns="86560" tIns="43271" rIns="86560" bIns="43271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560" tIns="43271" rIns="86560" bIns="43271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81" y="1434853"/>
            <a:ext cx="2776015" cy="4689977"/>
          </a:xfrm>
          <a:prstGeom prst="rect">
            <a:avLst/>
          </a:prstGeom>
        </p:spPr>
        <p:txBody>
          <a:bodyPr lIns="86560" tIns="43271" rIns="86560" bIns="43271"/>
          <a:lstStyle>
            <a:lvl1pPr marL="0" indent="0">
              <a:buNone/>
              <a:defRPr sz="1300"/>
            </a:lvl1pPr>
            <a:lvl2pPr marL="432784" indent="0">
              <a:buNone/>
              <a:defRPr sz="1100"/>
            </a:lvl2pPr>
            <a:lvl3pPr marL="865582" indent="0">
              <a:buNone/>
              <a:defRPr sz="1000"/>
            </a:lvl3pPr>
            <a:lvl4pPr marL="1298380" indent="0">
              <a:buNone/>
              <a:defRPr sz="900"/>
            </a:lvl4pPr>
            <a:lvl5pPr marL="1731182" indent="0">
              <a:buNone/>
              <a:defRPr sz="900"/>
            </a:lvl5pPr>
            <a:lvl6pPr marL="2163971" indent="0">
              <a:buNone/>
              <a:defRPr sz="900"/>
            </a:lvl6pPr>
            <a:lvl7pPr marL="2596770" indent="0">
              <a:buNone/>
              <a:defRPr sz="900"/>
            </a:lvl7pPr>
            <a:lvl8pPr marL="3029563" indent="0">
              <a:buNone/>
              <a:defRPr sz="900"/>
            </a:lvl8pPr>
            <a:lvl9pPr marL="346236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13269321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74"/>
            <a:ext cx="5062747" cy="566607"/>
          </a:xfrm>
          <a:prstGeom prst="rect">
            <a:avLst/>
          </a:prstGeom>
        </p:spPr>
        <p:txBody>
          <a:bodyPr lIns="86560" tIns="43271" rIns="86560" bIns="43271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560" tIns="43271" rIns="86560" bIns="43271"/>
          <a:lstStyle>
            <a:lvl1pPr marL="0" indent="0">
              <a:buNone/>
              <a:defRPr sz="3100"/>
            </a:lvl1pPr>
            <a:lvl2pPr marL="432784" indent="0">
              <a:buNone/>
              <a:defRPr sz="2700"/>
            </a:lvl2pPr>
            <a:lvl3pPr marL="865582" indent="0">
              <a:buNone/>
              <a:defRPr sz="2300"/>
            </a:lvl3pPr>
            <a:lvl4pPr marL="1298380" indent="0">
              <a:buNone/>
              <a:defRPr sz="1900"/>
            </a:lvl4pPr>
            <a:lvl5pPr marL="1731182" indent="0">
              <a:buNone/>
              <a:defRPr sz="1900"/>
            </a:lvl5pPr>
            <a:lvl6pPr marL="2163971" indent="0">
              <a:buNone/>
              <a:defRPr sz="1900"/>
            </a:lvl6pPr>
            <a:lvl7pPr marL="2596770" indent="0">
              <a:buNone/>
              <a:defRPr sz="1900"/>
            </a:lvl7pPr>
            <a:lvl8pPr marL="3029563" indent="0">
              <a:buNone/>
              <a:defRPr sz="1900"/>
            </a:lvl8pPr>
            <a:lvl9pPr marL="3462362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560" tIns="43271" rIns="86560" bIns="43271"/>
          <a:lstStyle>
            <a:lvl1pPr marL="0" indent="0">
              <a:buNone/>
              <a:defRPr sz="1300"/>
            </a:lvl1pPr>
            <a:lvl2pPr marL="432784" indent="0">
              <a:buNone/>
              <a:defRPr sz="1100"/>
            </a:lvl2pPr>
            <a:lvl3pPr marL="865582" indent="0">
              <a:buNone/>
              <a:defRPr sz="1000"/>
            </a:lvl3pPr>
            <a:lvl4pPr marL="1298380" indent="0">
              <a:buNone/>
              <a:defRPr sz="900"/>
            </a:lvl4pPr>
            <a:lvl5pPr marL="1731182" indent="0">
              <a:buNone/>
              <a:defRPr sz="900"/>
            </a:lvl5pPr>
            <a:lvl6pPr marL="2163971" indent="0">
              <a:buNone/>
              <a:defRPr sz="900"/>
            </a:lvl6pPr>
            <a:lvl7pPr marL="2596770" indent="0">
              <a:buNone/>
              <a:defRPr sz="900"/>
            </a:lvl7pPr>
            <a:lvl8pPr marL="3029563" indent="0">
              <a:buNone/>
              <a:defRPr sz="900"/>
            </a:lvl8pPr>
            <a:lvl9pPr marL="346236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97130080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60"/>
            <a:ext cx="7594120" cy="114273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15"/>
            <a:ext cx="7594120" cy="4524915"/>
          </a:xfrm>
          <a:prstGeom prst="rect">
            <a:avLst/>
          </a:prstGeom>
        </p:spPr>
        <p:txBody>
          <a:bodyPr vert="eaVert" lIns="86560" tIns="43271" rIns="86560" bIns="4327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026755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560" tIns="43271" rIns="86560" bIns="43271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560" tIns="43271" rIns="86560" bIns="4327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233636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895" y="274660"/>
            <a:ext cx="7594120" cy="114273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21895" y="1599915"/>
            <a:ext cx="7594120" cy="4524915"/>
          </a:xfrm>
          <a:prstGeom prst="rect">
            <a:avLst/>
          </a:prstGeom>
        </p:spPr>
        <p:txBody>
          <a:bodyPr lIns="86560" tIns="43271" rIns="86560" bIns="43271"/>
          <a:lstStyle/>
          <a:p>
            <a:pPr lvl="0"/>
            <a:endParaRPr lang="ru-RU" noProof="0" smtClean="0"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3744073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39" y="274660"/>
            <a:ext cx="8229893" cy="114273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139" y="1599829"/>
            <a:ext cx="8229893" cy="4526502"/>
          </a:xfrm>
          <a:prstGeom prst="rect">
            <a:avLst/>
          </a:prstGeom>
        </p:spPr>
        <p:txBody>
          <a:bodyPr lIns="86560" tIns="43271" rIns="86560" bIns="43271"/>
          <a:lstStyle/>
          <a:p>
            <a:pPr lvl="0"/>
            <a:endParaRPr lang="ru-RU" noProof="0">
              <a:sym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1716015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139" y="274574"/>
            <a:ext cx="8229893" cy="5851757"/>
          </a:xfrm>
          <a:prstGeom prst="rect">
            <a:avLst/>
          </a:prstGeom>
        </p:spPr>
        <p:txBody>
          <a:bodyPr lIns="86560" tIns="43271" rIns="86560" bIns="43271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635277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39" y="274660"/>
            <a:ext cx="8229893" cy="1142735"/>
          </a:xfrm>
          <a:prstGeom prst="rect">
            <a:avLst/>
          </a:prstGeom>
        </p:spPr>
        <p:txBody>
          <a:bodyPr lIns="86560" tIns="43271" rIns="86560" bIns="43271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3832346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843" y="2130010"/>
            <a:ext cx="7172224" cy="146968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5686" y="3885300"/>
            <a:ext cx="5906538" cy="1752194"/>
          </a:xfrm>
          <a:prstGeom prst="rect">
            <a:avLst/>
          </a:prstGeom>
        </p:spPr>
        <p:txBody>
          <a:bodyPr lIns="86616" tIns="43300" rIns="86616" bIns="43300"/>
          <a:lstStyle>
            <a:lvl1pPr marL="0" indent="0" algn="ctr">
              <a:buNone/>
              <a:defRPr/>
            </a:lvl1pPr>
            <a:lvl2pPr marL="433071" indent="0" algn="ctr">
              <a:buNone/>
              <a:defRPr/>
            </a:lvl2pPr>
            <a:lvl3pPr marL="866149" indent="0" algn="ctr">
              <a:buNone/>
              <a:defRPr/>
            </a:lvl3pPr>
            <a:lvl4pPr marL="1299233" indent="0" algn="ctr">
              <a:buNone/>
              <a:defRPr/>
            </a:lvl4pPr>
            <a:lvl5pPr marL="1732320" indent="0" algn="ctr">
              <a:buNone/>
              <a:defRPr/>
            </a:lvl5pPr>
            <a:lvl6pPr marL="2165392" indent="0" algn="ctr">
              <a:buNone/>
              <a:defRPr/>
            </a:lvl6pPr>
            <a:lvl7pPr marL="2598476" indent="0" algn="ctr">
              <a:buNone/>
              <a:defRPr/>
            </a:lvl7pPr>
            <a:lvl8pPr marL="3031554" indent="0" algn="ctr">
              <a:buNone/>
              <a:defRPr/>
            </a:lvl8pPr>
            <a:lvl9pPr marL="3464637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641628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93"/>
            <a:ext cx="5062747" cy="566607"/>
          </a:xfrm>
          <a:prstGeom prst="rect">
            <a:avLst/>
          </a:prstGeom>
        </p:spPr>
        <p:txBody>
          <a:bodyPr lIns="86406" tIns="43191" rIns="86406" bIns="43191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406" tIns="43191" rIns="86406" bIns="43191"/>
          <a:lstStyle>
            <a:lvl1pPr marL="0" indent="0">
              <a:buNone/>
              <a:defRPr sz="3100"/>
            </a:lvl1pPr>
            <a:lvl2pPr marL="432010" indent="0">
              <a:buNone/>
              <a:defRPr sz="2700"/>
            </a:lvl2pPr>
            <a:lvl3pPr marL="864040" indent="0">
              <a:buNone/>
              <a:defRPr sz="2300"/>
            </a:lvl3pPr>
            <a:lvl4pPr marL="1296067" indent="0">
              <a:buNone/>
              <a:defRPr sz="1900"/>
            </a:lvl4pPr>
            <a:lvl5pPr marL="1728100" indent="0">
              <a:buNone/>
              <a:defRPr sz="1900"/>
            </a:lvl5pPr>
            <a:lvl6pPr marL="2160116" indent="0">
              <a:buNone/>
              <a:defRPr sz="1900"/>
            </a:lvl6pPr>
            <a:lvl7pPr marL="2592145" indent="0">
              <a:buNone/>
              <a:defRPr sz="1900"/>
            </a:lvl7pPr>
            <a:lvl8pPr marL="3024167" indent="0">
              <a:buNone/>
              <a:defRPr sz="1900"/>
            </a:lvl8pPr>
            <a:lvl9pPr marL="3456195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406" tIns="43191" rIns="86406" bIns="43191"/>
          <a:lstStyle>
            <a:lvl1pPr marL="0" indent="0">
              <a:buNone/>
              <a:defRPr sz="1300"/>
            </a:lvl1pPr>
            <a:lvl2pPr marL="432010" indent="0">
              <a:buNone/>
              <a:defRPr sz="1100"/>
            </a:lvl2pPr>
            <a:lvl3pPr marL="864040" indent="0">
              <a:buNone/>
              <a:defRPr sz="1000"/>
            </a:lvl3pPr>
            <a:lvl4pPr marL="1296067" indent="0">
              <a:buNone/>
              <a:defRPr sz="900"/>
            </a:lvl4pPr>
            <a:lvl5pPr marL="1728100" indent="0">
              <a:buNone/>
              <a:defRPr sz="900"/>
            </a:lvl5pPr>
            <a:lvl6pPr marL="2160116" indent="0">
              <a:buNone/>
              <a:defRPr sz="900"/>
            </a:lvl6pPr>
            <a:lvl7pPr marL="2592145" indent="0">
              <a:buNone/>
              <a:defRPr sz="900"/>
            </a:lvl7pPr>
            <a:lvl8pPr marL="3024167" indent="0">
              <a:buNone/>
              <a:defRPr sz="900"/>
            </a:lvl8pPr>
            <a:lvl9pPr marL="3456195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69866394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53"/>
            <a:ext cx="7594120" cy="114273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95" y="1599908"/>
            <a:ext cx="7594120" cy="4524915"/>
          </a:xfrm>
          <a:prstGeom prst="rect">
            <a:avLst/>
          </a:prstGeom>
        </p:spPr>
        <p:txBody>
          <a:bodyPr lIns="86616" tIns="43300" rIns="86616" bIns="433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42767222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537" y="4405880"/>
            <a:ext cx="7172224" cy="1361760"/>
          </a:xfrm>
          <a:prstGeom prst="rect">
            <a:avLst/>
          </a:prstGeom>
        </p:spPr>
        <p:txBody>
          <a:bodyPr lIns="86616" tIns="43300" rIns="86616" bIns="43300"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537" y="2906040"/>
            <a:ext cx="7172224" cy="1499840"/>
          </a:xfrm>
          <a:prstGeom prst="rect">
            <a:avLst/>
          </a:prstGeom>
        </p:spPr>
        <p:txBody>
          <a:bodyPr lIns="86616" tIns="43300" rIns="86616" bIns="43300" anchor="b"/>
          <a:lstStyle>
            <a:lvl1pPr marL="0" indent="0">
              <a:buNone/>
              <a:defRPr sz="1900"/>
            </a:lvl1pPr>
            <a:lvl2pPr marL="433071" indent="0">
              <a:buNone/>
              <a:defRPr sz="1700"/>
            </a:lvl2pPr>
            <a:lvl3pPr marL="866149" indent="0">
              <a:buNone/>
              <a:defRPr sz="1500"/>
            </a:lvl3pPr>
            <a:lvl4pPr marL="1299233" indent="0">
              <a:buNone/>
              <a:defRPr sz="1300"/>
            </a:lvl4pPr>
            <a:lvl5pPr marL="1732320" indent="0">
              <a:buNone/>
              <a:defRPr sz="1300"/>
            </a:lvl5pPr>
            <a:lvl6pPr marL="2165392" indent="0">
              <a:buNone/>
              <a:defRPr sz="1300"/>
            </a:lvl6pPr>
            <a:lvl7pPr marL="2598476" indent="0">
              <a:buNone/>
              <a:defRPr sz="1300"/>
            </a:lvl7pPr>
            <a:lvl8pPr marL="3031554" indent="0">
              <a:buNone/>
              <a:defRPr sz="1300"/>
            </a:lvl8pPr>
            <a:lvl9pPr marL="3464637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552322259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53"/>
            <a:ext cx="7594120" cy="114273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896" y="1599908"/>
            <a:ext cx="3726744" cy="4524915"/>
          </a:xfrm>
          <a:prstGeom prst="rect">
            <a:avLst/>
          </a:prstGeom>
        </p:spPr>
        <p:txBody>
          <a:bodyPr lIns="86616" tIns="43300" rIns="86616" bIns="43300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9271" y="1599908"/>
            <a:ext cx="3726744" cy="4524915"/>
          </a:xfrm>
          <a:prstGeom prst="rect">
            <a:avLst/>
          </a:prstGeom>
        </p:spPr>
        <p:txBody>
          <a:bodyPr lIns="86616" tIns="43300" rIns="86616" bIns="43300"/>
          <a:lstStyle>
            <a:lvl1pPr>
              <a:defRPr sz="27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35391682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53"/>
            <a:ext cx="7594120" cy="1142735"/>
          </a:xfrm>
          <a:prstGeom prst="rect">
            <a:avLst/>
          </a:prstGeom>
        </p:spPr>
        <p:txBody>
          <a:bodyPr lIns="86616" tIns="43300" rIns="86616" bIns="4330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1898" y="1534758"/>
            <a:ext cx="3728209" cy="639614"/>
          </a:xfrm>
          <a:prstGeom prst="rect">
            <a:avLst/>
          </a:prstGeom>
        </p:spPr>
        <p:txBody>
          <a:bodyPr lIns="86616" tIns="43300" rIns="86616" bIns="43300" anchor="b"/>
          <a:lstStyle>
            <a:lvl1pPr marL="0" indent="0">
              <a:buNone/>
              <a:defRPr sz="2300" b="1"/>
            </a:lvl1pPr>
            <a:lvl2pPr marL="433071" indent="0">
              <a:buNone/>
              <a:defRPr sz="1900" b="1"/>
            </a:lvl2pPr>
            <a:lvl3pPr marL="866149" indent="0">
              <a:buNone/>
              <a:defRPr sz="1700" b="1"/>
            </a:lvl3pPr>
            <a:lvl4pPr marL="1299233" indent="0">
              <a:buNone/>
              <a:defRPr sz="1500" b="1"/>
            </a:lvl4pPr>
            <a:lvl5pPr marL="1732320" indent="0">
              <a:buNone/>
              <a:defRPr sz="1500" b="1"/>
            </a:lvl5pPr>
            <a:lvl6pPr marL="2165392" indent="0">
              <a:buNone/>
              <a:defRPr sz="1500" b="1"/>
            </a:lvl6pPr>
            <a:lvl7pPr marL="2598476" indent="0">
              <a:buNone/>
              <a:defRPr sz="1500" b="1"/>
            </a:lvl7pPr>
            <a:lvl8pPr marL="3031554" indent="0">
              <a:buNone/>
              <a:defRPr sz="1500" b="1"/>
            </a:lvl8pPr>
            <a:lvl9pPr marL="346463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1898" y="2174450"/>
            <a:ext cx="3728209" cy="3950373"/>
          </a:xfrm>
          <a:prstGeom prst="rect">
            <a:avLst/>
          </a:prstGeom>
        </p:spPr>
        <p:txBody>
          <a:bodyPr lIns="86616" tIns="43300" rIns="86616" bIns="43300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6347" y="1534758"/>
            <a:ext cx="3729674" cy="639614"/>
          </a:xfrm>
          <a:prstGeom prst="rect">
            <a:avLst/>
          </a:prstGeom>
        </p:spPr>
        <p:txBody>
          <a:bodyPr lIns="86616" tIns="43300" rIns="86616" bIns="43300" anchor="b"/>
          <a:lstStyle>
            <a:lvl1pPr marL="0" indent="0">
              <a:buNone/>
              <a:defRPr sz="2300" b="1"/>
            </a:lvl1pPr>
            <a:lvl2pPr marL="433071" indent="0">
              <a:buNone/>
              <a:defRPr sz="1900" b="1"/>
            </a:lvl2pPr>
            <a:lvl3pPr marL="866149" indent="0">
              <a:buNone/>
              <a:defRPr sz="1700" b="1"/>
            </a:lvl3pPr>
            <a:lvl4pPr marL="1299233" indent="0">
              <a:buNone/>
              <a:defRPr sz="1500" b="1"/>
            </a:lvl4pPr>
            <a:lvl5pPr marL="1732320" indent="0">
              <a:buNone/>
              <a:defRPr sz="1500" b="1"/>
            </a:lvl5pPr>
            <a:lvl6pPr marL="2165392" indent="0">
              <a:buNone/>
              <a:defRPr sz="1500" b="1"/>
            </a:lvl6pPr>
            <a:lvl7pPr marL="2598476" indent="0">
              <a:buNone/>
              <a:defRPr sz="1500" b="1"/>
            </a:lvl7pPr>
            <a:lvl8pPr marL="3031554" indent="0">
              <a:buNone/>
              <a:defRPr sz="1500" b="1"/>
            </a:lvl8pPr>
            <a:lvl9pPr marL="3464637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6347" y="2174450"/>
            <a:ext cx="3729674" cy="3950373"/>
          </a:xfrm>
          <a:prstGeom prst="rect">
            <a:avLst/>
          </a:prstGeom>
        </p:spPr>
        <p:txBody>
          <a:bodyPr lIns="86616" tIns="43300" rIns="86616" bIns="43300"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28686606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53"/>
            <a:ext cx="7594120" cy="114273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en-US"/>
              <a:t>Click to edit Master title style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8065625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28561805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974" y="273065"/>
            <a:ext cx="2776015" cy="1161781"/>
          </a:xfrm>
          <a:prstGeom prst="rect">
            <a:avLst/>
          </a:prstGeom>
        </p:spPr>
        <p:txBody>
          <a:bodyPr lIns="86616" tIns="43300" rIns="86616" bIns="43300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8990" y="272987"/>
            <a:ext cx="4717027" cy="5851758"/>
          </a:xfrm>
          <a:prstGeom prst="rect">
            <a:avLst/>
          </a:prstGeom>
        </p:spPr>
        <p:txBody>
          <a:bodyPr lIns="86616" tIns="43300" rIns="86616" bIns="43300"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1974" y="1434846"/>
            <a:ext cx="2776015" cy="4689977"/>
          </a:xfrm>
          <a:prstGeom prst="rect">
            <a:avLst/>
          </a:prstGeom>
        </p:spPr>
        <p:txBody>
          <a:bodyPr lIns="86616" tIns="43300" rIns="86616" bIns="43300"/>
          <a:lstStyle>
            <a:lvl1pPr marL="0" indent="0">
              <a:buNone/>
              <a:defRPr sz="1300"/>
            </a:lvl1pPr>
            <a:lvl2pPr marL="433071" indent="0">
              <a:buNone/>
              <a:defRPr sz="1100"/>
            </a:lvl2pPr>
            <a:lvl3pPr marL="866149" indent="0">
              <a:buNone/>
              <a:defRPr sz="1000"/>
            </a:lvl3pPr>
            <a:lvl4pPr marL="1299233" indent="0">
              <a:buNone/>
              <a:defRPr sz="900"/>
            </a:lvl4pPr>
            <a:lvl5pPr marL="1732320" indent="0">
              <a:buNone/>
              <a:defRPr sz="900"/>
            </a:lvl5pPr>
            <a:lvl6pPr marL="2165392" indent="0">
              <a:buNone/>
              <a:defRPr sz="900"/>
            </a:lvl6pPr>
            <a:lvl7pPr marL="2598476" indent="0">
              <a:buNone/>
              <a:defRPr sz="900"/>
            </a:lvl7pPr>
            <a:lvl8pPr marL="3031554" indent="0">
              <a:buNone/>
              <a:defRPr sz="900"/>
            </a:lvl8pPr>
            <a:lvl9pPr marL="346463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59064965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3889" y="4799567"/>
            <a:ext cx="5062747" cy="566607"/>
          </a:xfrm>
          <a:prstGeom prst="rect">
            <a:avLst/>
          </a:prstGeom>
        </p:spPr>
        <p:txBody>
          <a:bodyPr lIns="86616" tIns="43300" rIns="86616" bIns="43300"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53889" y="612633"/>
            <a:ext cx="5062747" cy="4113847"/>
          </a:xfrm>
          <a:prstGeom prst="rect">
            <a:avLst/>
          </a:prstGeom>
        </p:spPr>
        <p:txBody>
          <a:bodyPr lIns="86616" tIns="43300" rIns="86616" bIns="43300"/>
          <a:lstStyle>
            <a:lvl1pPr marL="0" indent="0">
              <a:buNone/>
              <a:defRPr sz="3100"/>
            </a:lvl1pPr>
            <a:lvl2pPr marL="433071" indent="0">
              <a:buNone/>
              <a:defRPr sz="2700"/>
            </a:lvl2pPr>
            <a:lvl3pPr marL="866149" indent="0">
              <a:buNone/>
              <a:defRPr sz="2300"/>
            </a:lvl3pPr>
            <a:lvl4pPr marL="1299233" indent="0">
              <a:buNone/>
              <a:defRPr sz="1900"/>
            </a:lvl4pPr>
            <a:lvl5pPr marL="1732320" indent="0">
              <a:buNone/>
              <a:defRPr sz="1900"/>
            </a:lvl5pPr>
            <a:lvl6pPr marL="2165392" indent="0">
              <a:buNone/>
              <a:defRPr sz="1900"/>
            </a:lvl6pPr>
            <a:lvl7pPr marL="2598476" indent="0">
              <a:buNone/>
              <a:defRPr sz="1900"/>
            </a:lvl7pPr>
            <a:lvl8pPr marL="3031554" indent="0">
              <a:buNone/>
              <a:defRPr sz="1900"/>
            </a:lvl8pPr>
            <a:lvl9pPr marL="3464637" indent="0">
              <a:buNone/>
              <a:defRPr sz="1900"/>
            </a:lvl9pPr>
          </a:lstStyle>
          <a:p>
            <a:pPr lvl="0"/>
            <a:endParaRPr lang="ru-RU" noProof="0">
              <a:sym typeface="Arial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53889" y="5366095"/>
            <a:ext cx="5062747" cy="804676"/>
          </a:xfrm>
          <a:prstGeom prst="rect">
            <a:avLst/>
          </a:prstGeom>
        </p:spPr>
        <p:txBody>
          <a:bodyPr lIns="86616" tIns="43300" rIns="86616" bIns="43300"/>
          <a:lstStyle>
            <a:lvl1pPr marL="0" indent="0">
              <a:buNone/>
              <a:defRPr sz="1300"/>
            </a:lvl1pPr>
            <a:lvl2pPr marL="433071" indent="0">
              <a:buNone/>
              <a:defRPr sz="1100"/>
            </a:lvl2pPr>
            <a:lvl3pPr marL="866149" indent="0">
              <a:buNone/>
              <a:defRPr sz="1000"/>
            </a:lvl3pPr>
            <a:lvl4pPr marL="1299233" indent="0">
              <a:buNone/>
              <a:defRPr sz="900"/>
            </a:lvl4pPr>
            <a:lvl5pPr marL="1732320" indent="0">
              <a:buNone/>
              <a:defRPr sz="900"/>
            </a:lvl5pPr>
            <a:lvl6pPr marL="2165392" indent="0">
              <a:buNone/>
              <a:defRPr sz="900"/>
            </a:lvl6pPr>
            <a:lvl7pPr marL="2598476" indent="0">
              <a:buNone/>
              <a:defRPr sz="900"/>
            </a:lvl7pPr>
            <a:lvl8pPr marL="3031554" indent="0">
              <a:buNone/>
              <a:defRPr sz="900"/>
            </a:lvl8pPr>
            <a:lvl9pPr marL="346463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055108791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895" y="274653"/>
            <a:ext cx="7594120" cy="1142735"/>
          </a:xfrm>
          <a:prstGeom prst="rect">
            <a:avLst/>
          </a:prstGeom>
        </p:spPr>
        <p:txBody>
          <a:bodyPr lIns="86616" tIns="43300" rIns="86616" bIns="43300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5" y="1599908"/>
            <a:ext cx="7594120" cy="4524915"/>
          </a:xfrm>
          <a:prstGeom prst="rect">
            <a:avLst/>
          </a:prstGeom>
        </p:spPr>
        <p:txBody>
          <a:bodyPr vert="eaVert" lIns="86616" tIns="43300" rIns="86616" bIns="433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0699088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17485" y="274575"/>
            <a:ext cx="1898530" cy="5850170"/>
          </a:xfrm>
          <a:prstGeom prst="rect">
            <a:avLst/>
          </a:prstGeom>
        </p:spPr>
        <p:txBody>
          <a:bodyPr vert="eaVert" lIns="86616" tIns="43300" rIns="86616" bIns="43300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896" y="274575"/>
            <a:ext cx="5554958" cy="5850170"/>
          </a:xfrm>
          <a:prstGeom prst="rect">
            <a:avLst/>
          </a:prstGeom>
        </p:spPr>
        <p:txBody>
          <a:bodyPr vert="eaVert" lIns="86616" tIns="43300" rIns="86616" bIns="433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233489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13" Type="http://schemas.openxmlformats.org/officeDocument/2006/relationships/slideLayout" Target="../slideLayouts/slideLayout144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slideLayout" Target="../slideLayouts/slideLayout143.xml"/><Relationship Id="rId2" Type="http://schemas.openxmlformats.org/officeDocument/2006/relationships/slideLayout" Target="../slideLayouts/slideLayout13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2" Type="http://schemas.openxmlformats.org/officeDocument/2006/relationships/slideLayout" Target="../slideLayouts/slideLayout146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5.xml"/><Relationship Id="rId13" Type="http://schemas.openxmlformats.org/officeDocument/2006/relationships/slideLayout" Target="../slideLayouts/slideLayout170.xml"/><Relationship Id="rId3" Type="http://schemas.openxmlformats.org/officeDocument/2006/relationships/slideLayout" Target="../slideLayouts/slideLayout160.xml"/><Relationship Id="rId7" Type="http://schemas.openxmlformats.org/officeDocument/2006/relationships/slideLayout" Target="../slideLayouts/slideLayout164.xml"/><Relationship Id="rId12" Type="http://schemas.openxmlformats.org/officeDocument/2006/relationships/slideLayout" Target="../slideLayouts/slideLayout169.xml"/><Relationship Id="rId2" Type="http://schemas.openxmlformats.org/officeDocument/2006/relationships/slideLayout" Target="../slideLayouts/slideLayout15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63.xml"/><Relationship Id="rId11" Type="http://schemas.openxmlformats.org/officeDocument/2006/relationships/slideLayout" Target="../slideLayouts/slideLayout168.xml"/><Relationship Id="rId5" Type="http://schemas.openxmlformats.org/officeDocument/2006/relationships/slideLayout" Target="../slideLayouts/slideLayout16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67.xml"/><Relationship Id="rId4" Type="http://schemas.openxmlformats.org/officeDocument/2006/relationships/slideLayout" Target="../slideLayouts/slideLayout161.xml"/><Relationship Id="rId9" Type="http://schemas.openxmlformats.org/officeDocument/2006/relationships/slideLayout" Target="../slideLayouts/slideLayout166.xml"/><Relationship Id="rId1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8.xml"/><Relationship Id="rId13" Type="http://schemas.openxmlformats.org/officeDocument/2006/relationships/slideLayout" Target="../slideLayouts/slideLayout18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7.xml"/><Relationship Id="rId12" Type="http://schemas.openxmlformats.org/officeDocument/2006/relationships/slideLayout" Target="../slideLayouts/slideLayout182.xml"/><Relationship Id="rId17" Type="http://schemas.openxmlformats.org/officeDocument/2006/relationships/theme" Target="../theme/theme13.xml"/><Relationship Id="rId2" Type="http://schemas.openxmlformats.org/officeDocument/2006/relationships/slideLayout" Target="../slideLayouts/slideLayout172.xml"/><Relationship Id="rId16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71.xml"/><Relationship Id="rId6" Type="http://schemas.openxmlformats.org/officeDocument/2006/relationships/slideLayout" Target="../slideLayouts/slideLayout176.xml"/><Relationship Id="rId11" Type="http://schemas.openxmlformats.org/officeDocument/2006/relationships/slideLayout" Target="../slideLayouts/slideLayout181.xml"/><Relationship Id="rId5" Type="http://schemas.openxmlformats.org/officeDocument/2006/relationships/slideLayout" Target="../slideLayouts/slideLayout175.xml"/><Relationship Id="rId15" Type="http://schemas.openxmlformats.org/officeDocument/2006/relationships/slideLayout" Target="../slideLayouts/slideLayout185.xml"/><Relationship Id="rId10" Type="http://schemas.openxmlformats.org/officeDocument/2006/relationships/slideLayout" Target="../slideLayouts/slideLayout18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74.xml"/><Relationship Id="rId9" Type="http://schemas.openxmlformats.org/officeDocument/2006/relationships/slideLayout" Target="../slideLayouts/slideLayout179.xml"/><Relationship Id="rId14" Type="http://schemas.openxmlformats.org/officeDocument/2006/relationships/slideLayout" Target="../slideLayouts/slideLayout184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slideLayout" Target="../slideLayouts/slideLayout19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slideLayout" Target="../slideLayouts/slideLayout19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88.xml"/><Relationship Id="rId16" Type="http://schemas.openxmlformats.org/officeDocument/2006/relationships/theme" Target="../theme/theme14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5" Type="http://schemas.openxmlformats.org/officeDocument/2006/relationships/slideLayout" Target="../slideLayouts/slideLayout20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Relationship Id="rId14" Type="http://schemas.openxmlformats.org/officeDocument/2006/relationships/slideLayout" Target="../slideLayouts/slideLayout200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9.xml"/><Relationship Id="rId13" Type="http://schemas.openxmlformats.org/officeDocument/2006/relationships/slideLayout" Target="../slideLayouts/slideLayout2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04.xml"/><Relationship Id="rId7" Type="http://schemas.openxmlformats.org/officeDocument/2006/relationships/slideLayout" Target="../slideLayouts/slideLayout208.xml"/><Relationship Id="rId12" Type="http://schemas.openxmlformats.org/officeDocument/2006/relationships/slideLayout" Target="../slideLayouts/slideLayout21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03.xml"/><Relationship Id="rId16" Type="http://schemas.openxmlformats.org/officeDocument/2006/relationships/theme" Target="../theme/theme15.xml"/><Relationship Id="rId1" Type="http://schemas.openxmlformats.org/officeDocument/2006/relationships/slideLayout" Target="../slideLayouts/slideLayout202.xml"/><Relationship Id="rId6" Type="http://schemas.openxmlformats.org/officeDocument/2006/relationships/slideLayout" Target="../slideLayouts/slideLayout207.xml"/><Relationship Id="rId11" Type="http://schemas.openxmlformats.org/officeDocument/2006/relationships/slideLayout" Target="../slideLayouts/slideLayout212.xml"/><Relationship Id="rId5" Type="http://schemas.openxmlformats.org/officeDocument/2006/relationships/slideLayout" Target="../slideLayouts/slideLayout206.xml"/><Relationship Id="rId15" Type="http://schemas.openxmlformats.org/officeDocument/2006/relationships/slideLayout" Target="../slideLayouts/slideLayout216.xml"/><Relationship Id="rId10" Type="http://schemas.openxmlformats.org/officeDocument/2006/relationships/slideLayout" Target="../slideLayouts/slideLayout211.xml"/><Relationship Id="rId4" Type="http://schemas.openxmlformats.org/officeDocument/2006/relationships/slideLayout" Target="../slideLayouts/slideLayout205.xml"/><Relationship Id="rId9" Type="http://schemas.openxmlformats.org/officeDocument/2006/relationships/slideLayout" Target="../slideLayouts/slideLayout210.xml"/><Relationship Id="rId14" Type="http://schemas.openxmlformats.org/officeDocument/2006/relationships/slideLayout" Target="../slideLayouts/slideLayout21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30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45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60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slideLayout" Target="../slideLayouts/slideLayout86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75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5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slideLayout" Target="../slideLayouts/slideLayout8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90.xml"/><Relationship Id="rId16" Type="http://schemas.openxmlformats.org/officeDocument/2006/relationships/theme" Target="../theme/theme7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slideLayout" Target="../slideLayouts/slideLayout10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slideLayout" Target="../slideLayouts/slideLayout10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slideLayout" Target="../slideLayouts/slideLayout116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05.xml"/><Relationship Id="rId16" Type="http://schemas.openxmlformats.org/officeDocument/2006/relationships/theme" Target="../theme/theme8.xml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13.xml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slideLayout" Target="../slideLayouts/slideLayout11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6.xml"/><Relationship Id="rId13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1.xml"/><Relationship Id="rId7" Type="http://schemas.openxmlformats.org/officeDocument/2006/relationships/slideLayout" Target="../slideLayouts/slideLayout125.xml"/><Relationship Id="rId12" Type="http://schemas.openxmlformats.org/officeDocument/2006/relationships/slideLayout" Target="../slideLayouts/slideLayout130.xml"/><Relationship Id="rId2" Type="http://schemas.openxmlformats.org/officeDocument/2006/relationships/slideLayout" Target="../slideLayouts/slideLayout120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9.xml"/><Relationship Id="rId6" Type="http://schemas.openxmlformats.org/officeDocument/2006/relationships/slideLayout" Target="../slideLayouts/slideLayout124.xml"/><Relationship Id="rId11" Type="http://schemas.openxmlformats.org/officeDocument/2006/relationships/slideLayout" Target="../slideLayouts/slideLayout129.xml"/><Relationship Id="rId5" Type="http://schemas.openxmlformats.org/officeDocument/2006/relationships/slideLayout" Target="../slideLayouts/slideLayout12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28.xml"/><Relationship Id="rId4" Type="http://schemas.openxmlformats.org/officeDocument/2006/relationships/slideLayout" Target="../slideLayouts/slideLayout122.xml"/><Relationship Id="rId9" Type="http://schemas.openxmlformats.org/officeDocument/2006/relationships/slideLayout" Target="../slideLayouts/slideLayout127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541" tIns="45275" rIns="90541" bIns="45275"/>
          <a:lstStyle/>
          <a:p>
            <a:pPr defTabSz="906056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1027" name="Picture 2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/>
          <p:cNvPicPr>
            <a:picLocks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85" y="0"/>
            <a:ext cx="934616" cy="79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4578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sldNum="0" hdr="0" ftr="0"/>
  <p:txStyles>
    <p:titleStyle>
      <a:lvl1pPr marL="43496" indent="-43496" algn="ctr" defTabSz="6675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496" indent="-43496" algn="ctr" defTabSz="6675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496" indent="-43496" algn="ctr" defTabSz="6675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496" indent="-43496" algn="ctr" defTabSz="6675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496" indent="-43496" algn="ctr" defTabSz="6675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2533" indent="-40501" algn="ctr" defTabSz="63603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4557" indent="-40501" algn="ctr" defTabSz="63603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36599" indent="-40501" algn="ctr" defTabSz="63603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68598" indent="-40501" algn="ctr" defTabSz="63603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3021" indent="-349520" algn="l" defTabSz="667555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3047" indent="-294011" algn="l" defTabSz="667555" rtl="0" eaLnBrk="0" fontAlgn="base" hangingPunct="0">
        <a:spcBef>
          <a:spcPts val="656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1571" indent="-241523" algn="l" defTabSz="667555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05595" indent="-240024" algn="l" defTabSz="66755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78117" indent="-240024" algn="l" defTabSz="66755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1141" indent="-229554" algn="l" defTabSz="636033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43164" indent="-229554" algn="l" defTabSz="636033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75188" indent="-229554" algn="l" defTabSz="636033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07214" indent="-229554" algn="l" defTabSz="636033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10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040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67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100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116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145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4167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195" algn="l" defTabSz="86404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980" tIns="45493" rIns="90980" bIns="45493"/>
          <a:lstStyle/>
          <a:p>
            <a:pPr defTabSz="910485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1027" name="Picture 2"/>
          <p:cNvPicPr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85" y="0"/>
            <a:ext cx="934616" cy="79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91112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</p:sldLayoutIdLst>
  <p:transition/>
  <p:hf sldNum="0" hdr="0" ftr="0"/>
  <p:txStyles>
    <p:titleStyle>
      <a:lvl1pPr marL="43712" indent="-43712" algn="ctr" defTabSz="670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712" indent="-43712" algn="ctr" defTabSz="670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712" indent="-43712" algn="ctr" defTabSz="670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712" indent="-43712" algn="ctr" defTabSz="670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712" indent="-43712" algn="ctr" defTabSz="670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4840" indent="-40700" algn="ctr" defTabSz="6391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8978" indent="-40700" algn="ctr" defTabSz="6391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3120" indent="-40700" algn="ctr" defTabSz="6391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77260" indent="-40700" algn="ctr" defTabSz="6391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4943" indent="-351229" algn="l" defTabSz="670805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7024" indent="-295451" algn="l" defTabSz="670805" rtl="0" eaLnBrk="0" fontAlgn="base" hangingPunct="0">
        <a:spcBef>
          <a:spcPts val="656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7592" indent="-242699" algn="l" defTabSz="670805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13936" indent="-241191" algn="l" defTabSz="67080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88771" indent="-241191" algn="l" defTabSz="67080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23421" indent="-230658" algn="l" defTabSz="6391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57559" indent="-230658" algn="l" defTabSz="6391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91695" indent="-230658" algn="l" defTabSz="6391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25833" indent="-230658" algn="l" defTabSz="6391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133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270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408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6550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0682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4822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8957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3099" algn="l" defTabSz="86827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1066" tIns="45535" rIns="91066" bIns="45535"/>
          <a:lstStyle/>
          <a:p>
            <a:pPr defTabSz="911339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1027" name="Picture 2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3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80185" y="0"/>
            <a:ext cx="934616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8145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</p:sldLayoutIdLst>
  <p:transition/>
  <p:hf sldNum="0" hdr="0" ftr="0"/>
  <p:txStyles>
    <p:titleStyle>
      <a:lvl1pPr marL="43754" indent="-43754" algn="ctr" defTabSz="671434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754" indent="-43754" algn="ctr" defTabSz="671434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754" indent="-43754" algn="ctr" defTabSz="671434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754" indent="-43754" algn="ctr" defTabSz="671434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754" indent="-43754" algn="ctr" defTabSz="671434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5285" indent="-40739" algn="ctr" defTabSz="6397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9831" indent="-40739" algn="ctr" defTabSz="6397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4380" indent="-40739" algn="ctr" defTabSz="6397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78927" indent="-40739" algn="ctr" defTabSz="63974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5314" indent="-351559" algn="l" defTabSz="671434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7791" indent="-295729" algn="l" defTabSz="671434" rtl="0" eaLnBrk="0" fontAlgn="base" hangingPunct="0">
        <a:spcBef>
          <a:spcPts val="656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8754" indent="-242926" algn="l" defTabSz="671434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15545" indent="-241415" algn="l" defTabSz="671434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90825" indent="-241415" algn="l" defTabSz="671434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25789" indent="-230868" algn="l" defTabSz="6397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60335" indent="-230868" algn="l" defTabSz="6397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94879" indent="-230868" algn="l" defTabSz="6397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29424" indent="-230868" algn="l" defTabSz="63974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540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9085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3630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8179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2720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7268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1810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6359" algn="l" defTabSz="86908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1177" tIns="45590" rIns="91177" bIns="45590"/>
          <a:lstStyle/>
          <a:p>
            <a:pPr defTabSz="912452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1027" name="Picture 2"/>
          <p:cNvPicPr>
            <a:picLocks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85" y="0"/>
            <a:ext cx="934616" cy="79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0597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</p:sldLayoutIdLst>
  <p:transition/>
  <p:hf sldNum="0" hdr="0" ftr="0"/>
  <p:txStyles>
    <p:titleStyle>
      <a:lvl1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5863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10939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6019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81098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5796" indent="-351988" algn="l" defTabSz="672253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8788" indent="-296090" algn="l" defTabSz="672253" rtl="0" eaLnBrk="0" fontAlgn="base" hangingPunct="0">
        <a:spcBef>
          <a:spcPts val="656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40265" indent="-243221" algn="l" defTabSz="672253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17639" indent="-241709" algn="l" defTabSz="672253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93501" indent="-241709" algn="l" defTabSz="672253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28871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63947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99022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34097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073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0147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5223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0300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5372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449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5523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0601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1134" tIns="45569" rIns="91134" bIns="45569"/>
          <a:lstStyle/>
          <a:p>
            <a:pPr defTabSz="912452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cs typeface="Arial" pitchFamily="34" charset="0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4203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</p:sldLayoutIdLst>
  <p:transition/>
  <p:hf sldNum="0" hdr="0" ftr="0"/>
  <p:txStyles>
    <p:titleStyle>
      <a:lvl1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2pPr>
      <a:lvl3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3pPr>
      <a:lvl4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4pPr>
      <a:lvl5pPr marL="43808" indent="-43808" algn="ctr" defTabSz="67225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5pPr>
      <a:lvl6pPr marL="475863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10939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6019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81098" indent="-40789" algn="ctr" defTabSz="64052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5796" indent="-351988" algn="l" defTabSz="672253" rtl="0" eaLnBrk="0" fontAlgn="base" hangingPunct="0">
        <a:spcBef>
          <a:spcPts val="811"/>
        </a:spcBef>
        <a:spcAft>
          <a:spcPct val="0"/>
        </a:spcAft>
        <a:buSzPct val="100000"/>
        <a:buFont typeface="Lucida Grande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18788" indent="-296090" algn="l" defTabSz="672253" rtl="0" eaLnBrk="0" fontAlgn="base" hangingPunct="0">
        <a:spcBef>
          <a:spcPts val="644"/>
        </a:spcBef>
        <a:spcAft>
          <a:spcPct val="0"/>
        </a:spcAft>
        <a:buSzPct val="100000"/>
        <a:buFont typeface="Lucida Grande"/>
        <a:buChar char="–"/>
        <a:defRPr sz="2900">
          <a:solidFill>
            <a:schemeClr val="tx1"/>
          </a:solidFill>
          <a:latin typeface="+mn-lt"/>
          <a:sym typeface="Arial" pitchFamily="34" charset="0"/>
        </a:defRPr>
      </a:lvl2pPr>
      <a:lvl3pPr marL="1240265" indent="-243221" algn="l" defTabSz="672253" rtl="0" eaLnBrk="0" fontAlgn="base" hangingPunct="0">
        <a:spcBef>
          <a:spcPts val="585"/>
        </a:spcBef>
        <a:spcAft>
          <a:spcPct val="0"/>
        </a:spcAft>
        <a:buSzPct val="100000"/>
        <a:buFont typeface="Lucida Grande"/>
        <a:buChar char="•"/>
        <a:defRPr sz="2500">
          <a:solidFill>
            <a:schemeClr val="tx1"/>
          </a:solidFill>
          <a:latin typeface="+mn-lt"/>
          <a:sym typeface="Arial" pitchFamily="34" charset="0"/>
        </a:defRPr>
      </a:lvl3pPr>
      <a:lvl4pPr marL="1717639" indent="-241709" algn="l" defTabSz="672253" rtl="0" eaLnBrk="0" fontAlgn="base" hangingPunct="0">
        <a:spcBef>
          <a:spcPts val="513"/>
        </a:spcBef>
        <a:spcAft>
          <a:spcPct val="0"/>
        </a:spcAft>
        <a:buSzPct val="100000"/>
        <a:buFont typeface="Lucida Grande"/>
        <a:buChar char="–"/>
        <a:defRPr sz="2100">
          <a:solidFill>
            <a:schemeClr val="tx1"/>
          </a:solidFill>
          <a:latin typeface="+mn-lt"/>
          <a:sym typeface="Arial" pitchFamily="34" charset="0"/>
        </a:defRPr>
      </a:lvl4pPr>
      <a:lvl5pPr marL="2191990" indent="-240203" algn="l" defTabSz="672253" rtl="0" eaLnBrk="0" fontAlgn="base" hangingPunct="0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pitchFamily="34" charset="0"/>
        </a:defRPr>
      </a:lvl5pPr>
      <a:lvl6pPr marL="2528871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63947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99022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34097" indent="-231141" algn="l" defTabSz="64052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073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0147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5223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0300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5372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0449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5523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0601" algn="l" defTabSz="87014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1245" tIns="45624" rIns="91245" bIns="45624"/>
          <a:lstStyle/>
          <a:p>
            <a:pPr defTabSz="913563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 dirty="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87120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74" r:id="rId3"/>
    <p:sldLayoutId id="2147483875" r:id="rId4"/>
    <p:sldLayoutId id="2147483876" r:id="rId5"/>
    <p:sldLayoutId id="2147483877" r:id="rId6"/>
    <p:sldLayoutId id="2147483878" r:id="rId7"/>
    <p:sldLayoutId id="2147483879" r:id="rId8"/>
    <p:sldLayoutId id="2147483880" r:id="rId9"/>
    <p:sldLayoutId id="2147483881" r:id="rId10"/>
    <p:sldLayoutId id="2147483882" r:id="rId11"/>
    <p:sldLayoutId id="2147483883" r:id="rId12"/>
    <p:sldLayoutId id="2147483884" r:id="rId13"/>
    <p:sldLayoutId id="2147483885" r:id="rId14"/>
    <p:sldLayoutId id="2147483886" r:id="rId15"/>
  </p:sldLayoutIdLst>
  <p:transition spd="med"/>
  <p:hf sldNum="0" hdr="0" ftr="0"/>
  <p:txStyles>
    <p:titleStyle>
      <a:lvl1pPr marL="42354" indent="-42354" algn="ctr" defTabSz="67162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2354" indent="-42354" algn="ctr" defTabSz="67162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2pPr>
      <a:lvl3pPr marL="42354" indent="-42354" algn="ctr" defTabSz="67162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3pPr>
      <a:lvl4pPr marL="42354" indent="-42354" algn="ctr" defTabSz="67162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4pPr>
      <a:lvl5pPr marL="42354" indent="-42354" algn="ctr" defTabSz="67162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5pPr>
      <a:lvl6pPr marL="476444" indent="-40839" algn="ctr" defTabSz="64130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12051" indent="-40839" algn="ctr" defTabSz="64130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7659" indent="-40839" algn="ctr" defTabSz="64130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83269" indent="-40839" algn="ctr" defTabSz="64130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4804" indent="-350939" algn="l" defTabSz="671623" rtl="0" eaLnBrk="0" fontAlgn="base" hangingPunct="0">
        <a:spcBef>
          <a:spcPts val="811"/>
        </a:spcBef>
        <a:spcAft>
          <a:spcPct val="0"/>
        </a:spcAft>
        <a:buSzPct val="100000"/>
        <a:buFont typeface="Lucida Grande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18351" indent="-294970" algn="l" defTabSz="671623" rtl="0" eaLnBrk="0" fontAlgn="base" hangingPunct="0">
        <a:spcBef>
          <a:spcPts val="644"/>
        </a:spcBef>
        <a:spcAft>
          <a:spcPct val="0"/>
        </a:spcAft>
        <a:buSzPct val="100000"/>
        <a:buFont typeface="Lucida Grande"/>
        <a:buChar char="–"/>
        <a:defRPr sz="2900">
          <a:solidFill>
            <a:schemeClr val="tx1"/>
          </a:solidFill>
          <a:latin typeface="+mn-lt"/>
          <a:sym typeface="Arial" pitchFamily="34" charset="0"/>
        </a:defRPr>
      </a:lvl2pPr>
      <a:lvl3pPr marL="1240382" indent="-242026" algn="l" defTabSz="671623" rtl="0" eaLnBrk="0" fontAlgn="base" hangingPunct="0">
        <a:spcBef>
          <a:spcPts val="585"/>
        </a:spcBef>
        <a:spcAft>
          <a:spcPct val="0"/>
        </a:spcAft>
        <a:buSzPct val="100000"/>
        <a:buFont typeface="Lucida Grande"/>
        <a:buChar char="•"/>
        <a:defRPr sz="2500">
          <a:solidFill>
            <a:schemeClr val="tx1"/>
          </a:solidFill>
          <a:latin typeface="+mn-lt"/>
          <a:sym typeface="Arial" pitchFamily="34" charset="0"/>
        </a:defRPr>
      </a:lvl3pPr>
      <a:lvl4pPr marL="1718383" indent="-240516" algn="l" defTabSz="671623" rtl="0" eaLnBrk="0" fontAlgn="base" hangingPunct="0">
        <a:spcBef>
          <a:spcPts val="513"/>
        </a:spcBef>
        <a:spcAft>
          <a:spcPct val="0"/>
        </a:spcAft>
        <a:buSzPct val="100000"/>
        <a:buFont typeface="Lucida Grande"/>
        <a:buChar char="–"/>
        <a:defRPr sz="2100">
          <a:solidFill>
            <a:schemeClr val="tx1"/>
          </a:solidFill>
          <a:latin typeface="+mn-lt"/>
          <a:sym typeface="Arial" pitchFamily="34" charset="0"/>
        </a:defRPr>
      </a:lvl4pPr>
      <a:lvl5pPr marL="2193360" indent="-239003" algn="l" defTabSz="671623" rtl="0" eaLnBrk="0" fontAlgn="base" hangingPunct="0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pitchFamily="34" charset="0"/>
        </a:defRPr>
      </a:lvl5pPr>
      <a:lvl6pPr marL="2531958" indent="-231414" algn="l" defTabSz="64130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67565" indent="-231414" algn="l" defTabSz="64130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403171" indent="-231414" algn="l" defTabSz="64130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38778" indent="-231414" algn="l" defTabSz="64130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5604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1210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6816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2424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8027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3635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49240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4848" algn="l" defTabSz="871210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1372" tIns="45687" rIns="91372" bIns="45687"/>
          <a:lstStyle/>
          <a:p>
            <a:pPr defTabSz="914849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 dirty="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2051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0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9148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  <p:sldLayoutId id="2147483901" r:id="rId14"/>
    <p:sldLayoutId id="2147483902" r:id="rId15"/>
  </p:sldLayoutIdLst>
  <p:transition spd="med"/>
  <p:hf sldNum="0" hdr="0" ftr="0"/>
  <p:txStyles>
    <p:titleStyle>
      <a:lvl1pPr marL="42414" indent="-42414" algn="ctr" defTabSz="67256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pitchFamily="34" charset="0"/>
        </a:defRPr>
      </a:lvl1pPr>
      <a:lvl2pPr marL="42414" indent="-42414" algn="ctr" defTabSz="67256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2pPr>
      <a:lvl3pPr marL="42414" indent="-42414" algn="ctr" defTabSz="67256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3pPr>
      <a:lvl4pPr marL="42414" indent="-42414" algn="ctr" defTabSz="67256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4pPr>
      <a:lvl5pPr marL="42414" indent="-42414" algn="ctr" defTabSz="67256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pitchFamily="34" charset="0"/>
        </a:defRPr>
      </a:lvl5pPr>
      <a:lvl6pPr marL="477115" indent="-40896" algn="ctr" defTabSz="64221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13334" indent="-40896" algn="ctr" defTabSz="64221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9555" indent="-40896" algn="ctr" defTabSz="64221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85774" indent="-40896" algn="ctr" defTabSz="64221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5361" indent="-351432" algn="l" defTabSz="672568" rtl="0" eaLnBrk="0" fontAlgn="base" hangingPunct="0">
        <a:spcBef>
          <a:spcPts val="811"/>
        </a:spcBef>
        <a:spcAft>
          <a:spcPct val="0"/>
        </a:spcAft>
        <a:buSzPct val="100000"/>
        <a:buFont typeface="Lucida Grande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pitchFamily="34" charset="0"/>
        </a:defRPr>
      </a:lvl1pPr>
      <a:lvl2pPr marL="819503" indent="-295385" algn="l" defTabSz="672568" rtl="0" eaLnBrk="0" fontAlgn="base" hangingPunct="0">
        <a:spcBef>
          <a:spcPts val="644"/>
        </a:spcBef>
        <a:spcAft>
          <a:spcPct val="0"/>
        </a:spcAft>
        <a:buSzPct val="100000"/>
        <a:buFont typeface="Lucida Grande"/>
        <a:buChar char="–"/>
        <a:defRPr sz="2900">
          <a:solidFill>
            <a:schemeClr val="tx1"/>
          </a:solidFill>
          <a:latin typeface="+mn-lt"/>
          <a:sym typeface="Arial" pitchFamily="34" charset="0"/>
        </a:defRPr>
      </a:lvl2pPr>
      <a:lvl3pPr marL="1242130" indent="-242367" algn="l" defTabSz="672568" rtl="0" eaLnBrk="0" fontAlgn="base" hangingPunct="0">
        <a:spcBef>
          <a:spcPts val="585"/>
        </a:spcBef>
        <a:spcAft>
          <a:spcPct val="0"/>
        </a:spcAft>
        <a:buSzPct val="100000"/>
        <a:buFont typeface="Lucida Grande"/>
        <a:buChar char="•"/>
        <a:defRPr sz="2500">
          <a:solidFill>
            <a:schemeClr val="tx1"/>
          </a:solidFill>
          <a:latin typeface="+mn-lt"/>
          <a:sym typeface="Arial" pitchFamily="34" charset="0"/>
        </a:defRPr>
      </a:lvl3pPr>
      <a:lvl4pPr marL="1720804" indent="-240852" algn="l" defTabSz="672568" rtl="0" eaLnBrk="0" fontAlgn="base" hangingPunct="0">
        <a:spcBef>
          <a:spcPts val="513"/>
        </a:spcBef>
        <a:spcAft>
          <a:spcPct val="0"/>
        </a:spcAft>
        <a:buSzPct val="100000"/>
        <a:buFont typeface="Lucida Grande"/>
        <a:buChar char="–"/>
        <a:defRPr sz="2100">
          <a:solidFill>
            <a:schemeClr val="tx1"/>
          </a:solidFill>
          <a:latin typeface="+mn-lt"/>
          <a:sym typeface="Arial" pitchFamily="34" charset="0"/>
        </a:defRPr>
      </a:lvl4pPr>
      <a:lvl5pPr marL="2196449" indent="-239337" algn="l" defTabSz="672568" rtl="0" eaLnBrk="0" fontAlgn="base" hangingPunct="0">
        <a:spcBef>
          <a:spcPts val="513"/>
        </a:spcBef>
        <a:spcAft>
          <a:spcPct val="0"/>
        </a:spcAft>
        <a:buSzPct val="100000"/>
        <a:buFont typeface="Lucida Grande"/>
        <a:buChar char="»"/>
        <a:defRPr sz="2100">
          <a:solidFill>
            <a:schemeClr val="tx1"/>
          </a:solidFill>
          <a:latin typeface="+mn-lt"/>
          <a:sym typeface="Arial" pitchFamily="34" charset="0"/>
        </a:defRPr>
      </a:lvl5pPr>
      <a:lvl6pPr marL="2535525" indent="-231742" algn="l" defTabSz="64221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71744" indent="-231742" algn="l" defTabSz="64221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407963" indent="-231742" algn="l" defTabSz="64221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44183" indent="-231742" algn="l" defTabSz="64221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6219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72438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8659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44877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81096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17315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53535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89755" algn="l" defTabSz="8724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558" tIns="45283" rIns="90558" bIns="45283"/>
          <a:lstStyle/>
          <a:p>
            <a:pPr defTabSz="906226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1027" name="Picture 2"/>
          <p:cNvPicPr>
            <a:picLocks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3"/>
          <p:cNvPicPr>
            <a:picLocks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85" y="0"/>
            <a:ext cx="934616" cy="791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49731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/>
  <p:hf sldNum="0" hdr="0" ftr="0"/>
  <p:txStyles>
    <p:titleStyle>
      <a:lvl1pPr marL="43504" indent="-43504" algn="ctr" defTabSz="667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504" indent="-43504" algn="ctr" defTabSz="667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504" indent="-43504" algn="ctr" defTabSz="667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504" indent="-43504" algn="ctr" defTabSz="667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504" indent="-43504" algn="ctr" defTabSz="667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2622" indent="-40509" algn="ctr" defTabSz="6361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4727" indent="-40509" algn="ctr" defTabSz="6361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36849" indent="-40509" algn="ctr" defTabSz="6361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68930" indent="-40509" algn="ctr" defTabSz="636152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3095" indent="-349585" algn="l" defTabSz="667680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3200" indent="-294066" algn="l" defTabSz="667680" rtl="0" eaLnBrk="0" fontAlgn="base" hangingPunct="0">
        <a:spcBef>
          <a:spcPts val="656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1802" indent="-241569" algn="l" defTabSz="667680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05915" indent="-240070" algn="l" defTabSz="667680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78526" indent="-240070" algn="l" defTabSz="667680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1613" indent="-229596" algn="l" defTabSz="63615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43716" indent="-229596" algn="l" defTabSz="63615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75821" indent="-229596" algn="l" defTabSz="63615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07928" indent="-229596" algn="l" defTabSz="636152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092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202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311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424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522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632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4735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844" algn="l" defTabSz="86420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533" tIns="45271" rIns="90533" bIns="45271"/>
          <a:lstStyle/>
          <a:p>
            <a:pPr defTabSz="906396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874228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</p:sldLayoutIdLst>
  <p:transition/>
  <p:hf sldNum="0" hdr="0" ftr="0"/>
  <p:txStyles>
    <p:titleStyle>
      <a:lvl1pPr marL="43512" indent="-43512" algn="ctr" defTabSz="667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512" indent="-43512" algn="ctr" defTabSz="667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512" indent="-43512" algn="ctr" defTabSz="667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512" indent="-43512" algn="ctr" defTabSz="667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512" indent="-43512" algn="ctr" defTabSz="66780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2710" indent="-40516" algn="ctr" defTabSz="63627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4896" indent="-40516" algn="ctr" defTabSz="63627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37099" indent="-40516" algn="ctr" defTabSz="63627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69262" indent="-40516" algn="ctr" defTabSz="63627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3169" indent="-349650" algn="l" defTabSz="667805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3352" indent="-294122" algn="l" defTabSz="667805" rtl="0" eaLnBrk="0" fontAlgn="base" hangingPunct="0">
        <a:spcBef>
          <a:spcPts val="644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2033" indent="-241615" algn="l" defTabSz="667805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06235" indent="-240115" algn="l" defTabSz="66780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77434" indent="-238618" algn="l" defTabSz="66780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2084" indent="-229638" algn="l" defTabSz="63627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44269" indent="-229638" algn="l" defTabSz="63627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76455" indent="-229638" algn="l" defTabSz="63627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08642" indent="-229638" algn="l" defTabSz="63627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174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364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555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8748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927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3119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5303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7493" algn="l" defTabSz="86436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567" tIns="45287" rIns="90567" bIns="45287"/>
          <a:lstStyle/>
          <a:p>
            <a:pPr defTabSz="906737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75250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transition/>
  <p:hf sldNum="0" hdr="0" ftr="0"/>
  <p:txStyles>
    <p:titleStyle>
      <a:lvl1pPr marL="43529" indent="-43529" algn="ctr" defTabSz="6680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529" indent="-43529" algn="ctr" defTabSz="6680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529" indent="-43529" algn="ctr" defTabSz="6680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529" indent="-43529" algn="ctr" defTabSz="6680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529" indent="-43529" algn="ctr" defTabSz="668055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2888" indent="-40532" algn="ctr" defTabSz="63651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5235" indent="-40532" algn="ctr" defTabSz="63651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37599" indent="-40532" algn="ctr" defTabSz="63651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69926" indent="-40532" algn="ctr" defTabSz="636511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3316" indent="-349781" algn="l" defTabSz="668055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3657" indent="-294232" algn="l" defTabSz="668055" rtl="0" eaLnBrk="0" fontAlgn="base" hangingPunct="0">
        <a:spcBef>
          <a:spcPts val="644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2495" indent="-241704" algn="l" defTabSz="668055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06875" indent="-240203" algn="l" defTabSz="66805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78252" indent="-238706" algn="l" defTabSz="668055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3027" indent="-229722" algn="l" defTabSz="63651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45374" indent="-229722" algn="l" defTabSz="63651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77722" indent="-229722" algn="l" defTabSz="63651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10073" indent="-229722" algn="l" defTabSz="636511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338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688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041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397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1738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092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6438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8791" algn="l" defTabSz="86468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609" tIns="45308" rIns="90609" bIns="45308"/>
          <a:lstStyle/>
          <a:p>
            <a:pPr defTabSz="907162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8272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</p:sldLayoutIdLst>
  <p:transition/>
  <p:hf sldNum="0" hdr="0" ftr="0"/>
  <p:txStyles>
    <p:titleStyle>
      <a:lvl1pPr marL="43550" indent="-43550" algn="ctr" defTabSz="66836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550" indent="-43550" algn="ctr" defTabSz="66836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550" indent="-43550" algn="ctr" defTabSz="66836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550" indent="-43550" algn="ctr" defTabSz="66836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550" indent="-43550" algn="ctr" defTabSz="66836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3109" indent="-40551" algn="ctr" defTabSz="63680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5660" indent="-40551" algn="ctr" defTabSz="63680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38224" indent="-40551" algn="ctr" defTabSz="63680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70760" indent="-40551" algn="ctr" defTabSz="63680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3501" indent="-349946" algn="l" defTabSz="668367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4039" indent="-294371" algn="l" defTabSz="668367" rtl="0" eaLnBrk="0" fontAlgn="base" hangingPunct="0">
        <a:spcBef>
          <a:spcPts val="644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3073" indent="-241816" algn="l" defTabSz="668367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07675" indent="-240315" algn="l" defTabSz="668367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79274" indent="-238820" algn="l" defTabSz="668367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4206" indent="-229827" algn="l" defTabSz="636809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46756" indent="-229827" algn="l" defTabSz="636809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79307" indent="-229827" algn="l" defTabSz="636809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11859" indent="-229827" algn="l" defTabSz="636809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539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5094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649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0209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753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5309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7858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0413" algn="l" defTabSz="8650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659" tIns="45334" rIns="90659" bIns="45334"/>
          <a:lstStyle/>
          <a:p>
            <a:pPr defTabSz="907673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762678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</p:sldLayoutIdLst>
  <p:transition/>
  <p:hf sldNum="0" hdr="0" ftr="0"/>
  <p:txStyles>
    <p:titleStyle>
      <a:lvl1pPr marL="43574" indent="-43574" algn="ctr" defTabSz="668742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574" indent="-43574" algn="ctr" defTabSz="668742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574" indent="-43574" algn="ctr" defTabSz="668742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574" indent="-43574" algn="ctr" defTabSz="668742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574" indent="-43574" algn="ctr" defTabSz="668742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3376" indent="-40574" algn="ctr" defTabSz="6371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6170" indent="-40574" algn="ctr" defTabSz="6371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38974" indent="-40574" algn="ctr" defTabSz="6371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71760" indent="-40574" algn="ctr" defTabSz="637168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3722" indent="-350143" algn="l" defTabSz="668742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4497" indent="-294537" algn="l" defTabSz="668742" rtl="0" eaLnBrk="0" fontAlgn="base" hangingPunct="0">
        <a:spcBef>
          <a:spcPts val="644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3767" indent="-241953" algn="l" defTabSz="668742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08637" indent="-240451" algn="l" defTabSz="668742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80502" indent="-238952" algn="l" defTabSz="668742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5622" indent="-229953" algn="l" defTabSz="63716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48415" indent="-229953" algn="l" defTabSz="63716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81210" indent="-229953" algn="l" defTabSz="63716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14006" indent="-229953" algn="l" defTabSz="637168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784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5582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8380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1182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3971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6770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9563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2362" algn="l" defTabSz="865582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719" tIns="45363" rIns="90719" bIns="45363"/>
          <a:lstStyle/>
          <a:p>
            <a:pPr defTabSz="908268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138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</p:sldLayoutIdLst>
  <p:transition/>
  <p:hf sldNum="0" hdr="0" ftr="0"/>
  <p:txStyles>
    <p:titleStyle>
      <a:lvl1pPr marL="43604" indent="-43604" algn="ctr" defTabSz="6691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604" indent="-43604" algn="ctr" defTabSz="6691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604" indent="-43604" algn="ctr" defTabSz="6691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604" indent="-43604" algn="ctr" defTabSz="6691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604" indent="-43604" algn="ctr" defTabSz="6691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3687" indent="-40601" algn="ctr" defTabSz="63758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6765" indent="-40601" algn="ctr" defTabSz="63758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39849" indent="-40601" algn="ctr" defTabSz="63758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72927" indent="-40601" algn="ctr" defTabSz="637587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3981" indent="-350373" algn="l" defTabSz="669180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5032" indent="-294730" algn="l" defTabSz="669180" rtl="0" eaLnBrk="0" fontAlgn="base" hangingPunct="0">
        <a:spcBef>
          <a:spcPts val="644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4577" indent="-242110" algn="l" defTabSz="669180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09760" indent="-240607" algn="l" defTabSz="669180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81934" indent="-239108" algn="l" defTabSz="669180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7275" indent="-230100" algn="l" defTabSz="637587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50352" indent="-230100" algn="l" defTabSz="637587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83432" indent="-230100" algn="l" defTabSz="637587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16512" indent="-230100" algn="l" defTabSz="637587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3071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6149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9233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320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5392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8476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1554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4637" algn="l" defTabSz="866149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787" tIns="45397" rIns="90787" bIns="45397"/>
          <a:lstStyle/>
          <a:p>
            <a:pPr defTabSz="90895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3075" name="Picture 2"/>
          <p:cNvPicPr>
            <a:picLocks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3"/>
          <p:cNvPicPr>
            <a:picLocks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81652" y="0"/>
            <a:ext cx="933151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9592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</p:sldLayoutIdLst>
  <p:transition/>
  <p:hf sldNum="0" hdr="0" ftr="0"/>
  <p:txStyles>
    <p:titleStyle>
      <a:lvl1pPr marL="43637" indent="-43637" algn="ctr" defTabSz="669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637" indent="-43637" algn="ctr" defTabSz="669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637" indent="-43637" algn="ctr" defTabSz="669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637" indent="-43637" algn="ctr" defTabSz="669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637" indent="-43637" algn="ctr" defTabSz="669680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4042" indent="-40632" algn="ctr" defTabSz="63806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7446" indent="-40632" algn="ctr" defTabSz="63806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0852" indent="-40632" algn="ctr" defTabSz="63806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74260" indent="-40632" algn="ctr" defTabSz="638066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4277" indent="-350636" algn="l" defTabSz="669680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5644" indent="-294951" algn="l" defTabSz="669680" rtl="0" eaLnBrk="0" fontAlgn="base" hangingPunct="0">
        <a:spcBef>
          <a:spcPts val="644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5504" indent="-242290" algn="l" defTabSz="669680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11044" indent="-240787" algn="l" defTabSz="669680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83573" indent="-239286" algn="l" defTabSz="669680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19165" indent="-230268" algn="l" defTabSz="63806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52568" indent="-230268" algn="l" defTabSz="63806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85973" indent="-230268" algn="l" defTabSz="63806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19378" indent="-230268" algn="l" defTabSz="638066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3398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6801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0209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3620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7019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0427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3830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7238" algn="l" defTabSz="866801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/>
          </p:cNvSpPr>
          <p:nvPr/>
        </p:nvSpPr>
        <p:spPr bwMode="auto">
          <a:xfrm>
            <a:off x="0" y="357105"/>
            <a:ext cx="9144000" cy="74595"/>
          </a:xfrm>
          <a:prstGeom prst="rect">
            <a:avLst/>
          </a:prstGeom>
          <a:solidFill>
            <a:srgbClr val="EB0000"/>
          </a:solidFill>
          <a:ln w="9525">
            <a:noFill/>
            <a:miter lim="800000"/>
            <a:headEnd/>
            <a:tailEnd/>
          </a:ln>
        </p:spPr>
        <p:txBody>
          <a:bodyPr lIns="90888" tIns="45447" rIns="90888" bIns="45447"/>
          <a:lstStyle/>
          <a:p>
            <a:pPr defTabSz="909546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500">
              <a:solidFill>
                <a:srgbClr val="000000"/>
              </a:solidFill>
              <a:latin typeface="Times New Roman" pitchFamily="18" charset="0"/>
              <a:sym typeface="Times New Roman" pitchFamily="18" charset="0"/>
            </a:endParaRPr>
          </a:p>
        </p:txBody>
      </p:sp>
      <p:pic>
        <p:nvPicPr>
          <p:cNvPr id="1027" name="Picture 2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17788" y="6272348"/>
            <a:ext cx="826212" cy="5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3"/>
          <p:cNvPicPr>
            <a:picLocks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80185" y="0"/>
            <a:ext cx="934616" cy="791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2739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</p:sldLayoutIdLst>
  <p:transition/>
  <p:hf sldNum="0" hdr="0" ftr="0"/>
  <p:txStyles>
    <p:titleStyle>
      <a:lvl1pPr marL="43667" indent="-43667" algn="ctr" defTabSz="67011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+mj-lt"/>
          <a:ea typeface="+mj-ea"/>
          <a:cs typeface="+mj-cs"/>
          <a:sym typeface="Arial" charset="0"/>
        </a:defRPr>
      </a:lvl1pPr>
      <a:lvl2pPr marL="43667" indent="-43667" algn="ctr" defTabSz="67011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2pPr>
      <a:lvl3pPr marL="43667" indent="-43667" algn="ctr" defTabSz="67011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3pPr>
      <a:lvl4pPr marL="43667" indent="-43667" algn="ctr" defTabSz="67011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4pPr>
      <a:lvl5pPr marL="43667" indent="-43667" algn="ctr" defTabSz="670117" rtl="0" eaLnBrk="0" fontAlgn="base" hangingPunct="0">
        <a:spcBef>
          <a:spcPct val="0"/>
        </a:spcBef>
        <a:spcAft>
          <a:spcPct val="0"/>
        </a:spcAft>
        <a:defRPr sz="4700">
          <a:solidFill>
            <a:schemeClr val="tx1"/>
          </a:solidFill>
          <a:latin typeface="Arial" charset="0"/>
          <a:sym typeface="Arial" charset="0"/>
        </a:defRPr>
      </a:lvl5pPr>
      <a:lvl6pPr marL="474353" indent="-40658" algn="ctr" defTabSz="63848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6pPr>
      <a:lvl7pPr marL="908041" indent="-40658" algn="ctr" defTabSz="63848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7pPr>
      <a:lvl8pPr marL="1341734" indent="-40658" algn="ctr" defTabSz="63848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8pPr>
      <a:lvl9pPr marL="1775427" indent="-40658" algn="ctr" defTabSz="638485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sym typeface="Arial" charset="0"/>
        </a:defRPr>
      </a:lvl9pPr>
    </p:titleStyle>
    <p:bodyStyle>
      <a:lvl1pPr marL="394536" indent="-350866" algn="l" defTabSz="670117" rtl="0" eaLnBrk="0" fontAlgn="base" hangingPunct="0">
        <a:spcBef>
          <a:spcPts val="811"/>
        </a:spcBef>
        <a:spcAft>
          <a:spcPct val="0"/>
        </a:spcAft>
        <a:buSzPct val="100000"/>
        <a:buFont typeface="Lucida Grande" charset="0"/>
        <a:buChar char="•"/>
        <a:defRPr sz="3100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1pPr>
      <a:lvl2pPr marL="816181" indent="-295146" algn="l" defTabSz="670117" rtl="0" eaLnBrk="0" fontAlgn="base" hangingPunct="0">
        <a:spcBef>
          <a:spcPts val="656"/>
        </a:spcBef>
        <a:spcAft>
          <a:spcPct val="0"/>
        </a:spcAft>
        <a:buSzPct val="100000"/>
        <a:buFont typeface="Lucida Grande" charset="0"/>
        <a:buChar char="–"/>
        <a:defRPr sz="2900">
          <a:solidFill>
            <a:schemeClr val="tx1"/>
          </a:solidFill>
          <a:latin typeface="+mn-lt"/>
          <a:sym typeface="Arial" charset="0"/>
        </a:defRPr>
      </a:lvl2pPr>
      <a:lvl3pPr marL="1236316" indent="-242450" algn="l" defTabSz="670117" rtl="0" eaLnBrk="0" fontAlgn="base" hangingPunct="0">
        <a:spcBef>
          <a:spcPts val="585"/>
        </a:spcBef>
        <a:spcAft>
          <a:spcPct val="0"/>
        </a:spcAft>
        <a:buSzPct val="100000"/>
        <a:buFont typeface="Lucida Grande" charset="0"/>
        <a:buChar char="•"/>
        <a:defRPr sz="2500">
          <a:solidFill>
            <a:schemeClr val="tx1"/>
          </a:solidFill>
          <a:latin typeface="+mn-lt"/>
          <a:sym typeface="Arial" charset="0"/>
        </a:defRPr>
      </a:lvl3pPr>
      <a:lvl4pPr marL="1712169" indent="-240945" algn="l" defTabSz="670117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–"/>
        <a:defRPr sz="2100">
          <a:solidFill>
            <a:schemeClr val="tx1"/>
          </a:solidFill>
          <a:latin typeface="+mn-lt"/>
          <a:sym typeface="Arial" charset="0"/>
        </a:defRPr>
      </a:lvl4pPr>
      <a:lvl5pPr marL="2186512" indent="-240945" algn="l" defTabSz="670117" rtl="0" eaLnBrk="0" fontAlgn="base" hangingPunct="0">
        <a:spcBef>
          <a:spcPts val="513"/>
        </a:spcBef>
        <a:spcAft>
          <a:spcPct val="0"/>
        </a:spcAft>
        <a:buSzPct val="100000"/>
        <a:buFont typeface="Lucida Grande" charset="0"/>
        <a:buChar char="»"/>
        <a:defRPr sz="2100">
          <a:solidFill>
            <a:schemeClr val="tx1"/>
          </a:solidFill>
          <a:latin typeface="+mn-lt"/>
          <a:sym typeface="Arial" charset="0"/>
        </a:defRPr>
      </a:lvl5pPr>
      <a:lvl6pPr marL="2520820" indent="-230420" algn="l" defTabSz="63848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6pPr>
      <a:lvl7pPr marL="2954507" indent="-230420" algn="l" defTabSz="63848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7pPr>
      <a:lvl8pPr marL="3388196" indent="-230420" algn="l" defTabSz="63848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8pPr>
      <a:lvl9pPr marL="3821887" indent="-230420" algn="l" defTabSz="638485" rtl="0" fontAlgn="base">
        <a:spcBef>
          <a:spcPts val="490"/>
        </a:spcBef>
        <a:spcAft>
          <a:spcPct val="0"/>
        </a:spcAft>
        <a:buSzPct val="100000"/>
        <a:buFont typeface="Lucida Grande"/>
        <a:buChar char="»"/>
        <a:defRPr sz="2000">
          <a:solidFill>
            <a:schemeClr val="tx1"/>
          </a:solidFill>
          <a:latin typeface="+mn-lt"/>
          <a:sym typeface="Arial" charset="0"/>
        </a:defRPr>
      </a:lvl9pPr>
    </p:bodyStyle>
    <p:otherStyle>
      <a:defPPr>
        <a:defRPr lang="ru-RU"/>
      </a:defPPr>
      <a:lvl1pPr marL="0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3682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7373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1063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4759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443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2135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5823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516" algn="l" defTabSz="86737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1916832"/>
            <a:ext cx="7172224" cy="223224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2060"/>
                </a:solidFill>
              </a:rPr>
              <a:t>Совершенствование тарифообразования в газовой отрасли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2411760" y="5157192"/>
            <a:ext cx="4176464" cy="108012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rgbClr val="002060"/>
                </a:solidFill>
              </a:rPr>
              <a:t>г.Сочи</a:t>
            </a:r>
            <a:endParaRPr lang="ru-RU" sz="1600" dirty="0" smtClean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</a:pPr>
            <a:r>
              <a:rPr lang="ru-RU" sz="1600" dirty="0" smtClean="0">
                <a:solidFill>
                  <a:srgbClr val="002060"/>
                </a:solidFill>
              </a:rPr>
              <a:t>октябрь</a:t>
            </a: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dirty="0" smtClean="0">
                <a:solidFill>
                  <a:srgbClr val="002060"/>
                </a:solidFill>
              </a:rPr>
              <a:t>2013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2038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Средние параметры изменения оптовых цен на газ в 2014-2016 годах (с 1 июля)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2636911"/>
          <a:ext cx="7776864" cy="201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2664"/>
                <a:gridCol w="1555768"/>
                <a:gridCol w="1944216"/>
                <a:gridCol w="1944216"/>
              </a:tblGrid>
              <a:tr h="672075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2014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2015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Промышленность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4,8%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4,9%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75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Население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4,2%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3,3%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3,4%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idx="1"/>
          </p:nvPr>
        </p:nvSpPr>
        <p:spPr>
          <a:xfrm>
            <a:off x="512333" y="1556792"/>
            <a:ext cx="8496944" cy="3744416"/>
          </a:xfrm>
        </p:spPr>
        <p:txBody>
          <a:bodyPr/>
          <a:lstStyle/>
          <a:p>
            <a:r>
              <a:rPr lang="ru-RU" sz="2000" dirty="0" smtClean="0"/>
              <a:t>Отказ от ежеквартальных расчетов </a:t>
            </a:r>
            <a:r>
              <a:rPr lang="ru-RU" sz="2000" dirty="0" smtClean="0"/>
              <a:t>оптовых цен по формуле для </a:t>
            </a:r>
            <a:r>
              <a:rPr lang="ru-RU" sz="2000" dirty="0" smtClean="0"/>
              <a:t>прочих потребителей (кроме населения)</a:t>
            </a:r>
          </a:p>
          <a:p>
            <a:r>
              <a:rPr lang="ru-RU" sz="2000" dirty="0" smtClean="0"/>
              <a:t>Отказ от установления </a:t>
            </a:r>
            <a:r>
              <a:rPr lang="ru-RU" sz="2000" dirty="0" smtClean="0"/>
              <a:t>ФСТ России предельных </a:t>
            </a:r>
            <a:r>
              <a:rPr lang="ru-RU" sz="2000" dirty="0" smtClean="0"/>
              <a:t>минимальных и максимальных уровней оптовых </a:t>
            </a:r>
            <a:r>
              <a:rPr lang="ru-RU" sz="2000" dirty="0" smtClean="0"/>
              <a:t>цен (остается справочное информирование участников рынка)</a:t>
            </a:r>
            <a:endParaRPr lang="ru-RU" sz="2000" dirty="0" smtClean="0"/>
          </a:p>
          <a:p>
            <a:r>
              <a:rPr lang="ru-RU" sz="2000" dirty="0" smtClean="0"/>
              <a:t>Предоставление ОАО "Газпром" возможности реализовывать газ по более низкой </a:t>
            </a:r>
            <a:r>
              <a:rPr lang="ru-RU" sz="2000" dirty="0" smtClean="0"/>
              <a:t>цене </a:t>
            </a:r>
            <a:r>
              <a:rPr lang="ru-RU" sz="2000" dirty="0" smtClean="0"/>
              <a:t>(дисконт до </a:t>
            </a:r>
            <a:r>
              <a:rPr lang="ru-RU" sz="2000" dirty="0" smtClean="0"/>
              <a:t>20%) относительно </a:t>
            </a:r>
            <a:r>
              <a:rPr lang="ru-RU" sz="2000" dirty="0" smtClean="0"/>
              <a:t>цены, определяемой по формуле, потребителям с годовым объемом потребления свыше 100 </a:t>
            </a:r>
            <a:r>
              <a:rPr lang="ru-RU" sz="2000" dirty="0" smtClean="0"/>
              <a:t>млн.м</a:t>
            </a:r>
            <a:r>
              <a:rPr lang="ru-RU" sz="2000" baseline="30000" dirty="0" smtClean="0"/>
              <a:t>3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pPr>
              <a:buNone/>
            </a:pPr>
            <a:r>
              <a:rPr lang="ru-RU" sz="2000" dirty="0" smtClean="0"/>
              <a:t>Проект соответствующего нормативного правового акта Правительства Российской Федерации разработан</a:t>
            </a:r>
          </a:p>
          <a:p>
            <a:pPr marL="386401" lvl="0" indent="-342900">
              <a:lnSpc>
                <a:spcPct val="150000"/>
              </a:lnSpc>
              <a:buFont typeface="+mj-lt"/>
              <a:buAutoNum type="arabicPeriod"/>
            </a:pPr>
            <a:endParaRPr lang="ru-RU" sz="1800" dirty="0" smtClean="0">
              <a:solidFill>
                <a:srgbClr val="002060"/>
              </a:solidFill>
            </a:endParaRPr>
          </a:p>
        </p:txBody>
      </p:sp>
      <p:sp>
        <p:nvSpPr>
          <p:cNvPr id="6178" name="Text Box 7"/>
          <p:cNvSpPr txBox="1">
            <a:spLocks noChangeArrowheads="1"/>
          </p:cNvSpPr>
          <p:nvPr/>
        </p:nvSpPr>
        <p:spPr bwMode="auto">
          <a:xfrm>
            <a:off x="8815908" y="6613687"/>
            <a:ext cx="386738" cy="25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101" tIns="46340" rIns="89101" bIns="46340">
            <a:spAutoFit/>
          </a:bodyPr>
          <a:lstStyle>
            <a:lvl1pPr defTabSz="479425" eaLnBrk="0" hangingPunct="0"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9425" eaLnBrk="0" hangingPunct="0"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9425" eaLnBrk="0" hangingPunct="0"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9425" eaLnBrk="0" hangingPunct="0"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9425" eaLnBrk="0" hangingPunct="0"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9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9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9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942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68313" algn="l"/>
                <a:tab pos="939800" algn="l"/>
                <a:tab pos="1409700" algn="l"/>
                <a:tab pos="1881188" algn="l"/>
                <a:tab pos="2351088" algn="l"/>
                <a:tab pos="2822575" algn="l"/>
                <a:tab pos="3292475" algn="l"/>
                <a:tab pos="3763963" algn="l"/>
                <a:tab pos="4233863" algn="l"/>
                <a:tab pos="4705350" algn="l"/>
                <a:tab pos="5175250" algn="l"/>
                <a:tab pos="5648325" algn="l"/>
                <a:tab pos="6118225" algn="l"/>
                <a:tab pos="6589713" algn="l"/>
                <a:tab pos="7059613" algn="l"/>
                <a:tab pos="7531100" algn="l"/>
                <a:tab pos="8001000" algn="l"/>
                <a:tab pos="8472488" algn="l"/>
                <a:tab pos="8942388" algn="l"/>
                <a:tab pos="9412288" algn="l"/>
              </a:tabLst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ts val="1121"/>
              </a:spcBef>
              <a:spcAft>
                <a:spcPct val="0"/>
              </a:spcAft>
            </a:pPr>
            <a:r>
              <a:rPr lang="ru-RU" sz="1000" dirty="0" smtClean="0">
                <a:solidFill>
                  <a:srgbClr val="4B1F6F"/>
                </a:solidFill>
                <a:latin typeface="Verdana" pitchFamily="34" charset="0"/>
              </a:rPr>
              <a:t>2</a:t>
            </a:r>
            <a:endParaRPr lang="ru-RU" sz="1000" dirty="0">
              <a:solidFill>
                <a:srgbClr val="4B1F6F"/>
              </a:solidFill>
              <a:latin typeface="Verdana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21788" y="476672"/>
            <a:ext cx="7594120" cy="360039"/>
          </a:xfrm>
        </p:spPr>
        <p:txBody>
          <a:bodyPr/>
          <a:lstStyle/>
          <a:p>
            <a:pPr lvl="0"/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Порядок </a:t>
            </a:r>
            <a:r>
              <a:rPr lang="ru-RU" sz="2400" b="1" dirty="0">
                <a:solidFill>
                  <a:srgbClr val="002060"/>
                </a:solidFill>
              </a:rPr>
              <a:t>формирования </a:t>
            </a:r>
            <a:r>
              <a:rPr lang="ru-RU" sz="2400" b="1" dirty="0" smtClean="0">
                <a:solidFill>
                  <a:srgbClr val="002060"/>
                </a:solidFill>
              </a:rPr>
              <a:t>оптовых цен </a:t>
            </a:r>
            <a:r>
              <a:rPr lang="ru-RU" sz="2400" b="1" dirty="0">
                <a:solidFill>
                  <a:srgbClr val="002060"/>
                </a:solidFill>
              </a:rPr>
              <a:t>на природный </a:t>
            </a:r>
            <a:r>
              <a:rPr lang="ru-RU" sz="2400" b="1" dirty="0" smtClean="0">
                <a:solidFill>
                  <a:srgbClr val="002060"/>
                </a:solidFill>
              </a:rPr>
              <a:t>газ в 2014 году</a:t>
            </a:r>
            <a:endParaRPr lang="ru-RU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4590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1032"/>
          <p:cNvSpPr>
            <a:spLocks noChangeArrowheads="1"/>
          </p:cNvSpPr>
          <p:nvPr/>
        </p:nvSpPr>
        <p:spPr bwMode="auto">
          <a:xfrm>
            <a:off x="467544" y="557175"/>
            <a:ext cx="8064896" cy="783593"/>
          </a:xfrm>
          <a:prstGeom prst="rect">
            <a:avLst/>
          </a:prstGeom>
        </p:spPr>
        <p:txBody>
          <a:bodyPr lIns="86406" tIns="43191" rIns="86406" bIns="43191"/>
          <a:lstStyle/>
          <a:p>
            <a:pPr marL="43496" indent="-43496" algn="ctr" defTabSz="6675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Порядок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регулирования платы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за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технологическое присоединение газоиспользующего оборудования к газораспределительным сетям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</a:br>
            <a:endParaRPr lang="en-US" sz="2000" b="1" dirty="0">
              <a:solidFill>
                <a:srgbClr val="002060"/>
              </a:solidFill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611560" y="1700808"/>
            <a:ext cx="7920880" cy="3159857"/>
          </a:xfrm>
          <a:prstGeom prst="rect">
            <a:avLst/>
          </a:prstGeom>
        </p:spPr>
        <p:txBody>
          <a:bodyPr/>
          <a:lstStyle>
            <a:lvl1pPr marL="393095" indent="-349585" algn="l" defTabSz="667680" rtl="0" eaLnBrk="0" fontAlgn="base" hangingPunct="0">
              <a:spcBef>
                <a:spcPts val="811"/>
              </a:spcBef>
              <a:spcAft>
                <a:spcPct val="0"/>
              </a:spcAft>
              <a:buSzPct val="100000"/>
              <a:buFont typeface="Lucida Grande" charset="0"/>
              <a:buChar char="•"/>
              <a:defRPr sz="3100">
                <a:solidFill>
                  <a:schemeClr val="tx1"/>
                </a:solidFill>
                <a:latin typeface="+mn-lt"/>
                <a:ea typeface="+mn-ea"/>
                <a:cs typeface="+mn-cs"/>
                <a:sym typeface="Arial" charset="0"/>
              </a:defRPr>
            </a:lvl1pPr>
            <a:lvl2pPr marL="813200" indent="-294066" algn="l" defTabSz="667680" rtl="0" eaLnBrk="0" fontAlgn="base" hangingPunct="0">
              <a:spcBef>
                <a:spcPts val="656"/>
              </a:spcBef>
              <a:spcAft>
                <a:spcPct val="0"/>
              </a:spcAft>
              <a:buSzPct val="100000"/>
              <a:buFont typeface="Lucida Grande" charset="0"/>
              <a:buChar char="–"/>
              <a:defRPr sz="2900">
                <a:solidFill>
                  <a:schemeClr val="tx1"/>
                </a:solidFill>
                <a:latin typeface="+mn-lt"/>
                <a:sym typeface="Arial" charset="0"/>
              </a:defRPr>
            </a:lvl2pPr>
            <a:lvl3pPr marL="1231802" indent="-241569" algn="l" defTabSz="667680" rtl="0" eaLnBrk="0" fontAlgn="base" hangingPunct="0">
              <a:spcBef>
                <a:spcPts val="585"/>
              </a:spcBef>
              <a:spcAft>
                <a:spcPct val="0"/>
              </a:spcAft>
              <a:buSzPct val="100000"/>
              <a:buFont typeface="Lucida Grande" charset="0"/>
              <a:buChar char="•"/>
              <a:defRPr sz="2500">
                <a:solidFill>
                  <a:schemeClr val="tx1"/>
                </a:solidFill>
                <a:latin typeface="+mn-lt"/>
                <a:sym typeface="Arial" charset="0"/>
              </a:defRPr>
            </a:lvl3pPr>
            <a:lvl4pPr marL="1705915" indent="-240070" algn="l" defTabSz="667680" rtl="0" eaLnBrk="0" fontAlgn="base" hangingPunct="0">
              <a:spcBef>
                <a:spcPts val="513"/>
              </a:spcBef>
              <a:spcAft>
                <a:spcPct val="0"/>
              </a:spcAft>
              <a:buSzPct val="100000"/>
              <a:buFont typeface="Lucida Grande" charset="0"/>
              <a:buChar char="–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4pPr>
            <a:lvl5pPr marL="2178526" indent="-240070" algn="l" defTabSz="667680" rtl="0" eaLnBrk="0" fontAlgn="base" hangingPunct="0">
              <a:spcBef>
                <a:spcPts val="513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100">
                <a:solidFill>
                  <a:schemeClr val="tx1"/>
                </a:solidFill>
                <a:latin typeface="+mn-lt"/>
                <a:sym typeface="Arial" charset="0"/>
              </a:defRPr>
            </a:lvl5pPr>
            <a:lvl6pPr marL="2511613" indent="-229596" algn="l" defTabSz="636152" rtl="0" fontAlgn="base">
              <a:spcBef>
                <a:spcPts val="490"/>
              </a:spcBef>
              <a:spcAft>
                <a:spcPct val="0"/>
              </a:spcAft>
              <a:buSzPct val="100000"/>
              <a:buFont typeface="Lucida Grande"/>
              <a:buChar char="»"/>
              <a:defRPr sz="2000">
                <a:solidFill>
                  <a:schemeClr val="tx1"/>
                </a:solidFill>
                <a:latin typeface="+mn-lt"/>
                <a:sym typeface="Arial" charset="0"/>
              </a:defRPr>
            </a:lvl6pPr>
            <a:lvl7pPr marL="2943716" indent="-229596" algn="l" defTabSz="636152" rtl="0" fontAlgn="base">
              <a:spcBef>
                <a:spcPts val="490"/>
              </a:spcBef>
              <a:spcAft>
                <a:spcPct val="0"/>
              </a:spcAft>
              <a:buSzPct val="100000"/>
              <a:buFont typeface="Lucida Grande"/>
              <a:buChar char="»"/>
              <a:defRPr sz="2000">
                <a:solidFill>
                  <a:schemeClr val="tx1"/>
                </a:solidFill>
                <a:latin typeface="+mn-lt"/>
                <a:sym typeface="Arial" charset="0"/>
              </a:defRPr>
            </a:lvl7pPr>
            <a:lvl8pPr marL="3375821" indent="-229596" algn="l" defTabSz="636152" rtl="0" fontAlgn="base">
              <a:spcBef>
                <a:spcPts val="490"/>
              </a:spcBef>
              <a:spcAft>
                <a:spcPct val="0"/>
              </a:spcAft>
              <a:buSzPct val="100000"/>
              <a:buFont typeface="Lucida Grande"/>
              <a:buChar char="»"/>
              <a:defRPr sz="2000">
                <a:solidFill>
                  <a:schemeClr val="tx1"/>
                </a:solidFill>
                <a:latin typeface="+mn-lt"/>
                <a:sym typeface="Arial" charset="0"/>
              </a:defRPr>
            </a:lvl8pPr>
            <a:lvl9pPr marL="3807928" indent="-229596" algn="l" defTabSz="636152" rtl="0" fontAlgn="base">
              <a:spcBef>
                <a:spcPts val="490"/>
              </a:spcBef>
              <a:spcAft>
                <a:spcPct val="0"/>
              </a:spcAft>
              <a:buSzPct val="100000"/>
              <a:buFont typeface="Lucida Grande"/>
              <a:buChar char="»"/>
              <a:defRPr sz="2000">
                <a:solidFill>
                  <a:schemeClr val="tx1"/>
                </a:solidFill>
                <a:latin typeface="+mn-lt"/>
                <a:sym typeface="Arial" charset="0"/>
              </a:defRPr>
            </a:lvl9pPr>
          </a:lstStyle>
          <a:p>
            <a:pPr marL="530225" indent="-530225" eaLnBrk="1" hangingPunct="1">
              <a:lnSpc>
                <a:spcPct val="90000"/>
              </a:lnSpc>
              <a:buFontTx/>
              <a:buNone/>
            </a:pPr>
            <a:endParaRPr lang="en-US" sz="1400" b="1" kern="0" dirty="0" smtClean="0">
              <a:solidFill>
                <a:srgbClr val="002060"/>
              </a:solidFill>
            </a:endParaRPr>
          </a:p>
          <a:p>
            <a:pPr marL="530225" indent="-530225" eaLnBrk="1" hangingPunct="1">
              <a:lnSpc>
                <a:spcPct val="90000"/>
              </a:lnSpc>
              <a:buFontTx/>
              <a:buAutoNum type="arabicPeriod"/>
            </a:pPr>
            <a:r>
              <a:rPr lang="ru-RU" sz="1800" b="1" kern="0" dirty="0" smtClean="0">
                <a:solidFill>
                  <a:srgbClr val="FF0000"/>
                </a:solidFill>
                <a:latin typeface="Arial" charset="0"/>
              </a:rPr>
              <a:t>Полномочия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 по регулированию закреплены за региональными регулирующими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органами</a:t>
            </a:r>
            <a:endParaRPr lang="ru-RU" sz="1800" b="1" kern="0" dirty="0" smtClean="0">
              <a:solidFill>
                <a:srgbClr val="002060"/>
              </a:solidFill>
              <a:latin typeface="Arial" charset="0"/>
            </a:endParaRPr>
          </a:p>
          <a:p>
            <a:pPr marL="530225" indent="-530225" eaLnBrk="1" hangingPunct="1">
              <a:lnSpc>
                <a:spcPct val="90000"/>
              </a:lnSpc>
              <a:buFontTx/>
              <a:buAutoNum type="arabicPeriod"/>
            </a:pPr>
            <a:r>
              <a:rPr lang="ru-RU" sz="1800" b="1" kern="0" dirty="0" smtClean="0">
                <a:solidFill>
                  <a:srgbClr val="FF0000"/>
                </a:solidFill>
                <a:latin typeface="Arial" charset="0"/>
              </a:rPr>
              <a:t>Порядок и принципы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 регулирования размера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платы за технологическое присоединение 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и стандартизированных тарифных ставок закреплены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за Правительством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РФ</a:t>
            </a:r>
            <a:endParaRPr lang="ru-RU" sz="1800" b="1" kern="0" dirty="0" smtClean="0">
              <a:solidFill>
                <a:srgbClr val="002060"/>
              </a:solidFill>
              <a:latin typeface="Arial" charset="0"/>
            </a:endParaRPr>
          </a:p>
          <a:p>
            <a:pPr marL="530225" indent="-530225" eaLnBrk="1" hangingPunct="1">
              <a:lnSpc>
                <a:spcPct val="90000"/>
              </a:lnSpc>
              <a:buFontTx/>
              <a:buAutoNum type="arabicPeriod"/>
            </a:pPr>
            <a:r>
              <a:rPr lang="ru-RU" sz="1800" b="1" kern="0" dirty="0" smtClean="0">
                <a:solidFill>
                  <a:srgbClr val="FF0000"/>
                </a:solidFill>
                <a:latin typeface="Arial" charset="0"/>
              </a:rPr>
              <a:t>Разработка Методических указаний по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регулированию размера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платы и стандартизированных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тарифных ставок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закреплена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за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ФСТ (находится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в стадии </a:t>
            </a:r>
            <a:r>
              <a:rPr lang="ru-RU" sz="1800" b="1" kern="0" dirty="0" smtClean="0">
                <a:solidFill>
                  <a:srgbClr val="002060"/>
                </a:solidFill>
                <a:latin typeface="Arial" charset="0"/>
              </a:rPr>
              <a:t>разработки)</a:t>
            </a:r>
            <a:endParaRPr lang="ru-RU" sz="1800" b="1" kern="0" dirty="0" smtClean="0">
              <a:solidFill>
                <a:srgbClr val="002060"/>
              </a:solidFill>
              <a:latin typeface="Arial" charset="0"/>
            </a:endParaRPr>
          </a:p>
          <a:p>
            <a:pPr marL="530225" indent="-530225" eaLnBrk="1" hangingPunct="1">
              <a:lnSpc>
                <a:spcPct val="90000"/>
              </a:lnSpc>
              <a:buFontTx/>
              <a:buAutoNum type="arabicPeriod"/>
            </a:pPr>
            <a:endParaRPr lang="en-US" sz="1800" b="1" kern="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49809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680019"/>
            <a:ext cx="856895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2060"/>
                </a:solidFill>
              </a:rPr>
              <a:t>выделение </a:t>
            </a:r>
            <a:r>
              <a:rPr lang="ru-RU" sz="1400" dirty="0">
                <a:solidFill>
                  <a:srgbClr val="002060"/>
                </a:solidFill>
              </a:rPr>
              <a:t>3-х групп </a:t>
            </a:r>
            <a:r>
              <a:rPr lang="ru-RU" sz="1400" dirty="0" smtClean="0">
                <a:solidFill>
                  <a:srgbClr val="002060"/>
                </a:solidFill>
              </a:rPr>
              <a:t>потребителей </a:t>
            </a:r>
            <a:r>
              <a:rPr lang="ru-RU" sz="1400" dirty="0">
                <a:solidFill>
                  <a:srgbClr val="002060"/>
                </a:solidFill>
              </a:rPr>
              <a:t>газа с различными подходами к регулированию размера платы</a:t>
            </a:r>
            <a:r>
              <a:rPr lang="ru-RU" sz="1400" dirty="0" smtClean="0">
                <a:solidFill>
                  <a:srgbClr val="002060"/>
                </a:solidFill>
              </a:rPr>
              <a:t>:</a:t>
            </a:r>
          </a:p>
          <a:p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400" b="1" u="sng" dirty="0" smtClean="0">
                <a:solidFill>
                  <a:srgbClr val="002060"/>
                </a:solidFill>
              </a:rPr>
              <a:t>Группа 1: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Потребители </a:t>
            </a:r>
            <a:r>
              <a:rPr lang="ru-RU" sz="1400" dirty="0">
                <a:solidFill>
                  <a:srgbClr val="002060"/>
                </a:solidFill>
              </a:rPr>
              <a:t>с газоиспользующим оборудованием </a:t>
            </a:r>
            <a:r>
              <a:rPr lang="ru-RU" sz="1400" dirty="0" smtClean="0">
                <a:solidFill>
                  <a:srgbClr val="002060"/>
                </a:solidFill>
              </a:rPr>
              <a:t>мощностью, </a:t>
            </a:r>
            <a:r>
              <a:rPr lang="ru-RU" sz="1400" dirty="0">
                <a:solidFill>
                  <a:srgbClr val="002060"/>
                </a:solidFill>
              </a:rPr>
              <a:t>не </a:t>
            </a:r>
            <a:r>
              <a:rPr lang="ru-RU" sz="1400" dirty="0" smtClean="0">
                <a:solidFill>
                  <a:srgbClr val="002060"/>
                </a:solidFill>
              </a:rPr>
              <a:t>превышающей </a:t>
            </a:r>
            <a:r>
              <a:rPr lang="ru-RU" sz="1400" b="1" dirty="0">
                <a:solidFill>
                  <a:srgbClr val="002060"/>
                </a:solidFill>
              </a:rPr>
              <a:t>5 </a:t>
            </a:r>
            <a:r>
              <a:rPr lang="ru-RU" sz="1400" b="1" dirty="0" smtClean="0">
                <a:solidFill>
                  <a:srgbClr val="002060"/>
                </a:solidFill>
              </a:rPr>
              <a:t>м3 газа в час </a:t>
            </a:r>
            <a:r>
              <a:rPr lang="ru-RU" sz="1400" dirty="0" smtClean="0">
                <a:solidFill>
                  <a:srgbClr val="002060"/>
                </a:solidFill>
              </a:rPr>
              <a:t>(газ поступает одному потребителю) для </a:t>
            </a:r>
            <a:r>
              <a:rPr lang="ru-RU" sz="1400" dirty="0">
                <a:solidFill>
                  <a:srgbClr val="002060"/>
                </a:solidFill>
              </a:rPr>
              <a:t>простейших подключений </a:t>
            </a:r>
            <a:r>
              <a:rPr lang="ru-RU" sz="1400" dirty="0" smtClean="0">
                <a:solidFill>
                  <a:srgbClr val="002060"/>
                </a:solidFill>
              </a:rPr>
              <a:t>( строительство только газопроводов – отводов) на </a:t>
            </a:r>
            <a:r>
              <a:rPr lang="ru-RU" sz="1400" dirty="0">
                <a:solidFill>
                  <a:srgbClr val="002060"/>
                </a:solidFill>
              </a:rPr>
              <a:t>небольшом расстоянии -  не более </a:t>
            </a:r>
            <a:r>
              <a:rPr lang="ru-RU" sz="1400" b="1" dirty="0">
                <a:solidFill>
                  <a:srgbClr val="002060"/>
                </a:solidFill>
              </a:rPr>
              <a:t>150 метров</a:t>
            </a:r>
            <a:r>
              <a:rPr lang="ru-RU" sz="1400" dirty="0">
                <a:solidFill>
                  <a:srgbClr val="002060"/>
                </a:solidFill>
              </a:rPr>
              <a:t> в сельской местности и не более </a:t>
            </a:r>
            <a:r>
              <a:rPr lang="ru-RU" sz="1400" b="1" dirty="0">
                <a:solidFill>
                  <a:srgbClr val="002060"/>
                </a:solidFill>
              </a:rPr>
              <a:t>100 метров</a:t>
            </a:r>
            <a:r>
              <a:rPr lang="ru-RU" sz="1400" dirty="0">
                <a:solidFill>
                  <a:srgbClr val="002060"/>
                </a:solidFill>
              </a:rPr>
              <a:t> в границах городских поселений </a:t>
            </a:r>
            <a:endParaRPr lang="ru-RU" sz="1400" dirty="0" smtClean="0">
              <a:solidFill>
                <a:srgbClr val="002060"/>
              </a:solidFill>
            </a:endParaRPr>
          </a:p>
          <a:p>
            <a:r>
              <a:rPr lang="ru-RU" sz="1100" dirty="0" smtClean="0">
                <a:solidFill>
                  <a:srgbClr val="002060"/>
                </a:solidFill>
              </a:rPr>
              <a:t>(5 м3 - мощность</a:t>
            </a:r>
            <a:r>
              <a:rPr lang="ru-RU" sz="1100" dirty="0">
                <a:solidFill>
                  <a:srgbClr val="002060"/>
                </a:solidFill>
              </a:rPr>
              <a:t>, достаточная для работы газоиспользующего оборудования в составе бытовой плиты и котла, обеспечивающих проживание в частном доме площадью до 280 м2 семьи из 4-х </a:t>
            </a:r>
            <a:r>
              <a:rPr lang="ru-RU" sz="1100" dirty="0" smtClean="0">
                <a:solidFill>
                  <a:srgbClr val="002060"/>
                </a:solidFill>
              </a:rPr>
              <a:t>человек)</a:t>
            </a:r>
          </a:p>
          <a:p>
            <a:endParaRPr lang="ru-RU" sz="1100" b="1" u="sng" dirty="0" smtClean="0">
              <a:solidFill>
                <a:srgbClr val="002060"/>
              </a:solidFill>
            </a:endParaRPr>
          </a:p>
          <a:p>
            <a:r>
              <a:rPr lang="ru-RU" sz="1400" b="1" u="sng" dirty="0">
                <a:solidFill>
                  <a:srgbClr val="002060"/>
                </a:solidFill>
              </a:rPr>
              <a:t>Группа 2</a:t>
            </a:r>
            <a:r>
              <a:rPr lang="ru-RU" sz="1400" b="1" u="sng" dirty="0" smtClean="0">
                <a:solidFill>
                  <a:srgbClr val="002060"/>
                </a:solidFill>
              </a:rPr>
              <a:t>:</a:t>
            </a:r>
            <a:endParaRPr lang="ru-RU" sz="1400" b="1" u="sng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Потребители </a:t>
            </a:r>
            <a:r>
              <a:rPr lang="ru-RU" sz="1400" dirty="0">
                <a:solidFill>
                  <a:srgbClr val="002060"/>
                </a:solidFill>
              </a:rPr>
              <a:t>с газоиспользующим оборудованием мощностью </a:t>
            </a:r>
            <a:r>
              <a:rPr lang="ru-RU" sz="1400" dirty="0" smtClean="0">
                <a:solidFill>
                  <a:srgbClr val="002060"/>
                </a:solidFill>
              </a:rPr>
              <a:t>от более </a:t>
            </a:r>
            <a:r>
              <a:rPr lang="ru-RU" sz="1400" b="1" dirty="0" smtClean="0">
                <a:solidFill>
                  <a:srgbClr val="002060"/>
                </a:solidFill>
              </a:rPr>
              <a:t>5 и до 500 </a:t>
            </a:r>
            <a:r>
              <a:rPr lang="ru-RU" sz="1400" b="1" dirty="0">
                <a:solidFill>
                  <a:srgbClr val="002060"/>
                </a:solidFill>
              </a:rPr>
              <a:t>м3 газа в час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1400" dirty="0" smtClean="0">
                <a:solidFill>
                  <a:srgbClr val="002060"/>
                </a:solidFill>
              </a:rPr>
              <a:t> и (</a:t>
            </a:r>
            <a:r>
              <a:rPr lang="ru-RU" sz="1400" dirty="0">
                <a:solidFill>
                  <a:srgbClr val="002060"/>
                </a:solidFill>
              </a:rPr>
              <a:t>или) проектное рабочее </a:t>
            </a:r>
            <a:r>
              <a:rPr lang="ru-RU" sz="1400" b="1" dirty="0">
                <a:solidFill>
                  <a:srgbClr val="002060"/>
                </a:solidFill>
              </a:rPr>
              <a:t>давление</a:t>
            </a:r>
            <a:r>
              <a:rPr lang="ru-RU" sz="1400" dirty="0">
                <a:solidFill>
                  <a:srgbClr val="002060"/>
                </a:solidFill>
              </a:rPr>
              <a:t> в присоединяемом газопроводе составляет </a:t>
            </a:r>
            <a:r>
              <a:rPr lang="ru-RU" sz="1400" b="1" dirty="0">
                <a:solidFill>
                  <a:srgbClr val="002060"/>
                </a:solidFill>
              </a:rPr>
              <a:t>менее 6 атмосфер </a:t>
            </a:r>
            <a:r>
              <a:rPr lang="ru-RU" sz="1400" dirty="0">
                <a:solidFill>
                  <a:srgbClr val="002060"/>
                </a:solidFill>
              </a:rPr>
              <a:t>включительно, кроме случаев, когда размер платы устанавливается по индивидуальному </a:t>
            </a:r>
            <a:r>
              <a:rPr lang="ru-RU" sz="1400" dirty="0" smtClean="0">
                <a:solidFill>
                  <a:srgbClr val="002060"/>
                </a:solidFill>
              </a:rPr>
              <a:t>проекту</a:t>
            </a:r>
          </a:p>
          <a:p>
            <a:endParaRPr lang="ru-RU" sz="1100" b="1" u="sng" dirty="0">
              <a:solidFill>
                <a:srgbClr val="002060"/>
              </a:solidFill>
            </a:endParaRPr>
          </a:p>
          <a:p>
            <a:r>
              <a:rPr lang="ru-RU" sz="1400" b="1" u="sng" dirty="0">
                <a:solidFill>
                  <a:srgbClr val="002060"/>
                </a:solidFill>
              </a:rPr>
              <a:t>Группа </a:t>
            </a:r>
            <a:r>
              <a:rPr lang="ru-RU" sz="1400" b="1" u="sng" dirty="0" smtClean="0">
                <a:solidFill>
                  <a:srgbClr val="002060"/>
                </a:solidFill>
              </a:rPr>
              <a:t>3:</a:t>
            </a:r>
            <a:endParaRPr lang="ru-RU" sz="1400" b="1" u="sng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Потребители </a:t>
            </a:r>
            <a:r>
              <a:rPr lang="ru-RU" sz="1400" dirty="0">
                <a:solidFill>
                  <a:srgbClr val="002060"/>
                </a:solidFill>
              </a:rPr>
              <a:t>с газоиспользующим оборудованием мощностью </a:t>
            </a:r>
            <a:r>
              <a:rPr lang="ru-RU" sz="1400" b="1" dirty="0" smtClean="0">
                <a:solidFill>
                  <a:srgbClr val="002060"/>
                </a:solidFill>
              </a:rPr>
              <a:t>свыше 500 м3 газа в час </a:t>
            </a:r>
            <a:r>
              <a:rPr lang="ru-RU" sz="1400" dirty="0" smtClean="0">
                <a:solidFill>
                  <a:srgbClr val="002060"/>
                </a:solidFill>
              </a:rPr>
              <a:t>и (или) проектное рабочее давление в присоединяемом газопроводе составляет </a:t>
            </a:r>
            <a:r>
              <a:rPr lang="ru-RU" sz="1400" b="1" dirty="0" smtClean="0">
                <a:solidFill>
                  <a:srgbClr val="002060"/>
                </a:solidFill>
              </a:rPr>
              <a:t>более 6 атмосфер</a:t>
            </a:r>
            <a:r>
              <a:rPr lang="ru-RU" sz="1400" dirty="0" smtClean="0">
                <a:solidFill>
                  <a:srgbClr val="002060"/>
                </a:solidFill>
              </a:rPr>
              <a:t>, а также в случаях, когда размер платы устанавливается по индивидуальному проекту (для сложных проектных решений, предусматривающих водные переходы, горизонтально наклонное бурение и т.п.).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8089" y="1286596"/>
            <a:ext cx="2632452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0225" indent="-530225" algn="ctr">
              <a:lnSpc>
                <a:spcPct val="90000"/>
              </a:lnSpc>
            </a:pPr>
            <a:r>
              <a:rPr lang="ru-RU" sz="1600" b="1" kern="0" dirty="0" smtClean="0">
                <a:solidFill>
                  <a:srgbClr val="002060"/>
                </a:solidFill>
                <a:latin typeface="Arial" charset="0"/>
              </a:rPr>
              <a:t>Группы </a:t>
            </a:r>
            <a:r>
              <a:rPr lang="ru-RU" sz="1600" b="1" kern="0" dirty="0">
                <a:solidFill>
                  <a:srgbClr val="002060"/>
                </a:solidFill>
                <a:latin typeface="Arial" charset="0"/>
              </a:rPr>
              <a:t>регулирования </a:t>
            </a:r>
          </a:p>
        </p:txBody>
      </p:sp>
      <p:sp>
        <p:nvSpPr>
          <p:cNvPr id="6" name="Rectangle 1032"/>
          <p:cNvSpPr>
            <a:spLocks noChangeArrowheads="1"/>
          </p:cNvSpPr>
          <p:nvPr/>
        </p:nvSpPr>
        <p:spPr bwMode="auto">
          <a:xfrm>
            <a:off x="323850" y="474879"/>
            <a:ext cx="8208590" cy="783593"/>
          </a:xfrm>
          <a:prstGeom prst="rect">
            <a:avLst/>
          </a:prstGeom>
        </p:spPr>
        <p:txBody>
          <a:bodyPr lIns="86406" tIns="43191" rIns="86406" bIns="43191"/>
          <a:lstStyle/>
          <a:p>
            <a:pPr marL="43496" indent="-43496" algn="ctr" defTabSz="6675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Порядок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формирования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платы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за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технологическое присоединение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</a:br>
            <a:endParaRPr lang="en-US" sz="2000" b="1" dirty="0">
              <a:solidFill>
                <a:srgbClr val="002060"/>
              </a:solidFill>
              <a:latin typeface="+mj-lt"/>
              <a:ea typeface="+mj-ea"/>
              <a:cs typeface="+mj-cs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1613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32"/>
          <p:cNvSpPr>
            <a:spLocks noChangeArrowheads="1"/>
          </p:cNvSpPr>
          <p:nvPr/>
        </p:nvSpPr>
        <p:spPr bwMode="auto">
          <a:xfrm>
            <a:off x="539552" y="413159"/>
            <a:ext cx="8136904" cy="783593"/>
          </a:xfrm>
          <a:prstGeom prst="rect">
            <a:avLst/>
          </a:prstGeom>
        </p:spPr>
        <p:txBody>
          <a:bodyPr lIns="86406" tIns="43191" rIns="86406" bIns="43191"/>
          <a:lstStyle/>
          <a:p>
            <a:pPr marL="43496" indent="-43496" algn="ctr" defTabSz="6675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Порядок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формирования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платы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за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технологическое присоединение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/>
            </a:r>
            <a:b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</a:br>
            <a:endParaRPr lang="en-US" sz="2000" b="1" dirty="0">
              <a:solidFill>
                <a:srgbClr val="002060"/>
              </a:solidFill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47866" y="1286596"/>
            <a:ext cx="2872902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0225" indent="-530225" algn="ctr">
              <a:lnSpc>
                <a:spcPct val="90000"/>
              </a:lnSpc>
            </a:pPr>
            <a:r>
              <a:rPr lang="ru-RU" sz="1600" b="1" kern="0" dirty="0" smtClean="0">
                <a:solidFill>
                  <a:srgbClr val="002060"/>
                </a:solidFill>
                <a:latin typeface="Arial" charset="0"/>
              </a:rPr>
              <a:t>Механизм </a:t>
            </a:r>
            <a:r>
              <a:rPr lang="ru-RU" sz="1600" b="1" kern="0" dirty="0">
                <a:solidFill>
                  <a:srgbClr val="002060"/>
                </a:solidFill>
                <a:latin typeface="Arial" charset="0"/>
              </a:rPr>
              <a:t>регулирования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2886" y="1600528"/>
            <a:ext cx="782357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dirty="0">
                <a:solidFill>
                  <a:srgbClr val="002060"/>
                </a:solidFill>
              </a:rPr>
              <a:t>Группа </a:t>
            </a:r>
            <a:r>
              <a:rPr lang="ru-RU" b="1" u="sng" dirty="0" smtClean="0">
                <a:solidFill>
                  <a:srgbClr val="002060"/>
                </a:solidFill>
              </a:rPr>
              <a:t>1: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Установление </a:t>
            </a:r>
            <a:r>
              <a:rPr lang="ru-RU" sz="1600" dirty="0">
                <a:solidFill>
                  <a:srgbClr val="002060"/>
                </a:solidFill>
              </a:rPr>
              <a:t>размера платы в рамках определенных проектом постановления предельных уровней – от 20 до 50 тыс</a:t>
            </a:r>
            <a:r>
              <a:rPr lang="ru-RU" sz="1600" dirty="0" smtClean="0">
                <a:solidFill>
                  <a:srgbClr val="002060"/>
                </a:solidFill>
              </a:rPr>
              <a:t>. руб</a:t>
            </a:r>
            <a:r>
              <a:rPr lang="ru-RU" sz="1600" dirty="0">
                <a:solidFill>
                  <a:srgbClr val="002060"/>
                </a:solidFill>
              </a:rPr>
              <a:t>.  </a:t>
            </a:r>
          </a:p>
          <a:p>
            <a:endParaRPr lang="ru-RU" sz="1600" b="1" u="sng" dirty="0">
              <a:solidFill>
                <a:srgbClr val="002060"/>
              </a:solidFill>
            </a:endParaRPr>
          </a:p>
          <a:p>
            <a:r>
              <a:rPr lang="ru-RU" b="1" u="sng" dirty="0">
                <a:solidFill>
                  <a:srgbClr val="002060"/>
                </a:solidFill>
              </a:rPr>
              <a:t>Группа 2</a:t>
            </a:r>
            <a:r>
              <a:rPr lang="ru-RU" b="1" u="sng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О</a:t>
            </a:r>
            <a:r>
              <a:rPr lang="ru-RU" sz="1600" dirty="0" smtClean="0">
                <a:solidFill>
                  <a:srgbClr val="002060"/>
                </a:solidFill>
              </a:rPr>
              <a:t>пределение </a:t>
            </a:r>
            <a:r>
              <a:rPr lang="ru-RU" sz="1600" dirty="0">
                <a:solidFill>
                  <a:srgbClr val="002060"/>
                </a:solidFill>
              </a:rPr>
              <a:t>размера платы на  основании устанавливаемых стандартизированных тарифных </a:t>
            </a:r>
            <a:r>
              <a:rPr lang="ru-RU" sz="1600" dirty="0" smtClean="0">
                <a:solidFill>
                  <a:srgbClr val="002060"/>
                </a:solidFill>
              </a:rPr>
              <a:t>ставок (СТС).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Два варианта: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</a:t>
            </a:r>
            <a:r>
              <a:rPr lang="ru-RU" sz="1600" dirty="0" smtClean="0">
                <a:solidFill>
                  <a:srgbClr val="002060"/>
                </a:solidFill>
              </a:rPr>
              <a:t>о мощности - рубли за метр кубический газа в час (максимальный часовой расход газа), с разбивкой по уровням давления газораспределительных сетей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Определение ставок исходя из физических параметров проекта </a:t>
            </a:r>
          </a:p>
          <a:p>
            <a:r>
              <a:rPr lang="ru-RU" sz="1600" dirty="0" smtClean="0">
                <a:solidFill>
                  <a:srgbClr val="002060"/>
                </a:solidFill>
              </a:rPr>
              <a:t>СТС могут устанавливаться с территориальной дифференциацией в случае существенно отличающихся условий тех присоединения на различных территориях </a:t>
            </a:r>
            <a:endParaRPr lang="ru-RU" sz="1600" dirty="0">
              <a:solidFill>
                <a:srgbClr val="002060"/>
              </a:solidFill>
            </a:endParaRPr>
          </a:p>
          <a:p>
            <a:r>
              <a:rPr lang="ru-RU" b="1" u="sng" dirty="0" smtClean="0">
                <a:solidFill>
                  <a:srgbClr val="002060"/>
                </a:solidFill>
              </a:rPr>
              <a:t>Группа 3: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Исходя из стоимости </a:t>
            </a:r>
            <a:r>
              <a:rPr lang="ru-RU" sz="1600" dirty="0" smtClean="0">
                <a:solidFill>
                  <a:srgbClr val="002060"/>
                </a:solidFill>
              </a:rPr>
              <a:t>индивидуального </a:t>
            </a:r>
            <a:r>
              <a:rPr lang="ru-RU" sz="1600" dirty="0">
                <a:solidFill>
                  <a:srgbClr val="002060"/>
                </a:solidFill>
              </a:rPr>
              <a:t>проекта по технологическому присоединению</a:t>
            </a:r>
          </a:p>
        </p:txBody>
      </p:sp>
    </p:spTree>
    <p:extLst>
      <p:ext uri="{BB962C8B-B14F-4D97-AF65-F5344CB8AC3E}">
        <p14:creationId xmlns:p14="http://schemas.microsoft.com/office/powerpoint/2010/main" xmlns="" val="2447639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2"/>
          <p:cNvSpPr>
            <a:spLocks noChangeArrowheads="1"/>
          </p:cNvSpPr>
          <p:nvPr/>
        </p:nvSpPr>
        <p:spPr bwMode="auto">
          <a:xfrm>
            <a:off x="467544" y="404664"/>
            <a:ext cx="8820150" cy="783593"/>
          </a:xfrm>
          <a:prstGeom prst="rect">
            <a:avLst/>
          </a:prstGeom>
        </p:spPr>
        <p:txBody>
          <a:bodyPr lIns="86406" tIns="43191" rIns="86406" bIns="43191"/>
          <a:lstStyle/>
          <a:p>
            <a:pPr marL="43496" indent="-43496" algn="ctr" defTabSz="66755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2. Порядок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формирования </a:t>
            </a:r>
            <a:r>
              <a:rPr lang="ru-RU" sz="20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платы </a:t>
            </a:r>
            <a: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  <a:t>за присоединение к сетям газоснабжения</a:t>
            </a:r>
            <a:br>
              <a:rPr lang="ru-RU" sz="2000" b="1" dirty="0">
                <a:solidFill>
                  <a:srgbClr val="002060"/>
                </a:solidFill>
                <a:latin typeface="+mj-lt"/>
                <a:ea typeface="+mj-ea"/>
                <a:cs typeface="+mj-cs"/>
                <a:sym typeface="Arial" charset="0"/>
              </a:rPr>
            </a:br>
            <a:endParaRPr lang="en-US" sz="2000" b="1" dirty="0">
              <a:solidFill>
                <a:srgbClr val="002060"/>
              </a:solidFill>
              <a:latin typeface="+mj-lt"/>
              <a:ea typeface="+mj-ea"/>
              <a:cs typeface="+mj-cs"/>
              <a:sym typeface="Arial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31840" y="1286596"/>
            <a:ext cx="2904962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0225" indent="-530225" algn="ctr">
              <a:lnSpc>
                <a:spcPct val="90000"/>
              </a:lnSpc>
            </a:pPr>
            <a:r>
              <a:rPr lang="ru-RU" sz="1600" b="1" kern="0" dirty="0" smtClean="0">
                <a:solidFill>
                  <a:srgbClr val="002060"/>
                </a:solidFill>
                <a:latin typeface="Arial" charset="0"/>
              </a:rPr>
              <a:t>Специфика и особенности</a:t>
            </a:r>
            <a:endParaRPr lang="ru-RU" sz="1600" b="1" kern="0" dirty="0">
              <a:solidFill>
                <a:srgbClr val="002060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772816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Проектом постановления предусмотрено в административных поселениях </a:t>
            </a:r>
            <a:r>
              <a:rPr lang="ru-RU" sz="1400" b="1" dirty="0" smtClean="0">
                <a:solidFill>
                  <a:srgbClr val="002060"/>
                </a:solidFill>
              </a:rPr>
              <a:t>свыше 500 тысяч человек</a:t>
            </a:r>
            <a:r>
              <a:rPr lang="ru-RU" sz="1400" dirty="0" smtClean="0">
                <a:solidFill>
                  <a:srgbClr val="002060"/>
                </a:solidFill>
              </a:rPr>
              <a:t>  при определении платы за технологическое присоединение по индивидуальному проекту </a:t>
            </a:r>
            <a:r>
              <a:rPr lang="ru-RU" sz="1400" b="1" dirty="0" smtClean="0">
                <a:solidFill>
                  <a:srgbClr val="002060"/>
                </a:solidFill>
              </a:rPr>
              <a:t>учитываются расходы  ГРО связанные с ликвидацией дефицита пропускной способности </a:t>
            </a:r>
            <a:r>
              <a:rPr lang="ru-RU" sz="1400" dirty="0" smtClean="0">
                <a:solidFill>
                  <a:srgbClr val="002060"/>
                </a:solidFill>
              </a:rPr>
              <a:t> (если расходы не были включены инвестиционные программы по газоснабжению, реализуемые за счет специальной надбавки </a:t>
            </a:r>
          </a:p>
          <a:p>
            <a:pPr indent="3619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В случае если для ГРО специальная надбавка к тарифу на транспортировку не устанавливается, размер выпадающих доходов ГРО от присоединения учитывается при определении тарифов на транспортировку в тот же период в котором осуществляется технологическое присоединение</a:t>
            </a:r>
          </a:p>
          <a:p>
            <a:pPr indent="361950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</a:rPr>
              <a:t>Выпадающие доходы компенсируются из сумм специальной надбавки, если они не превышают 70% от доходов по специальной надбавке, в противном случае компенсируются из тарифа.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sz="1400" dirty="0">
              <a:solidFill>
                <a:srgbClr val="00206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3674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2636912"/>
            <a:ext cx="8229600" cy="57626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lnSpc>
                <a:spcPct val="80000"/>
              </a:lnSpc>
            </a:pPr>
            <a:r>
              <a:rPr lang="ru-RU" sz="2800" b="1" i="1" dirty="0" smtClean="0">
                <a:solidFill>
                  <a:srgbClr val="002060"/>
                </a:solidFill>
              </a:rPr>
              <a:t>СПАСИБО ЗА ВНИМАНИЕ !</a:t>
            </a:r>
            <a:endParaRPr lang="en-US" sz="2800" b="1" i="1" dirty="0" smtClean="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7232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3_Специальное оформление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4_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Специальное оформление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EE1E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3EE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570</Words>
  <Application>Microsoft Office PowerPoint</Application>
  <PresentationFormat>Экран (4:3)</PresentationFormat>
  <Paragraphs>62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15</vt:i4>
      </vt:variant>
      <vt:variant>
        <vt:lpstr>Заголовки слайдов</vt:lpstr>
      </vt:variant>
      <vt:variant>
        <vt:i4>8</vt:i4>
      </vt:variant>
    </vt:vector>
  </HeadingPairs>
  <TitlesOfParts>
    <vt:vector size="23" baseType="lpstr">
      <vt:lpstr>Специальное оформление</vt:lpstr>
      <vt:lpstr>1_Специальное оформление</vt:lpstr>
      <vt:lpstr>2_Специальное оформление</vt:lpstr>
      <vt:lpstr>3_Специальное оформление</vt:lpstr>
      <vt:lpstr>4_Специальное оформление</vt:lpstr>
      <vt:lpstr>5_Специальное оформление</vt:lpstr>
      <vt:lpstr>6_Специальное оформление</vt:lpstr>
      <vt:lpstr>7_Специальное оформление</vt:lpstr>
      <vt:lpstr>8_Специальное оформление</vt:lpstr>
      <vt:lpstr>9_Специальное оформление</vt:lpstr>
      <vt:lpstr>10_Специальное оформление</vt:lpstr>
      <vt:lpstr>11_Специальное оформление</vt:lpstr>
      <vt:lpstr>12_Специальное оформление</vt:lpstr>
      <vt:lpstr>13_Специальное оформление</vt:lpstr>
      <vt:lpstr>14_Специальное оформление</vt:lpstr>
      <vt:lpstr>Совершенствование тарифообразования в газовой отрасли </vt:lpstr>
      <vt:lpstr> Средние параметры изменения оптовых цен на газ в 2014-2016 годах (с 1 июля)</vt:lpstr>
      <vt:lpstr> Порядок формирования оптовых цен на природный газ в 2014 году</vt:lpstr>
      <vt:lpstr>Слайд 4</vt:lpstr>
      <vt:lpstr>Слайд 5</vt:lpstr>
      <vt:lpstr>Слайд 6</vt:lpstr>
      <vt:lpstr>Слайд 7</vt:lpstr>
      <vt:lpstr>СПАСИБО ЗА ВНИМАНИЕ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направления развития государственного регулирования цен и тарифов на газ</dc:title>
  <dc:creator>Исаев Игорь Юрьевич</dc:creator>
  <cp:lastModifiedBy>Lenovo User</cp:lastModifiedBy>
  <cp:revision>349</cp:revision>
  <cp:lastPrinted>2013-08-06T13:35:29Z</cp:lastPrinted>
  <dcterms:created xsi:type="dcterms:W3CDTF">2013-07-16T05:39:51Z</dcterms:created>
  <dcterms:modified xsi:type="dcterms:W3CDTF">2013-10-16T06:38:23Z</dcterms:modified>
</cp:coreProperties>
</file>