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716" r:id="rId3"/>
  </p:sldMasterIdLst>
  <p:notesMasterIdLst>
    <p:notesMasterId r:id="rId37"/>
  </p:notesMasterIdLst>
  <p:handoutMasterIdLst>
    <p:handoutMasterId r:id="rId38"/>
  </p:handoutMasterIdLst>
  <p:sldIdLst>
    <p:sldId id="261" r:id="rId4"/>
    <p:sldId id="296" r:id="rId5"/>
    <p:sldId id="272" r:id="rId6"/>
    <p:sldId id="273" r:id="rId7"/>
    <p:sldId id="274" r:id="rId8"/>
    <p:sldId id="269" r:id="rId9"/>
    <p:sldId id="270" r:id="rId10"/>
    <p:sldId id="286" r:id="rId11"/>
    <p:sldId id="285" r:id="rId12"/>
    <p:sldId id="291" r:id="rId13"/>
    <p:sldId id="292" r:id="rId14"/>
    <p:sldId id="293" r:id="rId15"/>
    <p:sldId id="297" r:id="rId16"/>
    <p:sldId id="294" r:id="rId17"/>
    <p:sldId id="295" r:id="rId18"/>
    <p:sldId id="276" r:id="rId19"/>
    <p:sldId id="271" r:id="rId20"/>
    <p:sldId id="308" r:id="rId21"/>
    <p:sldId id="302" r:id="rId22"/>
    <p:sldId id="301" r:id="rId23"/>
    <p:sldId id="277" r:id="rId24"/>
    <p:sldId id="298" r:id="rId25"/>
    <p:sldId id="299" r:id="rId26"/>
    <p:sldId id="303" r:id="rId27"/>
    <p:sldId id="309" r:id="rId28"/>
    <p:sldId id="310" r:id="rId29"/>
    <p:sldId id="311" r:id="rId30"/>
    <p:sldId id="312" r:id="rId31"/>
    <p:sldId id="289" r:id="rId32"/>
    <p:sldId id="290" r:id="rId33"/>
    <p:sldId id="287" r:id="rId34"/>
    <p:sldId id="300" r:id="rId35"/>
    <p:sldId id="267" r:id="rId36"/>
  </p:sldIdLst>
  <p:sldSz cx="9144000" cy="6858000" type="screen4x3"/>
  <p:notesSz cx="6669088" cy="99187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192B55"/>
    <a:srgbClr val="B9CDE5"/>
    <a:srgbClr val="2A2664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141" autoAdjust="0"/>
  </p:normalViewPr>
  <p:slideViewPr>
    <p:cSldViewPr snapToGrid="0" snapToObjects="1">
      <p:cViewPr>
        <p:scale>
          <a:sx n="74" d="100"/>
          <a:sy n="74" d="100"/>
        </p:scale>
        <p:origin x="-3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3124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avrentyevMG\&#1056;&#1072;&#1073;&#1086;&#1095;&#1080;&#1081;%20&#1089;&#1090;&#1086;&#1083;\&#1048;&#1090;&#1086;&#1075;&#1080;%202011%20&#1075;&#1086;&#1076;&#1072;\&#1054;&#1047;&#1055;\&#1048;&#1090;&#1086;&#1075;&#1080;%20201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imonovms\Desktop\&#1040;&#1085;&#1090;&#1080;&#1084;&#1086;&#1085;&#1086;&#1074;\&#1076;&#1083;&#1103;%20&#1086;&#1079;&#1085;&#1072;&#1082;&#1086;&#1084;&#1083;&#1077;&#1085;&#1080;&#1103;\&#1052;&#1072;&#1090;&#1077;&#1088;&#1080;&#1072;&#1083;&#1099;\&#1048;&#1085;&#1090;&#1077;&#1074;&#1100;&#1102;,%20&#1074;&#1099;&#1089;&#1090;&#1091;&#1087;&#1083;&#1077;&#1085;&#1080;&#1103;\&#1042;&#1077;&#1076;&#1086;&#1084;&#1086;&#1089;&#1090;&#1080;%2022032012\&#1050;&#1086;&#1087;&#1080;&#1103;%20&#1050;&#1086;&#1087;&#1080;&#1103;%20&#1050;&#1085;&#1080;&#1075;&#1072;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ulyaevAV\&#1056;&#1072;&#1073;&#1086;&#1095;&#1080;&#1081;%20&#1089;&#1090;&#1086;&#1083;\&#1089;&#1090;&#1072;&#1085;&#1076;&#1072;&#1088;&#1090;&#1085;&#1072;&#1103;%20&#1087;&#1072;&#1087;&#1082;&#1072;\&#1040;&#1085;&#1072;&#1083;&#1080;&#1090;&#1080;&#1082;&#1072;\&#1042;&#1067;&#1056;&#1059;&#1063;&#1050;&#1040;%20&#1054;&#1058;&#1056;&#1040;&#1057;&#1051;&#1048;%20&#1060;&#1045;&#1044;&#1054;&#1056;\&#1040;&#1085;&#1090;&#1086;&#1085;&#1086;&#1074;&#1072;\&#1076;&#1083;&#1103;%20&#1084;&#1080;&#1085;&#1101;&#1085;&#1077;&#1088;&#1075;&#1086;%20&#1082;&#1072;&#1087;&#1074;&#1083;%2017-02-201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avrentyevMG\&#1056;&#1072;&#1073;&#1086;&#1095;&#1080;&#1081;%20&#1089;&#1090;&#1086;&#1083;\&#1048;&#1090;&#1086;&#1075;&#1080;%202011%20&#1075;&#1086;&#1076;&#1072;\&#1054;&#1047;&#1055;\&#1048;&#1090;&#1086;&#1075;&#1080;%20201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vrentyevMG\&#1056;&#1072;&#1073;&#1086;&#1095;&#1080;&#1081;%20&#1089;&#1090;&#1086;&#1083;\&#1048;&#1090;&#1086;&#1075;&#1080;%202011%20&#1075;&#1086;&#1076;&#1072;\&#1054;&#1047;&#1055;\&#1048;&#1090;&#1086;&#1075;&#1080;%20201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avrentyevMG\&#1056;&#1072;&#1073;&#1086;&#1095;&#1080;&#1081;%20&#1089;&#1090;&#1086;&#1083;\&#1048;&#1090;&#1086;&#1075;&#1080;%202011%20&#1075;&#1086;&#1076;&#1072;\&#1054;&#1047;&#1055;\&#1048;&#1090;&#1086;&#1075;&#1080;%202011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avrentyevMG\&#1056;&#1072;&#1073;&#1086;&#1095;&#1080;&#1081;%20&#1089;&#1090;&#1086;&#1083;\&#1048;&#1090;&#1086;&#1075;&#1080;%202011%20&#1075;&#1086;&#1076;&#1072;\&#1054;&#1047;&#1055;\&#1048;&#1090;&#1086;&#1075;&#1080;%202011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yakinank\&#1056;&#1072;&#1073;&#1086;&#1095;&#1080;&#1081;%20&#1089;&#1090;&#1086;&#1083;\&#1048;&#1085;&#1076;&#1077;&#1082;&#1089;&#1099;%20&#1056;&#1057;&#1042;%20+%20&#1075;&#1088;&#1072;&#1092;&#1080;&#1082;%20(&#1089;&#1091;&#1090;&#1086;&#1095;&#1085;&#1099;&#1077;%20&#1080;%20&#1084;&#1077;&#1089;&#1103;&#1095;&#1085;&#1099;&#1077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yakinank\&#1056;&#1072;&#1073;&#1086;&#1095;&#1080;&#1081;%20&#1089;&#1090;&#1086;&#1083;\&#1048;&#1085;&#1076;&#1077;&#1082;&#1089;&#1099;%20&#1056;&#1057;&#1042;%20+%20&#1075;&#1088;&#1072;&#1092;&#1080;&#1082;%20(&#1089;&#1091;&#1090;&#1086;&#1095;&#1085;&#1099;&#1077;%20&#1080;%20&#1084;&#1077;&#1089;&#1103;&#1095;&#1085;&#1099;&#1077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aninAE\&#1056;&#1072;&#1073;&#1086;&#1095;&#1080;&#1081;%20&#1089;&#1090;&#1086;&#1083;\&#1055;&#1077;&#1088;&#1077;&#1082;&#1088;&#1077;&#1089;&#1090;&#1082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imonovms\Desktop\&#1040;&#1085;&#1090;&#1080;&#1084;&#1086;&#1085;&#1086;&#1074;\&#1076;&#1083;&#1103;%20&#1086;&#1079;&#1085;&#1072;&#1082;&#1086;&#1084;&#1083;&#1077;&#1085;&#1080;&#1103;\&#1052;&#1072;&#1090;&#1077;&#1088;&#1080;&#1072;&#1083;&#1099;\&#1048;&#1085;&#1090;&#1077;&#1074;&#1100;&#1102;,%20&#1074;&#1099;&#1089;&#1090;&#1091;&#1087;&#1083;&#1077;&#1085;&#1080;&#1103;\&#1042;&#1077;&#1076;&#1086;&#1084;&#1086;&#1089;&#1090;&#1080;%2022032012\&#1050;&#1086;&#1087;&#1080;&#1103;%20&#1050;&#1086;&#1087;&#1080;&#1103;%20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100" b="0" kern="120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defRPr>
            </a:pPr>
            <a:r>
              <a:rPr lang="ru-RU" sz="1100" b="0" kern="12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Ввод линий электропередач </a:t>
            </a:r>
            <a:r>
              <a:rPr lang="ru-RU" sz="1100" b="0" kern="12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100" b="0" kern="12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100" b="0" kern="12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100" b="0" kern="12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2009-2012 гг., км</a:t>
            </a:r>
          </a:p>
        </c:rich>
      </c:tx>
      <c:layout>
        <c:manualLayout>
          <c:xMode val="edge"/>
          <c:yMode val="edge"/>
          <c:x val="0.17792551247549951"/>
          <c:y val="2.8673835125448396E-2"/>
        </c:manualLayout>
      </c:layout>
    </c:title>
    <c:plotArea>
      <c:layout>
        <c:manualLayout>
          <c:layoutTarget val="inner"/>
          <c:xMode val="edge"/>
          <c:yMode val="edge"/>
          <c:x val="4.3740176463589256E-2"/>
          <c:y val="0.30719529056259526"/>
          <c:w val="0.91251964707282096"/>
          <c:h val="0.35263337942044282"/>
        </c:manualLayout>
      </c:layout>
      <c:barChart>
        <c:barDir val="col"/>
        <c:grouping val="clustered"/>
        <c:ser>
          <c:idx val="0"/>
          <c:order val="0"/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rgbClr val="C0504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155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225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884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942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647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'Генерация-сети'!$C$3:$H$3</c:f>
              <c:strCache>
                <c:ptCount val="6"/>
                <c:pt idx="0">
                  <c:v>2009 (факт)</c:v>
                </c:pt>
                <c:pt idx="1">
                  <c:v>2010 (факт) </c:v>
                </c:pt>
                <c:pt idx="2">
                  <c:v>2011 (факт)</c:v>
                </c:pt>
                <c:pt idx="3">
                  <c:v>2012 (план)</c:v>
                </c:pt>
                <c:pt idx="4">
                  <c:v>2013 (план)</c:v>
                </c:pt>
                <c:pt idx="5">
                  <c:v>2014 (план)</c:v>
                </c:pt>
              </c:strCache>
            </c:strRef>
          </c:cat>
          <c:val>
            <c:numRef>
              <c:f>'Генерация-сети'!$C$5:$H$5</c:f>
              <c:numCache>
                <c:formatCode>0</c:formatCode>
                <c:ptCount val="6"/>
                <c:pt idx="0" formatCode="General">
                  <c:v>12270</c:v>
                </c:pt>
                <c:pt idx="1">
                  <c:v>20154.577000000001</c:v>
                </c:pt>
                <c:pt idx="2">
                  <c:v>22224.940000000021</c:v>
                </c:pt>
                <c:pt idx="3">
                  <c:v>22884</c:v>
                </c:pt>
                <c:pt idx="4">
                  <c:v>18942.400000000001</c:v>
                </c:pt>
                <c:pt idx="5">
                  <c:v>22646.5</c:v>
                </c:pt>
              </c:numCache>
            </c:numRef>
          </c:val>
        </c:ser>
        <c:dLbls>
          <c:showVal val="1"/>
        </c:dLbls>
        <c:overlap val="-25"/>
        <c:axId val="93481216"/>
        <c:axId val="93495296"/>
      </c:barChart>
      <c:catAx>
        <c:axId val="93481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495296"/>
        <c:crosses val="autoZero"/>
        <c:auto val="1"/>
        <c:lblAlgn val="ctr"/>
        <c:lblOffset val="100"/>
      </c:catAx>
      <c:valAx>
        <c:axId val="93495296"/>
        <c:scaling>
          <c:orientation val="minMax"/>
        </c:scaling>
        <c:delete val="1"/>
        <c:axPos val="l"/>
        <c:numFmt formatCode="General" sourceLinked="1"/>
        <c:tickLblPos val="none"/>
        <c:crossAx val="9348121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051918128799364E-2"/>
          <c:y val="0.15157781174143714"/>
          <c:w val="0.92882651396646077"/>
          <c:h val="0.58690685966016354"/>
        </c:manualLayout>
      </c:layout>
      <c:lineChart>
        <c:grouping val="standard"/>
        <c:ser>
          <c:idx val="1"/>
          <c:order val="0"/>
          <c:tx>
            <c:strRef>
              <c:f>Нагрузки!$B$4</c:f>
              <c:strCache>
                <c:ptCount val="1"/>
                <c:pt idx="0">
                  <c:v>План Р мах собств. (СиП 2012-2018)</c:v>
                </c:pt>
              </c:strCache>
            </c:strRef>
          </c:tx>
          <c:marker>
            <c:symbol val="triangle"/>
            <c:size val="5"/>
          </c:marker>
          <c:dLbls>
            <c:dLbl>
              <c:idx val="6"/>
              <c:delete val="1"/>
            </c:dLbl>
            <c:dLbl>
              <c:idx val="7"/>
              <c:layout>
                <c:manualLayout>
                  <c:x val="-2.276100895789087E-2"/>
                  <c:y val="8.100197020651055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Нагрузки!$C$2:$P$2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Нагрузки!$C$4:$P$4</c:f>
              <c:numCache>
                <c:formatCode>General</c:formatCode>
                <c:ptCount val="14"/>
                <c:pt idx="6" formatCode="_-* #,##0.0_р_._-;\-* #,##0.0_р_._-;_-* &quot;-&quot;?_р_._-;_-@_-">
                  <c:v>147.76900000000001</c:v>
                </c:pt>
                <c:pt idx="7" formatCode="_-* #,##0.0_р_._-;\-* #,##0.0_р_._-;_-* &quot;-&quot;?_р_._-;_-@_-">
                  <c:v>154.27899999999997</c:v>
                </c:pt>
                <c:pt idx="8" formatCode="_-* #,##0.0_р_._-;\-* #,##0.0_р_._-;_-* &quot;-&quot;?_р_._-;_-@_-">
                  <c:v>158.095</c:v>
                </c:pt>
                <c:pt idx="9" formatCode="_-* #,##0.0_р_._-;\-* #,##0.0_р_._-;_-* &quot;-&quot;?_р_._-;_-@_-">
                  <c:v>162.35600000000102</c:v>
                </c:pt>
                <c:pt idx="10" formatCode="_-* #,##0.0_р_._-;\-* #,##0.0_р_._-;_-* &quot;-&quot;?_р_._-;_-@_-">
                  <c:v>166.39100000000047</c:v>
                </c:pt>
                <c:pt idx="11" formatCode="_-* #,##0.0_р_._-;\-* #,##0.0_р_._-;_-* &quot;-&quot;?_р_._-;_-@_-">
                  <c:v>170.34</c:v>
                </c:pt>
                <c:pt idx="12" formatCode="_-* #,##0.0_р_._-;\-* #,##0.0_р_._-;_-* &quot;-&quot;?_р_._-;_-@_-">
                  <c:v>173.87300000000002</c:v>
                </c:pt>
                <c:pt idx="13" formatCode="_-* #,##0.0_р_._-;\-* #,##0.0_р_._-;_-* &quot;-&quot;?_р_._-;_-@_-">
                  <c:v>177.071</c:v>
                </c:pt>
              </c:numCache>
            </c:numRef>
          </c:val>
        </c:ser>
        <c:ser>
          <c:idx val="2"/>
          <c:order val="1"/>
          <c:tx>
            <c:strRef>
              <c:f>Нагрузки!$B$5</c:f>
              <c:strCache>
                <c:ptCount val="1"/>
                <c:pt idx="0">
                  <c:v>План Р мах собств. (СиП 2012-2017)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Val val="1"/>
          </c:dLbls>
          <c:cat>
            <c:numRef>
              <c:f>Нагрузки!$C$2:$P$2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Нагрузки!$C$5:$P$5</c:f>
              <c:numCache>
                <c:formatCode>General</c:formatCode>
                <c:ptCount val="14"/>
                <c:pt idx="6" formatCode="_-* #,##0.0_р_._-;\-* #,##0.0_р_._-;_-* &quot;-&quot;?_р_._-;_-@_-">
                  <c:v>147.76900000000001</c:v>
                </c:pt>
                <c:pt idx="7" formatCode="_-* #,##0.0_р_._-;\-* #,##0.0_р_._-;_-* &quot;-&quot;?_р_._-;_-@_-">
                  <c:v>158.9</c:v>
                </c:pt>
                <c:pt idx="8" formatCode="_-* #,##0.0_р_._-;\-* #,##0.0_р_._-;_-* &quot;-&quot;?_р_._-;_-@_-">
                  <c:v>164.6</c:v>
                </c:pt>
                <c:pt idx="9" formatCode="_-* #,##0.0_р_._-;\-* #,##0.0_р_._-;_-* &quot;-&quot;?_р_._-;_-@_-">
                  <c:v>168.8</c:v>
                </c:pt>
                <c:pt idx="10" formatCode="_-* #,##0.0_р_._-;\-* #,##0.0_р_._-;_-* &quot;-&quot;?_р_._-;_-@_-">
                  <c:v>173</c:v>
                </c:pt>
                <c:pt idx="11" formatCode="_-* #,##0.0_р_._-;\-* #,##0.0_р_._-;_-* &quot;-&quot;?_р_._-;_-@_-">
                  <c:v>177.4</c:v>
                </c:pt>
                <c:pt idx="12" formatCode="_-* #,##0.0_р_._-;\-* #,##0.0_р_._-;_-* &quot;-&quot;?_р_._-;_-@_-">
                  <c:v>181.4</c:v>
                </c:pt>
              </c:numCache>
            </c:numRef>
          </c:val>
        </c:ser>
        <c:ser>
          <c:idx val="0"/>
          <c:order val="2"/>
          <c:tx>
            <c:strRef>
              <c:f>Нагрузки!$B$3</c:f>
              <c:strCache>
                <c:ptCount val="1"/>
                <c:pt idx="0">
                  <c:v>Факт Р мах собств.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75000"/>
                </a:schemeClr>
              </a:solidFill>
            </c:spPr>
          </c:marker>
          <c:dLbls>
            <c:dLbl>
              <c:idx val="1"/>
              <c:layout>
                <c:manualLayout>
                  <c:x val="-4.8776468731317364E-2"/>
                  <c:y val="-5.93481974287515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5005771648236716E-2"/>
                  <c:y val="-5.818451381031042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2592774634199932E-2"/>
                  <c:y val="-5.818451381031051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9315519408763414E-2"/>
                  <c:y val="-5.8184513810310423E-2"/>
                </c:manualLayout>
              </c:layout>
              <c:dLblPos val="r"/>
              <c:showVal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Нагрузки!$C$2:$P$2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Нагрузки!$C$3:$P$3</c:f>
              <c:numCache>
                <c:formatCode>_-* #,##0.0_р_._-;\-* #,##0.0_р_._-;_-* "-"?_р_._-;_-@_-</c:formatCode>
                <c:ptCount val="14"/>
                <c:pt idx="0">
                  <c:v>138.4</c:v>
                </c:pt>
                <c:pt idx="1">
                  <c:v>147.5</c:v>
                </c:pt>
                <c:pt idx="2">
                  <c:v>145.9</c:v>
                </c:pt>
                <c:pt idx="3">
                  <c:v>149.19999999999999</c:v>
                </c:pt>
                <c:pt idx="4">
                  <c:v>150</c:v>
                </c:pt>
                <c:pt idx="5">
                  <c:v>149.15700000000001</c:v>
                </c:pt>
                <c:pt idx="6">
                  <c:v>147.76900000000001</c:v>
                </c:pt>
              </c:numCache>
            </c:numRef>
          </c:val>
        </c:ser>
        <c:dLbls>
          <c:showVal val="1"/>
        </c:dLbls>
        <c:hiLowLines/>
        <c:marker val="1"/>
        <c:axId val="98597120"/>
        <c:axId val="98615296"/>
      </c:lineChart>
      <c:catAx>
        <c:axId val="9859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98615296"/>
        <c:crosses val="autoZero"/>
        <c:auto val="1"/>
        <c:lblAlgn val="ctr"/>
        <c:lblOffset val="100"/>
      </c:catAx>
      <c:valAx>
        <c:axId val="98615296"/>
        <c:scaling>
          <c:orientation val="minMax"/>
          <c:min val="135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ГВт</a:t>
                </a:r>
              </a:p>
            </c:rich>
          </c:tx>
          <c:layout>
            <c:manualLayout>
              <c:xMode val="edge"/>
              <c:yMode val="edge"/>
              <c:x val="7.1771110174468364E-3"/>
              <c:y val="4.5770026072102839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98597120"/>
        <c:crosses val="autoZero"/>
        <c:crossBetween val="between"/>
        <c:majorUnit val="15"/>
      </c:valAx>
    </c:plotArea>
    <c:legend>
      <c:legendPos val="b"/>
      <c:layout>
        <c:manualLayout>
          <c:xMode val="edge"/>
          <c:yMode val="edge"/>
          <c:x val="1.2939829569347881E-2"/>
          <c:y val="0.91217881866403194"/>
          <c:w val="0.96362380686642468"/>
          <c:h val="8.7821181335970513E-2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2230065710449146"/>
          <c:y val="6.393112688294432E-2"/>
          <c:w val="0.4211754293719368"/>
          <c:h val="0.620031895416706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</c:dLbls>
          <c:cat>
            <c:strRef>
              <c:f>'уточненные КВЛ'!$A$29:$A$33</c:f>
              <c:strCache>
                <c:ptCount val="5"/>
                <c:pt idx="0">
                  <c:v>новое строительство ДПМ ТЭС </c:v>
                </c:pt>
                <c:pt idx="1">
                  <c:v>новое строительство ДПМ АЭС и ГЭС</c:v>
                </c:pt>
                <c:pt idx="2">
                  <c:v>строительство (сверх ДПМ) и модернизация ТЭС</c:v>
                </c:pt>
                <c:pt idx="3">
                  <c:v>строительство (сверх ДПМ) и модернизация ГЭС и АЭС</c:v>
                </c:pt>
                <c:pt idx="4">
                  <c:v>строительство ВИЭ</c:v>
                </c:pt>
              </c:strCache>
            </c:strRef>
          </c:cat>
          <c:val>
            <c:numRef>
              <c:f>'уточненные КВЛ'!$C$29:$C$33</c:f>
              <c:numCache>
                <c:formatCode>#,##0</c:formatCode>
                <c:ptCount val="5"/>
                <c:pt idx="0">
                  <c:v>22.7</c:v>
                </c:pt>
                <c:pt idx="1">
                  <c:v>11.4</c:v>
                </c:pt>
                <c:pt idx="2">
                  <c:v>32.5</c:v>
                </c:pt>
                <c:pt idx="3">
                  <c:v>6.4</c:v>
                </c:pt>
                <c:pt idx="4">
                  <c:v>3.1</c:v>
                </c:pt>
              </c:numCache>
            </c:numRef>
          </c:val>
        </c:ser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444278784678624"/>
          <c:y val="0.69366769036568465"/>
          <c:w val="0.67267742419771781"/>
          <c:h val="0.30633230963431746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100" b="0" i="0" u="none" strike="noStrike" kern="1200" baseline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defRPr>
            </a:pPr>
            <a:r>
              <a:rPr lang="ru-RU" sz="1100" b="0" i="0" u="none" strike="noStrike" kern="1200" baseline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Ввод трансформаторных мощностей в 2009-2012 гг., МВА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rgbClr val="C0504D"/>
              </a:solidFill>
            </c:spPr>
          </c:dPt>
          <c:dPt>
            <c:idx val="5"/>
            <c:spPr>
              <a:solidFill>
                <a:srgbClr val="C0504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762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'Генерация-сети'!$C$3:$H$3</c:f>
              <c:strCache>
                <c:ptCount val="6"/>
                <c:pt idx="0">
                  <c:v>2009 (факт)</c:v>
                </c:pt>
                <c:pt idx="1">
                  <c:v>2010 (факт) </c:v>
                </c:pt>
                <c:pt idx="2">
                  <c:v>2011 (факт)</c:v>
                </c:pt>
                <c:pt idx="3">
                  <c:v>2012 (план)</c:v>
                </c:pt>
                <c:pt idx="4">
                  <c:v>2013 (план)</c:v>
                </c:pt>
                <c:pt idx="5">
                  <c:v>2014 (план)</c:v>
                </c:pt>
              </c:strCache>
            </c:strRef>
          </c:cat>
          <c:val>
            <c:numRef>
              <c:f>'Генерация-сети'!$C$4:$H$4</c:f>
              <c:numCache>
                <c:formatCode>0</c:formatCode>
                <c:ptCount val="6"/>
                <c:pt idx="0" formatCode="General">
                  <c:v>16348</c:v>
                </c:pt>
                <c:pt idx="1">
                  <c:v>20734.796000000009</c:v>
                </c:pt>
                <c:pt idx="2">
                  <c:v>27445.399999999896</c:v>
                </c:pt>
                <c:pt idx="3">
                  <c:v>29847.1</c:v>
                </c:pt>
                <c:pt idx="4">
                  <c:v>21761.9</c:v>
                </c:pt>
                <c:pt idx="5">
                  <c:v>28442.7</c:v>
                </c:pt>
              </c:numCache>
            </c:numRef>
          </c:val>
        </c:ser>
        <c:dLbls>
          <c:showVal val="1"/>
        </c:dLbls>
        <c:overlap val="-25"/>
        <c:axId val="93414144"/>
        <c:axId val="93415680"/>
      </c:barChart>
      <c:catAx>
        <c:axId val="93414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415680"/>
        <c:crosses val="autoZero"/>
        <c:auto val="1"/>
        <c:lblAlgn val="ctr"/>
        <c:lblOffset val="100"/>
      </c:catAx>
      <c:valAx>
        <c:axId val="93415680"/>
        <c:scaling>
          <c:orientation val="minMax"/>
        </c:scaling>
        <c:delete val="1"/>
        <c:axPos val="l"/>
        <c:numFmt formatCode="General" sourceLinked="1"/>
        <c:tickLblPos val="none"/>
        <c:crossAx val="9341414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Ввод генерирующих мощностей в 2009-2013 гг., ГВт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2.2809745982375111E-2"/>
          <c:y val="0.18915592072730217"/>
          <c:w val="0.95438050803524421"/>
          <c:h val="0.54068736843189202"/>
        </c:manualLayout>
      </c:layout>
      <c:lineChart>
        <c:grouping val="standard"/>
        <c:ser>
          <c:idx val="0"/>
          <c:order val="0"/>
          <c:tx>
            <c:v>Всего</c:v>
          </c:tx>
          <c:dLbls>
            <c:dLbl>
              <c:idx val="0"/>
              <c:layout>
                <c:manualLayout>
                  <c:x val="-4.1472265422498704E-2"/>
                  <c:y val="-4.8309178743961352E-2"/>
                </c:manualLayout>
              </c:layout>
              <c:showVal val="1"/>
            </c:dLbl>
            <c:dLbl>
              <c:idx val="1"/>
              <c:layout>
                <c:manualLayout>
                  <c:x val="-4.5619491964749133E-2"/>
                  <c:y val="-3.8647342995169705E-2"/>
                </c:manualLayout>
              </c:layout>
              <c:showVal val="1"/>
            </c:dLbl>
            <c:dLbl>
              <c:idx val="2"/>
              <c:layout>
                <c:manualLayout>
                  <c:x val="-4.3545878693623245E-2"/>
                  <c:y val="-4.18679549114341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/>
                  </a:p>
                </c:rich>
              </c:tx>
              <c:showVal val="1"/>
            </c:dLbl>
            <c:dLbl>
              <c:idx val="3"/>
              <c:layout>
                <c:manualLayout>
                  <c:x val="-3.7325038880248844E-2"/>
                  <c:y val="-4.1867954911434156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Val val="1"/>
          </c:dLbls>
          <c:cat>
            <c:strRef>
              <c:f>'Генерация-сети'!$C$3:$G$3</c:f>
              <c:strCache>
                <c:ptCount val="5"/>
                <c:pt idx="0">
                  <c:v>2009 (факт)</c:v>
                </c:pt>
                <c:pt idx="1">
                  <c:v>2010 (факт) </c:v>
                </c:pt>
                <c:pt idx="2">
                  <c:v>2011 (факт)</c:v>
                </c:pt>
                <c:pt idx="3">
                  <c:v>2012 (план)</c:v>
                </c:pt>
                <c:pt idx="4">
                  <c:v>2013 (план)</c:v>
                </c:pt>
              </c:strCache>
            </c:strRef>
          </c:cat>
          <c:val>
            <c:numRef>
              <c:f>'Генерация-сети'!$K$7:$O$7</c:f>
              <c:numCache>
                <c:formatCode>0.0</c:formatCode>
                <c:ptCount val="5"/>
                <c:pt idx="0">
                  <c:v>1.524</c:v>
                </c:pt>
                <c:pt idx="1">
                  <c:v>3.2570000000000001</c:v>
                </c:pt>
                <c:pt idx="2">
                  <c:v>6</c:v>
                </c:pt>
                <c:pt idx="3">
                  <c:v>5.9550799999999997</c:v>
                </c:pt>
                <c:pt idx="4">
                  <c:v>5.74</c:v>
                </c:pt>
              </c:numCache>
            </c:numRef>
          </c:val>
        </c:ser>
        <c:ser>
          <c:idx val="1"/>
          <c:order val="1"/>
          <c:tx>
            <c:v>ДПМ (ТЭС)</c:v>
          </c:tx>
          <c:dLbls>
            <c:dLbl>
              <c:idx val="0"/>
              <c:layout>
                <c:manualLayout>
                  <c:x val="-0.10244175001640519"/>
                  <c:y val="2.4909983264217936E-2"/>
                </c:manualLayout>
              </c:layout>
              <c:showVal val="1"/>
            </c:dLbl>
            <c:dLbl>
              <c:idx val="1"/>
              <c:layout>
                <c:manualLayout>
                  <c:x val="-4.7021395479438947E-2"/>
                  <c:y val="-7.903378686174975E-2"/>
                </c:manualLayout>
              </c:layout>
              <c:showVal val="1"/>
            </c:dLbl>
            <c:dLbl>
              <c:idx val="2"/>
              <c:layout>
                <c:manualLayout>
                  <c:x val="-4.3545878693623245E-2"/>
                  <c:y val="4.8309178743961352E-2"/>
                </c:manualLayout>
              </c:layout>
              <c:showVal val="1"/>
            </c:dLbl>
            <c:dLbl>
              <c:idx val="3"/>
              <c:layout>
                <c:manualLayout>
                  <c:x val="-4.3545878693623245E-2"/>
                  <c:y val="4.5088566827697324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Val val="1"/>
          </c:dLbls>
          <c:cat>
            <c:strRef>
              <c:f>'Генерация-сети'!$C$3:$G$3</c:f>
              <c:strCache>
                <c:ptCount val="5"/>
                <c:pt idx="0">
                  <c:v>2009 (факт)</c:v>
                </c:pt>
                <c:pt idx="1">
                  <c:v>2010 (факт) </c:v>
                </c:pt>
                <c:pt idx="2">
                  <c:v>2011 (факт)</c:v>
                </c:pt>
                <c:pt idx="3">
                  <c:v>2012 (план)</c:v>
                </c:pt>
                <c:pt idx="4">
                  <c:v>2013 (план)</c:v>
                </c:pt>
              </c:strCache>
            </c:strRef>
          </c:cat>
          <c:val>
            <c:numRef>
              <c:f>'Генерация-сети'!$K$6:$O$6</c:f>
              <c:numCache>
                <c:formatCode>0.0</c:formatCode>
                <c:ptCount val="5"/>
                <c:pt idx="0">
                  <c:v>0.73000000000000065</c:v>
                </c:pt>
                <c:pt idx="1">
                  <c:v>0.88600000000000001</c:v>
                </c:pt>
                <c:pt idx="2">
                  <c:v>4.0673499999999985</c:v>
                </c:pt>
                <c:pt idx="3">
                  <c:v>3.3344999999999967</c:v>
                </c:pt>
                <c:pt idx="4">
                  <c:v>2.25</c:v>
                </c:pt>
              </c:numCache>
            </c:numRef>
          </c:val>
        </c:ser>
        <c:dLbls>
          <c:showVal val="1"/>
        </c:dLbls>
        <c:marker val="1"/>
        <c:axId val="93924352"/>
        <c:axId val="93930240"/>
      </c:lineChart>
      <c:catAx>
        <c:axId val="93924352"/>
        <c:scaling>
          <c:orientation val="minMax"/>
        </c:scaling>
        <c:axPos val="b"/>
        <c:numFmt formatCode="General" sourceLinked="1"/>
        <c:majorTickMark val="none"/>
        <c:tickLblPos val="nextTo"/>
        <c:crossAx val="93930240"/>
        <c:crosses val="autoZero"/>
        <c:auto val="1"/>
        <c:lblAlgn val="ctr"/>
        <c:lblOffset val="100"/>
      </c:catAx>
      <c:valAx>
        <c:axId val="93930240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939243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2306682504500421"/>
          <c:y val="0.91030595813204496"/>
          <c:w val="0.71654114775310962"/>
          <c:h val="5.8238046331165076E-2"/>
        </c:manualLayout>
      </c:layout>
      <c:txPr>
        <a:bodyPr/>
        <a:lstStyle/>
        <a:p>
          <a:pPr algn="ctr" rtl="0">
            <a:defRPr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 algn="ctr" rtl="0">
        <a:defRPr lang="ru-RU" sz="900" b="0" i="0" u="none" strike="noStrike" kern="1200" baseline="0">
          <a:solidFill>
            <a:srgbClr val="2A2664"/>
          </a:solidFill>
          <a:latin typeface="Franklin Gothic Medium" pitchFamily="34" charset="0"/>
          <a:ea typeface="Times New Roman" pitchFamily="18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0"/>
            </a:pPr>
            <a:r>
              <a:rPr lang="ru-RU" sz="1050" b="0" dirty="0"/>
              <a:t>Финансирование инвестиционных программ энергетических компаний  в 2011 году, млрд. </a:t>
            </a:r>
            <a:r>
              <a:rPr lang="ru-RU" sz="1050" b="0" dirty="0" smtClean="0"/>
              <a:t>рублей</a:t>
            </a:r>
            <a:endParaRPr lang="ru-RU" sz="1050" b="0" dirty="0"/>
          </a:p>
        </c:rich>
      </c:tx>
      <c:layout>
        <c:manualLayout>
          <c:xMode val="edge"/>
          <c:yMode val="edge"/>
          <c:x val="0.14548789228133574"/>
          <c:y val="5.3802445469421083E-2"/>
        </c:manualLayout>
      </c:layout>
    </c:title>
    <c:plotArea>
      <c:layout>
        <c:manualLayout>
          <c:layoutTarget val="inner"/>
          <c:xMode val="edge"/>
          <c:yMode val="edge"/>
          <c:x val="2.7160493827160494E-2"/>
          <c:y val="0.32047511372121484"/>
          <c:w val="0.94567901234569363"/>
          <c:h val="0.4553238472984949"/>
        </c:manualLayout>
      </c:layout>
      <c:barChart>
        <c:barDir val="col"/>
        <c:grouping val="stack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6.1232277896184524E-3"/>
                  <c:y val="-0.26497545528201288"/>
                </c:manualLayout>
              </c:layout>
              <c:tx>
                <c:rich>
                  <a:bodyPr/>
                  <a:lstStyle/>
                  <a:p>
                    <a:r>
                      <a:rPr sz="1000" b="1" smtClean="0">
                        <a:solidFill>
                          <a:schemeClr val="tx1"/>
                        </a:solidFill>
                      </a:rPr>
                      <a:t>1 024,1</a:t>
                    </a:r>
                    <a:endParaRPr sz="1000" b="1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0616138948092145E-3"/>
                  <c:y val="-0.19040558359237464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ИП и планы'!$A$100:$A$101</c:f>
              <c:strCache>
                <c:ptCount val="2"/>
                <c:pt idx="0">
                  <c:v>План 2011 года</c:v>
                </c:pt>
                <c:pt idx="1">
                  <c:v>Факт 2011 года</c:v>
                </c:pt>
              </c:strCache>
            </c:strRef>
          </c:cat>
          <c:val>
            <c:numRef>
              <c:f>'Исполнение ИП и планы'!$D$100:$D$101</c:f>
              <c:numCache>
                <c:formatCode>#,##0.0</c:formatCode>
                <c:ptCount val="2"/>
                <c:pt idx="0">
                  <c:v>1024.1659999999999</c:v>
                </c:pt>
                <c:pt idx="1">
                  <c:v>895.96609999999748</c:v>
                </c:pt>
              </c:numCache>
            </c:numRef>
          </c:val>
        </c:ser>
        <c:dLbls>
          <c:showVal val="1"/>
        </c:dLbls>
        <c:gapWidth val="95"/>
        <c:overlap val="100"/>
        <c:axId val="93973120"/>
        <c:axId val="94146944"/>
      </c:barChart>
      <c:catAx>
        <c:axId val="93973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94146944"/>
        <c:crosses val="autoZero"/>
        <c:auto val="1"/>
        <c:lblAlgn val="ctr"/>
        <c:lblOffset val="100"/>
      </c:catAx>
      <c:valAx>
        <c:axId val="94146944"/>
        <c:scaling>
          <c:orientation val="minMax"/>
        </c:scaling>
        <c:delete val="1"/>
        <c:axPos val="l"/>
        <c:numFmt formatCode="#,##0.0" sourceLinked="1"/>
        <c:tickLblPos val="none"/>
        <c:crossAx val="9397312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 algn="ctr" rtl="0">
        <a:defRPr lang="ru-RU" sz="1100" b="0" i="0" u="none" strike="noStrike" kern="1200" baseline="0" dirty="0">
          <a:solidFill>
            <a:srgbClr val="2A2664"/>
          </a:solidFill>
          <a:latin typeface="Franklin Gothic Medium" pitchFamily="34" charset="0"/>
          <a:ea typeface="Times New Roman" pitchFamily="18" charset="0"/>
          <a:cs typeface="Arial" pitchFamily="34" charset="0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ru-RU" sz="1050"/>
              <a:t>Инвестиционные программы </a:t>
            </a:r>
            <a:r>
              <a:rPr lang="en-US" sz="1050"/>
              <a:t> </a:t>
            </a:r>
            <a:r>
              <a:rPr lang="ru-RU" sz="1050"/>
              <a:t>энергетических компаний, млрд рублей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7160493827160494E-2"/>
          <c:y val="0.26498864857082738"/>
          <c:w val="0.94567901234569274"/>
          <c:h val="0.5108103259244442"/>
        </c:manualLayout>
      </c:layout>
      <c:barChart>
        <c:barDir val="col"/>
        <c:grouping val="stacked"/>
        <c:ser>
          <c:idx val="0"/>
          <c:order val="0"/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rgbClr val="C0504D"/>
              </a:solidFill>
            </c:spPr>
          </c:dPt>
          <c:dPt>
            <c:idx val="5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-8.7685089299059768E-4"/>
                  <c:y val="-0.1617664646840732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7271216425151628"/>
                </c:manualLayout>
              </c:layout>
              <c:showVal val="1"/>
            </c:dLbl>
            <c:dLbl>
              <c:idx val="2"/>
              <c:layout>
                <c:manualLayout>
                  <c:x val="-3.091617529422705E-3"/>
                  <c:y val="-0.22069498102929441"/>
                </c:manualLayout>
              </c:layout>
              <c:showVal val="1"/>
            </c:dLbl>
            <c:dLbl>
              <c:idx val="3"/>
              <c:layout>
                <c:manualLayout>
                  <c:x val="-3.091617529422705E-3"/>
                  <c:y val="-0.25773263940938879"/>
                </c:manualLayout>
              </c:layout>
              <c:tx>
                <c:rich>
                  <a:bodyPr/>
                  <a:lstStyle/>
                  <a:p>
                    <a:r>
                      <a:rPr sz="1000" b="1" smtClean="0">
                        <a:solidFill>
                          <a:schemeClr val="tx1"/>
                        </a:solidFill>
                      </a:rPr>
                      <a:t>1 036,6</a:t>
                    </a:r>
                    <a:endParaRPr sz="1000" b="1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8.7685089299059768E-4"/>
                  <c:y val="-0.28522352205185597"/>
                </c:manualLayout>
              </c:layout>
              <c:tx>
                <c:rich>
                  <a:bodyPr/>
                  <a:lstStyle/>
                  <a:p>
                    <a:r>
                      <a:rPr sz="1000" b="1" smtClean="0">
                        <a:solidFill>
                          <a:schemeClr val="tx1"/>
                        </a:solidFill>
                      </a:rPr>
                      <a:t>1 075,8</a:t>
                    </a:r>
                    <a:endParaRPr sz="1000" b="1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3.091617529422705E-3"/>
                  <c:y val="-0.2303250969099748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ИП и планы'!$A$41:$A$46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(план)</c:v>
                </c:pt>
                <c:pt idx="4">
                  <c:v>2013 (план)</c:v>
                </c:pt>
                <c:pt idx="5">
                  <c:v>2014 (план)</c:v>
                </c:pt>
              </c:strCache>
            </c:strRef>
          </c:cat>
          <c:val>
            <c:numRef>
              <c:f>'Исполнение ИП и планы'!$D$92:$D$97</c:f>
              <c:numCache>
                <c:formatCode>0.0</c:formatCode>
                <c:ptCount val="6"/>
                <c:pt idx="0">
                  <c:v>580.20000000000005</c:v>
                </c:pt>
                <c:pt idx="1">
                  <c:v>674.7</c:v>
                </c:pt>
                <c:pt idx="2">
                  <c:v>895.96599999999796</c:v>
                </c:pt>
                <c:pt idx="3">
                  <c:v>1036.5999999999999</c:v>
                </c:pt>
                <c:pt idx="4">
                  <c:v>1075.7826933597091</c:v>
                </c:pt>
                <c:pt idx="5">
                  <c:v>946.40394282232205</c:v>
                </c:pt>
              </c:numCache>
            </c:numRef>
          </c:val>
        </c:ser>
        <c:dLbls>
          <c:showVal val="1"/>
        </c:dLbls>
        <c:gapWidth val="95"/>
        <c:overlap val="100"/>
        <c:axId val="94213248"/>
        <c:axId val="94214784"/>
      </c:barChart>
      <c:catAx>
        <c:axId val="94213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ru-RU"/>
          </a:p>
        </c:txPr>
        <c:crossAx val="94214784"/>
        <c:crosses val="autoZero"/>
        <c:auto val="1"/>
        <c:lblAlgn val="ctr"/>
        <c:lblOffset val="100"/>
      </c:catAx>
      <c:valAx>
        <c:axId val="94214784"/>
        <c:scaling>
          <c:orientation val="minMax"/>
        </c:scaling>
        <c:delete val="1"/>
        <c:axPos val="l"/>
        <c:numFmt formatCode="0.0" sourceLinked="1"/>
        <c:tickLblPos val="none"/>
        <c:crossAx val="9421324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 algn="ctr" rtl="0">
        <a:defRPr lang="ru-RU" sz="800" b="0" i="0" u="none" strike="noStrike" kern="1200" baseline="0" dirty="0">
          <a:solidFill>
            <a:srgbClr val="2A2664"/>
          </a:solidFill>
          <a:latin typeface="Franklin Gothic Medium" pitchFamily="34" charset="0"/>
          <a:ea typeface="Times New Roman" pitchFamily="18" charset="0"/>
          <a:cs typeface="Arial" pitchFamily="34" charset="0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Динамика суточных значений индекса РСВ по </a:t>
            </a:r>
            <a:r>
              <a:rPr lang="ru-RU" sz="1400" b="1" i="0" u="none" strike="noStrike" baseline="0" dirty="0">
                <a:solidFill>
                  <a:srgbClr val="800000"/>
                </a:solidFill>
                <a:latin typeface="Times New Roman"/>
                <a:cs typeface="Times New Roman"/>
              </a:rPr>
              <a:t>Первой ценовой зоне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в период с 1 января 2010 года по 10 апреля 2012 года</a:t>
            </a:r>
          </a:p>
        </c:rich>
      </c:tx>
      <c:layout>
        <c:manualLayout>
          <c:xMode val="edge"/>
          <c:yMode val="edge"/>
          <c:x val="0.21271990190296758"/>
          <c:y val="2.6136618781774298E-2"/>
        </c:manualLayout>
      </c:layout>
    </c:title>
    <c:plotArea>
      <c:layout>
        <c:manualLayout>
          <c:layoutTarget val="inner"/>
          <c:xMode val="edge"/>
          <c:yMode val="edge"/>
          <c:x val="6.7646800492617135E-2"/>
          <c:y val="0.11827746099418347"/>
          <c:w val="0.93235319950738249"/>
          <c:h val="0.57777918179212007"/>
        </c:manualLayout>
      </c:layout>
      <c:lineChart>
        <c:grouping val="standard"/>
        <c:ser>
          <c:idx val="1"/>
          <c:order val="0"/>
          <c:tx>
            <c:strRef>
              <c:f>Данные!$K$2</c:f>
              <c:strCache>
                <c:ptCount val="1"/>
                <c:pt idx="0">
                  <c:v>Суточные значения индекса РСВ в Первой ценовой зоне в 2010-2011 годах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Данные!$A$2:$A$486</c:f>
              <c:numCache>
                <c:formatCode>dd/mm/yyyy</c:formatCode>
                <c:ptCount val="48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  <c:pt idx="365">
                  <c:v>40544</c:v>
                </c:pt>
                <c:pt idx="366">
                  <c:v>40545</c:v>
                </c:pt>
                <c:pt idx="367">
                  <c:v>40546</c:v>
                </c:pt>
                <c:pt idx="368">
                  <c:v>40547</c:v>
                </c:pt>
                <c:pt idx="369">
                  <c:v>40548</c:v>
                </c:pt>
                <c:pt idx="370">
                  <c:v>40549</c:v>
                </c:pt>
                <c:pt idx="371">
                  <c:v>40550</c:v>
                </c:pt>
                <c:pt idx="372">
                  <c:v>40551</c:v>
                </c:pt>
                <c:pt idx="373">
                  <c:v>40552</c:v>
                </c:pt>
                <c:pt idx="374">
                  <c:v>40553</c:v>
                </c:pt>
                <c:pt idx="375">
                  <c:v>40554</c:v>
                </c:pt>
                <c:pt idx="376">
                  <c:v>40555</c:v>
                </c:pt>
                <c:pt idx="377">
                  <c:v>40556</c:v>
                </c:pt>
                <c:pt idx="378">
                  <c:v>40557</c:v>
                </c:pt>
                <c:pt idx="379">
                  <c:v>40558</c:v>
                </c:pt>
                <c:pt idx="380">
                  <c:v>40559</c:v>
                </c:pt>
                <c:pt idx="381">
                  <c:v>40560</c:v>
                </c:pt>
                <c:pt idx="382">
                  <c:v>40561</c:v>
                </c:pt>
                <c:pt idx="383">
                  <c:v>40562</c:v>
                </c:pt>
                <c:pt idx="384">
                  <c:v>40563</c:v>
                </c:pt>
                <c:pt idx="385">
                  <c:v>40564</c:v>
                </c:pt>
                <c:pt idx="386">
                  <c:v>40565</c:v>
                </c:pt>
                <c:pt idx="387">
                  <c:v>40566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40572</c:v>
                </c:pt>
                <c:pt idx="394">
                  <c:v>40573</c:v>
                </c:pt>
                <c:pt idx="395">
                  <c:v>40574</c:v>
                </c:pt>
                <c:pt idx="396">
                  <c:v>40575</c:v>
                </c:pt>
                <c:pt idx="397">
                  <c:v>40576</c:v>
                </c:pt>
                <c:pt idx="398">
                  <c:v>40577</c:v>
                </c:pt>
                <c:pt idx="399">
                  <c:v>40578</c:v>
                </c:pt>
                <c:pt idx="400">
                  <c:v>40579</c:v>
                </c:pt>
                <c:pt idx="401">
                  <c:v>40580</c:v>
                </c:pt>
                <c:pt idx="402">
                  <c:v>40581</c:v>
                </c:pt>
                <c:pt idx="403">
                  <c:v>40582</c:v>
                </c:pt>
                <c:pt idx="404">
                  <c:v>40583</c:v>
                </c:pt>
                <c:pt idx="405">
                  <c:v>40584</c:v>
                </c:pt>
                <c:pt idx="406">
                  <c:v>40585</c:v>
                </c:pt>
                <c:pt idx="407">
                  <c:v>40586</c:v>
                </c:pt>
                <c:pt idx="408">
                  <c:v>40587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40593</c:v>
                </c:pt>
                <c:pt idx="415">
                  <c:v>40594</c:v>
                </c:pt>
                <c:pt idx="416">
                  <c:v>40595</c:v>
                </c:pt>
                <c:pt idx="417">
                  <c:v>40596</c:v>
                </c:pt>
                <c:pt idx="418">
                  <c:v>40597</c:v>
                </c:pt>
                <c:pt idx="419">
                  <c:v>40598</c:v>
                </c:pt>
                <c:pt idx="420">
                  <c:v>40599</c:v>
                </c:pt>
                <c:pt idx="421">
                  <c:v>40600</c:v>
                </c:pt>
                <c:pt idx="422">
                  <c:v>40601</c:v>
                </c:pt>
                <c:pt idx="423">
                  <c:v>40602</c:v>
                </c:pt>
                <c:pt idx="424">
                  <c:v>40603</c:v>
                </c:pt>
                <c:pt idx="425">
                  <c:v>40604</c:v>
                </c:pt>
                <c:pt idx="426">
                  <c:v>40605</c:v>
                </c:pt>
                <c:pt idx="427">
                  <c:v>40606</c:v>
                </c:pt>
                <c:pt idx="428">
                  <c:v>40607</c:v>
                </c:pt>
                <c:pt idx="429">
                  <c:v>40608</c:v>
                </c:pt>
                <c:pt idx="430">
                  <c:v>40609</c:v>
                </c:pt>
                <c:pt idx="431">
                  <c:v>40610</c:v>
                </c:pt>
                <c:pt idx="432">
                  <c:v>40611</c:v>
                </c:pt>
                <c:pt idx="433">
                  <c:v>40612</c:v>
                </c:pt>
                <c:pt idx="434">
                  <c:v>40613</c:v>
                </c:pt>
                <c:pt idx="435">
                  <c:v>40614</c:v>
                </c:pt>
                <c:pt idx="436">
                  <c:v>40615</c:v>
                </c:pt>
                <c:pt idx="437">
                  <c:v>40616</c:v>
                </c:pt>
                <c:pt idx="438">
                  <c:v>40617</c:v>
                </c:pt>
                <c:pt idx="439">
                  <c:v>40618</c:v>
                </c:pt>
                <c:pt idx="440">
                  <c:v>40619</c:v>
                </c:pt>
                <c:pt idx="441">
                  <c:v>40620</c:v>
                </c:pt>
                <c:pt idx="442">
                  <c:v>40621</c:v>
                </c:pt>
                <c:pt idx="443">
                  <c:v>40622</c:v>
                </c:pt>
                <c:pt idx="444">
                  <c:v>40623</c:v>
                </c:pt>
                <c:pt idx="445">
                  <c:v>40624</c:v>
                </c:pt>
                <c:pt idx="446">
                  <c:v>40625</c:v>
                </c:pt>
                <c:pt idx="447">
                  <c:v>40626</c:v>
                </c:pt>
                <c:pt idx="448">
                  <c:v>40627</c:v>
                </c:pt>
                <c:pt idx="449">
                  <c:v>40628</c:v>
                </c:pt>
                <c:pt idx="450">
                  <c:v>40629</c:v>
                </c:pt>
                <c:pt idx="451">
                  <c:v>40630</c:v>
                </c:pt>
                <c:pt idx="452">
                  <c:v>40631</c:v>
                </c:pt>
                <c:pt idx="453">
                  <c:v>40632</c:v>
                </c:pt>
                <c:pt idx="454">
                  <c:v>40633</c:v>
                </c:pt>
                <c:pt idx="455">
                  <c:v>40634</c:v>
                </c:pt>
                <c:pt idx="456">
                  <c:v>40635</c:v>
                </c:pt>
                <c:pt idx="457">
                  <c:v>40636</c:v>
                </c:pt>
                <c:pt idx="458">
                  <c:v>40637</c:v>
                </c:pt>
                <c:pt idx="459">
                  <c:v>40638</c:v>
                </c:pt>
                <c:pt idx="460">
                  <c:v>40639</c:v>
                </c:pt>
                <c:pt idx="461">
                  <c:v>40640</c:v>
                </c:pt>
                <c:pt idx="462">
                  <c:v>40641</c:v>
                </c:pt>
                <c:pt idx="463">
                  <c:v>40642</c:v>
                </c:pt>
                <c:pt idx="464">
                  <c:v>40643</c:v>
                </c:pt>
                <c:pt idx="465">
                  <c:v>40644</c:v>
                </c:pt>
                <c:pt idx="466">
                  <c:v>40645</c:v>
                </c:pt>
                <c:pt idx="467">
                  <c:v>40646</c:v>
                </c:pt>
                <c:pt idx="468">
                  <c:v>40647</c:v>
                </c:pt>
                <c:pt idx="469">
                  <c:v>40648</c:v>
                </c:pt>
                <c:pt idx="470">
                  <c:v>40649</c:v>
                </c:pt>
                <c:pt idx="471">
                  <c:v>40650</c:v>
                </c:pt>
                <c:pt idx="472">
                  <c:v>40651</c:v>
                </c:pt>
                <c:pt idx="473">
                  <c:v>40652</c:v>
                </c:pt>
                <c:pt idx="474">
                  <c:v>40653</c:v>
                </c:pt>
                <c:pt idx="475">
                  <c:v>40654</c:v>
                </c:pt>
                <c:pt idx="476">
                  <c:v>40655</c:v>
                </c:pt>
                <c:pt idx="477">
                  <c:v>40656</c:v>
                </c:pt>
                <c:pt idx="478">
                  <c:v>40657</c:v>
                </c:pt>
                <c:pt idx="479">
                  <c:v>40658</c:v>
                </c:pt>
                <c:pt idx="480">
                  <c:v>40659</c:v>
                </c:pt>
                <c:pt idx="481">
                  <c:v>40660</c:v>
                </c:pt>
                <c:pt idx="482">
                  <c:v>40661</c:v>
                </c:pt>
                <c:pt idx="483">
                  <c:v>40662</c:v>
                </c:pt>
                <c:pt idx="484">
                  <c:v>40663</c:v>
                </c:pt>
              </c:numCache>
            </c:numRef>
          </c:cat>
          <c:val>
            <c:numRef>
              <c:f>Данные!$B$2:$B$486</c:f>
              <c:numCache>
                <c:formatCode>0</c:formatCode>
                <c:ptCount val="485"/>
                <c:pt idx="0">
                  <c:v>655.62</c:v>
                </c:pt>
                <c:pt idx="1">
                  <c:v>698.76</c:v>
                </c:pt>
                <c:pt idx="2">
                  <c:v>770.92</c:v>
                </c:pt>
                <c:pt idx="3">
                  <c:v>843.42</c:v>
                </c:pt>
                <c:pt idx="4">
                  <c:v>853.77000000000055</c:v>
                </c:pt>
                <c:pt idx="5">
                  <c:v>862.42</c:v>
                </c:pt>
                <c:pt idx="6">
                  <c:v>790.8</c:v>
                </c:pt>
                <c:pt idx="7">
                  <c:v>762.9</c:v>
                </c:pt>
                <c:pt idx="8">
                  <c:v>773.5</c:v>
                </c:pt>
                <c:pt idx="9">
                  <c:v>756.77000000000055</c:v>
                </c:pt>
                <c:pt idx="10">
                  <c:v>833.91</c:v>
                </c:pt>
                <c:pt idx="11">
                  <c:v>798.62</c:v>
                </c:pt>
                <c:pt idx="12">
                  <c:v>833.74</c:v>
                </c:pt>
                <c:pt idx="13">
                  <c:v>826.53</c:v>
                </c:pt>
                <c:pt idx="14">
                  <c:v>803.35999999999945</c:v>
                </c:pt>
                <c:pt idx="15">
                  <c:v>741.84999999999945</c:v>
                </c:pt>
                <c:pt idx="16">
                  <c:v>724.72</c:v>
                </c:pt>
                <c:pt idx="17">
                  <c:v>839.18000000000052</c:v>
                </c:pt>
                <c:pt idx="18">
                  <c:v>887.25</c:v>
                </c:pt>
                <c:pt idx="19">
                  <c:v>1003.3599999999994</c:v>
                </c:pt>
                <c:pt idx="20">
                  <c:v>901.4</c:v>
                </c:pt>
                <c:pt idx="21">
                  <c:v>1020.62</c:v>
                </c:pt>
                <c:pt idx="22">
                  <c:v>1000.4</c:v>
                </c:pt>
                <c:pt idx="23">
                  <c:v>868.24</c:v>
                </c:pt>
                <c:pt idx="24">
                  <c:v>1008.49</c:v>
                </c:pt>
                <c:pt idx="25">
                  <c:v>1027.6499999999999</c:v>
                </c:pt>
                <c:pt idx="26">
                  <c:v>1218.55</c:v>
                </c:pt>
                <c:pt idx="27">
                  <c:v>1248.96</c:v>
                </c:pt>
                <c:pt idx="28">
                  <c:v>1294.6499999999999</c:v>
                </c:pt>
                <c:pt idx="29">
                  <c:v>1012.8</c:v>
                </c:pt>
                <c:pt idx="30">
                  <c:v>922.39</c:v>
                </c:pt>
                <c:pt idx="31">
                  <c:v>992.15</c:v>
                </c:pt>
                <c:pt idx="32">
                  <c:v>895.43</c:v>
                </c:pt>
                <c:pt idx="33">
                  <c:v>898.79000000000053</c:v>
                </c:pt>
                <c:pt idx="34">
                  <c:v>958.83999999999946</c:v>
                </c:pt>
                <c:pt idx="35">
                  <c:v>991.34999999999945</c:v>
                </c:pt>
                <c:pt idx="36">
                  <c:v>883.33999999999946</c:v>
                </c:pt>
                <c:pt idx="37">
                  <c:v>817.45999999999947</c:v>
                </c:pt>
                <c:pt idx="38">
                  <c:v>911.75</c:v>
                </c:pt>
                <c:pt idx="39">
                  <c:v>841.4</c:v>
                </c:pt>
                <c:pt idx="40">
                  <c:v>858.31</c:v>
                </c:pt>
                <c:pt idx="41">
                  <c:v>907.52</c:v>
                </c:pt>
                <c:pt idx="42">
                  <c:v>919.8</c:v>
                </c:pt>
                <c:pt idx="43">
                  <c:v>920.63</c:v>
                </c:pt>
                <c:pt idx="44">
                  <c:v>894.37</c:v>
                </c:pt>
                <c:pt idx="45">
                  <c:v>1053.1599999999999</c:v>
                </c:pt>
                <c:pt idx="46">
                  <c:v>972.97</c:v>
                </c:pt>
                <c:pt idx="47">
                  <c:v>922.66</c:v>
                </c:pt>
                <c:pt idx="48">
                  <c:v>831.34999999999945</c:v>
                </c:pt>
                <c:pt idx="49">
                  <c:v>805.92</c:v>
                </c:pt>
                <c:pt idx="50">
                  <c:v>880.45999999999947</c:v>
                </c:pt>
                <c:pt idx="51">
                  <c:v>844.21</c:v>
                </c:pt>
                <c:pt idx="52">
                  <c:v>814.53</c:v>
                </c:pt>
                <c:pt idx="53">
                  <c:v>796.26</c:v>
                </c:pt>
                <c:pt idx="54">
                  <c:v>813.04</c:v>
                </c:pt>
                <c:pt idx="55">
                  <c:v>787.63</c:v>
                </c:pt>
                <c:pt idx="56">
                  <c:v>791.72</c:v>
                </c:pt>
                <c:pt idx="57">
                  <c:v>770.6</c:v>
                </c:pt>
                <c:pt idx="58">
                  <c:v>698.37</c:v>
                </c:pt>
                <c:pt idx="59">
                  <c:v>824.48</c:v>
                </c:pt>
                <c:pt idx="60">
                  <c:v>801.03</c:v>
                </c:pt>
                <c:pt idx="61">
                  <c:v>796.8</c:v>
                </c:pt>
                <c:pt idx="62">
                  <c:v>773.43</c:v>
                </c:pt>
                <c:pt idx="63">
                  <c:v>767.51</c:v>
                </c:pt>
                <c:pt idx="64">
                  <c:v>763.26</c:v>
                </c:pt>
                <c:pt idx="65">
                  <c:v>767.39</c:v>
                </c:pt>
                <c:pt idx="66">
                  <c:v>781.38</c:v>
                </c:pt>
                <c:pt idx="67">
                  <c:v>846.23</c:v>
                </c:pt>
                <c:pt idx="68">
                  <c:v>803.03</c:v>
                </c:pt>
                <c:pt idx="69">
                  <c:v>759.72</c:v>
                </c:pt>
                <c:pt idx="70">
                  <c:v>786.05</c:v>
                </c:pt>
                <c:pt idx="71">
                  <c:v>800.8</c:v>
                </c:pt>
                <c:pt idx="72">
                  <c:v>775.12</c:v>
                </c:pt>
                <c:pt idx="73">
                  <c:v>870.31</c:v>
                </c:pt>
                <c:pt idx="74">
                  <c:v>805.04</c:v>
                </c:pt>
                <c:pt idx="75">
                  <c:v>867.25</c:v>
                </c:pt>
                <c:pt idx="76">
                  <c:v>871.35999999999945</c:v>
                </c:pt>
                <c:pt idx="77">
                  <c:v>843.11</c:v>
                </c:pt>
                <c:pt idx="78">
                  <c:v>796.81999999999948</c:v>
                </c:pt>
                <c:pt idx="79">
                  <c:v>780.07</c:v>
                </c:pt>
                <c:pt idx="80">
                  <c:v>862.85999999999945</c:v>
                </c:pt>
                <c:pt idx="81">
                  <c:v>846.24</c:v>
                </c:pt>
                <c:pt idx="82">
                  <c:v>818.27000000000055</c:v>
                </c:pt>
                <c:pt idx="83">
                  <c:v>830.55</c:v>
                </c:pt>
                <c:pt idx="84">
                  <c:v>826.65</c:v>
                </c:pt>
                <c:pt idx="85">
                  <c:v>791.49</c:v>
                </c:pt>
                <c:pt idx="86">
                  <c:v>761.1</c:v>
                </c:pt>
                <c:pt idx="87">
                  <c:v>848.33999999999946</c:v>
                </c:pt>
                <c:pt idx="88">
                  <c:v>827.31</c:v>
                </c:pt>
                <c:pt idx="89">
                  <c:v>816.02</c:v>
                </c:pt>
                <c:pt idx="90">
                  <c:v>837.12</c:v>
                </c:pt>
                <c:pt idx="91">
                  <c:v>811.17000000000053</c:v>
                </c:pt>
                <c:pt idx="92">
                  <c:v>809.58</c:v>
                </c:pt>
                <c:pt idx="93">
                  <c:v>760.41</c:v>
                </c:pt>
                <c:pt idx="94">
                  <c:v>842.12</c:v>
                </c:pt>
                <c:pt idx="95">
                  <c:v>827.8</c:v>
                </c:pt>
                <c:pt idx="96">
                  <c:v>831.7</c:v>
                </c:pt>
                <c:pt idx="97">
                  <c:v>836.8</c:v>
                </c:pt>
                <c:pt idx="98">
                  <c:v>848.26</c:v>
                </c:pt>
                <c:pt idx="99">
                  <c:v>812.48</c:v>
                </c:pt>
                <c:pt idx="100">
                  <c:v>769.43999999999949</c:v>
                </c:pt>
                <c:pt idx="101">
                  <c:v>852.81</c:v>
                </c:pt>
                <c:pt idx="102">
                  <c:v>841.54</c:v>
                </c:pt>
                <c:pt idx="103">
                  <c:v>863.1</c:v>
                </c:pt>
                <c:pt idx="104">
                  <c:v>850.53</c:v>
                </c:pt>
                <c:pt idx="105">
                  <c:v>802.34999999999945</c:v>
                </c:pt>
                <c:pt idx="106">
                  <c:v>772.05</c:v>
                </c:pt>
                <c:pt idx="107">
                  <c:v>764.82999999999947</c:v>
                </c:pt>
                <c:pt idx="108">
                  <c:v>837.44999999999948</c:v>
                </c:pt>
                <c:pt idx="109">
                  <c:v>839.37</c:v>
                </c:pt>
                <c:pt idx="110">
                  <c:v>823.18000000000052</c:v>
                </c:pt>
                <c:pt idx="111">
                  <c:v>805.64</c:v>
                </c:pt>
                <c:pt idx="112">
                  <c:v>776.67000000000053</c:v>
                </c:pt>
                <c:pt idx="113">
                  <c:v>772.89</c:v>
                </c:pt>
                <c:pt idx="114">
                  <c:v>719.82999999999947</c:v>
                </c:pt>
                <c:pt idx="115">
                  <c:v>769.93</c:v>
                </c:pt>
                <c:pt idx="116">
                  <c:v>757.02</c:v>
                </c:pt>
                <c:pt idx="117">
                  <c:v>758.83999999999946</c:v>
                </c:pt>
                <c:pt idx="118">
                  <c:v>734.47</c:v>
                </c:pt>
                <c:pt idx="119">
                  <c:v>689.18000000000052</c:v>
                </c:pt>
                <c:pt idx="120">
                  <c:v>730.05</c:v>
                </c:pt>
                <c:pt idx="121">
                  <c:v>701.51</c:v>
                </c:pt>
                <c:pt idx="122">
                  <c:v>719.61</c:v>
                </c:pt>
                <c:pt idx="123">
                  <c:v>772.01</c:v>
                </c:pt>
                <c:pt idx="124">
                  <c:v>743.78000000000054</c:v>
                </c:pt>
                <c:pt idx="125">
                  <c:v>762.7</c:v>
                </c:pt>
                <c:pt idx="126">
                  <c:v>753.11</c:v>
                </c:pt>
                <c:pt idx="127">
                  <c:v>707.39</c:v>
                </c:pt>
                <c:pt idx="128">
                  <c:v>670.89</c:v>
                </c:pt>
                <c:pt idx="129">
                  <c:v>700.08</c:v>
                </c:pt>
                <c:pt idx="130">
                  <c:v>800.65</c:v>
                </c:pt>
                <c:pt idx="131">
                  <c:v>846.5</c:v>
                </c:pt>
                <c:pt idx="132">
                  <c:v>817.37</c:v>
                </c:pt>
                <c:pt idx="133">
                  <c:v>813.68000000000052</c:v>
                </c:pt>
                <c:pt idx="134">
                  <c:v>738.39</c:v>
                </c:pt>
                <c:pt idx="135">
                  <c:v>727.39</c:v>
                </c:pt>
                <c:pt idx="136">
                  <c:v>811.33999999999946</c:v>
                </c:pt>
                <c:pt idx="137">
                  <c:v>797.66</c:v>
                </c:pt>
                <c:pt idx="138">
                  <c:v>870.19</c:v>
                </c:pt>
                <c:pt idx="139">
                  <c:v>875.32999999999947</c:v>
                </c:pt>
                <c:pt idx="140">
                  <c:v>810.04</c:v>
                </c:pt>
                <c:pt idx="141">
                  <c:v>755.84999999999945</c:v>
                </c:pt>
                <c:pt idx="142">
                  <c:v>726.06</c:v>
                </c:pt>
                <c:pt idx="143">
                  <c:v>860.15</c:v>
                </c:pt>
                <c:pt idx="144">
                  <c:v>824.6</c:v>
                </c:pt>
                <c:pt idx="145">
                  <c:v>775.94999999999948</c:v>
                </c:pt>
                <c:pt idx="146">
                  <c:v>765.43</c:v>
                </c:pt>
                <c:pt idx="147">
                  <c:v>774.24</c:v>
                </c:pt>
                <c:pt idx="148">
                  <c:v>741.55</c:v>
                </c:pt>
                <c:pt idx="149">
                  <c:v>695.78000000000054</c:v>
                </c:pt>
                <c:pt idx="150">
                  <c:v>785.35999999999945</c:v>
                </c:pt>
                <c:pt idx="151">
                  <c:v>795.37</c:v>
                </c:pt>
                <c:pt idx="152">
                  <c:v>803.42</c:v>
                </c:pt>
                <c:pt idx="153">
                  <c:v>834.24</c:v>
                </c:pt>
                <c:pt idx="154">
                  <c:v>826.45999999999947</c:v>
                </c:pt>
                <c:pt idx="155">
                  <c:v>772.43999999999949</c:v>
                </c:pt>
                <c:pt idx="156">
                  <c:v>744.09</c:v>
                </c:pt>
                <c:pt idx="157">
                  <c:v>851.22</c:v>
                </c:pt>
                <c:pt idx="158">
                  <c:v>832.5</c:v>
                </c:pt>
                <c:pt idx="159">
                  <c:v>846.38</c:v>
                </c:pt>
                <c:pt idx="160">
                  <c:v>872.28000000000054</c:v>
                </c:pt>
                <c:pt idx="161">
                  <c:v>893.79000000000053</c:v>
                </c:pt>
                <c:pt idx="162">
                  <c:v>862.73</c:v>
                </c:pt>
                <c:pt idx="163">
                  <c:v>793.97</c:v>
                </c:pt>
                <c:pt idx="164">
                  <c:v>787.8</c:v>
                </c:pt>
                <c:pt idx="165">
                  <c:v>867.39</c:v>
                </c:pt>
                <c:pt idx="166">
                  <c:v>867.18000000000052</c:v>
                </c:pt>
                <c:pt idx="167">
                  <c:v>869.71</c:v>
                </c:pt>
                <c:pt idx="168">
                  <c:v>879.32999999999947</c:v>
                </c:pt>
                <c:pt idx="169">
                  <c:v>859.21</c:v>
                </c:pt>
                <c:pt idx="170">
                  <c:v>808.31999999999948</c:v>
                </c:pt>
                <c:pt idx="171">
                  <c:v>851.69</c:v>
                </c:pt>
                <c:pt idx="172">
                  <c:v>828.06</c:v>
                </c:pt>
                <c:pt idx="173">
                  <c:v>857.41</c:v>
                </c:pt>
                <c:pt idx="174">
                  <c:v>826.62</c:v>
                </c:pt>
                <c:pt idx="175">
                  <c:v>820.22</c:v>
                </c:pt>
                <c:pt idx="176">
                  <c:v>787.93999999999949</c:v>
                </c:pt>
                <c:pt idx="177">
                  <c:v>747.12</c:v>
                </c:pt>
                <c:pt idx="178">
                  <c:v>893.71</c:v>
                </c:pt>
                <c:pt idx="179">
                  <c:v>913.76</c:v>
                </c:pt>
                <c:pt idx="180">
                  <c:v>908.26</c:v>
                </c:pt>
                <c:pt idx="181">
                  <c:v>908.85999999999945</c:v>
                </c:pt>
                <c:pt idx="182">
                  <c:v>865.9</c:v>
                </c:pt>
                <c:pt idx="183">
                  <c:v>878.15</c:v>
                </c:pt>
                <c:pt idx="184">
                  <c:v>842.26</c:v>
                </c:pt>
                <c:pt idx="185">
                  <c:v>1007.54</c:v>
                </c:pt>
                <c:pt idx="186">
                  <c:v>975.64</c:v>
                </c:pt>
                <c:pt idx="187">
                  <c:v>966.7</c:v>
                </c:pt>
                <c:pt idx="188">
                  <c:v>955.66</c:v>
                </c:pt>
                <c:pt idx="189">
                  <c:v>978.54</c:v>
                </c:pt>
                <c:pt idx="190">
                  <c:v>963.14</c:v>
                </c:pt>
                <c:pt idx="191">
                  <c:v>918.97</c:v>
                </c:pt>
                <c:pt idx="192">
                  <c:v>980.79000000000053</c:v>
                </c:pt>
                <c:pt idx="193">
                  <c:v>993.43999999999949</c:v>
                </c:pt>
                <c:pt idx="194">
                  <c:v>990.15</c:v>
                </c:pt>
                <c:pt idx="195">
                  <c:v>1005.2</c:v>
                </c:pt>
                <c:pt idx="196">
                  <c:v>990.92</c:v>
                </c:pt>
                <c:pt idx="197">
                  <c:v>987.52</c:v>
                </c:pt>
                <c:pt idx="198">
                  <c:v>905.56</c:v>
                </c:pt>
                <c:pt idx="199">
                  <c:v>1019.72</c:v>
                </c:pt>
                <c:pt idx="200">
                  <c:v>966.81</c:v>
                </c:pt>
                <c:pt idx="201">
                  <c:v>1044.49</c:v>
                </c:pt>
                <c:pt idx="202">
                  <c:v>1008.26</c:v>
                </c:pt>
                <c:pt idx="203">
                  <c:v>968.35999999999945</c:v>
                </c:pt>
                <c:pt idx="204">
                  <c:v>914.79000000000053</c:v>
                </c:pt>
                <c:pt idx="205">
                  <c:v>887.01</c:v>
                </c:pt>
                <c:pt idx="206">
                  <c:v>976.62</c:v>
                </c:pt>
                <c:pt idx="207">
                  <c:v>1028.5999999999999</c:v>
                </c:pt>
                <c:pt idx="208">
                  <c:v>1018.2800000000005</c:v>
                </c:pt>
                <c:pt idx="209">
                  <c:v>1054.8699999999999</c:v>
                </c:pt>
                <c:pt idx="210">
                  <c:v>980.59</c:v>
                </c:pt>
                <c:pt idx="211">
                  <c:v>986.75</c:v>
                </c:pt>
                <c:pt idx="212">
                  <c:v>1045.23</c:v>
                </c:pt>
                <c:pt idx="213">
                  <c:v>1097.55</c:v>
                </c:pt>
                <c:pt idx="214">
                  <c:v>1101.4100000000001</c:v>
                </c:pt>
                <c:pt idx="215">
                  <c:v>1100.98</c:v>
                </c:pt>
                <c:pt idx="216">
                  <c:v>1096.25</c:v>
                </c:pt>
                <c:pt idx="217">
                  <c:v>1391.84</c:v>
                </c:pt>
                <c:pt idx="218">
                  <c:v>1073.6899999999998</c:v>
                </c:pt>
                <c:pt idx="219">
                  <c:v>981.03</c:v>
                </c:pt>
                <c:pt idx="220">
                  <c:v>1366.6599999999999</c:v>
                </c:pt>
                <c:pt idx="221">
                  <c:v>1045.93</c:v>
                </c:pt>
                <c:pt idx="222">
                  <c:v>1065.43</c:v>
                </c:pt>
                <c:pt idx="223">
                  <c:v>1083.04</c:v>
                </c:pt>
                <c:pt idx="224">
                  <c:v>1023.1700000000005</c:v>
                </c:pt>
                <c:pt idx="225">
                  <c:v>1025.04</c:v>
                </c:pt>
                <c:pt idx="226">
                  <c:v>948.01</c:v>
                </c:pt>
                <c:pt idx="227">
                  <c:v>1061.82</c:v>
                </c:pt>
                <c:pt idx="228">
                  <c:v>1018.73</c:v>
                </c:pt>
                <c:pt idx="229">
                  <c:v>961.47</c:v>
                </c:pt>
                <c:pt idx="230">
                  <c:v>933.24</c:v>
                </c:pt>
                <c:pt idx="231">
                  <c:v>981.69</c:v>
                </c:pt>
                <c:pt idx="232">
                  <c:v>995.29000000000053</c:v>
                </c:pt>
                <c:pt idx="233">
                  <c:v>894.85999999999945</c:v>
                </c:pt>
                <c:pt idx="234">
                  <c:v>920.61</c:v>
                </c:pt>
                <c:pt idx="235">
                  <c:v>922.28000000000054</c:v>
                </c:pt>
                <c:pt idx="236">
                  <c:v>931.49</c:v>
                </c:pt>
                <c:pt idx="237">
                  <c:v>920.47</c:v>
                </c:pt>
                <c:pt idx="238">
                  <c:v>924.66</c:v>
                </c:pt>
                <c:pt idx="239">
                  <c:v>911.65</c:v>
                </c:pt>
                <c:pt idx="240">
                  <c:v>880.51</c:v>
                </c:pt>
                <c:pt idx="241">
                  <c:v>929.64</c:v>
                </c:pt>
                <c:pt idx="242">
                  <c:v>910.19</c:v>
                </c:pt>
                <c:pt idx="243">
                  <c:v>986</c:v>
                </c:pt>
                <c:pt idx="244">
                  <c:v>957.94999999999948</c:v>
                </c:pt>
                <c:pt idx="245">
                  <c:v>938</c:v>
                </c:pt>
                <c:pt idx="246">
                  <c:v>921.34999999999945</c:v>
                </c:pt>
                <c:pt idx="247">
                  <c:v>892.34999999999945</c:v>
                </c:pt>
                <c:pt idx="248">
                  <c:v>938.76</c:v>
                </c:pt>
                <c:pt idx="249">
                  <c:v>900.77000000000055</c:v>
                </c:pt>
                <c:pt idx="250">
                  <c:v>954.32999999999947</c:v>
                </c:pt>
                <c:pt idx="251">
                  <c:v>973.72</c:v>
                </c:pt>
                <c:pt idx="252">
                  <c:v>1012.1800000000005</c:v>
                </c:pt>
                <c:pt idx="253">
                  <c:v>954.81</c:v>
                </c:pt>
                <c:pt idx="254">
                  <c:v>892.75</c:v>
                </c:pt>
                <c:pt idx="255">
                  <c:v>948.58</c:v>
                </c:pt>
                <c:pt idx="256">
                  <c:v>915.8</c:v>
                </c:pt>
                <c:pt idx="257">
                  <c:v>932.58</c:v>
                </c:pt>
                <c:pt idx="258">
                  <c:v>931.29000000000053</c:v>
                </c:pt>
                <c:pt idx="259">
                  <c:v>961.22</c:v>
                </c:pt>
                <c:pt idx="260">
                  <c:v>936.59</c:v>
                </c:pt>
                <c:pt idx="261">
                  <c:v>919.4</c:v>
                </c:pt>
                <c:pt idx="262">
                  <c:v>955.04</c:v>
                </c:pt>
                <c:pt idx="263">
                  <c:v>925.01</c:v>
                </c:pt>
                <c:pt idx="264">
                  <c:v>936.14</c:v>
                </c:pt>
                <c:pt idx="265">
                  <c:v>949.47</c:v>
                </c:pt>
                <c:pt idx="266">
                  <c:v>891.28000000000054</c:v>
                </c:pt>
                <c:pt idx="267">
                  <c:v>889.01</c:v>
                </c:pt>
                <c:pt idx="268">
                  <c:v>898.55</c:v>
                </c:pt>
                <c:pt idx="269">
                  <c:v>933.65</c:v>
                </c:pt>
                <c:pt idx="270">
                  <c:v>945.94999999999948</c:v>
                </c:pt>
                <c:pt idx="271">
                  <c:v>968.81999999999948</c:v>
                </c:pt>
                <c:pt idx="272">
                  <c:v>902.42</c:v>
                </c:pt>
                <c:pt idx="273">
                  <c:v>943.21</c:v>
                </c:pt>
                <c:pt idx="274">
                  <c:v>916.48</c:v>
                </c:pt>
                <c:pt idx="275">
                  <c:v>907.17000000000053</c:v>
                </c:pt>
                <c:pt idx="276">
                  <c:v>1057.7</c:v>
                </c:pt>
                <c:pt idx="277">
                  <c:v>982.4</c:v>
                </c:pt>
                <c:pt idx="278">
                  <c:v>973.69</c:v>
                </c:pt>
                <c:pt idx="279">
                  <c:v>972.47</c:v>
                </c:pt>
                <c:pt idx="280">
                  <c:v>958.61</c:v>
                </c:pt>
                <c:pt idx="281">
                  <c:v>953.73</c:v>
                </c:pt>
                <c:pt idx="282">
                  <c:v>932.76</c:v>
                </c:pt>
                <c:pt idx="283">
                  <c:v>1008.13</c:v>
                </c:pt>
                <c:pt idx="284">
                  <c:v>933.5</c:v>
                </c:pt>
                <c:pt idx="285">
                  <c:v>963.9</c:v>
                </c:pt>
                <c:pt idx="286">
                  <c:v>945.4</c:v>
                </c:pt>
                <c:pt idx="287">
                  <c:v>973.58</c:v>
                </c:pt>
                <c:pt idx="288">
                  <c:v>916.44999999999948</c:v>
                </c:pt>
                <c:pt idx="289">
                  <c:v>853.39</c:v>
                </c:pt>
                <c:pt idx="290">
                  <c:v>963.87</c:v>
                </c:pt>
                <c:pt idx="291">
                  <c:v>939.68000000000052</c:v>
                </c:pt>
                <c:pt idx="292">
                  <c:v>956.14</c:v>
                </c:pt>
                <c:pt idx="293">
                  <c:v>1096.24</c:v>
                </c:pt>
                <c:pt idx="294">
                  <c:v>1033.6299999999999</c:v>
                </c:pt>
                <c:pt idx="295">
                  <c:v>937.19</c:v>
                </c:pt>
                <c:pt idx="296">
                  <c:v>852.5</c:v>
                </c:pt>
                <c:pt idx="297">
                  <c:v>936.1</c:v>
                </c:pt>
                <c:pt idx="298">
                  <c:v>888.04</c:v>
                </c:pt>
                <c:pt idx="299">
                  <c:v>886.33999999999946</c:v>
                </c:pt>
                <c:pt idx="300">
                  <c:v>886.49</c:v>
                </c:pt>
                <c:pt idx="301">
                  <c:v>949.33999999999946</c:v>
                </c:pt>
                <c:pt idx="302">
                  <c:v>953.44999999999948</c:v>
                </c:pt>
                <c:pt idx="303">
                  <c:v>839.53</c:v>
                </c:pt>
                <c:pt idx="304">
                  <c:v>873.53</c:v>
                </c:pt>
                <c:pt idx="305">
                  <c:v>854.2</c:v>
                </c:pt>
                <c:pt idx="306">
                  <c:v>851.73</c:v>
                </c:pt>
                <c:pt idx="307">
                  <c:v>832.69</c:v>
                </c:pt>
                <c:pt idx="308">
                  <c:v>832.09</c:v>
                </c:pt>
                <c:pt idx="309">
                  <c:v>828.43999999999949</c:v>
                </c:pt>
                <c:pt idx="310">
                  <c:v>790.62</c:v>
                </c:pt>
                <c:pt idx="311">
                  <c:v>846.34999999999945</c:v>
                </c:pt>
                <c:pt idx="312">
                  <c:v>833.79000000000053</c:v>
                </c:pt>
                <c:pt idx="313">
                  <c:v>823.43999999999949</c:v>
                </c:pt>
                <c:pt idx="314">
                  <c:v>814.51</c:v>
                </c:pt>
                <c:pt idx="315">
                  <c:v>823.57</c:v>
                </c:pt>
                <c:pt idx="316">
                  <c:v>814.61</c:v>
                </c:pt>
                <c:pt idx="317">
                  <c:v>754.77000000000055</c:v>
                </c:pt>
                <c:pt idx="318">
                  <c:v>825.81999999999948</c:v>
                </c:pt>
                <c:pt idx="319">
                  <c:v>819.6</c:v>
                </c:pt>
                <c:pt idx="320">
                  <c:v>845.88</c:v>
                </c:pt>
                <c:pt idx="321">
                  <c:v>855.7</c:v>
                </c:pt>
                <c:pt idx="322">
                  <c:v>848.87</c:v>
                </c:pt>
                <c:pt idx="323">
                  <c:v>826.25</c:v>
                </c:pt>
                <c:pt idx="324">
                  <c:v>777.34999999999945</c:v>
                </c:pt>
                <c:pt idx="325">
                  <c:v>828.31999999999948</c:v>
                </c:pt>
                <c:pt idx="326">
                  <c:v>856.44999999999948</c:v>
                </c:pt>
                <c:pt idx="327">
                  <c:v>826.29000000000053</c:v>
                </c:pt>
                <c:pt idx="328">
                  <c:v>870.15</c:v>
                </c:pt>
                <c:pt idx="329">
                  <c:v>835.48</c:v>
                </c:pt>
                <c:pt idx="330">
                  <c:v>767.81999999999948</c:v>
                </c:pt>
                <c:pt idx="331">
                  <c:v>813.41</c:v>
                </c:pt>
                <c:pt idx="332">
                  <c:v>891.93</c:v>
                </c:pt>
                <c:pt idx="333">
                  <c:v>896.22</c:v>
                </c:pt>
                <c:pt idx="334">
                  <c:v>875.67000000000053</c:v>
                </c:pt>
                <c:pt idx="335">
                  <c:v>885.27000000000055</c:v>
                </c:pt>
                <c:pt idx="336">
                  <c:v>898.48</c:v>
                </c:pt>
                <c:pt idx="337">
                  <c:v>830.71</c:v>
                </c:pt>
                <c:pt idx="338">
                  <c:v>785.06</c:v>
                </c:pt>
                <c:pt idx="339">
                  <c:v>882.12</c:v>
                </c:pt>
                <c:pt idx="340">
                  <c:v>828.12</c:v>
                </c:pt>
                <c:pt idx="341">
                  <c:v>867.03</c:v>
                </c:pt>
                <c:pt idx="342">
                  <c:v>907.66</c:v>
                </c:pt>
                <c:pt idx="343">
                  <c:v>852.55</c:v>
                </c:pt>
                <c:pt idx="344">
                  <c:v>877.89</c:v>
                </c:pt>
                <c:pt idx="345">
                  <c:v>853.43</c:v>
                </c:pt>
                <c:pt idx="346">
                  <c:v>838.03</c:v>
                </c:pt>
                <c:pt idx="347">
                  <c:v>817.38</c:v>
                </c:pt>
                <c:pt idx="348">
                  <c:v>821.34999999999945</c:v>
                </c:pt>
                <c:pt idx="349">
                  <c:v>883.33999999999946</c:v>
                </c:pt>
                <c:pt idx="350">
                  <c:v>862.57</c:v>
                </c:pt>
                <c:pt idx="351">
                  <c:v>874.49</c:v>
                </c:pt>
                <c:pt idx="352">
                  <c:v>842.81999999999948</c:v>
                </c:pt>
                <c:pt idx="353">
                  <c:v>899.89</c:v>
                </c:pt>
                <c:pt idx="354">
                  <c:v>889.31999999999948</c:v>
                </c:pt>
                <c:pt idx="355">
                  <c:v>880.02</c:v>
                </c:pt>
                <c:pt idx="356">
                  <c:v>938.71</c:v>
                </c:pt>
                <c:pt idx="357">
                  <c:v>926.25</c:v>
                </c:pt>
                <c:pt idx="358">
                  <c:v>940.93999999999949</c:v>
                </c:pt>
                <c:pt idx="359">
                  <c:v>825.02</c:v>
                </c:pt>
                <c:pt idx="360">
                  <c:v>924.66</c:v>
                </c:pt>
                <c:pt idx="361">
                  <c:v>901.17000000000053</c:v>
                </c:pt>
                <c:pt idx="362">
                  <c:v>995.76</c:v>
                </c:pt>
                <c:pt idx="363">
                  <c:v>913.14</c:v>
                </c:pt>
                <c:pt idx="364">
                  <c:v>890.94999999999948</c:v>
                </c:pt>
                <c:pt idx="365">
                  <c:v>893.64</c:v>
                </c:pt>
                <c:pt idx="366">
                  <c:v>879.88</c:v>
                </c:pt>
                <c:pt idx="367">
                  <c:v>884.95999999999947</c:v>
                </c:pt>
                <c:pt idx="368">
                  <c:v>945.08</c:v>
                </c:pt>
                <c:pt idx="369">
                  <c:v>902.02</c:v>
                </c:pt>
                <c:pt idx="370">
                  <c:v>920.4</c:v>
                </c:pt>
                <c:pt idx="371">
                  <c:v>863.02</c:v>
                </c:pt>
                <c:pt idx="372">
                  <c:v>916.49</c:v>
                </c:pt>
                <c:pt idx="373">
                  <c:v>922.74</c:v>
                </c:pt>
                <c:pt idx="374">
                  <c:v>917.41</c:v>
                </c:pt>
                <c:pt idx="375">
                  <c:v>1037.25</c:v>
                </c:pt>
                <c:pt idx="376">
                  <c:v>980.51</c:v>
                </c:pt>
                <c:pt idx="377">
                  <c:v>999.69</c:v>
                </c:pt>
                <c:pt idx="378">
                  <c:v>1012.73</c:v>
                </c:pt>
                <c:pt idx="379">
                  <c:v>1000.8299999999995</c:v>
                </c:pt>
                <c:pt idx="380">
                  <c:v>951.14</c:v>
                </c:pt>
                <c:pt idx="381">
                  <c:v>999.59</c:v>
                </c:pt>
                <c:pt idx="382">
                  <c:v>987.01</c:v>
                </c:pt>
                <c:pt idx="383">
                  <c:v>1015.05</c:v>
                </c:pt>
                <c:pt idx="384">
                  <c:v>1027.94</c:v>
                </c:pt>
                <c:pt idx="385">
                  <c:v>1033.48</c:v>
                </c:pt>
                <c:pt idx="386">
                  <c:v>928.31</c:v>
                </c:pt>
                <c:pt idx="387">
                  <c:v>928.85999999999945</c:v>
                </c:pt>
                <c:pt idx="388">
                  <c:v>1037.96</c:v>
                </c:pt>
                <c:pt idx="389">
                  <c:v>1009.47</c:v>
                </c:pt>
                <c:pt idx="390">
                  <c:v>981.43999999999949</c:v>
                </c:pt>
                <c:pt idx="391">
                  <c:v>990.01</c:v>
                </c:pt>
                <c:pt idx="392">
                  <c:v>998.47</c:v>
                </c:pt>
                <c:pt idx="393">
                  <c:v>939.59</c:v>
                </c:pt>
                <c:pt idx="394">
                  <c:v>886.43999999999949</c:v>
                </c:pt>
                <c:pt idx="395">
                  <c:v>997.48</c:v>
                </c:pt>
                <c:pt idx="396">
                  <c:v>969.47</c:v>
                </c:pt>
                <c:pt idx="397">
                  <c:v>1017.99</c:v>
                </c:pt>
                <c:pt idx="398">
                  <c:v>1063.81</c:v>
                </c:pt>
                <c:pt idx="399">
                  <c:v>1081.8599999999999</c:v>
                </c:pt>
                <c:pt idx="400">
                  <c:v>1073.5899999999999</c:v>
                </c:pt>
                <c:pt idx="401">
                  <c:v>989.85999999999945</c:v>
                </c:pt>
                <c:pt idx="402">
                  <c:v>1130.6799999999998</c:v>
                </c:pt>
                <c:pt idx="403">
                  <c:v>1092.3599999999999</c:v>
                </c:pt>
                <c:pt idx="404">
                  <c:v>1059.3799999999999</c:v>
                </c:pt>
                <c:pt idx="405">
                  <c:v>1068.04</c:v>
                </c:pt>
                <c:pt idx="406">
                  <c:v>1092.8699999999999</c:v>
                </c:pt>
                <c:pt idx="407">
                  <c:v>1039.74</c:v>
                </c:pt>
                <c:pt idx="408">
                  <c:v>986.47</c:v>
                </c:pt>
                <c:pt idx="409">
                  <c:v>1068.4100000000001</c:v>
                </c:pt>
                <c:pt idx="410">
                  <c:v>1065.47</c:v>
                </c:pt>
                <c:pt idx="411">
                  <c:v>1072.22</c:v>
                </c:pt>
                <c:pt idx="412">
                  <c:v>1124.96</c:v>
                </c:pt>
                <c:pt idx="413">
                  <c:v>1228.1399999999999</c:v>
                </c:pt>
                <c:pt idx="414">
                  <c:v>1186.99</c:v>
                </c:pt>
                <c:pt idx="415">
                  <c:v>1108.45</c:v>
                </c:pt>
                <c:pt idx="416">
                  <c:v>1465.07</c:v>
                </c:pt>
                <c:pt idx="417">
                  <c:v>1383.81</c:v>
                </c:pt>
                <c:pt idx="418">
                  <c:v>1081</c:v>
                </c:pt>
                <c:pt idx="419">
                  <c:v>1364.52</c:v>
                </c:pt>
                <c:pt idx="420">
                  <c:v>1320.86</c:v>
                </c:pt>
                <c:pt idx="421">
                  <c:v>1229.92</c:v>
                </c:pt>
                <c:pt idx="422">
                  <c:v>1163.77</c:v>
                </c:pt>
                <c:pt idx="423">
                  <c:v>1334.6</c:v>
                </c:pt>
                <c:pt idx="424">
                  <c:v>1260.29</c:v>
                </c:pt>
                <c:pt idx="425">
                  <c:v>1171.97</c:v>
                </c:pt>
                <c:pt idx="426">
                  <c:v>1251.8699999999999</c:v>
                </c:pt>
                <c:pt idx="427">
                  <c:v>1036.02</c:v>
                </c:pt>
                <c:pt idx="428">
                  <c:v>1049.3</c:v>
                </c:pt>
                <c:pt idx="429">
                  <c:v>1053.42</c:v>
                </c:pt>
                <c:pt idx="430">
                  <c:v>1001.24</c:v>
                </c:pt>
                <c:pt idx="431">
                  <c:v>937.42</c:v>
                </c:pt>
                <c:pt idx="432">
                  <c:v>1008.19</c:v>
                </c:pt>
                <c:pt idx="433">
                  <c:v>924.4</c:v>
                </c:pt>
                <c:pt idx="434">
                  <c:v>940.6</c:v>
                </c:pt>
                <c:pt idx="435">
                  <c:v>916.94999999999948</c:v>
                </c:pt>
                <c:pt idx="436">
                  <c:v>902.93999999999949</c:v>
                </c:pt>
                <c:pt idx="437">
                  <c:v>965.43999999999949</c:v>
                </c:pt>
                <c:pt idx="438">
                  <c:v>954.18000000000052</c:v>
                </c:pt>
                <c:pt idx="439">
                  <c:v>942.57</c:v>
                </c:pt>
                <c:pt idx="440">
                  <c:v>971.57</c:v>
                </c:pt>
                <c:pt idx="441">
                  <c:v>970.03</c:v>
                </c:pt>
                <c:pt idx="442">
                  <c:v>973.33999999999946</c:v>
                </c:pt>
                <c:pt idx="443">
                  <c:v>925.01</c:v>
                </c:pt>
                <c:pt idx="444">
                  <c:v>975.98</c:v>
                </c:pt>
                <c:pt idx="445">
                  <c:v>961.16</c:v>
                </c:pt>
                <c:pt idx="446">
                  <c:v>965.63</c:v>
                </c:pt>
                <c:pt idx="447">
                  <c:v>967.37</c:v>
                </c:pt>
                <c:pt idx="448">
                  <c:v>975.49</c:v>
                </c:pt>
                <c:pt idx="449">
                  <c:v>968.25</c:v>
                </c:pt>
                <c:pt idx="450">
                  <c:v>945.41</c:v>
                </c:pt>
                <c:pt idx="451">
                  <c:v>987.89</c:v>
                </c:pt>
                <c:pt idx="452">
                  <c:v>997.93999999999949</c:v>
                </c:pt>
                <c:pt idx="453">
                  <c:v>1003.54</c:v>
                </c:pt>
                <c:pt idx="454">
                  <c:v>1009.37</c:v>
                </c:pt>
                <c:pt idx="455">
                  <c:v>1097.27</c:v>
                </c:pt>
                <c:pt idx="456">
                  <c:v>1004.99</c:v>
                </c:pt>
                <c:pt idx="457">
                  <c:v>971.57</c:v>
                </c:pt>
                <c:pt idx="458">
                  <c:v>1055.3599999999999</c:v>
                </c:pt>
                <c:pt idx="459">
                  <c:v>1029.55</c:v>
                </c:pt>
                <c:pt idx="460">
                  <c:v>1030.99</c:v>
                </c:pt>
                <c:pt idx="461">
                  <c:v>1081.6199999999999</c:v>
                </c:pt>
                <c:pt idx="462">
                  <c:v>1051.55</c:v>
                </c:pt>
                <c:pt idx="463">
                  <c:v>1033.57</c:v>
                </c:pt>
                <c:pt idx="464">
                  <c:v>1035.97</c:v>
                </c:pt>
                <c:pt idx="465">
                  <c:v>1115.74</c:v>
                </c:pt>
                <c:pt idx="466">
                  <c:v>1062.55</c:v>
                </c:pt>
                <c:pt idx="467">
                  <c:v>1065.8399999999999</c:v>
                </c:pt>
                <c:pt idx="468">
                  <c:v>1037.49</c:v>
                </c:pt>
                <c:pt idx="469">
                  <c:v>1056.05</c:v>
                </c:pt>
                <c:pt idx="470">
                  <c:v>1022.31</c:v>
                </c:pt>
                <c:pt idx="471">
                  <c:v>976.06</c:v>
                </c:pt>
                <c:pt idx="472">
                  <c:v>1049.6799999999998</c:v>
                </c:pt>
                <c:pt idx="473">
                  <c:v>1017.8399999999995</c:v>
                </c:pt>
                <c:pt idx="474">
                  <c:v>1008.69</c:v>
                </c:pt>
                <c:pt idx="475">
                  <c:v>995.23</c:v>
                </c:pt>
                <c:pt idx="476">
                  <c:v>1003.5</c:v>
                </c:pt>
                <c:pt idx="477">
                  <c:v>928.73</c:v>
                </c:pt>
                <c:pt idx="478">
                  <c:v>873.1</c:v>
                </c:pt>
                <c:pt idx="479">
                  <c:v>1004.72</c:v>
                </c:pt>
                <c:pt idx="480">
                  <c:v>1005.23</c:v>
                </c:pt>
                <c:pt idx="481">
                  <c:v>962.22</c:v>
                </c:pt>
                <c:pt idx="482">
                  <c:v>956</c:v>
                </c:pt>
                <c:pt idx="483">
                  <c:v>925.4</c:v>
                </c:pt>
                <c:pt idx="484">
                  <c:v>915.04</c:v>
                </c:pt>
              </c:numCache>
            </c:numRef>
          </c:val>
        </c:ser>
        <c:ser>
          <c:idx val="0"/>
          <c:order val="1"/>
          <c:tx>
            <c:strRef>
              <c:f>Данные!$K$6</c:f>
              <c:strCache>
                <c:ptCount val="1"/>
                <c:pt idx="0">
                  <c:v>Месячные значения индекса РСВ в Первой ценовой зоне в 2010-2011 годах</c:v>
                </c:pt>
              </c:strCache>
            </c:strRef>
          </c:tx>
          <c:spPr>
            <a:ln w="38100">
              <a:prstDash val="sysDash"/>
            </a:ln>
          </c:spPr>
          <c:marker>
            <c:symbol val="none"/>
          </c:marker>
          <c:cat>
            <c:numRef>
              <c:f>Данные!$A$2:$A$486</c:f>
              <c:numCache>
                <c:formatCode>dd/mm/yyyy</c:formatCode>
                <c:ptCount val="48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  <c:pt idx="365">
                  <c:v>40544</c:v>
                </c:pt>
                <c:pt idx="366">
                  <c:v>40545</c:v>
                </c:pt>
                <c:pt idx="367">
                  <c:v>40546</c:v>
                </c:pt>
                <c:pt idx="368">
                  <c:v>40547</c:v>
                </c:pt>
                <c:pt idx="369">
                  <c:v>40548</c:v>
                </c:pt>
                <c:pt idx="370">
                  <c:v>40549</c:v>
                </c:pt>
                <c:pt idx="371">
                  <c:v>40550</c:v>
                </c:pt>
                <c:pt idx="372">
                  <c:v>40551</c:v>
                </c:pt>
                <c:pt idx="373">
                  <c:v>40552</c:v>
                </c:pt>
                <c:pt idx="374">
                  <c:v>40553</c:v>
                </c:pt>
                <c:pt idx="375">
                  <c:v>40554</c:v>
                </c:pt>
                <c:pt idx="376">
                  <c:v>40555</c:v>
                </c:pt>
                <c:pt idx="377">
                  <c:v>40556</c:v>
                </c:pt>
                <c:pt idx="378">
                  <c:v>40557</c:v>
                </c:pt>
                <c:pt idx="379">
                  <c:v>40558</c:v>
                </c:pt>
                <c:pt idx="380">
                  <c:v>40559</c:v>
                </c:pt>
                <c:pt idx="381">
                  <c:v>40560</c:v>
                </c:pt>
                <c:pt idx="382">
                  <c:v>40561</c:v>
                </c:pt>
                <c:pt idx="383">
                  <c:v>40562</c:v>
                </c:pt>
                <c:pt idx="384">
                  <c:v>40563</c:v>
                </c:pt>
                <c:pt idx="385">
                  <c:v>40564</c:v>
                </c:pt>
                <c:pt idx="386">
                  <c:v>40565</c:v>
                </c:pt>
                <c:pt idx="387">
                  <c:v>40566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40572</c:v>
                </c:pt>
                <c:pt idx="394">
                  <c:v>40573</c:v>
                </c:pt>
                <c:pt idx="395">
                  <c:v>40574</c:v>
                </c:pt>
                <c:pt idx="396">
                  <c:v>40575</c:v>
                </c:pt>
                <c:pt idx="397">
                  <c:v>40576</c:v>
                </c:pt>
                <c:pt idx="398">
                  <c:v>40577</c:v>
                </c:pt>
                <c:pt idx="399">
                  <c:v>40578</c:v>
                </c:pt>
                <c:pt idx="400">
                  <c:v>40579</c:v>
                </c:pt>
                <c:pt idx="401">
                  <c:v>40580</c:v>
                </c:pt>
                <c:pt idx="402">
                  <c:v>40581</c:v>
                </c:pt>
                <c:pt idx="403">
                  <c:v>40582</c:v>
                </c:pt>
                <c:pt idx="404">
                  <c:v>40583</c:v>
                </c:pt>
                <c:pt idx="405">
                  <c:v>40584</c:v>
                </c:pt>
                <c:pt idx="406">
                  <c:v>40585</c:v>
                </c:pt>
                <c:pt idx="407">
                  <c:v>40586</c:v>
                </c:pt>
                <c:pt idx="408">
                  <c:v>40587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40593</c:v>
                </c:pt>
                <c:pt idx="415">
                  <c:v>40594</c:v>
                </c:pt>
                <c:pt idx="416">
                  <c:v>40595</c:v>
                </c:pt>
                <c:pt idx="417">
                  <c:v>40596</c:v>
                </c:pt>
                <c:pt idx="418">
                  <c:v>40597</c:v>
                </c:pt>
                <c:pt idx="419">
                  <c:v>40598</c:v>
                </c:pt>
                <c:pt idx="420">
                  <c:v>40599</c:v>
                </c:pt>
                <c:pt idx="421">
                  <c:v>40600</c:v>
                </c:pt>
                <c:pt idx="422">
                  <c:v>40601</c:v>
                </c:pt>
                <c:pt idx="423">
                  <c:v>40602</c:v>
                </c:pt>
                <c:pt idx="424">
                  <c:v>40603</c:v>
                </c:pt>
                <c:pt idx="425">
                  <c:v>40604</c:v>
                </c:pt>
                <c:pt idx="426">
                  <c:v>40605</c:v>
                </c:pt>
                <c:pt idx="427">
                  <c:v>40606</c:v>
                </c:pt>
                <c:pt idx="428">
                  <c:v>40607</c:v>
                </c:pt>
                <c:pt idx="429">
                  <c:v>40608</c:v>
                </c:pt>
                <c:pt idx="430">
                  <c:v>40609</c:v>
                </c:pt>
                <c:pt idx="431">
                  <c:v>40610</c:v>
                </c:pt>
                <c:pt idx="432">
                  <c:v>40611</c:v>
                </c:pt>
                <c:pt idx="433">
                  <c:v>40612</c:v>
                </c:pt>
                <c:pt idx="434">
                  <c:v>40613</c:v>
                </c:pt>
                <c:pt idx="435">
                  <c:v>40614</c:v>
                </c:pt>
                <c:pt idx="436">
                  <c:v>40615</c:v>
                </c:pt>
                <c:pt idx="437">
                  <c:v>40616</c:v>
                </c:pt>
                <c:pt idx="438">
                  <c:v>40617</c:v>
                </c:pt>
                <c:pt idx="439">
                  <c:v>40618</c:v>
                </c:pt>
                <c:pt idx="440">
                  <c:v>40619</c:v>
                </c:pt>
                <c:pt idx="441">
                  <c:v>40620</c:v>
                </c:pt>
                <c:pt idx="442">
                  <c:v>40621</c:v>
                </c:pt>
                <c:pt idx="443">
                  <c:v>40622</c:v>
                </c:pt>
                <c:pt idx="444">
                  <c:v>40623</c:v>
                </c:pt>
                <c:pt idx="445">
                  <c:v>40624</c:v>
                </c:pt>
                <c:pt idx="446">
                  <c:v>40625</c:v>
                </c:pt>
                <c:pt idx="447">
                  <c:v>40626</c:v>
                </c:pt>
                <c:pt idx="448">
                  <c:v>40627</c:v>
                </c:pt>
                <c:pt idx="449">
                  <c:v>40628</c:v>
                </c:pt>
                <c:pt idx="450">
                  <c:v>40629</c:v>
                </c:pt>
                <c:pt idx="451">
                  <c:v>40630</c:v>
                </c:pt>
                <c:pt idx="452">
                  <c:v>40631</c:v>
                </c:pt>
                <c:pt idx="453">
                  <c:v>40632</c:v>
                </c:pt>
                <c:pt idx="454">
                  <c:v>40633</c:v>
                </c:pt>
                <c:pt idx="455">
                  <c:v>40634</c:v>
                </c:pt>
                <c:pt idx="456">
                  <c:v>40635</c:v>
                </c:pt>
                <c:pt idx="457">
                  <c:v>40636</c:v>
                </c:pt>
                <c:pt idx="458">
                  <c:v>40637</c:v>
                </c:pt>
                <c:pt idx="459">
                  <c:v>40638</c:v>
                </c:pt>
                <c:pt idx="460">
                  <c:v>40639</c:v>
                </c:pt>
                <c:pt idx="461">
                  <c:v>40640</c:v>
                </c:pt>
                <c:pt idx="462">
                  <c:v>40641</c:v>
                </c:pt>
                <c:pt idx="463">
                  <c:v>40642</c:v>
                </c:pt>
                <c:pt idx="464">
                  <c:v>40643</c:v>
                </c:pt>
                <c:pt idx="465">
                  <c:v>40644</c:v>
                </c:pt>
                <c:pt idx="466">
                  <c:v>40645</c:v>
                </c:pt>
                <c:pt idx="467">
                  <c:v>40646</c:v>
                </c:pt>
                <c:pt idx="468">
                  <c:v>40647</c:v>
                </c:pt>
                <c:pt idx="469">
                  <c:v>40648</c:v>
                </c:pt>
                <c:pt idx="470">
                  <c:v>40649</c:v>
                </c:pt>
                <c:pt idx="471">
                  <c:v>40650</c:v>
                </c:pt>
                <c:pt idx="472">
                  <c:v>40651</c:v>
                </c:pt>
                <c:pt idx="473">
                  <c:v>40652</c:v>
                </c:pt>
                <c:pt idx="474">
                  <c:v>40653</c:v>
                </c:pt>
                <c:pt idx="475">
                  <c:v>40654</c:v>
                </c:pt>
                <c:pt idx="476">
                  <c:v>40655</c:v>
                </c:pt>
                <c:pt idx="477">
                  <c:v>40656</c:v>
                </c:pt>
                <c:pt idx="478">
                  <c:v>40657</c:v>
                </c:pt>
                <c:pt idx="479">
                  <c:v>40658</c:v>
                </c:pt>
                <c:pt idx="480">
                  <c:v>40659</c:v>
                </c:pt>
                <c:pt idx="481">
                  <c:v>40660</c:v>
                </c:pt>
                <c:pt idx="482">
                  <c:v>40661</c:v>
                </c:pt>
                <c:pt idx="483">
                  <c:v>40662</c:v>
                </c:pt>
                <c:pt idx="484">
                  <c:v>40663</c:v>
                </c:pt>
              </c:numCache>
            </c:numRef>
          </c:cat>
          <c:val>
            <c:numRef>
              <c:f>Данные!$C$2:$C$486</c:f>
              <c:numCache>
                <c:formatCode>0</c:formatCode>
                <c:ptCount val="485"/>
                <c:pt idx="0">
                  <c:v>896.14</c:v>
                </c:pt>
                <c:pt idx="1">
                  <c:v>896.14</c:v>
                </c:pt>
                <c:pt idx="2">
                  <c:v>896.14</c:v>
                </c:pt>
                <c:pt idx="3">
                  <c:v>896.14</c:v>
                </c:pt>
                <c:pt idx="4">
                  <c:v>896.14</c:v>
                </c:pt>
                <c:pt idx="5">
                  <c:v>896.14</c:v>
                </c:pt>
                <c:pt idx="6">
                  <c:v>896.14</c:v>
                </c:pt>
                <c:pt idx="7">
                  <c:v>896.14</c:v>
                </c:pt>
                <c:pt idx="8">
                  <c:v>896.14</c:v>
                </c:pt>
                <c:pt idx="9">
                  <c:v>896.14</c:v>
                </c:pt>
                <c:pt idx="10">
                  <c:v>896.14</c:v>
                </c:pt>
                <c:pt idx="11">
                  <c:v>896.14</c:v>
                </c:pt>
                <c:pt idx="12">
                  <c:v>896.14</c:v>
                </c:pt>
                <c:pt idx="13">
                  <c:v>896.14</c:v>
                </c:pt>
                <c:pt idx="14">
                  <c:v>896.14</c:v>
                </c:pt>
                <c:pt idx="15">
                  <c:v>896.14</c:v>
                </c:pt>
                <c:pt idx="16">
                  <c:v>896.14</c:v>
                </c:pt>
                <c:pt idx="17">
                  <c:v>896.14</c:v>
                </c:pt>
                <c:pt idx="18">
                  <c:v>896.14</c:v>
                </c:pt>
                <c:pt idx="19">
                  <c:v>896.14</c:v>
                </c:pt>
                <c:pt idx="20">
                  <c:v>896.14</c:v>
                </c:pt>
                <c:pt idx="21">
                  <c:v>896.14</c:v>
                </c:pt>
                <c:pt idx="22">
                  <c:v>896.14</c:v>
                </c:pt>
                <c:pt idx="23">
                  <c:v>896.14</c:v>
                </c:pt>
                <c:pt idx="24">
                  <c:v>896.14</c:v>
                </c:pt>
                <c:pt idx="25">
                  <c:v>896.14</c:v>
                </c:pt>
                <c:pt idx="26">
                  <c:v>896.14</c:v>
                </c:pt>
                <c:pt idx="27">
                  <c:v>896.14</c:v>
                </c:pt>
                <c:pt idx="28">
                  <c:v>896.14</c:v>
                </c:pt>
                <c:pt idx="29">
                  <c:v>896.14</c:v>
                </c:pt>
                <c:pt idx="30">
                  <c:v>896.14</c:v>
                </c:pt>
                <c:pt idx="31">
                  <c:v>875.66</c:v>
                </c:pt>
                <c:pt idx="32">
                  <c:v>875.66</c:v>
                </c:pt>
                <c:pt idx="33">
                  <c:v>875.66</c:v>
                </c:pt>
                <c:pt idx="34">
                  <c:v>875.66</c:v>
                </c:pt>
                <c:pt idx="35">
                  <c:v>875.66</c:v>
                </c:pt>
                <c:pt idx="36">
                  <c:v>875.66</c:v>
                </c:pt>
                <c:pt idx="37">
                  <c:v>875.66</c:v>
                </c:pt>
                <c:pt idx="38">
                  <c:v>875.66</c:v>
                </c:pt>
                <c:pt idx="39">
                  <c:v>875.66</c:v>
                </c:pt>
                <c:pt idx="40">
                  <c:v>875.66</c:v>
                </c:pt>
                <c:pt idx="41">
                  <c:v>875.66</c:v>
                </c:pt>
                <c:pt idx="42">
                  <c:v>875.66</c:v>
                </c:pt>
                <c:pt idx="43">
                  <c:v>875.66</c:v>
                </c:pt>
                <c:pt idx="44">
                  <c:v>875.66</c:v>
                </c:pt>
                <c:pt idx="45">
                  <c:v>875.66</c:v>
                </c:pt>
                <c:pt idx="46">
                  <c:v>875.66</c:v>
                </c:pt>
                <c:pt idx="47">
                  <c:v>875.66</c:v>
                </c:pt>
                <c:pt idx="48">
                  <c:v>875.66</c:v>
                </c:pt>
                <c:pt idx="49">
                  <c:v>875.66</c:v>
                </c:pt>
                <c:pt idx="50">
                  <c:v>875.66</c:v>
                </c:pt>
                <c:pt idx="51">
                  <c:v>875.66</c:v>
                </c:pt>
                <c:pt idx="52">
                  <c:v>875.66</c:v>
                </c:pt>
                <c:pt idx="53">
                  <c:v>875.66</c:v>
                </c:pt>
                <c:pt idx="54">
                  <c:v>875.66</c:v>
                </c:pt>
                <c:pt idx="55">
                  <c:v>875.66</c:v>
                </c:pt>
                <c:pt idx="56">
                  <c:v>875.66</c:v>
                </c:pt>
                <c:pt idx="57">
                  <c:v>875.66</c:v>
                </c:pt>
                <c:pt idx="58">
                  <c:v>875.66</c:v>
                </c:pt>
                <c:pt idx="59">
                  <c:v>810.39</c:v>
                </c:pt>
                <c:pt idx="60">
                  <c:v>810.39</c:v>
                </c:pt>
                <c:pt idx="61">
                  <c:v>810.39</c:v>
                </c:pt>
                <c:pt idx="62">
                  <c:v>810.39</c:v>
                </c:pt>
                <c:pt idx="63">
                  <c:v>810.39</c:v>
                </c:pt>
                <c:pt idx="64">
                  <c:v>810.39</c:v>
                </c:pt>
                <c:pt idx="65">
                  <c:v>810.39</c:v>
                </c:pt>
                <c:pt idx="66">
                  <c:v>810.39</c:v>
                </c:pt>
                <c:pt idx="67">
                  <c:v>810.39</c:v>
                </c:pt>
                <c:pt idx="68">
                  <c:v>810.39</c:v>
                </c:pt>
                <c:pt idx="69">
                  <c:v>810.39</c:v>
                </c:pt>
                <c:pt idx="70">
                  <c:v>810.39</c:v>
                </c:pt>
                <c:pt idx="71">
                  <c:v>810.39</c:v>
                </c:pt>
                <c:pt idx="72">
                  <c:v>810.39</c:v>
                </c:pt>
                <c:pt idx="73">
                  <c:v>810.39</c:v>
                </c:pt>
                <c:pt idx="74">
                  <c:v>810.39</c:v>
                </c:pt>
                <c:pt idx="75">
                  <c:v>810.39</c:v>
                </c:pt>
                <c:pt idx="76">
                  <c:v>810.39</c:v>
                </c:pt>
                <c:pt idx="77">
                  <c:v>810.39</c:v>
                </c:pt>
                <c:pt idx="78">
                  <c:v>810.39</c:v>
                </c:pt>
                <c:pt idx="79">
                  <c:v>810.39</c:v>
                </c:pt>
                <c:pt idx="80">
                  <c:v>810.39</c:v>
                </c:pt>
                <c:pt idx="81">
                  <c:v>810.39</c:v>
                </c:pt>
                <c:pt idx="82">
                  <c:v>810.39</c:v>
                </c:pt>
                <c:pt idx="83">
                  <c:v>810.39</c:v>
                </c:pt>
                <c:pt idx="84">
                  <c:v>810.39</c:v>
                </c:pt>
                <c:pt idx="85">
                  <c:v>810.39</c:v>
                </c:pt>
                <c:pt idx="86">
                  <c:v>810.39</c:v>
                </c:pt>
                <c:pt idx="87">
                  <c:v>810.39</c:v>
                </c:pt>
                <c:pt idx="88">
                  <c:v>810.39</c:v>
                </c:pt>
                <c:pt idx="89">
                  <c:v>810.39</c:v>
                </c:pt>
                <c:pt idx="90">
                  <c:v>801.7</c:v>
                </c:pt>
                <c:pt idx="91">
                  <c:v>801.7</c:v>
                </c:pt>
                <c:pt idx="92">
                  <c:v>801.7</c:v>
                </c:pt>
                <c:pt idx="93">
                  <c:v>801.7</c:v>
                </c:pt>
                <c:pt idx="94">
                  <c:v>801.7</c:v>
                </c:pt>
                <c:pt idx="95">
                  <c:v>801.7</c:v>
                </c:pt>
                <c:pt idx="96">
                  <c:v>801.7</c:v>
                </c:pt>
                <c:pt idx="97">
                  <c:v>801.7</c:v>
                </c:pt>
                <c:pt idx="98">
                  <c:v>801.7</c:v>
                </c:pt>
                <c:pt idx="99">
                  <c:v>801.7</c:v>
                </c:pt>
                <c:pt idx="100">
                  <c:v>801.7</c:v>
                </c:pt>
                <c:pt idx="101">
                  <c:v>801.7</c:v>
                </c:pt>
                <c:pt idx="102">
                  <c:v>801.7</c:v>
                </c:pt>
                <c:pt idx="103">
                  <c:v>801.7</c:v>
                </c:pt>
                <c:pt idx="104">
                  <c:v>801.7</c:v>
                </c:pt>
                <c:pt idx="105">
                  <c:v>801.7</c:v>
                </c:pt>
                <c:pt idx="106">
                  <c:v>801.7</c:v>
                </c:pt>
                <c:pt idx="107">
                  <c:v>801.7</c:v>
                </c:pt>
                <c:pt idx="108">
                  <c:v>801.7</c:v>
                </c:pt>
                <c:pt idx="109">
                  <c:v>801.7</c:v>
                </c:pt>
                <c:pt idx="110">
                  <c:v>801.7</c:v>
                </c:pt>
                <c:pt idx="111">
                  <c:v>801.7</c:v>
                </c:pt>
                <c:pt idx="112">
                  <c:v>801.7</c:v>
                </c:pt>
                <c:pt idx="113">
                  <c:v>801.7</c:v>
                </c:pt>
                <c:pt idx="114">
                  <c:v>801.7</c:v>
                </c:pt>
                <c:pt idx="115">
                  <c:v>801.7</c:v>
                </c:pt>
                <c:pt idx="116">
                  <c:v>801.7</c:v>
                </c:pt>
                <c:pt idx="117">
                  <c:v>801.7</c:v>
                </c:pt>
                <c:pt idx="118">
                  <c:v>801.7</c:v>
                </c:pt>
                <c:pt idx="119">
                  <c:v>801.7</c:v>
                </c:pt>
                <c:pt idx="120">
                  <c:v>771.25</c:v>
                </c:pt>
                <c:pt idx="121">
                  <c:v>771.25</c:v>
                </c:pt>
                <c:pt idx="122">
                  <c:v>771.25</c:v>
                </c:pt>
                <c:pt idx="123">
                  <c:v>771.25</c:v>
                </c:pt>
                <c:pt idx="124">
                  <c:v>771.25</c:v>
                </c:pt>
                <c:pt idx="125">
                  <c:v>771.25</c:v>
                </c:pt>
                <c:pt idx="126">
                  <c:v>771.25</c:v>
                </c:pt>
                <c:pt idx="127">
                  <c:v>771.25</c:v>
                </c:pt>
                <c:pt idx="128">
                  <c:v>771.25</c:v>
                </c:pt>
                <c:pt idx="129">
                  <c:v>771.25</c:v>
                </c:pt>
                <c:pt idx="130">
                  <c:v>771.25</c:v>
                </c:pt>
                <c:pt idx="131">
                  <c:v>771.25</c:v>
                </c:pt>
                <c:pt idx="132">
                  <c:v>771.25</c:v>
                </c:pt>
                <c:pt idx="133">
                  <c:v>771.25</c:v>
                </c:pt>
                <c:pt idx="134">
                  <c:v>771.25</c:v>
                </c:pt>
                <c:pt idx="135">
                  <c:v>771.25</c:v>
                </c:pt>
                <c:pt idx="136">
                  <c:v>771.25</c:v>
                </c:pt>
                <c:pt idx="137">
                  <c:v>771.25</c:v>
                </c:pt>
                <c:pt idx="138">
                  <c:v>771.25</c:v>
                </c:pt>
                <c:pt idx="139">
                  <c:v>771.25</c:v>
                </c:pt>
                <c:pt idx="140">
                  <c:v>771.25</c:v>
                </c:pt>
                <c:pt idx="141">
                  <c:v>771.25</c:v>
                </c:pt>
                <c:pt idx="142">
                  <c:v>771.25</c:v>
                </c:pt>
                <c:pt idx="143">
                  <c:v>771.25</c:v>
                </c:pt>
                <c:pt idx="144">
                  <c:v>771.25</c:v>
                </c:pt>
                <c:pt idx="145">
                  <c:v>771.25</c:v>
                </c:pt>
                <c:pt idx="146">
                  <c:v>771.25</c:v>
                </c:pt>
                <c:pt idx="147">
                  <c:v>771.25</c:v>
                </c:pt>
                <c:pt idx="148">
                  <c:v>771.25</c:v>
                </c:pt>
                <c:pt idx="149">
                  <c:v>771.25</c:v>
                </c:pt>
                <c:pt idx="150">
                  <c:v>771.25</c:v>
                </c:pt>
                <c:pt idx="151">
                  <c:v>837.67000000000053</c:v>
                </c:pt>
                <c:pt idx="152">
                  <c:v>837.67000000000053</c:v>
                </c:pt>
                <c:pt idx="153">
                  <c:v>837.67000000000053</c:v>
                </c:pt>
                <c:pt idx="154">
                  <c:v>837.67000000000053</c:v>
                </c:pt>
                <c:pt idx="155">
                  <c:v>837.67000000000053</c:v>
                </c:pt>
                <c:pt idx="156">
                  <c:v>837.67000000000053</c:v>
                </c:pt>
                <c:pt idx="157">
                  <c:v>837.67000000000053</c:v>
                </c:pt>
                <c:pt idx="158">
                  <c:v>837.67000000000053</c:v>
                </c:pt>
                <c:pt idx="159">
                  <c:v>837.67000000000053</c:v>
                </c:pt>
                <c:pt idx="160">
                  <c:v>837.67000000000053</c:v>
                </c:pt>
                <c:pt idx="161">
                  <c:v>837.67000000000053</c:v>
                </c:pt>
                <c:pt idx="162">
                  <c:v>837.67000000000053</c:v>
                </c:pt>
                <c:pt idx="163">
                  <c:v>837.67000000000053</c:v>
                </c:pt>
                <c:pt idx="164">
                  <c:v>837.67000000000053</c:v>
                </c:pt>
                <c:pt idx="165">
                  <c:v>837.67000000000053</c:v>
                </c:pt>
                <c:pt idx="166">
                  <c:v>837.67000000000053</c:v>
                </c:pt>
                <c:pt idx="167">
                  <c:v>837.67000000000053</c:v>
                </c:pt>
                <c:pt idx="168">
                  <c:v>837.67000000000053</c:v>
                </c:pt>
                <c:pt idx="169">
                  <c:v>837.67000000000053</c:v>
                </c:pt>
                <c:pt idx="170">
                  <c:v>837.67000000000053</c:v>
                </c:pt>
                <c:pt idx="171">
                  <c:v>837.67000000000053</c:v>
                </c:pt>
                <c:pt idx="172">
                  <c:v>837.67000000000053</c:v>
                </c:pt>
                <c:pt idx="173">
                  <c:v>837.67000000000053</c:v>
                </c:pt>
                <c:pt idx="174">
                  <c:v>837.67000000000053</c:v>
                </c:pt>
                <c:pt idx="175">
                  <c:v>837.67000000000053</c:v>
                </c:pt>
                <c:pt idx="176">
                  <c:v>837.67000000000053</c:v>
                </c:pt>
                <c:pt idx="177">
                  <c:v>837.67000000000053</c:v>
                </c:pt>
                <c:pt idx="178">
                  <c:v>837.67000000000053</c:v>
                </c:pt>
                <c:pt idx="179">
                  <c:v>837.67000000000053</c:v>
                </c:pt>
                <c:pt idx="180">
                  <c:v>837.67000000000053</c:v>
                </c:pt>
                <c:pt idx="181">
                  <c:v>968.21</c:v>
                </c:pt>
                <c:pt idx="182">
                  <c:v>968.21</c:v>
                </c:pt>
                <c:pt idx="183">
                  <c:v>968.21</c:v>
                </c:pt>
                <c:pt idx="184">
                  <c:v>968.21</c:v>
                </c:pt>
                <c:pt idx="185">
                  <c:v>968.21</c:v>
                </c:pt>
                <c:pt idx="186">
                  <c:v>968.21</c:v>
                </c:pt>
                <c:pt idx="187">
                  <c:v>968.21</c:v>
                </c:pt>
                <c:pt idx="188">
                  <c:v>968.21</c:v>
                </c:pt>
                <c:pt idx="189">
                  <c:v>968.21</c:v>
                </c:pt>
                <c:pt idx="190">
                  <c:v>968.21</c:v>
                </c:pt>
                <c:pt idx="191">
                  <c:v>968.21</c:v>
                </c:pt>
                <c:pt idx="192">
                  <c:v>968.21</c:v>
                </c:pt>
                <c:pt idx="193">
                  <c:v>968.21</c:v>
                </c:pt>
                <c:pt idx="194">
                  <c:v>968.21</c:v>
                </c:pt>
                <c:pt idx="195">
                  <c:v>968.21</c:v>
                </c:pt>
                <c:pt idx="196">
                  <c:v>968.21</c:v>
                </c:pt>
                <c:pt idx="197">
                  <c:v>968.21</c:v>
                </c:pt>
                <c:pt idx="198">
                  <c:v>968.21</c:v>
                </c:pt>
                <c:pt idx="199">
                  <c:v>968.21</c:v>
                </c:pt>
                <c:pt idx="200">
                  <c:v>968.21</c:v>
                </c:pt>
                <c:pt idx="201">
                  <c:v>968.21</c:v>
                </c:pt>
                <c:pt idx="202">
                  <c:v>968.21</c:v>
                </c:pt>
                <c:pt idx="203">
                  <c:v>968.21</c:v>
                </c:pt>
                <c:pt idx="204">
                  <c:v>968.21</c:v>
                </c:pt>
                <c:pt idx="205">
                  <c:v>968.21</c:v>
                </c:pt>
                <c:pt idx="206">
                  <c:v>968.21</c:v>
                </c:pt>
                <c:pt idx="207">
                  <c:v>968.21</c:v>
                </c:pt>
                <c:pt idx="208">
                  <c:v>968.21</c:v>
                </c:pt>
                <c:pt idx="209">
                  <c:v>968.21</c:v>
                </c:pt>
                <c:pt idx="210">
                  <c:v>968.21</c:v>
                </c:pt>
                <c:pt idx="211">
                  <c:v>968.21</c:v>
                </c:pt>
                <c:pt idx="212">
                  <c:v>1019.53</c:v>
                </c:pt>
                <c:pt idx="213">
                  <c:v>1019.53</c:v>
                </c:pt>
                <c:pt idx="214">
                  <c:v>1019.53</c:v>
                </c:pt>
                <c:pt idx="215">
                  <c:v>1019.53</c:v>
                </c:pt>
                <c:pt idx="216">
                  <c:v>1019.53</c:v>
                </c:pt>
                <c:pt idx="217">
                  <c:v>1019.53</c:v>
                </c:pt>
                <c:pt idx="218">
                  <c:v>1019.53</c:v>
                </c:pt>
                <c:pt idx="219">
                  <c:v>1019.53</c:v>
                </c:pt>
                <c:pt idx="220">
                  <c:v>1019.53</c:v>
                </c:pt>
                <c:pt idx="221">
                  <c:v>1019.53</c:v>
                </c:pt>
                <c:pt idx="222">
                  <c:v>1019.53</c:v>
                </c:pt>
                <c:pt idx="223">
                  <c:v>1019.53</c:v>
                </c:pt>
                <c:pt idx="224">
                  <c:v>1019.53</c:v>
                </c:pt>
                <c:pt idx="225">
                  <c:v>1019.53</c:v>
                </c:pt>
                <c:pt idx="226">
                  <c:v>1019.53</c:v>
                </c:pt>
                <c:pt idx="227">
                  <c:v>1019.53</c:v>
                </c:pt>
                <c:pt idx="228">
                  <c:v>1019.53</c:v>
                </c:pt>
                <c:pt idx="229">
                  <c:v>1019.53</c:v>
                </c:pt>
                <c:pt idx="230">
                  <c:v>1019.53</c:v>
                </c:pt>
                <c:pt idx="231">
                  <c:v>1019.53</c:v>
                </c:pt>
                <c:pt idx="232">
                  <c:v>1019.53</c:v>
                </c:pt>
                <c:pt idx="233">
                  <c:v>1019.53</c:v>
                </c:pt>
                <c:pt idx="234">
                  <c:v>1019.53</c:v>
                </c:pt>
                <c:pt idx="235">
                  <c:v>1019.53</c:v>
                </c:pt>
                <c:pt idx="236">
                  <c:v>1019.53</c:v>
                </c:pt>
                <c:pt idx="237">
                  <c:v>1019.53</c:v>
                </c:pt>
                <c:pt idx="238">
                  <c:v>1019.53</c:v>
                </c:pt>
                <c:pt idx="239">
                  <c:v>1019.53</c:v>
                </c:pt>
                <c:pt idx="240">
                  <c:v>1019.53</c:v>
                </c:pt>
                <c:pt idx="241">
                  <c:v>1019.53</c:v>
                </c:pt>
                <c:pt idx="242">
                  <c:v>1019.53</c:v>
                </c:pt>
                <c:pt idx="243">
                  <c:v>935.74</c:v>
                </c:pt>
                <c:pt idx="244">
                  <c:v>935.74</c:v>
                </c:pt>
                <c:pt idx="245">
                  <c:v>935.74</c:v>
                </c:pt>
                <c:pt idx="246">
                  <c:v>935.74</c:v>
                </c:pt>
                <c:pt idx="247">
                  <c:v>935.74</c:v>
                </c:pt>
                <c:pt idx="248">
                  <c:v>935.74</c:v>
                </c:pt>
                <c:pt idx="249">
                  <c:v>935.74</c:v>
                </c:pt>
                <c:pt idx="250">
                  <c:v>935.74</c:v>
                </c:pt>
                <c:pt idx="251">
                  <c:v>935.74</c:v>
                </c:pt>
                <c:pt idx="252">
                  <c:v>935.74</c:v>
                </c:pt>
                <c:pt idx="253">
                  <c:v>935.74</c:v>
                </c:pt>
                <c:pt idx="254">
                  <c:v>935.74</c:v>
                </c:pt>
                <c:pt idx="255">
                  <c:v>935.74</c:v>
                </c:pt>
                <c:pt idx="256">
                  <c:v>935.74</c:v>
                </c:pt>
                <c:pt idx="257">
                  <c:v>935.74</c:v>
                </c:pt>
                <c:pt idx="258">
                  <c:v>935.74</c:v>
                </c:pt>
                <c:pt idx="259">
                  <c:v>935.74</c:v>
                </c:pt>
                <c:pt idx="260">
                  <c:v>935.74</c:v>
                </c:pt>
                <c:pt idx="261">
                  <c:v>935.74</c:v>
                </c:pt>
                <c:pt idx="262">
                  <c:v>935.74</c:v>
                </c:pt>
                <c:pt idx="263">
                  <c:v>935.74</c:v>
                </c:pt>
                <c:pt idx="264">
                  <c:v>935.74</c:v>
                </c:pt>
                <c:pt idx="265">
                  <c:v>935.74</c:v>
                </c:pt>
                <c:pt idx="266">
                  <c:v>935.74</c:v>
                </c:pt>
                <c:pt idx="267">
                  <c:v>935.74</c:v>
                </c:pt>
                <c:pt idx="268">
                  <c:v>935.74</c:v>
                </c:pt>
                <c:pt idx="269">
                  <c:v>935.74</c:v>
                </c:pt>
                <c:pt idx="270">
                  <c:v>935.74</c:v>
                </c:pt>
                <c:pt idx="271">
                  <c:v>935.74</c:v>
                </c:pt>
                <c:pt idx="272">
                  <c:v>935.74</c:v>
                </c:pt>
                <c:pt idx="273">
                  <c:v>945.93999999999949</c:v>
                </c:pt>
                <c:pt idx="274">
                  <c:v>945.93999999999949</c:v>
                </c:pt>
                <c:pt idx="275">
                  <c:v>945.93999999999949</c:v>
                </c:pt>
                <c:pt idx="276">
                  <c:v>945.93999999999949</c:v>
                </c:pt>
                <c:pt idx="277">
                  <c:v>945.93999999999949</c:v>
                </c:pt>
                <c:pt idx="278">
                  <c:v>945.93999999999949</c:v>
                </c:pt>
                <c:pt idx="279">
                  <c:v>945.93999999999949</c:v>
                </c:pt>
                <c:pt idx="280">
                  <c:v>945.93999999999949</c:v>
                </c:pt>
                <c:pt idx="281">
                  <c:v>945.93999999999949</c:v>
                </c:pt>
                <c:pt idx="282">
                  <c:v>945.93999999999949</c:v>
                </c:pt>
                <c:pt idx="283">
                  <c:v>945.93999999999949</c:v>
                </c:pt>
                <c:pt idx="284">
                  <c:v>945.93999999999949</c:v>
                </c:pt>
                <c:pt idx="285">
                  <c:v>945.93999999999949</c:v>
                </c:pt>
                <c:pt idx="286">
                  <c:v>945.93999999999949</c:v>
                </c:pt>
                <c:pt idx="287">
                  <c:v>945.93999999999949</c:v>
                </c:pt>
                <c:pt idx="288">
                  <c:v>945.93999999999949</c:v>
                </c:pt>
                <c:pt idx="289">
                  <c:v>945.93999999999949</c:v>
                </c:pt>
                <c:pt idx="290">
                  <c:v>945.93999999999949</c:v>
                </c:pt>
                <c:pt idx="291">
                  <c:v>945.93999999999949</c:v>
                </c:pt>
                <c:pt idx="292">
                  <c:v>945.93999999999949</c:v>
                </c:pt>
                <c:pt idx="293">
                  <c:v>945.93999999999949</c:v>
                </c:pt>
                <c:pt idx="294">
                  <c:v>945.93999999999949</c:v>
                </c:pt>
                <c:pt idx="295">
                  <c:v>945.93999999999949</c:v>
                </c:pt>
                <c:pt idx="296">
                  <c:v>945.93999999999949</c:v>
                </c:pt>
                <c:pt idx="297">
                  <c:v>945.93999999999949</c:v>
                </c:pt>
                <c:pt idx="298">
                  <c:v>945.93999999999949</c:v>
                </c:pt>
                <c:pt idx="299">
                  <c:v>945.93999999999949</c:v>
                </c:pt>
                <c:pt idx="300">
                  <c:v>945.93999999999949</c:v>
                </c:pt>
                <c:pt idx="301">
                  <c:v>945.93999999999949</c:v>
                </c:pt>
                <c:pt idx="302">
                  <c:v>945.93999999999949</c:v>
                </c:pt>
                <c:pt idx="303">
                  <c:v>945.93999999999949</c:v>
                </c:pt>
                <c:pt idx="304">
                  <c:v>832.8</c:v>
                </c:pt>
                <c:pt idx="305">
                  <c:v>832.8</c:v>
                </c:pt>
                <c:pt idx="306">
                  <c:v>832.8</c:v>
                </c:pt>
                <c:pt idx="307">
                  <c:v>832.8</c:v>
                </c:pt>
                <c:pt idx="308">
                  <c:v>832.8</c:v>
                </c:pt>
                <c:pt idx="309">
                  <c:v>832.8</c:v>
                </c:pt>
                <c:pt idx="310">
                  <c:v>832.8</c:v>
                </c:pt>
                <c:pt idx="311">
                  <c:v>832.8</c:v>
                </c:pt>
                <c:pt idx="312">
                  <c:v>832.8</c:v>
                </c:pt>
                <c:pt idx="313">
                  <c:v>832.8</c:v>
                </c:pt>
                <c:pt idx="314">
                  <c:v>832.8</c:v>
                </c:pt>
                <c:pt idx="315">
                  <c:v>832.8</c:v>
                </c:pt>
                <c:pt idx="316">
                  <c:v>832.8</c:v>
                </c:pt>
                <c:pt idx="317">
                  <c:v>832.8</c:v>
                </c:pt>
                <c:pt idx="318">
                  <c:v>832.8</c:v>
                </c:pt>
                <c:pt idx="319">
                  <c:v>832.8</c:v>
                </c:pt>
                <c:pt idx="320">
                  <c:v>832.8</c:v>
                </c:pt>
                <c:pt idx="321">
                  <c:v>832.8</c:v>
                </c:pt>
                <c:pt idx="322">
                  <c:v>832.8</c:v>
                </c:pt>
                <c:pt idx="323">
                  <c:v>832.8</c:v>
                </c:pt>
                <c:pt idx="324">
                  <c:v>832.8</c:v>
                </c:pt>
                <c:pt idx="325">
                  <c:v>832.8</c:v>
                </c:pt>
                <c:pt idx="326">
                  <c:v>832.8</c:v>
                </c:pt>
                <c:pt idx="327">
                  <c:v>832.8</c:v>
                </c:pt>
                <c:pt idx="328">
                  <c:v>832.8</c:v>
                </c:pt>
                <c:pt idx="329">
                  <c:v>832.8</c:v>
                </c:pt>
                <c:pt idx="330">
                  <c:v>832.8</c:v>
                </c:pt>
                <c:pt idx="331">
                  <c:v>832.8</c:v>
                </c:pt>
                <c:pt idx="332">
                  <c:v>832.8</c:v>
                </c:pt>
                <c:pt idx="333">
                  <c:v>832.8</c:v>
                </c:pt>
                <c:pt idx="334">
                  <c:v>878.18000000000052</c:v>
                </c:pt>
                <c:pt idx="335">
                  <c:v>878.18000000000052</c:v>
                </c:pt>
                <c:pt idx="336">
                  <c:v>878.18000000000052</c:v>
                </c:pt>
                <c:pt idx="337">
                  <c:v>878.18000000000052</c:v>
                </c:pt>
                <c:pt idx="338">
                  <c:v>878.18000000000052</c:v>
                </c:pt>
                <c:pt idx="339">
                  <c:v>878.18000000000052</c:v>
                </c:pt>
                <c:pt idx="340">
                  <c:v>878.18000000000052</c:v>
                </c:pt>
                <c:pt idx="341">
                  <c:v>878.18000000000052</c:v>
                </c:pt>
                <c:pt idx="342">
                  <c:v>878.18000000000052</c:v>
                </c:pt>
                <c:pt idx="343">
                  <c:v>878.18000000000052</c:v>
                </c:pt>
                <c:pt idx="344">
                  <c:v>878.18000000000052</c:v>
                </c:pt>
                <c:pt idx="345">
                  <c:v>878.18000000000052</c:v>
                </c:pt>
                <c:pt idx="346">
                  <c:v>878.18000000000052</c:v>
                </c:pt>
                <c:pt idx="347">
                  <c:v>878.18000000000052</c:v>
                </c:pt>
                <c:pt idx="348">
                  <c:v>878.18000000000052</c:v>
                </c:pt>
                <c:pt idx="349">
                  <c:v>878.18000000000052</c:v>
                </c:pt>
                <c:pt idx="350">
                  <c:v>878.18000000000052</c:v>
                </c:pt>
                <c:pt idx="351">
                  <c:v>878.18000000000052</c:v>
                </c:pt>
                <c:pt idx="352">
                  <c:v>878.18000000000052</c:v>
                </c:pt>
                <c:pt idx="353">
                  <c:v>878.18000000000052</c:v>
                </c:pt>
                <c:pt idx="354">
                  <c:v>878.18000000000052</c:v>
                </c:pt>
                <c:pt idx="355">
                  <c:v>878.18000000000052</c:v>
                </c:pt>
                <c:pt idx="356">
                  <c:v>878.18000000000052</c:v>
                </c:pt>
                <c:pt idx="357">
                  <c:v>878.18000000000052</c:v>
                </c:pt>
                <c:pt idx="358">
                  <c:v>878.18000000000052</c:v>
                </c:pt>
                <c:pt idx="359">
                  <c:v>878.18000000000052</c:v>
                </c:pt>
                <c:pt idx="360">
                  <c:v>878.18000000000052</c:v>
                </c:pt>
                <c:pt idx="361">
                  <c:v>878.18000000000052</c:v>
                </c:pt>
                <c:pt idx="362">
                  <c:v>878.18000000000052</c:v>
                </c:pt>
                <c:pt idx="363">
                  <c:v>878.18000000000052</c:v>
                </c:pt>
                <c:pt idx="364">
                  <c:v>878.18000000000052</c:v>
                </c:pt>
                <c:pt idx="365">
                  <c:v>962.97</c:v>
                </c:pt>
                <c:pt idx="366">
                  <c:v>962.97</c:v>
                </c:pt>
                <c:pt idx="367">
                  <c:v>962.97</c:v>
                </c:pt>
                <c:pt idx="368">
                  <c:v>962.97</c:v>
                </c:pt>
                <c:pt idx="369">
                  <c:v>962.97</c:v>
                </c:pt>
                <c:pt idx="370">
                  <c:v>962.97</c:v>
                </c:pt>
                <c:pt idx="371">
                  <c:v>962.97</c:v>
                </c:pt>
                <c:pt idx="372">
                  <c:v>962.97</c:v>
                </c:pt>
                <c:pt idx="373">
                  <c:v>962.97</c:v>
                </c:pt>
                <c:pt idx="374">
                  <c:v>962.97</c:v>
                </c:pt>
                <c:pt idx="375">
                  <c:v>962.97</c:v>
                </c:pt>
                <c:pt idx="376">
                  <c:v>962.97</c:v>
                </c:pt>
                <c:pt idx="377">
                  <c:v>962.97</c:v>
                </c:pt>
                <c:pt idx="378">
                  <c:v>962.97</c:v>
                </c:pt>
                <c:pt idx="379">
                  <c:v>962.97</c:v>
                </c:pt>
                <c:pt idx="380">
                  <c:v>962.97</c:v>
                </c:pt>
                <c:pt idx="381">
                  <c:v>962.97</c:v>
                </c:pt>
                <c:pt idx="382">
                  <c:v>962.97</c:v>
                </c:pt>
                <c:pt idx="383">
                  <c:v>962.97</c:v>
                </c:pt>
                <c:pt idx="384">
                  <c:v>962.97</c:v>
                </c:pt>
                <c:pt idx="385">
                  <c:v>962.97</c:v>
                </c:pt>
                <c:pt idx="386">
                  <c:v>962.97</c:v>
                </c:pt>
                <c:pt idx="387">
                  <c:v>962.97</c:v>
                </c:pt>
                <c:pt idx="388">
                  <c:v>962.97</c:v>
                </c:pt>
                <c:pt idx="389">
                  <c:v>962.97</c:v>
                </c:pt>
                <c:pt idx="390">
                  <c:v>962.97</c:v>
                </c:pt>
                <c:pt idx="391">
                  <c:v>962.97</c:v>
                </c:pt>
                <c:pt idx="392">
                  <c:v>962.97</c:v>
                </c:pt>
                <c:pt idx="393">
                  <c:v>962.97</c:v>
                </c:pt>
                <c:pt idx="394">
                  <c:v>962.97</c:v>
                </c:pt>
                <c:pt idx="395">
                  <c:v>962.97</c:v>
                </c:pt>
                <c:pt idx="396">
                  <c:v>1140.54</c:v>
                </c:pt>
                <c:pt idx="397">
                  <c:v>1140.54</c:v>
                </c:pt>
                <c:pt idx="398">
                  <c:v>1140.54</c:v>
                </c:pt>
                <c:pt idx="399">
                  <c:v>1140.54</c:v>
                </c:pt>
                <c:pt idx="400">
                  <c:v>1140.54</c:v>
                </c:pt>
                <c:pt idx="401">
                  <c:v>1140.54</c:v>
                </c:pt>
                <c:pt idx="402">
                  <c:v>1140.54</c:v>
                </c:pt>
                <c:pt idx="403">
                  <c:v>1140.54</c:v>
                </c:pt>
                <c:pt idx="404">
                  <c:v>1140.54</c:v>
                </c:pt>
                <c:pt idx="405">
                  <c:v>1140.54</c:v>
                </c:pt>
                <c:pt idx="406">
                  <c:v>1140.54</c:v>
                </c:pt>
                <c:pt idx="407">
                  <c:v>1140.54</c:v>
                </c:pt>
                <c:pt idx="408">
                  <c:v>1140.54</c:v>
                </c:pt>
                <c:pt idx="409">
                  <c:v>1140.54</c:v>
                </c:pt>
                <c:pt idx="410">
                  <c:v>1140.54</c:v>
                </c:pt>
                <c:pt idx="411">
                  <c:v>1140.54</c:v>
                </c:pt>
                <c:pt idx="412">
                  <c:v>1140.54</c:v>
                </c:pt>
                <c:pt idx="413">
                  <c:v>1140.54</c:v>
                </c:pt>
                <c:pt idx="414">
                  <c:v>1140.54</c:v>
                </c:pt>
                <c:pt idx="415">
                  <c:v>1140.54</c:v>
                </c:pt>
                <c:pt idx="416">
                  <c:v>1140.54</c:v>
                </c:pt>
                <c:pt idx="417">
                  <c:v>1140.54</c:v>
                </c:pt>
                <c:pt idx="418">
                  <c:v>1140.54</c:v>
                </c:pt>
                <c:pt idx="419">
                  <c:v>1140.54</c:v>
                </c:pt>
                <c:pt idx="420">
                  <c:v>1140.54</c:v>
                </c:pt>
                <c:pt idx="421">
                  <c:v>1140.54</c:v>
                </c:pt>
                <c:pt idx="422">
                  <c:v>1140.54</c:v>
                </c:pt>
                <c:pt idx="423">
                  <c:v>1140.54</c:v>
                </c:pt>
                <c:pt idx="424">
                  <c:v>1000.06</c:v>
                </c:pt>
                <c:pt idx="425">
                  <c:v>1000.06</c:v>
                </c:pt>
                <c:pt idx="426">
                  <c:v>1000.06</c:v>
                </c:pt>
                <c:pt idx="427">
                  <c:v>1000.06</c:v>
                </c:pt>
                <c:pt idx="428">
                  <c:v>1000.06</c:v>
                </c:pt>
                <c:pt idx="429">
                  <c:v>1000.06</c:v>
                </c:pt>
                <c:pt idx="430">
                  <c:v>1000.06</c:v>
                </c:pt>
                <c:pt idx="431">
                  <c:v>1000.06</c:v>
                </c:pt>
                <c:pt idx="432">
                  <c:v>1000.06</c:v>
                </c:pt>
                <c:pt idx="433">
                  <c:v>1000.06</c:v>
                </c:pt>
                <c:pt idx="434">
                  <c:v>1000.06</c:v>
                </c:pt>
                <c:pt idx="435">
                  <c:v>1000.06</c:v>
                </c:pt>
                <c:pt idx="436">
                  <c:v>1000.06</c:v>
                </c:pt>
                <c:pt idx="437">
                  <c:v>1000.06</c:v>
                </c:pt>
                <c:pt idx="438">
                  <c:v>1000.06</c:v>
                </c:pt>
                <c:pt idx="439">
                  <c:v>1000.06</c:v>
                </c:pt>
                <c:pt idx="440">
                  <c:v>1000.06</c:v>
                </c:pt>
                <c:pt idx="441">
                  <c:v>1000.06</c:v>
                </c:pt>
                <c:pt idx="442">
                  <c:v>1000.06</c:v>
                </c:pt>
                <c:pt idx="443">
                  <c:v>1000.06</c:v>
                </c:pt>
                <c:pt idx="444">
                  <c:v>1000.06</c:v>
                </c:pt>
                <c:pt idx="445">
                  <c:v>1000.06</c:v>
                </c:pt>
                <c:pt idx="446">
                  <c:v>1000.06</c:v>
                </c:pt>
                <c:pt idx="447">
                  <c:v>1000.06</c:v>
                </c:pt>
                <c:pt idx="448">
                  <c:v>1000.06</c:v>
                </c:pt>
                <c:pt idx="449">
                  <c:v>1000.06</c:v>
                </c:pt>
                <c:pt idx="450">
                  <c:v>1000.06</c:v>
                </c:pt>
                <c:pt idx="451">
                  <c:v>1000.06</c:v>
                </c:pt>
                <c:pt idx="452">
                  <c:v>1000.06</c:v>
                </c:pt>
                <c:pt idx="453">
                  <c:v>1000.06</c:v>
                </c:pt>
                <c:pt idx="454">
                  <c:v>1000.06</c:v>
                </c:pt>
                <c:pt idx="455">
                  <c:v>1014.41</c:v>
                </c:pt>
                <c:pt idx="456">
                  <c:v>1014.41</c:v>
                </c:pt>
                <c:pt idx="457">
                  <c:v>1014.41</c:v>
                </c:pt>
                <c:pt idx="458">
                  <c:v>1014.41</c:v>
                </c:pt>
                <c:pt idx="459">
                  <c:v>1014.41</c:v>
                </c:pt>
                <c:pt idx="460">
                  <c:v>1014.41</c:v>
                </c:pt>
                <c:pt idx="461">
                  <c:v>1014.41</c:v>
                </c:pt>
                <c:pt idx="462">
                  <c:v>1014.41</c:v>
                </c:pt>
                <c:pt idx="463">
                  <c:v>1014.41</c:v>
                </c:pt>
                <c:pt idx="464">
                  <c:v>1014.41</c:v>
                </c:pt>
                <c:pt idx="465">
                  <c:v>1014.41</c:v>
                </c:pt>
                <c:pt idx="466">
                  <c:v>1014.41</c:v>
                </c:pt>
                <c:pt idx="467">
                  <c:v>1014.41</c:v>
                </c:pt>
                <c:pt idx="468">
                  <c:v>1014.41</c:v>
                </c:pt>
                <c:pt idx="469">
                  <c:v>1014.41</c:v>
                </c:pt>
                <c:pt idx="470">
                  <c:v>1014.41</c:v>
                </c:pt>
                <c:pt idx="471">
                  <c:v>1014.41</c:v>
                </c:pt>
                <c:pt idx="472">
                  <c:v>1014.41</c:v>
                </c:pt>
                <c:pt idx="473">
                  <c:v>1014.41</c:v>
                </c:pt>
                <c:pt idx="474">
                  <c:v>1014.41</c:v>
                </c:pt>
                <c:pt idx="475">
                  <c:v>1014.41</c:v>
                </c:pt>
                <c:pt idx="476">
                  <c:v>1014.41</c:v>
                </c:pt>
                <c:pt idx="477">
                  <c:v>1014.41</c:v>
                </c:pt>
                <c:pt idx="478">
                  <c:v>1014.41</c:v>
                </c:pt>
                <c:pt idx="479">
                  <c:v>1014.41</c:v>
                </c:pt>
                <c:pt idx="480">
                  <c:v>1014.41</c:v>
                </c:pt>
                <c:pt idx="481">
                  <c:v>1014.41</c:v>
                </c:pt>
                <c:pt idx="482">
                  <c:v>1014.41</c:v>
                </c:pt>
                <c:pt idx="483">
                  <c:v>1014.41</c:v>
                </c:pt>
                <c:pt idx="484">
                  <c:v>1014.41</c:v>
                </c:pt>
              </c:numCache>
            </c:numRef>
          </c:val>
        </c:ser>
        <c:ser>
          <c:idx val="2"/>
          <c:order val="2"/>
          <c:tx>
            <c:strRef>
              <c:f>Данные!$K$3</c:f>
              <c:strCache>
                <c:ptCount val="1"/>
                <c:pt idx="0">
                  <c:v>Суточные значения индекса РСВ в Первой ценовой зоне в 2011-2012 годах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Данные!$B$367:$B$832</c:f>
              <c:numCache>
                <c:formatCode>0</c:formatCode>
                <c:ptCount val="466"/>
                <c:pt idx="0">
                  <c:v>893.64</c:v>
                </c:pt>
                <c:pt idx="1">
                  <c:v>879.88</c:v>
                </c:pt>
                <c:pt idx="2">
                  <c:v>884.95999999999947</c:v>
                </c:pt>
                <c:pt idx="3">
                  <c:v>945.08</c:v>
                </c:pt>
                <c:pt idx="4">
                  <c:v>902.02</c:v>
                </c:pt>
                <c:pt idx="5">
                  <c:v>920.4</c:v>
                </c:pt>
                <c:pt idx="6">
                  <c:v>863.02</c:v>
                </c:pt>
                <c:pt idx="7">
                  <c:v>916.49</c:v>
                </c:pt>
                <c:pt idx="8">
                  <c:v>922.74</c:v>
                </c:pt>
                <c:pt idx="9">
                  <c:v>917.41</c:v>
                </c:pt>
                <c:pt idx="10">
                  <c:v>1037.25</c:v>
                </c:pt>
                <c:pt idx="11">
                  <c:v>980.51</c:v>
                </c:pt>
                <c:pt idx="12">
                  <c:v>999.69</c:v>
                </c:pt>
                <c:pt idx="13">
                  <c:v>1012.73</c:v>
                </c:pt>
                <c:pt idx="14">
                  <c:v>1000.8299999999995</c:v>
                </c:pt>
                <c:pt idx="15">
                  <c:v>951.14</c:v>
                </c:pt>
                <c:pt idx="16">
                  <c:v>999.59</c:v>
                </c:pt>
                <c:pt idx="17">
                  <c:v>987.01</c:v>
                </c:pt>
                <c:pt idx="18">
                  <c:v>1015.05</c:v>
                </c:pt>
                <c:pt idx="19">
                  <c:v>1027.94</c:v>
                </c:pt>
                <c:pt idx="20">
                  <c:v>1033.48</c:v>
                </c:pt>
                <c:pt idx="21">
                  <c:v>928.31</c:v>
                </c:pt>
                <c:pt idx="22">
                  <c:v>928.85999999999945</c:v>
                </c:pt>
                <c:pt idx="23">
                  <c:v>1037.96</c:v>
                </c:pt>
                <c:pt idx="24">
                  <c:v>1009.47</c:v>
                </c:pt>
                <c:pt idx="25">
                  <c:v>981.43999999999949</c:v>
                </c:pt>
                <c:pt idx="26">
                  <c:v>990.01</c:v>
                </c:pt>
                <c:pt idx="27">
                  <c:v>998.47</c:v>
                </c:pt>
                <c:pt idx="28">
                  <c:v>939.59</c:v>
                </c:pt>
                <c:pt idx="29">
                  <c:v>886.43999999999949</c:v>
                </c:pt>
                <c:pt idx="30">
                  <c:v>997.48</c:v>
                </c:pt>
                <c:pt idx="31">
                  <c:v>969.47</c:v>
                </c:pt>
                <c:pt idx="32">
                  <c:v>1017.99</c:v>
                </c:pt>
                <c:pt idx="33">
                  <c:v>1063.81</c:v>
                </c:pt>
                <c:pt idx="34">
                  <c:v>1081.8599999999999</c:v>
                </c:pt>
                <c:pt idx="35">
                  <c:v>1073.5899999999999</c:v>
                </c:pt>
                <c:pt idx="36">
                  <c:v>989.85999999999945</c:v>
                </c:pt>
                <c:pt idx="37">
                  <c:v>1130.6799999999998</c:v>
                </c:pt>
                <c:pt idx="38">
                  <c:v>1092.3599999999999</c:v>
                </c:pt>
                <c:pt idx="39">
                  <c:v>1059.3799999999999</c:v>
                </c:pt>
                <c:pt idx="40">
                  <c:v>1068.04</c:v>
                </c:pt>
                <c:pt idx="41">
                  <c:v>1092.8699999999999</c:v>
                </c:pt>
                <c:pt idx="42">
                  <c:v>1039.74</c:v>
                </c:pt>
                <c:pt idx="43">
                  <c:v>986.47</c:v>
                </c:pt>
                <c:pt idx="44">
                  <c:v>1068.4100000000001</c:v>
                </c:pt>
                <c:pt idx="45">
                  <c:v>1065.47</c:v>
                </c:pt>
                <c:pt idx="46">
                  <c:v>1072.22</c:v>
                </c:pt>
                <c:pt idx="47">
                  <c:v>1124.96</c:v>
                </c:pt>
                <c:pt idx="48">
                  <c:v>1228.1399999999999</c:v>
                </c:pt>
                <c:pt idx="49">
                  <c:v>1186.99</c:v>
                </c:pt>
                <c:pt idx="50">
                  <c:v>1108.45</c:v>
                </c:pt>
                <c:pt idx="51">
                  <c:v>1465.07</c:v>
                </c:pt>
                <c:pt idx="52">
                  <c:v>1383.81</c:v>
                </c:pt>
                <c:pt idx="53">
                  <c:v>1081</c:v>
                </c:pt>
                <c:pt idx="54">
                  <c:v>1364.52</c:v>
                </c:pt>
                <c:pt idx="55">
                  <c:v>1320.86</c:v>
                </c:pt>
                <c:pt idx="56">
                  <c:v>1229.92</c:v>
                </c:pt>
                <c:pt idx="57">
                  <c:v>1163.77</c:v>
                </c:pt>
                <c:pt idx="58">
                  <c:v>1334.6</c:v>
                </c:pt>
                <c:pt idx="59">
                  <c:v>1260.29</c:v>
                </c:pt>
                <c:pt idx="60">
                  <c:v>1171.97</c:v>
                </c:pt>
                <c:pt idx="61">
                  <c:v>1251.8699999999999</c:v>
                </c:pt>
                <c:pt idx="62">
                  <c:v>1036.02</c:v>
                </c:pt>
                <c:pt idx="63">
                  <c:v>1049.3</c:v>
                </c:pt>
                <c:pt idx="64">
                  <c:v>1053.42</c:v>
                </c:pt>
                <c:pt idx="65">
                  <c:v>1001.24</c:v>
                </c:pt>
                <c:pt idx="66">
                  <c:v>937.42</c:v>
                </c:pt>
                <c:pt idx="67">
                  <c:v>1008.19</c:v>
                </c:pt>
                <c:pt idx="68">
                  <c:v>924.4</c:v>
                </c:pt>
                <c:pt idx="69">
                  <c:v>940.6</c:v>
                </c:pt>
                <c:pt idx="70">
                  <c:v>916.94999999999948</c:v>
                </c:pt>
                <c:pt idx="71">
                  <c:v>902.93999999999949</c:v>
                </c:pt>
                <c:pt idx="72">
                  <c:v>965.43999999999949</c:v>
                </c:pt>
                <c:pt idx="73">
                  <c:v>954.18000000000052</c:v>
                </c:pt>
                <c:pt idx="74">
                  <c:v>942.57</c:v>
                </c:pt>
                <c:pt idx="75">
                  <c:v>971.57</c:v>
                </c:pt>
                <c:pt idx="76">
                  <c:v>970.03</c:v>
                </c:pt>
                <c:pt idx="77">
                  <c:v>973.33999999999946</c:v>
                </c:pt>
                <c:pt idx="78">
                  <c:v>925.01</c:v>
                </c:pt>
                <c:pt idx="79">
                  <c:v>975.98</c:v>
                </c:pt>
                <c:pt idx="80">
                  <c:v>961.16</c:v>
                </c:pt>
                <c:pt idx="81">
                  <c:v>965.63</c:v>
                </c:pt>
                <c:pt idx="82">
                  <c:v>967.37</c:v>
                </c:pt>
                <c:pt idx="83">
                  <c:v>975.49</c:v>
                </c:pt>
                <c:pt idx="84">
                  <c:v>968.25</c:v>
                </c:pt>
                <c:pt idx="85">
                  <c:v>945.41</c:v>
                </c:pt>
                <c:pt idx="86">
                  <c:v>987.89</c:v>
                </c:pt>
                <c:pt idx="87">
                  <c:v>997.93999999999949</c:v>
                </c:pt>
                <c:pt idx="88">
                  <c:v>1003.54</c:v>
                </c:pt>
                <c:pt idx="89">
                  <c:v>1009.37</c:v>
                </c:pt>
                <c:pt idx="90">
                  <c:v>1097.27</c:v>
                </c:pt>
                <c:pt idx="91">
                  <c:v>1004.99</c:v>
                </c:pt>
                <c:pt idx="92">
                  <c:v>971.57</c:v>
                </c:pt>
                <c:pt idx="93">
                  <c:v>1055.3599999999999</c:v>
                </c:pt>
                <c:pt idx="94">
                  <c:v>1029.55</c:v>
                </c:pt>
                <c:pt idx="95">
                  <c:v>1030.99</c:v>
                </c:pt>
                <c:pt idx="96">
                  <c:v>1081.6199999999999</c:v>
                </c:pt>
                <c:pt idx="97">
                  <c:v>1051.55</c:v>
                </c:pt>
                <c:pt idx="98">
                  <c:v>1033.57</c:v>
                </c:pt>
                <c:pt idx="99">
                  <c:v>1035.97</c:v>
                </c:pt>
                <c:pt idx="100">
                  <c:v>1115.74</c:v>
                </c:pt>
                <c:pt idx="101">
                  <c:v>1062.55</c:v>
                </c:pt>
                <c:pt idx="102">
                  <c:v>1065.8399999999999</c:v>
                </c:pt>
                <c:pt idx="103">
                  <c:v>1037.49</c:v>
                </c:pt>
                <c:pt idx="104">
                  <c:v>1056.05</c:v>
                </c:pt>
                <c:pt idx="105">
                  <c:v>1022.31</c:v>
                </c:pt>
                <c:pt idx="106">
                  <c:v>976.06</c:v>
                </c:pt>
                <c:pt idx="107">
                  <c:v>1049.6799999999998</c:v>
                </c:pt>
                <c:pt idx="108">
                  <c:v>1017.8399999999995</c:v>
                </c:pt>
                <c:pt idx="109">
                  <c:v>1008.69</c:v>
                </c:pt>
                <c:pt idx="110">
                  <c:v>995.23</c:v>
                </c:pt>
                <c:pt idx="111">
                  <c:v>1003.5</c:v>
                </c:pt>
                <c:pt idx="112">
                  <c:v>928.73</c:v>
                </c:pt>
                <c:pt idx="113">
                  <c:v>873.1</c:v>
                </c:pt>
                <c:pt idx="114">
                  <c:v>1004.72</c:v>
                </c:pt>
                <c:pt idx="115">
                  <c:v>1005.23</c:v>
                </c:pt>
                <c:pt idx="116">
                  <c:v>962.22</c:v>
                </c:pt>
                <c:pt idx="117">
                  <c:v>956</c:v>
                </c:pt>
                <c:pt idx="118">
                  <c:v>925.4</c:v>
                </c:pt>
                <c:pt idx="119">
                  <c:v>915.04</c:v>
                </c:pt>
                <c:pt idx="120">
                  <c:v>904.07</c:v>
                </c:pt>
                <c:pt idx="121">
                  <c:v>930.06</c:v>
                </c:pt>
                <c:pt idx="122">
                  <c:v>948.5</c:v>
                </c:pt>
                <c:pt idx="123">
                  <c:v>975.87</c:v>
                </c:pt>
                <c:pt idx="124">
                  <c:v>959.01</c:v>
                </c:pt>
                <c:pt idx="125">
                  <c:v>984.78000000000054</c:v>
                </c:pt>
                <c:pt idx="126">
                  <c:v>924.92</c:v>
                </c:pt>
                <c:pt idx="127">
                  <c:v>904.56</c:v>
                </c:pt>
                <c:pt idx="128">
                  <c:v>894.6</c:v>
                </c:pt>
                <c:pt idx="129">
                  <c:v>970.12</c:v>
                </c:pt>
                <c:pt idx="130">
                  <c:v>919.08</c:v>
                </c:pt>
                <c:pt idx="131">
                  <c:v>936.81999999999948</c:v>
                </c:pt>
                <c:pt idx="132">
                  <c:v>982.01</c:v>
                </c:pt>
                <c:pt idx="133">
                  <c:v>926.43999999999949</c:v>
                </c:pt>
                <c:pt idx="134">
                  <c:v>846.45999999999947</c:v>
                </c:pt>
                <c:pt idx="135">
                  <c:v>981.57</c:v>
                </c:pt>
                <c:pt idx="136">
                  <c:v>988.33999999999946</c:v>
                </c:pt>
                <c:pt idx="137">
                  <c:v>988.55</c:v>
                </c:pt>
                <c:pt idx="138">
                  <c:v>997.15</c:v>
                </c:pt>
                <c:pt idx="139">
                  <c:v>1000.39</c:v>
                </c:pt>
                <c:pt idx="140">
                  <c:v>1003.1</c:v>
                </c:pt>
                <c:pt idx="141">
                  <c:v>959.79000000000053</c:v>
                </c:pt>
                <c:pt idx="142">
                  <c:v>1088.3799999999999</c:v>
                </c:pt>
                <c:pt idx="143">
                  <c:v>1032.5999999999999</c:v>
                </c:pt>
                <c:pt idx="144">
                  <c:v>1070.8699999999999</c:v>
                </c:pt>
                <c:pt idx="145">
                  <c:v>1079.4100000000001</c:v>
                </c:pt>
                <c:pt idx="146">
                  <c:v>1060.8899999999999</c:v>
                </c:pt>
                <c:pt idx="147">
                  <c:v>992.53</c:v>
                </c:pt>
                <c:pt idx="148">
                  <c:v>975.41</c:v>
                </c:pt>
                <c:pt idx="149">
                  <c:v>1035.8</c:v>
                </c:pt>
                <c:pt idx="150">
                  <c:v>1046.03</c:v>
                </c:pt>
                <c:pt idx="151">
                  <c:v>1047.7</c:v>
                </c:pt>
                <c:pt idx="152">
                  <c:v>1072.82</c:v>
                </c:pt>
                <c:pt idx="153">
                  <c:v>1081.6299999999999</c:v>
                </c:pt>
                <c:pt idx="154">
                  <c:v>1106.97</c:v>
                </c:pt>
                <c:pt idx="155">
                  <c:v>1038.1399999999999</c:v>
                </c:pt>
                <c:pt idx="156">
                  <c:v>1104.3</c:v>
                </c:pt>
                <c:pt idx="157">
                  <c:v>1106.58</c:v>
                </c:pt>
                <c:pt idx="158">
                  <c:v>1068.9000000000001</c:v>
                </c:pt>
                <c:pt idx="159">
                  <c:v>1046.9100000000001</c:v>
                </c:pt>
                <c:pt idx="160">
                  <c:v>1015.9599999999995</c:v>
                </c:pt>
                <c:pt idx="161">
                  <c:v>1047.44</c:v>
                </c:pt>
                <c:pt idx="162">
                  <c:v>1006.41</c:v>
                </c:pt>
                <c:pt idx="163">
                  <c:v>1017.06</c:v>
                </c:pt>
                <c:pt idx="164">
                  <c:v>1139.78</c:v>
                </c:pt>
                <c:pt idx="165">
                  <c:v>1059.77</c:v>
                </c:pt>
                <c:pt idx="166">
                  <c:v>1066.6899999999998</c:v>
                </c:pt>
                <c:pt idx="167">
                  <c:v>1073.97</c:v>
                </c:pt>
                <c:pt idx="168">
                  <c:v>1031.99</c:v>
                </c:pt>
                <c:pt idx="169">
                  <c:v>1000.31</c:v>
                </c:pt>
                <c:pt idx="170">
                  <c:v>1113.23</c:v>
                </c:pt>
                <c:pt idx="171">
                  <c:v>1058.43</c:v>
                </c:pt>
                <c:pt idx="172">
                  <c:v>1045.77</c:v>
                </c:pt>
                <c:pt idx="173">
                  <c:v>1089.71</c:v>
                </c:pt>
                <c:pt idx="174">
                  <c:v>1077.8499999999999</c:v>
                </c:pt>
                <c:pt idx="175">
                  <c:v>1021.4399999999995</c:v>
                </c:pt>
                <c:pt idx="176">
                  <c:v>980.56</c:v>
                </c:pt>
                <c:pt idx="177">
                  <c:v>1071.8899999999999</c:v>
                </c:pt>
                <c:pt idx="178">
                  <c:v>1072.1699999999998</c:v>
                </c:pt>
                <c:pt idx="179">
                  <c:v>1065.6299999999999</c:v>
                </c:pt>
                <c:pt idx="180">
                  <c:v>1060.58</c:v>
                </c:pt>
                <c:pt idx="181">
                  <c:v>1041.6499999999999</c:v>
                </c:pt>
                <c:pt idx="182">
                  <c:v>1039.1099999999999</c:v>
                </c:pt>
                <c:pt idx="183">
                  <c:v>1006.9599999999995</c:v>
                </c:pt>
                <c:pt idx="184">
                  <c:v>1117.03</c:v>
                </c:pt>
                <c:pt idx="185">
                  <c:v>1111.98</c:v>
                </c:pt>
                <c:pt idx="186">
                  <c:v>1007.02</c:v>
                </c:pt>
                <c:pt idx="187">
                  <c:v>1016.2</c:v>
                </c:pt>
                <c:pt idx="188">
                  <c:v>997.06</c:v>
                </c:pt>
                <c:pt idx="189">
                  <c:v>1016.4</c:v>
                </c:pt>
                <c:pt idx="190">
                  <c:v>939.39</c:v>
                </c:pt>
                <c:pt idx="191">
                  <c:v>1024.82</c:v>
                </c:pt>
                <c:pt idx="192">
                  <c:v>1005.41</c:v>
                </c:pt>
                <c:pt idx="193">
                  <c:v>1016.2900000000005</c:v>
                </c:pt>
                <c:pt idx="194">
                  <c:v>1011.9599999999995</c:v>
                </c:pt>
                <c:pt idx="195">
                  <c:v>1005.81</c:v>
                </c:pt>
                <c:pt idx="196">
                  <c:v>915.03</c:v>
                </c:pt>
                <c:pt idx="197">
                  <c:v>858.01</c:v>
                </c:pt>
                <c:pt idx="198">
                  <c:v>1027.42</c:v>
                </c:pt>
                <c:pt idx="199">
                  <c:v>1005.88</c:v>
                </c:pt>
                <c:pt idx="200">
                  <c:v>1027.6899999999998</c:v>
                </c:pt>
                <c:pt idx="201">
                  <c:v>1063.28</c:v>
                </c:pt>
                <c:pt idx="202">
                  <c:v>1104.03</c:v>
                </c:pt>
                <c:pt idx="203">
                  <c:v>984.7</c:v>
                </c:pt>
                <c:pt idx="204">
                  <c:v>930.2</c:v>
                </c:pt>
                <c:pt idx="205">
                  <c:v>1030.46</c:v>
                </c:pt>
                <c:pt idx="206">
                  <c:v>1066.98</c:v>
                </c:pt>
                <c:pt idx="207">
                  <c:v>1052.8399999999999</c:v>
                </c:pt>
                <c:pt idx="208">
                  <c:v>1096.31</c:v>
                </c:pt>
                <c:pt idx="209">
                  <c:v>1160.03</c:v>
                </c:pt>
                <c:pt idx="210">
                  <c:v>1027.1399999999999</c:v>
                </c:pt>
                <c:pt idx="211">
                  <c:v>954.73</c:v>
                </c:pt>
                <c:pt idx="212">
                  <c:v>1024.71</c:v>
                </c:pt>
                <c:pt idx="213">
                  <c:v>1021</c:v>
                </c:pt>
                <c:pt idx="214">
                  <c:v>1009.9599999999995</c:v>
                </c:pt>
                <c:pt idx="215">
                  <c:v>984.15</c:v>
                </c:pt>
                <c:pt idx="216">
                  <c:v>944.85999999999945</c:v>
                </c:pt>
                <c:pt idx="217">
                  <c:v>933.32999999999947</c:v>
                </c:pt>
                <c:pt idx="218">
                  <c:v>882.61</c:v>
                </c:pt>
                <c:pt idx="219">
                  <c:v>998.29000000000053</c:v>
                </c:pt>
                <c:pt idx="220">
                  <c:v>1004.01</c:v>
                </c:pt>
                <c:pt idx="221">
                  <c:v>1002.12</c:v>
                </c:pt>
                <c:pt idx="222">
                  <c:v>975.6</c:v>
                </c:pt>
                <c:pt idx="223">
                  <c:v>1037.27</c:v>
                </c:pt>
                <c:pt idx="224">
                  <c:v>990.59</c:v>
                </c:pt>
                <c:pt idx="225">
                  <c:v>952.41</c:v>
                </c:pt>
                <c:pt idx="226">
                  <c:v>1041.05</c:v>
                </c:pt>
                <c:pt idx="227">
                  <c:v>975.68000000000052</c:v>
                </c:pt>
                <c:pt idx="228">
                  <c:v>987.84999999999945</c:v>
                </c:pt>
                <c:pt idx="229">
                  <c:v>959.13</c:v>
                </c:pt>
                <c:pt idx="230">
                  <c:v>949.33999999999946</c:v>
                </c:pt>
                <c:pt idx="231">
                  <c:v>889.89</c:v>
                </c:pt>
                <c:pt idx="232">
                  <c:v>815.94999999999948</c:v>
                </c:pt>
                <c:pt idx="233">
                  <c:v>962.22</c:v>
                </c:pt>
                <c:pt idx="234">
                  <c:v>924.89</c:v>
                </c:pt>
                <c:pt idx="235">
                  <c:v>917.31999999999948</c:v>
                </c:pt>
                <c:pt idx="236">
                  <c:v>966.78000000000054</c:v>
                </c:pt>
                <c:pt idx="237">
                  <c:v>990.6</c:v>
                </c:pt>
                <c:pt idx="238">
                  <c:v>975.57</c:v>
                </c:pt>
                <c:pt idx="239">
                  <c:v>993.48</c:v>
                </c:pt>
                <c:pt idx="240">
                  <c:v>1000.16</c:v>
                </c:pt>
                <c:pt idx="241">
                  <c:v>923.83999999999946</c:v>
                </c:pt>
                <c:pt idx="242">
                  <c:v>1008.69</c:v>
                </c:pt>
                <c:pt idx="243">
                  <c:v>982.5</c:v>
                </c:pt>
                <c:pt idx="244">
                  <c:v>981.25</c:v>
                </c:pt>
                <c:pt idx="245">
                  <c:v>937.09</c:v>
                </c:pt>
                <c:pt idx="246">
                  <c:v>908.57</c:v>
                </c:pt>
                <c:pt idx="247">
                  <c:v>982.35999999999945</c:v>
                </c:pt>
                <c:pt idx="248">
                  <c:v>993.24</c:v>
                </c:pt>
                <c:pt idx="249">
                  <c:v>973.77000000000055</c:v>
                </c:pt>
                <c:pt idx="250">
                  <c:v>996.33999999999946</c:v>
                </c:pt>
                <c:pt idx="251">
                  <c:v>1003</c:v>
                </c:pt>
                <c:pt idx="252">
                  <c:v>966.55</c:v>
                </c:pt>
                <c:pt idx="253">
                  <c:v>939.15</c:v>
                </c:pt>
                <c:pt idx="254">
                  <c:v>1003.19</c:v>
                </c:pt>
                <c:pt idx="255">
                  <c:v>977</c:v>
                </c:pt>
                <c:pt idx="256">
                  <c:v>975.08</c:v>
                </c:pt>
                <c:pt idx="257">
                  <c:v>973.72</c:v>
                </c:pt>
                <c:pt idx="258">
                  <c:v>979.04</c:v>
                </c:pt>
                <c:pt idx="259">
                  <c:v>954.31</c:v>
                </c:pt>
                <c:pt idx="260">
                  <c:v>937.87</c:v>
                </c:pt>
                <c:pt idx="261">
                  <c:v>1032.6499999999999</c:v>
                </c:pt>
                <c:pt idx="262">
                  <c:v>1036.4000000000001</c:v>
                </c:pt>
                <c:pt idx="263">
                  <c:v>1004.8199999999995</c:v>
                </c:pt>
                <c:pt idx="264">
                  <c:v>1000.2900000000005</c:v>
                </c:pt>
                <c:pt idx="265">
                  <c:v>1037.23</c:v>
                </c:pt>
                <c:pt idx="266">
                  <c:v>1005.91</c:v>
                </c:pt>
                <c:pt idx="267">
                  <c:v>899.31999999999948</c:v>
                </c:pt>
                <c:pt idx="268">
                  <c:v>996.74</c:v>
                </c:pt>
                <c:pt idx="269">
                  <c:v>1000.65</c:v>
                </c:pt>
                <c:pt idx="270">
                  <c:v>1021.08</c:v>
                </c:pt>
                <c:pt idx="271">
                  <c:v>1030.55</c:v>
                </c:pt>
                <c:pt idx="272">
                  <c:v>1017.53</c:v>
                </c:pt>
                <c:pt idx="273">
                  <c:v>977.39</c:v>
                </c:pt>
                <c:pt idx="274">
                  <c:v>967.8</c:v>
                </c:pt>
                <c:pt idx="275">
                  <c:v>1039.79</c:v>
                </c:pt>
                <c:pt idx="276">
                  <c:v>957.47</c:v>
                </c:pt>
                <c:pt idx="277">
                  <c:v>991.31999999999948</c:v>
                </c:pt>
                <c:pt idx="278">
                  <c:v>1027.26</c:v>
                </c:pt>
                <c:pt idx="279">
                  <c:v>991.16</c:v>
                </c:pt>
                <c:pt idx="280">
                  <c:v>953.45999999999947</c:v>
                </c:pt>
                <c:pt idx="281">
                  <c:v>889.01</c:v>
                </c:pt>
                <c:pt idx="282">
                  <c:v>939.58</c:v>
                </c:pt>
                <c:pt idx="283">
                  <c:v>903.53</c:v>
                </c:pt>
                <c:pt idx="284">
                  <c:v>910.18000000000052</c:v>
                </c:pt>
                <c:pt idx="285">
                  <c:v>913.09</c:v>
                </c:pt>
                <c:pt idx="286">
                  <c:v>942.38</c:v>
                </c:pt>
                <c:pt idx="287">
                  <c:v>949.11</c:v>
                </c:pt>
                <c:pt idx="288">
                  <c:v>905.57</c:v>
                </c:pt>
                <c:pt idx="289">
                  <c:v>916.12</c:v>
                </c:pt>
                <c:pt idx="290">
                  <c:v>892.1</c:v>
                </c:pt>
                <c:pt idx="291">
                  <c:v>885.77000000000055</c:v>
                </c:pt>
                <c:pt idx="292">
                  <c:v>926.93999999999949</c:v>
                </c:pt>
                <c:pt idx="293">
                  <c:v>915.69</c:v>
                </c:pt>
                <c:pt idx="294">
                  <c:v>990.19</c:v>
                </c:pt>
                <c:pt idx="295">
                  <c:v>899.25</c:v>
                </c:pt>
                <c:pt idx="296">
                  <c:v>947.08</c:v>
                </c:pt>
                <c:pt idx="297">
                  <c:v>953.83999999999946</c:v>
                </c:pt>
                <c:pt idx="298">
                  <c:v>1022.9</c:v>
                </c:pt>
                <c:pt idx="299">
                  <c:v>996.21</c:v>
                </c:pt>
                <c:pt idx="300">
                  <c:v>968.8</c:v>
                </c:pt>
                <c:pt idx="301">
                  <c:v>963.58</c:v>
                </c:pt>
                <c:pt idx="302">
                  <c:v>919.12</c:v>
                </c:pt>
                <c:pt idx="303">
                  <c:v>1017.9599999999995</c:v>
                </c:pt>
                <c:pt idx="304">
                  <c:v>930.14</c:v>
                </c:pt>
                <c:pt idx="305">
                  <c:v>963.49</c:v>
                </c:pt>
                <c:pt idx="306">
                  <c:v>914.62</c:v>
                </c:pt>
                <c:pt idx="307">
                  <c:v>889.62</c:v>
                </c:pt>
                <c:pt idx="308">
                  <c:v>920.76</c:v>
                </c:pt>
                <c:pt idx="309">
                  <c:v>891.81</c:v>
                </c:pt>
                <c:pt idx="310">
                  <c:v>926.29000000000053</c:v>
                </c:pt>
                <c:pt idx="311">
                  <c:v>937.37</c:v>
                </c:pt>
                <c:pt idx="312">
                  <c:v>947.5</c:v>
                </c:pt>
                <c:pt idx="313">
                  <c:v>943.2</c:v>
                </c:pt>
                <c:pt idx="314">
                  <c:v>951.43999999999949</c:v>
                </c:pt>
                <c:pt idx="315">
                  <c:v>887.66</c:v>
                </c:pt>
                <c:pt idx="316">
                  <c:v>848.31</c:v>
                </c:pt>
                <c:pt idx="317">
                  <c:v>946.9</c:v>
                </c:pt>
                <c:pt idx="318">
                  <c:v>956.6</c:v>
                </c:pt>
                <c:pt idx="319">
                  <c:v>964</c:v>
                </c:pt>
                <c:pt idx="320">
                  <c:v>934.65</c:v>
                </c:pt>
                <c:pt idx="321">
                  <c:v>945.44999999999948</c:v>
                </c:pt>
                <c:pt idx="322">
                  <c:v>909.92</c:v>
                </c:pt>
                <c:pt idx="323">
                  <c:v>816.65</c:v>
                </c:pt>
                <c:pt idx="324">
                  <c:v>888.83999999999946</c:v>
                </c:pt>
                <c:pt idx="325">
                  <c:v>865.97</c:v>
                </c:pt>
                <c:pt idx="326">
                  <c:v>906.7</c:v>
                </c:pt>
                <c:pt idx="327">
                  <c:v>925.97</c:v>
                </c:pt>
                <c:pt idx="328">
                  <c:v>956.48</c:v>
                </c:pt>
                <c:pt idx="329">
                  <c:v>938.62</c:v>
                </c:pt>
                <c:pt idx="330">
                  <c:v>868.17000000000053</c:v>
                </c:pt>
                <c:pt idx="331">
                  <c:v>951.06</c:v>
                </c:pt>
                <c:pt idx="332">
                  <c:v>936.27000000000055</c:v>
                </c:pt>
                <c:pt idx="333">
                  <c:v>923.54</c:v>
                </c:pt>
                <c:pt idx="334">
                  <c:v>899.17000000000053</c:v>
                </c:pt>
                <c:pt idx="335">
                  <c:v>893.25</c:v>
                </c:pt>
                <c:pt idx="336">
                  <c:v>868.81999999999948</c:v>
                </c:pt>
                <c:pt idx="337">
                  <c:v>756.75</c:v>
                </c:pt>
                <c:pt idx="338">
                  <c:v>869.43999999999949</c:v>
                </c:pt>
                <c:pt idx="339">
                  <c:v>882.88</c:v>
                </c:pt>
                <c:pt idx="340">
                  <c:v>917.64</c:v>
                </c:pt>
                <c:pt idx="341">
                  <c:v>902.39</c:v>
                </c:pt>
                <c:pt idx="342">
                  <c:v>901</c:v>
                </c:pt>
                <c:pt idx="343">
                  <c:v>910.63</c:v>
                </c:pt>
                <c:pt idx="344">
                  <c:v>844.61</c:v>
                </c:pt>
                <c:pt idx="345">
                  <c:v>909.79000000000053</c:v>
                </c:pt>
                <c:pt idx="346">
                  <c:v>884.4</c:v>
                </c:pt>
                <c:pt idx="347">
                  <c:v>894.74</c:v>
                </c:pt>
                <c:pt idx="348">
                  <c:v>966.32999999999947</c:v>
                </c:pt>
                <c:pt idx="349">
                  <c:v>897.68000000000052</c:v>
                </c:pt>
                <c:pt idx="350">
                  <c:v>916.37</c:v>
                </c:pt>
                <c:pt idx="351">
                  <c:v>850.42</c:v>
                </c:pt>
                <c:pt idx="352">
                  <c:v>885.6</c:v>
                </c:pt>
                <c:pt idx="353">
                  <c:v>871.12</c:v>
                </c:pt>
                <c:pt idx="354">
                  <c:v>883.54</c:v>
                </c:pt>
                <c:pt idx="355">
                  <c:v>898.07</c:v>
                </c:pt>
                <c:pt idx="356">
                  <c:v>894.79000000000053</c:v>
                </c:pt>
                <c:pt idx="357">
                  <c:v>848.95999999999947</c:v>
                </c:pt>
                <c:pt idx="358">
                  <c:v>736.04</c:v>
                </c:pt>
                <c:pt idx="359">
                  <c:v>887.83999999999946</c:v>
                </c:pt>
                <c:pt idx="360">
                  <c:v>873.25</c:v>
                </c:pt>
                <c:pt idx="361">
                  <c:v>960.14</c:v>
                </c:pt>
                <c:pt idx="362">
                  <c:v>988.31</c:v>
                </c:pt>
                <c:pt idx="363">
                  <c:v>865.48</c:v>
                </c:pt>
                <c:pt idx="364">
                  <c:v>885.31999999999948</c:v>
                </c:pt>
                <c:pt idx="365">
                  <c:v>756.02</c:v>
                </c:pt>
                <c:pt idx="366">
                  <c:v>839.1</c:v>
                </c:pt>
                <c:pt idx="367">
                  <c:v>891.57</c:v>
                </c:pt>
                <c:pt idx="368">
                  <c:v>900.24</c:v>
                </c:pt>
                <c:pt idx="369">
                  <c:v>825.68000000000052</c:v>
                </c:pt>
                <c:pt idx="370">
                  <c:v>758.83999999999946</c:v>
                </c:pt>
                <c:pt idx="371">
                  <c:v>750.62</c:v>
                </c:pt>
                <c:pt idx="372">
                  <c:v>835.33999999999946</c:v>
                </c:pt>
                <c:pt idx="373">
                  <c:v>872.88</c:v>
                </c:pt>
                <c:pt idx="374">
                  <c:v>942.48</c:v>
                </c:pt>
                <c:pt idx="375">
                  <c:v>923.07</c:v>
                </c:pt>
                <c:pt idx="376">
                  <c:v>881.29000000000053</c:v>
                </c:pt>
                <c:pt idx="377">
                  <c:v>825.54</c:v>
                </c:pt>
                <c:pt idx="378">
                  <c:v>884.92</c:v>
                </c:pt>
                <c:pt idx="379">
                  <c:v>868.27000000000055</c:v>
                </c:pt>
                <c:pt idx="380">
                  <c:v>915.42</c:v>
                </c:pt>
                <c:pt idx="381">
                  <c:v>876.62</c:v>
                </c:pt>
                <c:pt idx="382">
                  <c:v>877.06</c:v>
                </c:pt>
                <c:pt idx="383">
                  <c:v>902.1</c:v>
                </c:pt>
                <c:pt idx="384">
                  <c:v>925.33999999999946</c:v>
                </c:pt>
                <c:pt idx="385">
                  <c:v>927.93</c:v>
                </c:pt>
                <c:pt idx="386">
                  <c:v>855.73</c:v>
                </c:pt>
                <c:pt idx="387">
                  <c:v>914.05</c:v>
                </c:pt>
                <c:pt idx="388">
                  <c:v>899.31</c:v>
                </c:pt>
                <c:pt idx="389">
                  <c:v>907.81999999999948</c:v>
                </c:pt>
                <c:pt idx="390">
                  <c:v>899.38</c:v>
                </c:pt>
                <c:pt idx="391">
                  <c:v>945.98</c:v>
                </c:pt>
                <c:pt idx="392">
                  <c:v>906.12</c:v>
                </c:pt>
                <c:pt idx="393">
                  <c:v>850.02</c:v>
                </c:pt>
                <c:pt idx="394">
                  <c:v>944.58</c:v>
                </c:pt>
                <c:pt idx="395">
                  <c:v>985.57</c:v>
                </c:pt>
                <c:pt idx="396">
                  <c:v>971.68000000000052</c:v>
                </c:pt>
                <c:pt idx="397">
                  <c:v>975.12</c:v>
                </c:pt>
                <c:pt idx="398">
                  <c:v>1048.47</c:v>
                </c:pt>
                <c:pt idx="399">
                  <c:v>1034.31</c:v>
                </c:pt>
                <c:pt idx="400">
                  <c:v>898.43</c:v>
                </c:pt>
                <c:pt idx="401">
                  <c:v>986.17000000000053</c:v>
                </c:pt>
                <c:pt idx="402">
                  <c:v>989.78000000000054</c:v>
                </c:pt>
                <c:pt idx="403">
                  <c:v>954.71</c:v>
                </c:pt>
                <c:pt idx="404">
                  <c:v>938.25</c:v>
                </c:pt>
                <c:pt idx="405">
                  <c:v>980.06</c:v>
                </c:pt>
                <c:pt idx="406">
                  <c:v>957.43</c:v>
                </c:pt>
                <c:pt idx="407">
                  <c:v>927.16</c:v>
                </c:pt>
                <c:pt idx="408">
                  <c:v>997.65</c:v>
                </c:pt>
                <c:pt idx="409">
                  <c:v>941.43999999999949</c:v>
                </c:pt>
                <c:pt idx="410">
                  <c:v>928.6</c:v>
                </c:pt>
                <c:pt idx="411">
                  <c:v>962.2</c:v>
                </c:pt>
                <c:pt idx="412">
                  <c:v>990.15</c:v>
                </c:pt>
                <c:pt idx="413">
                  <c:v>957.18000000000052</c:v>
                </c:pt>
                <c:pt idx="414">
                  <c:v>936.44999999999948</c:v>
                </c:pt>
                <c:pt idx="415">
                  <c:v>1029.05</c:v>
                </c:pt>
                <c:pt idx="416">
                  <c:v>909.15</c:v>
                </c:pt>
                <c:pt idx="417">
                  <c:v>885.64</c:v>
                </c:pt>
                <c:pt idx="418">
                  <c:v>861.95999999999947</c:v>
                </c:pt>
                <c:pt idx="419">
                  <c:v>875.89</c:v>
                </c:pt>
                <c:pt idx="420">
                  <c:v>845.32999999999947</c:v>
                </c:pt>
                <c:pt idx="421">
                  <c:v>810.18000000000052</c:v>
                </c:pt>
                <c:pt idx="422">
                  <c:v>850.85999999999945</c:v>
                </c:pt>
                <c:pt idx="423">
                  <c:v>835.62</c:v>
                </c:pt>
                <c:pt idx="424">
                  <c:v>842.89</c:v>
                </c:pt>
                <c:pt idx="425">
                  <c:v>853.25</c:v>
                </c:pt>
                <c:pt idx="426">
                  <c:v>838.3</c:v>
                </c:pt>
                <c:pt idx="427">
                  <c:v>834.84999999999945</c:v>
                </c:pt>
                <c:pt idx="428">
                  <c:v>803.27000000000055</c:v>
                </c:pt>
                <c:pt idx="429">
                  <c:v>903.82999999999947</c:v>
                </c:pt>
                <c:pt idx="430">
                  <c:v>884.62</c:v>
                </c:pt>
                <c:pt idx="431">
                  <c:v>979.39</c:v>
                </c:pt>
                <c:pt idx="432">
                  <c:v>944.38</c:v>
                </c:pt>
                <c:pt idx="433">
                  <c:v>911.54</c:v>
                </c:pt>
                <c:pt idx="434">
                  <c:v>866.41</c:v>
                </c:pt>
                <c:pt idx="435">
                  <c:v>941.12</c:v>
                </c:pt>
                <c:pt idx="436">
                  <c:v>970.52</c:v>
                </c:pt>
                <c:pt idx="437">
                  <c:v>935.66</c:v>
                </c:pt>
                <c:pt idx="438">
                  <c:v>905.01</c:v>
                </c:pt>
                <c:pt idx="439">
                  <c:v>924.56</c:v>
                </c:pt>
                <c:pt idx="440">
                  <c:v>940.75</c:v>
                </c:pt>
                <c:pt idx="441">
                  <c:v>933.63</c:v>
                </c:pt>
                <c:pt idx="442">
                  <c:v>912.55</c:v>
                </c:pt>
                <c:pt idx="443">
                  <c:v>948.81999999999948</c:v>
                </c:pt>
                <c:pt idx="444">
                  <c:v>976.25</c:v>
                </c:pt>
                <c:pt idx="445">
                  <c:v>994.4</c:v>
                </c:pt>
                <c:pt idx="446">
                  <c:v>966.7</c:v>
                </c:pt>
                <c:pt idx="447">
                  <c:v>950.67000000000053</c:v>
                </c:pt>
                <c:pt idx="448">
                  <c:v>970.78000000000054</c:v>
                </c:pt>
                <c:pt idx="449">
                  <c:v>893.81</c:v>
                </c:pt>
                <c:pt idx="450">
                  <c:v>983.15</c:v>
                </c:pt>
                <c:pt idx="451">
                  <c:v>944.5</c:v>
                </c:pt>
                <c:pt idx="452">
                  <c:v>921.1</c:v>
                </c:pt>
                <c:pt idx="453">
                  <c:v>949.72</c:v>
                </c:pt>
                <c:pt idx="454">
                  <c:v>948.76</c:v>
                </c:pt>
                <c:pt idx="455">
                  <c:v>928.64</c:v>
                </c:pt>
                <c:pt idx="456">
                  <c:v>862.95999999999947</c:v>
                </c:pt>
                <c:pt idx="457">
                  <c:v>962.19</c:v>
                </c:pt>
                <c:pt idx="458">
                  <c:v>971.94999999999948</c:v>
                </c:pt>
                <c:pt idx="459">
                  <c:v>935.77000000000055</c:v>
                </c:pt>
                <c:pt idx="460">
                  <c:v>932.94999999999948</c:v>
                </c:pt>
                <c:pt idx="461">
                  <c:v>948.93</c:v>
                </c:pt>
                <c:pt idx="462">
                  <c:v>922.03</c:v>
                </c:pt>
                <c:pt idx="463">
                  <c:v>838.94999999999948</c:v>
                </c:pt>
                <c:pt idx="464">
                  <c:v>1010.11</c:v>
                </c:pt>
                <c:pt idx="465">
                  <c:v>976.72</c:v>
                </c:pt>
              </c:numCache>
            </c:numRef>
          </c:val>
        </c:ser>
        <c:ser>
          <c:idx val="3"/>
          <c:order val="3"/>
          <c:tx>
            <c:strRef>
              <c:f>Данные!$K$7</c:f>
              <c:strCache>
                <c:ptCount val="1"/>
                <c:pt idx="0">
                  <c:v>Месячные значения индекса РСВ в Первой ценовой зоне в 2011-2012 годах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Данные!$C$367:$C$832</c:f>
              <c:numCache>
                <c:formatCode>0</c:formatCode>
                <c:ptCount val="466"/>
                <c:pt idx="0">
                  <c:v>962.97</c:v>
                </c:pt>
                <c:pt idx="1">
                  <c:v>962.97</c:v>
                </c:pt>
                <c:pt idx="2">
                  <c:v>962.97</c:v>
                </c:pt>
                <c:pt idx="3">
                  <c:v>962.97</c:v>
                </c:pt>
                <c:pt idx="4">
                  <c:v>962.97</c:v>
                </c:pt>
                <c:pt idx="5">
                  <c:v>962.97</c:v>
                </c:pt>
                <c:pt idx="6">
                  <c:v>962.97</c:v>
                </c:pt>
                <c:pt idx="7">
                  <c:v>962.97</c:v>
                </c:pt>
                <c:pt idx="8">
                  <c:v>962.97</c:v>
                </c:pt>
                <c:pt idx="9">
                  <c:v>962.97</c:v>
                </c:pt>
                <c:pt idx="10">
                  <c:v>962.97</c:v>
                </c:pt>
                <c:pt idx="11">
                  <c:v>962.97</c:v>
                </c:pt>
                <c:pt idx="12">
                  <c:v>962.97</c:v>
                </c:pt>
                <c:pt idx="13">
                  <c:v>962.97</c:v>
                </c:pt>
                <c:pt idx="14">
                  <c:v>962.97</c:v>
                </c:pt>
                <c:pt idx="15">
                  <c:v>962.97</c:v>
                </c:pt>
                <c:pt idx="16">
                  <c:v>962.97</c:v>
                </c:pt>
                <c:pt idx="17">
                  <c:v>962.97</c:v>
                </c:pt>
                <c:pt idx="18">
                  <c:v>962.97</c:v>
                </c:pt>
                <c:pt idx="19">
                  <c:v>962.97</c:v>
                </c:pt>
                <c:pt idx="20">
                  <c:v>962.97</c:v>
                </c:pt>
                <c:pt idx="21">
                  <c:v>962.97</c:v>
                </c:pt>
                <c:pt idx="22">
                  <c:v>962.97</c:v>
                </c:pt>
                <c:pt idx="23">
                  <c:v>962.97</c:v>
                </c:pt>
                <c:pt idx="24">
                  <c:v>962.97</c:v>
                </c:pt>
                <c:pt idx="25">
                  <c:v>962.97</c:v>
                </c:pt>
                <c:pt idx="26">
                  <c:v>962.97</c:v>
                </c:pt>
                <c:pt idx="27">
                  <c:v>962.97</c:v>
                </c:pt>
                <c:pt idx="28">
                  <c:v>962.97</c:v>
                </c:pt>
                <c:pt idx="29">
                  <c:v>962.97</c:v>
                </c:pt>
                <c:pt idx="30">
                  <c:v>962.97</c:v>
                </c:pt>
                <c:pt idx="31">
                  <c:v>1140.54</c:v>
                </c:pt>
                <c:pt idx="32">
                  <c:v>1140.54</c:v>
                </c:pt>
                <c:pt idx="33">
                  <c:v>1140.54</c:v>
                </c:pt>
                <c:pt idx="34">
                  <c:v>1140.54</c:v>
                </c:pt>
                <c:pt idx="35">
                  <c:v>1140.54</c:v>
                </c:pt>
                <c:pt idx="36">
                  <c:v>1140.54</c:v>
                </c:pt>
                <c:pt idx="37">
                  <c:v>1140.54</c:v>
                </c:pt>
                <c:pt idx="38">
                  <c:v>1140.54</c:v>
                </c:pt>
                <c:pt idx="39">
                  <c:v>1140.54</c:v>
                </c:pt>
                <c:pt idx="40">
                  <c:v>1140.54</c:v>
                </c:pt>
                <c:pt idx="41">
                  <c:v>1140.54</c:v>
                </c:pt>
                <c:pt idx="42">
                  <c:v>1140.54</c:v>
                </c:pt>
                <c:pt idx="43">
                  <c:v>1140.54</c:v>
                </c:pt>
                <c:pt idx="44">
                  <c:v>1140.54</c:v>
                </c:pt>
                <c:pt idx="45">
                  <c:v>1140.54</c:v>
                </c:pt>
                <c:pt idx="46">
                  <c:v>1140.54</c:v>
                </c:pt>
                <c:pt idx="47">
                  <c:v>1140.54</c:v>
                </c:pt>
                <c:pt idx="48">
                  <c:v>1140.54</c:v>
                </c:pt>
                <c:pt idx="49">
                  <c:v>1140.54</c:v>
                </c:pt>
                <c:pt idx="50">
                  <c:v>1140.54</c:v>
                </c:pt>
                <c:pt idx="51">
                  <c:v>1140.54</c:v>
                </c:pt>
                <c:pt idx="52">
                  <c:v>1140.54</c:v>
                </c:pt>
                <c:pt idx="53">
                  <c:v>1140.54</c:v>
                </c:pt>
                <c:pt idx="54">
                  <c:v>1140.54</c:v>
                </c:pt>
                <c:pt idx="55">
                  <c:v>1140.54</c:v>
                </c:pt>
                <c:pt idx="56">
                  <c:v>1140.54</c:v>
                </c:pt>
                <c:pt idx="57">
                  <c:v>1140.54</c:v>
                </c:pt>
                <c:pt idx="58">
                  <c:v>1140.54</c:v>
                </c:pt>
                <c:pt idx="59">
                  <c:v>1000.06</c:v>
                </c:pt>
                <c:pt idx="60">
                  <c:v>1000.06</c:v>
                </c:pt>
                <c:pt idx="61">
                  <c:v>1000.06</c:v>
                </c:pt>
                <c:pt idx="62">
                  <c:v>1000.06</c:v>
                </c:pt>
                <c:pt idx="63">
                  <c:v>1000.06</c:v>
                </c:pt>
                <c:pt idx="64">
                  <c:v>1000.06</c:v>
                </c:pt>
                <c:pt idx="65">
                  <c:v>1000.06</c:v>
                </c:pt>
                <c:pt idx="66">
                  <c:v>1000.06</c:v>
                </c:pt>
                <c:pt idx="67">
                  <c:v>1000.06</c:v>
                </c:pt>
                <c:pt idx="68">
                  <c:v>1000.06</c:v>
                </c:pt>
                <c:pt idx="69">
                  <c:v>1000.06</c:v>
                </c:pt>
                <c:pt idx="70">
                  <c:v>1000.06</c:v>
                </c:pt>
                <c:pt idx="71">
                  <c:v>1000.06</c:v>
                </c:pt>
                <c:pt idx="72">
                  <c:v>1000.06</c:v>
                </c:pt>
                <c:pt idx="73">
                  <c:v>1000.06</c:v>
                </c:pt>
                <c:pt idx="74">
                  <c:v>1000.06</c:v>
                </c:pt>
                <c:pt idx="75">
                  <c:v>1000.06</c:v>
                </c:pt>
                <c:pt idx="76">
                  <c:v>1000.06</c:v>
                </c:pt>
                <c:pt idx="77">
                  <c:v>1000.06</c:v>
                </c:pt>
                <c:pt idx="78">
                  <c:v>1000.06</c:v>
                </c:pt>
                <c:pt idx="79">
                  <c:v>1000.06</c:v>
                </c:pt>
                <c:pt idx="80">
                  <c:v>1000.06</c:v>
                </c:pt>
                <c:pt idx="81">
                  <c:v>1000.06</c:v>
                </c:pt>
                <c:pt idx="82">
                  <c:v>1000.06</c:v>
                </c:pt>
                <c:pt idx="83">
                  <c:v>1000.06</c:v>
                </c:pt>
                <c:pt idx="84">
                  <c:v>1000.06</c:v>
                </c:pt>
                <c:pt idx="85">
                  <c:v>1000.06</c:v>
                </c:pt>
                <c:pt idx="86">
                  <c:v>1000.06</c:v>
                </c:pt>
                <c:pt idx="87">
                  <c:v>1000.06</c:v>
                </c:pt>
                <c:pt idx="88">
                  <c:v>1000.06</c:v>
                </c:pt>
                <c:pt idx="89">
                  <c:v>1000.06</c:v>
                </c:pt>
                <c:pt idx="90">
                  <c:v>1014.41</c:v>
                </c:pt>
                <c:pt idx="91">
                  <c:v>1014.41</c:v>
                </c:pt>
                <c:pt idx="92">
                  <c:v>1014.41</c:v>
                </c:pt>
                <c:pt idx="93">
                  <c:v>1014.41</c:v>
                </c:pt>
                <c:pt idx="94">
                  <c:v>1014.41</c:v>
                </c:pt>
                <c:pt idx="95">
                  <c:v>1014.41</c:v>
                </c:pt>
                <c:pt idx="96">
                  <c:v>1014.41</c:v>
                </c:pt>
                <c:pt idx="97">
                  <c:v>1014.41</c:v>
                </c:pt>
                <c:pt idx="98">
                  <c:v>1014.41</c:v>
                </c:pt>
                <c:pt idx="99">
                  <c:v>1014.41</c:v>
                </c:pt>
                <c:pt idx="100">
                  <c:v>1014.41</c:v>
                </c:pt>
                <c:pt idx="101">
                  <c:v>1014.41</c:v>
                </c:pt>
                <c:pt idx="102">
                  <c:v>1014.41</c:v>
                </c:pt>
                <c:pt idx="103">
                  <c:v>1014.41</c:v>
                </c:pt>
                <c:pt idx="104">
                  <c:v>1014.41</c:v>
                </c:pt>
                <c:pt idx="105">
                  <c:v>1014.41</c:v>
                </c:pt>
                <c:pt idx="106">
                  <c:v>1014.41</c:v>
                </c:pt>
                <c:pt idx="107">
                  <c:v>1014.41</c:v>
                </c:pt>
                <c:pt idx="108">
                  <c:v>1014.41</c:v>
                </c:pt>
                <c:pt idx="109">
                  <c:v>1014.41</c:v>
                </c:pt>
                <c:pt idx="110">
                  <c:v>1014.41</c:v>
                </c:pt>
                <c:pt idx="111">
                  <c:v>1014.41</c:v>
                </c:pt>
                <c:pt idx="112">
                  <c:v>1014.41</c:v>
                </c:pt>
                <c:pt idx="113">
                  <c:v>1014.41</c:v>
                </c:pt>
                <c:pt idx="114">
                  <c:v>1014.41</c:v>
                </c:pt>
                <c:pt idx="115">
                  <c:v>1014.41</c:v>
                </c:pt>
                <c:pt idx="116">
                  <c:v>1014.41</c:v>
                </c:pt>
                <c:pt idx="117">
                  <c:v>1014.41</c:v>
                </c:pt>
                <c:pt idx="118">
                  <c:v>1014.41</c:v>
                </c:pt>
                <c:pt idx="119">
                  <c:v>1014.41</c:v>
                </c:pt>
                <c:pt idx="120">
                  <c:v>978.43</c:v>
                </c:pt>
                <c:pt idx="121">
                  <c:v>978.43</c:v>
                </c:pt>
                <c:pt idx="122">
                  <c:v>978.43</c:v>
                </c:pt>
                <c:pt idx="123">
                  <c:v>978.43</c:v>
                </c:pt>
                <c:pt idx="124">
                  <c:v>978.43</c:v>
                </c:pt>
                <c:pt idx="125">
                  <c:v>978.43</c:v>
                </c:pt>
                <c:pt idx="126">
                  <c:v>978.43</c:v>
                </c:pt>
                <c:pt idx="127">
                  <c:v>978.43</c:v>
                </c:pt>
                <c:pt idx="128">
                  <c:v>978.43</c:v>
                </c:pt>
                <c:pt idx="129">
                  <c:v>978.43</c:v>
                </c:pt>
                <c:pt idx="130">
                  <c:v>978.43</c:v>
                </c:pt>
                <c:pt idx="131">
                  <c:v>978.43</c:v>
                </c:pt>
                <c:pt idx="132">
                  <c:v>978.43</c:v>
                </c:pt>
                <c:pt idx="133">
                  <c:v>978.43</c:v>
                </c:pt>
                <c:pt idx="134">
                  <c:v>978.43</c:v>
                </c:pt>
                <c:pt idx="135">
                  <c:v>978.43</c:v>
                </c:pt>
                <c:pt idx="136">
                  <c:v>978.43</c:v>
                </c:pt>
                <c:pt idx="137">
                  <c:v>978.43</c:v>
                </c:pt>
                <c:pt idx="138">
                  <c:v>978.43</c:v>
                </c:pt>
                <c:pt idx="139">
                  <c:v>978.43</c:v>
                </c:pt>
                <c:pt idx="140">
                  <c:v>978.43</c:v>
                </c:pt>
                <c:pt idx="141">
                  <c:v>978.43</c:v>
                </c:pt>
                <c:pt idx="142">
                  <c:v>978.43</c:v>
                </c:pt>
                <c:pt idx="143">
                  <c:v>978.43</c:v>
                </c:pt>
                <c:pt idx="144">
                  <c:v>978.43</c:v>
                </c:pt>
                <c:pt idx="145">
                  <c:v>978.43</c:v>
                </c:pt>
                <c:pt idx="146">
                  <c:v>978.43</c:v>
                </c:pt>
                <c:pt idx="147">
                  <c:v>978.43</c:v>
                </c:pt>
                <c:pt idx="148">
                  <c:v>978.43</c:v>
                </c:pt>
                <c:pt idx="149">
                  <c:v>978.43</c:v>
                </c:pt>
                <c:pt idx="150">
                  <c:v>978.43</c:v>
                </c:pt>
                <c:pt idx="151">
                  <c:v>1060.3499999999999</c:v>
                </c:pt>
                <c:pt idx="152">
                  <c:v>1060.3499999999999</c:v>
                </c:pt>
                <c:pt idx="153">
                  <c:v>1060.3499999999999</c:v>
                </c:pt>
                <c:pt idx="154">
                  <c:v>1060.3499999999999</c:v>
                </c:pt>
                <c:pt idx="155">
                  <c:v>1060.3499999999999</c:v>
                </c:pt>
                <c:pt idx="156">
                  <c:v>1060.3499999999999</c:v>
                </c:pt>
                <c:pt idx="157">
                  <c:v>1060.3499999999999</c:v>
                </c:pt>
                <c:pt idx="158">
                  <c:v>1060.3499999999999</c:v>
                </c:pt>
                <c:pt idx="159">
                  <c:v>1060.3499999999999</c:v>
                </c:pt>
                <c:pt idx="160">
                  <c:v>1060.3499999999999</c:v>
                </c:pt>
                <c:pt idx="161">
                  <c:v>1060.3499999999999</c:v>
                </c:pt>
                <c:pt idx="162">
                  <c:v>1060.3499999999999</c:v>
                </c:pt>
                <c:pt idx="163">
                  <c:v>1060.3499999999999</c:v>
                </c:pt>
                <c:pt idx="164">
                  <c:v>1060.3499999999999</c:v>
                </c:pt>
                <c:pt idx="165">
                  <c:v>1060.3499999999999</c:v>
                </c:pt>
                <c:pt idx="166">
                  <c:v>1060.3499999999999</c:v>
                </c:pt>
                <c:pt idx="167">
                  <c:v>1060.3499999999999</c:v>
                </c:pt>
                <c:pt idx="168">
                  <c:v>1060.3499999999999</c:v>
                </c:pt>
                <c:pt idx="169">
                  <c:v>1060.3499999999999</c:v>
                </c:pt>
                <c:pt idx="170">
                  <c:v>1060.3499999999999</c:v>
                </c:pt>
                <c:pt idx="171">
                  <c:v>1060.3499999999999</c:v>
                </c:pt>
                <c:pt idx="172">
                  <c:v>1060.3499999999999</c:v>
                </c:pt>
                <c:pt idx="173">
                  <c:v>1060.3499999999999</c:v>
                </c:pt>
                <c:pt idx="174">
                  <c:v>1060.3499999999999</c:v>
                </c:pt>
                <c:pt idx="175">
                  <c:v>1060.3499999999999</c:v>
                </c:pt>
                <c:pt idx="176">
                  <c:v>1060.3499999999999</c:v>
                </c:pt>
                <c:pt idx="177">
                  <c:v>1060.3499999999999</c:v>
                </c:pt>
                <c:pt idx="178">
                  <c:v>1060.3499999999999</c:v>
                </c:pt>
                <c:pt idx="179">
                  <c:v>1060.3499999999999</c:v>
                </c:pt>
                <c:pt idx="180">
                  <c:v>1060.3499999999999</c:v>
                </c:pt>
                <c:pt idx="181">
                  <c:v>1022.73</c:v>
                </c:pt>
                <c:pt idx="182">
                  <c:v>1022.73</c:v>
                </c:pt>
                <c:pt idx="183">
                  <c:v>1022.73</c:v>
                </c:pt>
                <c:pt idx="184">
                  <c:v>1022.73</c:v>
                </c:pt>
                <c:pt idx="185">
                  <c:v>1022.73</c:v>
                </c:pt>
                <c:pt idx="186">
                  <c:v>1022.73</c:v>
                </c:pt>
                <c:pt idx="187">
                  <c:v>1022.73</c:v>
                </c:pt>
                <c:pt idx="188">
                  <c:v>1022.73</c:v>
                </c:pt>
                <c:pt idx="189">
                  <c:v>1022.73</c:v>
                </c:pt>
                <c:pt idx="190">
                  <c:v>1022.73</c:v>
                </c:pt>
                <c:pt idx="191">
                  <c:v>1022.73</c:v>
                </c:pt>
                <c:pt idx="192">
                  <c:v>1022.73</c:v>
                </c:pt>
                <c:pt idx="193">
                  <c:v>1022.73</c:v>
                </c:pt>
                <c:pt idx="194">
                  <c:v>1022.73</c:v>
                </c:pt>
                <c:pt idx="195">
                  <c:v>1022.73</c:v>
                </c:pt>
                <c:pt idx="196">
                  <c:v>1022.73</c:v>
                </c:pt>
                <c:pt idx="197">
                  <c:v>1022.73</c:v>
                </c:pt>
                <c:pt idx="198">
                  <c:v>1022.73</c:v>
                </c:pt>
                <c:pt idx="199">
                  <c:v>1022.73</c:v>
                </c:pt>
                <c:pt idx="200">
                  <c:v>1022.73</c:v>
                </c:pt>
                <c:pt idx="201">
                  <c:v>1022.73</c:v>
                </c:pt>
                <c:pt idx="202">
                  <c:v>1022.73</c:v>
                </c:pt>
                <c:pt idx="203">
                  <c:v>1022.73</c:v>
                </c:pt>
                <c:pt idx="204">
                  <c:v>1022.73</c:v>
                </c:pt>
                <c:pt idx="205">
                  <c:v>1022.73</c:v>
                </c:pt>
                <c:pt idx="206">
                  <c:v>1022.73</c:v>
                </c:pt>
                <c:pt idx="207">
                  <c:v>1022.73</c:v>
                </c:pt>
                <c:pt idx="208">
                  <c:v>1022.73</c:v>
                </c:pt>
                <c:pt idx="209">
                  <c:v>1022.73</c:v>
                </c:pt>
                <c:pt idx="210">
                  <c:v>1022.73</c:v>
                </c:pt>
                <c:pt idx="211">
                  <c:v>1022.73</c:v>
                </c:pt>
                <c:pt idx="212">
                  <c:v>970.02</c:v>
                </c:pt>
                <c:pt idx="213">
                  <c:v>970.02</c:v>
                </c:pt>
                <c:pt idx="214">
                  <c:v>970.02</c:v>
                </c:pt>
                <c:pt idx="215">
                  <c:v>970.02</c:v>
                </c:pt>
                <c:pt idx="216">
                  <c:v>970.02</c:v>
                </c:pt>
                <c:pt idx="217">
                  <c:v>970.02</c:v>
                </c:pt>
                <c:pt idx="218">
                  <c:v>970.02</c:v>
                </c:pt>
                <c:pt idx="219">
                  <c:v>970.02</c:v>
                </c:pt>
                <c:pt idx="220">
                  <c:v>970.02</c:v>
                </c:pt>
                <c:pt idx="221">
                  <c:v>970.02</c:v>
                </c:pt>
                <c:pt idx="222">
                  <c:v>970.02</c:v>
                </c:pt>
                <c:pt idx="223">
                  <c:v>970.02</c:v>
                </c:pt>
                <c:pt idx="224">
                  <c:v>970.02</c:v>
                </c:pt>
                <c:pt idx="225">
                  <c:v>970.02</c:v>
                </c:pt>
                <c:pt idx="226">
                  <c:v>970.02</c:v>
                </c:pt>
                <c:pt idx="227">
                  <c:v>970.02</c:v>
                </c:pt>
                <c:pt idx="228">
                  <c:v>970.02</c:v>
                </c:pt>
                <c:pt idx="229">
                  <c:v>970.02</c:v>
                </c:pt>
                <c:pt idx="230">
                  <c:v>970.02</c:v>
                </c:pt>
                <c:pt idx="231">
                  <c:v>970.02</c:v>
                </c:pt>
                <c:pt idx="232">
                  <c:v>970.02</c:v>
                </c:pt>
                <c:pt idx="233">
                  <c:v>970.02</c:v>
                </c:pt>
                <c:pt idx="234">
                  <c:v>970.02</c:v>
                </c:pt>
                <c:pt idx="235">
                  <c:v>970.02</c:v>
                </c:pt>
                <c:pt idx="236">
                  <c:v>970.02</c:v>
                </c:pt>
                <c:pt idx="237">
                  <c:v>970.02</c:v>
                </c:pt>
                <c:pt idx="238">
                  <c:v>970.02</c:v>
                </c:pt>
                <c:pt idx="239">
                  <c:v>970.02</c:v>
                </c:pt>
                <c:pt idx="240">
                  <c:v>970.02</c:v>
                </c:pt>
                <c:pt idx="241">
                  <c:v>970.02</c:v>
                </c:pt>
                <c:pt idx="242">
                  <c:v>970.02</c:v>
                </c:pt>
                <c:pt idx="243">
                  <c:v>986.04</c:v>
                </c:pt>
                <c:pt idx="244">
                  <c:v>986.04</c:v>
                </c:pt>
                <c:pt idx="245">
                  <c:v>986.04</c:v>
                </c:pt>
                <c:pt idx="246">
                  <c:v>986.04</c:v>
                </c:pt>
                <c:pt idx="247">
                  <c:v>986.04</c:v>
                </c:pt>
                <c:pt idx="248">
                  <c:v>986.04</c:v>
                </c:pt>
                <c:pt idx="249">
                  <c:v>986.04</c:v>
                </c:pt>
                <c:pt idx="250">
                  <c:v>986.04</c:v>
                </c:pt>
                <c:pt idx="251">
                  <c:v>986.04</c:v>
                </c:pt>
                <c:pt idx="252">
                  <c:v>986.04</c:v>
                </c:pt>
                <c:pt idx="253">
                  <c:v>986.04</c:v>
                </c:pt>
                <c:pt idx="254">
                  <c:v>986.04</c:v>
                </c:pt>
                <c:pt idx="255">
                  <c:v>986.04</c:v>
                </c:pt>
                <c:pt idx="256">
                  <c:v>986.04</c:v>
                </c:pt>
                <c:pt idx="257">
                  <c:v>986.04</c:v>
                </c:pt>
                <c:pt idx="258">
                  <c:v>986.04</c:v>
                </c:pt>
                <c:pt idx="259">
                  <c:v>986.04</c:v>
                </c:pt>
                <c:pt idx="260">
                  <c:v>986.04</c:v>
                </c:pt>
                <c:pt idx="261">
                  <c:v>986.04</c:v>
                </c:pt>
                <c:pt idx="262">
                  <c:v>986.04</c:v>
                </c:pt>
                <c:pt idx="263">
                  <c:v>986.04</c:v>
                </c:pt>
                <c:pt idx="264">
                  <c:v>986.04</c:v>
                </c:pt>
                <c:pt idx="265">
                  <c:v>986.04</c:v>
                </c:pt>
                <c:pt idx="266">
                  <c:v>986.04</c:v>
                </c:pt>
                <c:pt idx="267">
                  <c:v>986.04</c:v>
                </c:pt>
                <c:pt idx="268">
                  <c:v>986.04</c:v>
                </c:pt>
                <c:pt idx="269">
                  <c:v>986.04</c:v>
                </c:pt>
                <c:pt idx="270">
                  <c:v>986.04</c:v>
                </c:pt>
                <c:pt idx="271">
                  <c:v>986.04</c:v>
                </c:pt>
                <c:pt idx="272">
                  <c:v>986.04</c:v>
                </c:pt>
                <c:pt idx="273">
                  <c:v>951.08</c:v>
                </c:pt>
                <c:pt idx="274">
                  <c:v>951.08</c:v>
                </c:pt>
                <c:pt idx="275">
                  <c:v>951.08</c:v>
                </c:pt>
                <c:pt idx="276">
                  <c:v>951.08</c:v>
                </c:pt>
                <c:pt idx="277">
                  <c:v>951.08</c:v>
                </c:pt>
                <c:pt idx="278">
                  <c:v>951.08</c:v>
                </c:pt>
                <c:pt idx="279">
                  <c:v>951.08</c:v>
                </c:pt>
                <c:pt idx="280">
                  <c:v>951.08</c:v>
                </c:pt>
                <c:pt idx="281">
                  <c:v>951.08</c:v>
                </c:pt>
                <c:pt idx="282">
                  <c:v>951.08</c:v>
                </c:pt>
                <c:pt idx="283">
                  <c:v>951.08</c:v>
                </c:pt>
                <c:pt idx="284">
                  <c:v>951.08</c:v>
                </c:pt>
                <c:pt idx="285">
                  <c:v>951.08</c:v>
                </c:pt>
                <c:pt idx="286">
                  <c:v>951.08</c:v>
                </c:pt>
                <c:pt idx="287">
                  <c:v>951.08</c:v>
                </c:pt>
                <c:pt idx="288">
                  <c:v>951.08</c:v>
                </c:pt>
                <c:pt idx="289">
                  <c:v>951.08</c:v>
                </c:pt>
                <c:pt idx="290">
                  <c:v>951.08</c:v>
                </c:pt>
                <c:pt idx="291">
                  <c:v>951.08</c:v>
                </c:pt>
                <c:pt idx="292">
                  <c:v>951.08</c:v>
                </c:pt>
                <c:pt idx="293">
                  <c:v>951.08</c:v>
                </c:pt>
                <c:pt idx="294">
                  <c:v>951.08</c:v>
                </c:pt>
                <c:pt idx="295">
                  <c:v>951.08</c:v>
                </c:pt>
                <c:pt idx="296">
                  <c:v>951.08</c:v>
                </c:pt>
                <c:pt idx="297">
                  <c:v>951.08</c:v>
                </c:pt>
                <c:pt idx="298">
                  <c:v>951.08</c:v>
                </c:pt>
                <c:pt idx="299">
                  <c:v>951.08</c:v>
                </c:pt>
                <c:pt idx="300">
                  <c:v>951.08</c:v>
                </c:pt>
                <c:pt idx="301">
                  <c:v>951.08</c:v>
                </c:pt>
                <c:pt idx="302">
                  <c:v>951.08</c:v>
                </c:pt>
                <c:pt idx="303">
                  <c:v>951.08</c:v>
                </c:pt>
                <c:pt idx="304">
                  <c:v>920.24</c:v>
                </c:pt>
                <c:pt idx="305">
                  <c:v>920.24</c:v>
                </c:pt>
                <c:pt idx="306">
                  <c:v>920.24</c:v>
                </c:pt>
                <c:pt idx="307">
                  <c:v>920.24</c:v>
                </c:pt>
                <c:pt idx="308">
                  <c:v>920.24</c:v>
                </c:pt>
                <c:pt idx="309">
                  <c:v>920.24</c:v>
                </c:pt>
                <c:pt idx="310">
                  <c:v>920.24</c:v>
                </c:pt>
                <c:pt idx="311">
                  <c:v>920.24</c:v>
                </c:pt>
                <c:pt idx="312">
                  <c:v>920.24</c:v>
                </c:pt>
                <c:pt idx="313">
                  <c:v>920.24</c:v>
                </c:pt>
                <c:pt idx="314">
                  <c:v>920.24</c:v>
                </c:pt>
                <c:pt idx="315">
                  <c:v>920.24</c:v>
                </c:pt>
                <c:pt idx="316">
                  <c:v>920.24</c:v>
                </c:pt>
                <c:pt idx="317">
                  <c:v>920.24</c:v>
                </c:pt>
                <c:pt idx="318">
                  <c:v>920.24</c:v>
                </c:pt>
                <c:pt idx="319">
                  <c:v>920.24</c:v>
                </c:pt>
                <c:pt idx="320">
                  <c:v>920.24</c:v>
                </c:pt>
                <c:pt idx="321">
                  <c:v>920.24</c:v>
                </c:pt>
                <c:pt idx="322">
                  <c:v>920.24</c:v>
                </c:pt>
                <c:pt idx="323">
                  <c:v>920.24</c:v>
                </c:pt>
                <c:pt idx="324">
                  <c:v>920.24</c:v>
                </c:pt>
                <c:pt idx="325">
                  <c:v>920.24</c:v>
                </c:pt>
                <c:pt idx="326">
                  <c:v>920.24</c:v>
                </c:pt>
                <c:pt idx="327">
                  <c:v>920.24</c:v>
                </c:pt>
                <c:pt idx="328">
                  <c:v>920.24</c:v>
                </c:pt>
                <c:pt idx="329">
                  <c:v>920.24</c:v>
                </c:pt>
                <c:pt idx="330">
                  <c:v>920.24</c:v>
                </c:pt>
                <c:pt idx="331">
                  <c:v>920.24</c:v>
                </c:pt>
                <c:pt idx="332">
                  <c:v>920.24</c:v>
                </c:pt>
                <c:pt idx="333">
                  <c:v>920.24</c:v>
                </c:pt>
                <c:pt idx="334">
                  <c:v>885.92</c:v>
                </c:pt>
                <c:pt idx="335">
                  <c:v>885.92</c:v>
                </c:pt>
                <c:pt idx="336">
                  <c:v>885.92</c:v>
                </c:pt>
                <c:pt idx="337">
                  <c:v>885.92</c:v>
                </c:pt>
                <c:pt idx="338">
                  <c:v>885.92</c:v>
                </c:pt>
                <c:pt idx="339">
                  <c:v>885.92</c:v>
                </c:pt>
                <c:pt idx="340">
                  <c:v>885.92</c:v>
                </c:pt>
                <c:pt idx="341">
                  <c:v>885.92</c:v>
                </c:pt>
                <c:pt idx="342">
                  <c:v>885.92</c:v>
                </c:pt>
                <c:pt idx="343">
                  <c:v>885.92</c:v>
                </c:pt>
                <c:pt idx="344">
                  <c:v>885.92</c:v>
                </c:pt>
                <c:pt idx="345">
                  <c:v>885.92</c:v>
                </c:pt>
                <c:pt idx="346">
                  <c:v>885.92</c:v>
                </c:pt>
                <c:pt idx="347">
                  <c:v>885.92</c:v>
                </c:pt>
                <c:pt idx="348">
                  <c:v>885.92</c:v>
                </c:pt>
                <c:pt idx="349">
                  <c:v>885.92</c:v>
                </c:pt>
                <c:pt idx="350">
                  <c:v>885.92</c:v>
                </c:pt>
                <c:pt idx="351">
                  <c:v>885.92</c:v>
                </c:pt>
                <c:pt idx="352">
                  <c:v>885.92</c:v>
                </c:pt>
                <c:pt idx="353">
                  <c:v>885.92</c:v>
                </c:pt>
                <c:pt idx="354">
                  <c:v>885.92</c:v>
                </c:pt>
                <c:pt idx="355">
                  <c:v>885.92</c:v>
                </c:pt>
                <c:pt idx="356">
                  <c:v>885.92</c:v>
                </c:pt>
                <c:pt idx="357">
                  <c:v>885.92</c:v>
                </c:pt>
                <c:pt idx="358">
                  <c:v>885.92</c:v>
                </c:pt>
                <c:pt idx="359">
                  <c:v>885.92</c:v>
                </c:pt>
                <c:pt idx="360">
                  <c:v>885.92</c:v>
                </c:pt>
                <c:pt idx="361">
                  <c:v>885.92</c:v>
                </c:pt>
                <c:pt idx="362">
                  <c:v>885.92</c:v>
                </c:pt>
                <c:pt idx="363">
                  <c:v>885.92</c:v>
                </c:pt>
                <c:pt idx="364">
                  <c:v>885.92</c:v>
                </c:pt>
                <c:pt idx="365">
                  <c:v>882.7</c:v>
                </c:pt>
                <c:pt idx="366">
                  <c:v>882.7</c:v>
                </c:pt>
                <c:pt idx="367">
                  <c:v>882.7</c:v>
                </c:pt>
                <c:pt idx="368">
                  <c:v>882.7</c:v>
                </c:pt>
                <c:pt idx="369">
                  <c:v>882.7</c:v>
                </c:pt>
                <c:pt idx="370">
                  <c:v>882.7</c:v>
                </c:pt>
                <c:pt idx="371">
                  <c:v>882.7</c:v>
                </c:pt>
                <c:pt idx="372">
                  <c:v>882.7</c:v>
                </c:pt>
                <c:pt idx="373">
                  <c:v>882.7</c:v>
                </c:pt>
                <c:pt idx="374">
                  <c:v>882.7</c:v>
                </c:pt>
                <c:pt idx="375">
                  <c:v>882.7</c:v>
                </c:pt>
                <c:pt idx="376">
                  <c:v>882.7</c:v>
                </c:pt>
                <c:pt idx="377">
                  <c:v>882.7</c:v>
                </c:pt>
                <c:pt idx="378">
                  <c:v>882.7</c:v>
                </c:pt>
                <c:pt idx="379">
                  <c:v>882.7</c:v>
                </c:pt>
                <c:pt idx="380">
                  <c:v>882.7</c:v>
                </c:pt>
                <c:pt idx="381">
                  <c:v>882.7</c:v>
                </c:pt>
                <c:pt idx="382">
                  <c:v>882.7</c:v>
                </c:pt>
                <c:pt idx="383">
                  <c:v>882.7</c:v>
                </c:pt>
                <c:pt idx="384">
                  <c:v>882.7</c:v>
                </c:pt>
                <c:pt idx="385">
                  <c:v>882.7</c:v>
                </c:pt>
                <c:pt idx="386">
                  <c:v>882.7</c:v>
                </c:pt>
                <c:pt idx="387">
                  <c:v>882.7</c:v>
                </c:pt>
                <c:pt idx="388">
                  <c:v>882.7</c:v>
                </c:pt>
                <c:pt idx="389">
                  <c:v>882.7</c:v>
                </c:pt>
                <c:pt idx="390">
                  <c:v>882.7</c:v>
                </c:pt>
                <c:pt idx="391">
                  <c:v>882.7</c:v>
                </c:pt>
                <c:pt idx="392">
                  <c:v>882.7</c:v>
                </c:pt>
                <c:pt idx="393">
                  <c:v>882.7</c:v>
                </c:pt>
                <c:pt idx="394">
                  <c:v>882.7</c:v>
                </c:pt>
                <c:pt idx="395">
                  <c:v>882.7</c:v>
                </c:pt>
                <c:pt idx="396">
                  <c:v>937.42</c:v>
                </c:pt>
                <c:pt idx="397">
                  <c:v>937.42</c:v>
                </c:pt>
                <c:pt idx="398">
                  <c:v>937.42</c:v>
                </c:pt>
                <c:pt idx="399">
                  <c:v>937.42</c:v>
                </c:pt>
                <c:pt idx="400">
                  <c:v>937.42</c:v>
                </c:pt>
                <c:pt idx="401">
                  <c:v>937.42</c:v>
                </c:pt>
                <c:pt idx="402">
                  <c:v>937.42</c:v>
                </c:pt>
                <c:pt idx="403">
                  <c:v>937.42</c:v>
                </c:pt>
                <c:pt idx="404">
                  <c:v>937.42</c:v>
                </c:pt>
                <c:pt idx="405">
                  <c:v>937.42</c:v>
                </c:pt>
                <c:pt idx="406">
                  <c:v>937.42</c:v>
                </c:pt>
                <c:pt idx="407">
                  <c:v>937.42</c:v>
                </c:pt>
                <c:pt idx="408">
                  <c:v>937.42</c:v>
                </c:pt>
                <c:pt idx="409">
                  <c:v>937.42</c:v>
                </c:pt>
                <c:pt idx="410">
                  <c:v>937.42</c:v>
                </c:pt>
                <c:pt idx="411">
                  <c:v>937.42</c:v>
                </c:pt>
                <c:pt idx="412">
                  <c:v>937.42</c:v>
                </c:pt>
                <c:pt idx="413">
                  <c:v>937.42</c:v>
                </c:pt>
                <c:pt idx="414">
                  <c:v>937.42</c:v>
                </c:pt>
                <c:pt idx="415">
                  <c:v>937.42</c:v>
                </c:pt>
                <c:pt idx="416">
                  <c:v>937.42</c:v>
                </c:pt>
                <c:pt idx="417">
                  <c:v>937.42</c:v>
                </c:pt>
                <c:pt idx="418">
                  <c:v>937.42</c:v>
                </c:pt>
                <c:pt idx="419">
                  <c:v>937.42</c:v>
                </c:pt>
                <c:pt idx="420">
                  <c:v>937.42</c:v>
                </c:pt>
                <c:pt idx="421">
                  <c:v>937.42</c:v>
                </c:pt>
                <c:pt idx="422">
                  <c:v>937.42</c:v>
                </c:pt>
                <c:pt idx="423">
                  <c:v>937.42</c:v>
                </c:pt>
                <c:pt idx="424">
                  <c:v>937.42</c:v>
                </c:pt>
                <c:pt idx="425">
                  <c:v>924.5</c:v>
                </c:pt>
                <c:pt idx="426">
                  <c:v>924.5</c:v>
                </c:pt>
                <c:pt idx="427">
                  <c:v>924.5</c:v>
                </c:pt>
                <c:pt idx="428">
                  <c:v>924.5</c:v>
                </c:pt>
                <c:pt idx="429">
                  <c:v>924.5</c:v>
                </c:pt>
                <c:pt idx="430">
                  <c:v>924.5</c:v>
                </c:pt>
                <c:pt idx="431">
                  <c:v>924.5</c:v>
                </c:pt>
                <c:pt idx="432">
                  <c:v>924.5</c:v>
                </c:pt>
                <c:pt idx="433">
                  <c:v>924.5</c:v>
                </c:pt>
                <c:pt idx="434">
                  <c:v>924.5</c:v>
                </c:pt>
                <c:pt idx="435">
                  <c:v>924.5</c:v>
                </c:pt>
                <c:pt idx="436">
                  <c:v>924.5</c:v>
                </c:pt>
                <c:pt idx="437">
                  <c:v>924.5</c:v>
                </c:pt>
                <c:pt idx="438">
                  <c:v>924.5</c:v>
                </c:pt>
                <c:pt idx="439">
                  <c:v>924.5</c:v>
                </c:pt>
                <c:pt idx="440">
                  <c:v>924.5</c:v>
                </c:pt>
                <c:pt idx="441">
                  <c:v>924.5</c:v>
                </c:pt>
                <c:pt idx="442">
                  <c:v>924.5</c:v>
                </c:pt>
                <c:pt idx="443">
                  <c:v>924.5</c:v>
                </c:pt>
                <c:pt idx="444">
                  <c:v>924.5</c:v>
                </c:pt>
                <c:pt idx="445">
                  <c:v>924.5</c:v>
                </c:pt>
                <c:pt idx="446">
                  <c:v>924.5</c:v>
                </c:pt>
                <c:pt idx="447">
                  <c:v>924.5</c:v>
                </c:pt>
                <c:pt idx="448">
                  <c:v>924.5</c:v>
                </c:pt>
                <c:pt idx="449">
                  <c:v>924.5</c:v>
                </c:pt>
                <c:pt idx="450">
                  <c:v>924.5</c:v>
                </c:pt>
                <c:pt idx="451">
                  <c:v>924.5</c:v>
                </c:pt>
                <c:pt idx="452">
                  <c:v>924.5</c:v>
                </c:pt>
                <c:pt idx="453">
                  <c:v>924.5</c:v>
                </c:pt>
                <c:pt idx="454">
                  <c:v>924.5</c:v>
                </c:pt>
                <c:pt idx="455">
                  <c:v>924.5</c:v>
                </c:pt>
                <c:pt idx="456">
                  <c:v>937.19</c:v>
                </c:pt>
                <c:pt idx="457">
                  <c:v>937.19</c:v>
                </c:pt>
                <c:pt idx="458">
                  <c:v>937.19</c:v>
                </c:pt>
                <c:pt idx="459">
                  <c:v>937.19</c:v>
                </c:pt>
                <c:pt idx="460">
                  <c:v>937.19</c:v>
                </c:pt>
                <c:pt idx="461">
                  <c:v>937.19</c:v>
                </c:pt>
                <c:pt idx="462">
                  <c:v>937.19</c:v>
                </c:pt>
                <c:pt idx="463">
                  <c:v>937.19</c:v>
                </c:pt>
                <c:pt idx="464">
                  <c:v>937.19</c:v>
                </c:pt>
                <c:pt idx="465">
                  <c:v>937.19</c:v>
                </c:pt>
              </c:numCache>
            </c:numRef>
          </c:val>
        </c:ser>
        <c:marker val="1"/>
        <c:axId val="94240128"/>
        <c:axId val="94266496"/>
      </c:lineChart>
      <c:dateAx>
        <c:axId val="94240128"/>
        <c:scaling>
          <c:orientation val="minMax"/>
        </c:scaling>
        <c:axPos val="b"/>
        <c:majorGridlines/>
        <c:numFmt formatCode="[$-419]mmmm;@" sourceLinked="0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266496"/>
        <c:crosses val="autoZero"/>
        <c:lblOffset val="100"/>
        <c:baseTimeUnit val="days"/>
        <c:majorUnit val="1"/>
        <c:majorTimeUnit val="months"/>
        <c:minorUnit val="7"/>
        <c:minorTimeUnit val="days"/>
      </c:dateAx>
      <c:valAx>
        <c:axId val="94266496"/>
        <c:scaling>
          <c:orientation val="minMax"/>
          <c:max val="1500"/>
          <c:min val="650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руб./МВт.ч</a:t>
                </a:r>
              </a:p>
            </c:rich>
          </c:tx>
          <c:layout/>
        </c:title>
        <c:numFmt formatCode="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240128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"/>
          <c:y val="0.83474104064491272"/>
          <c:w val="0.99961802296459323"/>
          <c:h val="0.16525895935508819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Динамика суточных значений индекса РСВ по </a:t>
            </a:r>
            <a:r>
              <a:rPr lang="ru-RU" sz="1400" b="1" i="0" u="none" strike="noStrike" baseline="0" dirty="0">
                <a:solidFill>
                  <a:srgbClr val="800000"/>
                </a:solidFill>
                <a:latin typeface="Times New Roman"/>
                <a:cs typeface="Times New Roman"/>
              </a:rPr>
              <a:t>Второй ценовой зоне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в период с 1 января 2010 года по 10 апреля 2012 года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9427384076990414E-2"/>
          <c:y val="0.1268441397545422"/>
          <c:w val="0.93918372703412079"/>
          <c:h val="0.55491799285068988"/>
        </c:manualLayout>
      </c:layout>
      <c:lineChart>
        <c:grouping val="standard"/>
        <c:ser>
          <c:idx val="1"/>
          <c:order val="0"/>
          <c:tx>
            <c:strRef>
              <c:f>Данные!$K$5</c:f>
              <c:strCache>
                <c:ptCount val="1"/>
                <c:pt idx="0">
                  <c:v>Суточные значения индекса РСВ во Второй ценовой зоне в 2011-2012 годах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Данные!$A$2:$A$486</c:f>
              <c:numCache>
                <c:formatCode>dd/mm/yyyy</c:formatCode>
                <c:ptCount val="48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  <c:pt idx="365">
                  <c:v>40544</c:v>
                </c:pt>
                <c:pt idx="366">
                  <c:v>40545</c:v>
                </c:pt>
                <c:pt idx="367">
                  <c:v>40546</c:v>
                </c:pt>
                <c:pt idx="368">
                  <c:v>40547</c:v>
                </c:pt>
                <c:pt idx="369">
                  <c:v>40548</c:v>
                </c:pt>
                <c:pt idx="370">
                  <c:v>40549</c:v>
                </c:pt>
                <c:pt idx="371">
                  <c:v>40550</c:v>
                </c:pt>
                <c:pt idx="372">
                  <c:v>40551</c:v>
                </c:pt>
                <c:pt idx="373">
                  <c:v>40552</c:v>
                </c:pt>
                <c:pt idx="374">
                  <c:v>40553</c:v>
                </c:pt>
                <c:pt idx="375">
                  <c:v>40554</c:v>
                </c:pt>
                <c:pt idx="376">
                  <c:v>40555</c:v>
                </c:pt>
                <c:pt idx="377">
                  <c:v>40556</c:v>
                </c:pt>
                <c:pt idx="378">
                  <c:v>40557</c:v>
                </c:pt>
                <c:pt idx="379">
                  <c:v>40558</c:v>
                </c:pt>
                <c:pt idx="380">
                  <c:v>40559</c:v>
                </c:pt>
                <c:pt idx="381">
                  <c:v>40560</c:v>
                </c:pt>
                <c:pt idx="382">
                  <c:v>40561</c:v>
                </c:pt>
                <c:pt idx="383">
                  <c:v>40562</c:v>
                </c:pt>
                <c:pt idx="384">
                  <c:v>40563</c:v>
                </c:pt>
                <c:pt idx="385">
                  <c:v>40564</c:v>
                </c:pt>
                <c:pt idx="386">
                  <c:v>40565</c:v>
                </c:pt>
                <c:pt idx="387">
                  <c:v>40566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40572</c:v>
                </c:pt>
                <c:pt idx="394">
                  <c:v>40573</c:v>
                </c:pt>
                <c:pt idx="395">
                  <c:v>40574</c:v>
                </c:pt>
                <c:pt idx="396">
                  <c:v>40575</c:v>
                </c:pt>
                <c:pt idx="397">
                  <c:v>40576</c:v>
                </c:pt>
                <c:pt idx="398">
                  <c:v>40577</c:v>
                </c:pt>
                <c:pt idx="399">
                  <c:v>40578</c:v>
                </c:pt>
                <c:pt idx="400">
                  <c:v>40579</c:v>
                </c:pt>
                <c:pt idx="401">
                  <c:v>40580</c:v>
                </c:pt>
                <c:pt idx="402">
                  <c:v>40581</c:v>
                </c:pt>
                <c:pt idx="403">
                  <c:v>40582</c:v>
                </c:pt>
                <c:pt idx="404">
                  <c:v>40583</c:v>
                </c:pt>
                <c:pt idx="405">
                  <c:v>40584</c:v>
                </c:pt>
                <c:pt idx="406">
                  <c:v>40585</c:v>
                </c:pt>
                <c:pt idx="407">
                  <c:v>40586</c:v>
                </c:pt>
                <c:pt idx="408">
                  <c:v>40587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40593</c:v>
                </c:pt>
                <c:pt idx="415">
                  <c:v>40594</c:v>
                </c:pt>
                <c:pt idx="416">
                  <c:v>40595</c:v>
                </c:pt>
                <c:pt idx="417">
                  <c:v>40596</c:v>
                </c:pt>
                <c:pt idx="418">
                  <c:v>40597</c:v>
                </c:pt>
                <c:pt idx="419">
                  <c:v>40598</c:v>
                </c:pt>
                <c:pt idx="420">
                  <c:v>40599</c:v>
                </c:pt>
                <c:pt idx="421">
                  <c:v>40600</c:v>
                </c:pt>
                <c:pt idx="422">
                  <c:v>40601</c:v>
                </c:pt>
                <c:pt idx="423">
                  <c:v>40602</c:v>
                </c:pt>
                <c:pt idx="424">
                  <c:v>40603</c:v>
                </c:pt>
                <c:pt idx="425">
                  <c:v>40604</c:v>
                </c:pt>
                <c:pt idx="426">
                  <c:v>40605</c:v>
                </c:pt>
                <c:pt idx="427">
                  <c:v>40606</c:v>
                </c:pt>
                <c:pt idx="428">
                  <c:v>40607</c:v>
                </c:pt>
                <c:pt idx="429">
                  <c:v>40608</c:v>
                </c:pt>
                <c:pt idx="430">
                  <c:v>40609</c:v>
                </c:pt>
                <c:pt idx="431">
                  <c:v>40610</c:v>
                </c:pt>
                <c:pt idx="432">
                  <c:v>40611</c:v>
                </c:pt>
                <c:pt idx="433">
                  <c:v>40612</c:v>
                </c:pt>
                <c:pt idx="434">
                  <c:v>40613</c:v>
                </c:pt>
                <c:pt idx="435">
                  <c:v>40614</c:v>
                </c:pt>
                <c:pt idx="436">
                  <c:v>40615</c:v>
                </c:pt>
                <c:pt idx="437">
                  <c:v>40616</c:v>
                </c:pt>
                <c:pt idx="438">
                  <c:v>40617</c:v>
                </c:pt>
                <c:pt idx="439">
                  <c:v>40618</c:v>
                </c:pt>
                <c:pt idx="440">
                  <c:v>40619</c:v>
                </c:pt>
                <c:pt idx="441">
                  <c:v>40620</c:v>
                </c:pt>
                <c:pt idx="442">
                  <c:v>40621</c:v>
                </c:pt>
                <c:pt idx="443">
                  <c:v>40622</c:v>
                </c:pt>
                <c:pt idx="444">
                  <c:v>40623</c:v>
                </c:pt>
                <c:pt idx="445">
                  <c:v>40624</c:v>
                </c:pt>
                <c:pt idx="446">
                  <c:v>40625</c:v>
                </c:pt>
                <c:pt idx="447">
                  <c:v>40626</c:v>
                </c:pt>
                <c:pt idx="448">
                  <c:v>40627</c:v>
                </c:pt>
                <c:pt idx="449">
                  <c:v>40628</c:v>
                </c:pt>
                <c:pt idx="450">
                  <c:v>40629</c:v>
                </c:pt>
                <c:pt idx="451">
                  <c:v>40630</c:v>
                </c:pt>
                <c:pt idx="452">
                  <c:v>40631</c:v>
                </c:pt>
                <c:pt idx="453">
                  <c:v>40632</c:v>
                </c:pt>
                <c:pt idx="454">
                  <c:v>40633</c:v>
                </c:pt>
                <c:pt idx="455">
                  <c:v>40634</c:v>
                </c:pt>
                <c:pt idx="456">
                  <c:v>40635</c:v>
                </c:pt>
                <c:pt idx="457">
                  <c:v>40636</c:v>
                </c:pt>
                <c:pt idx="458">
                  <c:v>40637</c:v>
                </c:pt>
                <c:pt idx="459">
                  <c:v>40638</c:v>
                </c:pt>
                <c:pt idx="460">
                  <c:v>40639</c:v>
                </c:pt>
                <c:pt idx="461">
                  <c:v>40640</c:v>
                </c:pt>
                <c:pt idx="462">
                  <c:v>40641</c:v>
                </c:pt>
                <c:pt idx="463">
                  <c:v>40642</c:v>
                </c:pt>
                <c:pt idx="464">
                  <c:v>40643</c:v>
                </c:pt>
                <c:pt idx="465">
                  <c:v>40644</c:v>
                </c:pt>
                <c:pt idx="466">
                  <c:v>40645</c:v>
                </c:pt>
                <c:pt idx="467">
                  <c:v>40646</c:v>
                </c:pt>
                <c:pt idx="468">
                  <c:v>40647</c:v>
                </c:pt>
                <c:pt idx="469">
                  <c:v>40648</c:v>
                </c:pt>
                <c:pt idx="470">
                  <c:v>40649</c:v>
                </c:pt>
                <c:pt idx="471">
                  <c:v>40650</c:v>
                </c:pt>
                <c:pt idx="472">
                  <c:v>40651</c:v>
                </c:pt>
                <c:pt idx="473">
                  <c:v>40652</c:v>
                </c:pt>
                <c:pt idx="474">
                  <c:v>40653</c:v>
                </c:pt>
                <c:pt idx="475">
                  <c:v>40654</c:v>
                </c:pt>
                <c:pt idx="476">
                  <c:v>40655</c:v>
                </c:pt>
                <c:pt idx="477">
                  <c:v>40656</c:v>
                </c:pt>
                <c:pt idx="478">
                  <c:v>40657</c:v>
                </c:pt>
                <c:pt idx="479">
                  <c:v>40658</c:v>
                </c:pt>
                <c:pt idx="480">
                  <c:v>40659</c:v>
                </c:pt>
                <c:pt idx="481">
                  <c:v>40660</c:v>
                </c:pt>
                <c:pt idx="482">
                  <c:v>40661</c:v>
                </c:pt>
                <c:pt idx="483">
                  <c:v>40662</c:v>
                </c:pt>
                <c:pt idx="484">
                  <c:v>40663</c:v>
                </c:pt>
              </c:numCache>
            </c:numRef>
          </c:cat>
          <c:val>
            <c:numRef>
              <c:f>Данные!$D$367:$D$832</c:f>
              <c:numCache>
                <c:formatCode>0</c:formatCode>
                <c:ptCount val="466"/>
                <c:pt idx="0">
                  <c:v>308.95232998489769</c:v>
                </c:pt>
                <c:pt idx="1">
                  <c:v>432.83236614254264</c:v>
                </c:pt>
                <c:pt idx="2">
                  <c:v>451.27692614795109</c:v>
                </c:pt>
                <c:pt idx="3">
                  <c:v>515.23102267973832</c:v>
                </c:pt>
                <c:pt idx="4">
                  <c:v>518.28550510278342</c:v>
                </c:pt>
                <c:pt idx="5">
                  <c:v>543.32924066358476</c:v>
                </c:pt>
                <c:pt idx="6">
                  <c:v>514.05534766100823</c:v>
                </c:pt>
                <c:pt idx="7">
                  <c:v>532.78365684021253</c:v>
                </c:pt>
                <c:pt idx="8">
                  <c:v>530.67958406205526</c:v>
                </c:pt>
                <c:pt idx="9">
                  <c:v>517.01442762747115</c:v>
                </c:pt>
                <c:pt idx="10">
                  <c:v>528.83950988189747</c:v>
                </c:pt>
                <c:pt idx="11">
                  <c:v>609.83827619024999</c:v>
                </c:pt>
                <c:pt idx="12">
                  <c:v>538.97177773280555</c:v>
                </c:pt>
                <c:pt idx="13">
                  <c:v>569.71261489159622</c:v>
                </c:pt>
                <c:pt idx="14">
                  <c:v>519.44510610556597</c:v>
                </c:pt>
                <c:pt idx="15">
                  <c:v>598.36331718231145</c:v>
                </c:pt>
                <c:pt idx="16">
                  <c:v>619.46345443250846</c:v>
                </c:pt>
                <c:pt idx="17">
                  <c:v>636.83205845222085</c:v>
                </c:pt>
                <c:pt idx="18">
                  <c:v>617.21884752083406</c:v>
                </c:pt>
                <c:pt idx="19">
                  <c:v>630.34711625398393</c:v>
                </c:pt>
                <c:pt idx="20">
                  <c:v>622.11113320724303</c:v>
                </c:pt>
                <c:pt idx="21">
                  <c:v>620.3050813337619</c:v>
                </c:pt>
                <c:pt idx="22">
                  <c:v>513.7461122339588</c:v>
                </c:pt>
                <c:pt idx="23">
                  <c:v>624.4144817899371</c:v>
                </c:pt>
                <c:pt idx="24">
                  <c:v>670.41384913185482</c:v>
                </c:pt>
                <c:pt idx="25">
                  <c:v>660.68175555973585</c:v>
                </c:pt>
                <c:pt idx="26">
                  <c:v>630.7075412238031</c:v>
                </c:pt>
                <c:pt idx="27">
                  <c:v>619.53806215305292</c:v>
                </c:pt>
                <c:pt idx="28">
                  <c:v>556.41297436577349</c:v>
                </c:pt>
                <c:pt idx="29">
                  <c:v>546.5487427569069</c:v>
                </c:pt>
                <c:pt idx="30">
                  <c:v>562.68220890105397</c:v>
                </c:pt>
                <c:pt idx="31">
                  <c:v>523.66369393248988</c:v>
                </c:pt>
                <c:pt idx="32">
                  <c:v>528.43621348788781</c:v>
                </c:pt>
                <c:pt idx="33">
                  <c:v>511.28803546132747</c:v>
                </c:pt>
                <c:pt idx="34">
                  <c:v>475.39076276050605</c:v>
                </c:pt>
                <c:pt idx="35">
                  <c:v>455.9344148651619</c:v>
                </c:pt>
                <c:pt idx="36">
                  <c:v>471.95422418964176</c:v>
                </c:pt>
                <c:pt idx="37">
                  <c:v>528.65371561755614</c:v>
                </c:pt>
                <c:pt idx="38">
                  <c:v>548.22714044663053</c:v>
                </c:pt>
                <c:pt idx="39">
                  <c:v>604.15794671419519</c:v>
                </c:pt>
                <c:pt idx="40">
                  <c:v>610.06344676884669</c:v>
                </c:pt>
                <c:pt idx="41">
                  <c:v>632.32594314465791</c:v>
                </c:pt>
                <c:pt idx="42">
                  <c:v>573.37913481065755</c:v>
                </c:pt>
                <c:pt idx="43">
                  <c:v>565.80033874474225</c:v>
                </c:pt>
                <c:pt idx="44">
                  <c:v>601.8699435147721</c:v>
                </c:pt>
                <c:pt idx="45">
                  <c:v>623.51963549404741</c:v>
                </c:pt>
                <c:pt idx="46">
                  <c:v>580.70072212978152</c:v>
                </c:pt>
                <c:pt idx="47">
                  <c:v>568.34594475493952</c:v>
                </c:pt>
                <c:pt idx="48">
                  <c:v>561.98031423238206</c:v>
                </c:pt>
                <c:pt idx="49">
                  <c:v>537.52198149102139</c:v>
                </c:pt>
                <c:pt idx="50">
                  <c:v>514.62603700225429</c:v>
                </c:pt>
                <c:pt idx="51">
                  <c:v>562.49541969077939</c:v>
                </c:pt>
                <c:pt idx="52">
                  <c:v>617.81517444639553</c:v>
                </c:pt>
                <c:pt idx="53">
                  <c:v>589.45603273304448</c:v>
                </c:pt>
                <c:pt idx="54">
                  <c:v>599.75236004663805</c:v>
                </c:pt>
                <c:pt idx="55">
                  <c:v>584.05904548686215</c:v>
                </c:pt>
                <c:pt idx="56">
                  <c:v>571.96225415760387</c:v>
                </c:pt>
                <c:pt idx="57">
                  <c:v>597.29201031968353</c:v>
                </c:pt>
                <c:pt idx="58">
                  <c:v>589.2024070485885</c:v>
                </c:pt>
                <c:pt idx="59">
                  <c:v>588.96642337954643</c:v>
                </c:pt>
                <c:pt idx="60">
                  <c:v>563.52196223096416</c:v>
                </c:pt>
                <c:pt idx="61">
                  <c:v>556.28361753147863</c:v>
                </c:pt>
                <c:pt idx="62">
                  <c:v>549.75996057878865</c:v>
                </c:pt>
                <c:pt idx="63">
                  <c:v>551.68435376192951</c:v>
                </c:pt>
                <c:pt idx="64">
                  <c:v>645.31870554986369</c:v>
                </c:pt>
                <c:pt idx="65">
                  <c:v>636.13057564797953</c:v>
                </c:pt>
                <c:pt idx="66">
                  <c:v>632.71551376770856</c:v>
                </c:pt>
                <c:pt idx="67">
                  <c:v>662.26026307568043</c:v>
                </c:pt>
                <c:pt idx="68">
                  <c:v>632.28419511674053</c:v>
                </c:pt>
                <c:pt idx="69">
                  <c:v>552.29385729028263</c:v>
                </c:pt>
                <c:pt idx="70">
                  <c:v>495.04346207607927</c:v>
                </c:pt>
                <c:pt idx="71">
                  <c:v>477.89757612718728</c:v>
                </c:pt>
                <c:pt idx="72">
                  <c:v>527.36996287525619</c:v>
                </c:pt>
                <c:pt idx="73">
                  <c:v>527.14264816721368</c:v>
                </c:pt>
                <c:pt idx="74">
                  <c:v>565.36157961324648</c:v>
                </c:pt>
                <c:pt idx="75">
                  <c:v>555.74368347906625</c:v>
                </c:pt>
                <c:pt idx="76">
                  <c:v>614.54074588101139</c:v>
                </c:pt>
                <c:pt idx="77">
                  <c:v>566.80879110071282</c:v>
                </c:pt>
                <c:pt idx="78">
                  <c:v>524.95047332012564</c:v>
                </c:pt>
                <c:pt idx="79">
                  <c:v>544.4535361091215</c:v>
                </c:pt>
                <c:pt idx="80">
                  <c:v>548.49070768325942</c:v>
                </c:pt>
                <c:pt idx="81">
                  <c:v>554.54265861469139</c:v>
                </c:pt>
                <c:pt idx="82">
                  <c:v>522.81097077752622</c:v>
                </c:pt>
                <c:pt idx="83">
                  <c:v>501.19835643433339</c:v>
                </c:pt>
                <c:pt idx="84">
                  <c:v>496.30680042391703</c:v>
                </c:pt>
                <c:pt idx="85">
                  <c:v>514.80744929505283</c:v>
                </c:pt>
                <c:pt idx="86">
                  <c:v>550.0966144321726</c:v>
                </c:pt>
                <c:pt idx="87">
                  <c:v>572.33999074980159</c:v>
                </c:pt>
                <c:pt idx="88">
                  <c:v>560.49377997415979</c:v>
                </c:pt>
                <c:pt idx="89">
                  <c:v>507.5334210018579</c:v>
                </c:pt>
                <c:pt idx="90">
                  <c:v>531.91779116571297</c:v>
                </c:pt>
                <c:pt idx="91">
                  <c:v>529.97547334408341</c:v>
                </c:pt>
                <c:pt idx="92">
                  <c:v>537.44304369951635</c:v>
                </c:pt>
                <c:pt idx="93">
                  <c:v>581.96302553697342</c:v>
                </c:pt>
                <c:pt idx="94">
                  <c:v>552.80843622263785</c:v>
                </c:pt>
                <c:pt idx="95">
                  <c:v>536.6347134073219</c:v>
                </c:pt>
                <c:pt idx="96">
                  <c:v>564.83960273734306</c:v>
                </c:pt>
                <c:pt idx="97">
                  <c:v>549.38331923291514</c:v>
                </c:pt>
                <c:pt idx="98">
                  <c:v>488.84231016572647</c:v>
                </c:pt>
                <c:pt idx="99">
                  <c:v>450.55865641132874</c:v>
                </c:pt>
                <c:pt idx="100">
                  <c:v>460.59651614260434</c:v>
                </c:pt>
                <c:pt idx="101">
                  <c:v>470.42437548774745</c:v>
                </c:pt>
                <c:pt idx="102">
                  <c:v>498.45228638203457</c:v>
                </c:pt>
                <c:pt idx="103">
                  <c:v>495.01968464556791</c:v>
                </c:pt>
                <c:pt idx="104">
                  <c:v>518.88274655525322</c:v>
                </c:pt>
                <c:pt idx="105">
                  <c:v>512.42968714376298</c:v>
                </c:pt>
                <c:pt idx="106">
                  <c:v>488.37083209947497</c:v>
                </c:pt>
                <c:pt idx="107">
                  <c:v>523.21793207829205</c:v>
                </c:pt>
                <c:pt idx="108">
                  <c:v>529.4250250891082</c:v>
                </c:pt>
                <c:pt idx="109">
                  <c:v>530.02910639873437</c:v>
                </c:pt>
                <c:pt idx="110">
                  <c:v>536.81934536697895</c:v>
                </c:pt>
                <c:pt idx="111">
                  <c:v>541.90919595228308</c:v>
                </c:pt>
                <c:pt idx="112">
                  <c:v>524.75546425609855</c:v>
                </c:pt>
                <c:pt idx="113">
                  <c:v>539.48426016798044</c:v>
                </c:pt>
                <c:pt idx="114">
                  <c:v>530.59961473099008</c:v>
                </c:pt>
                <c:pt idx="115">
                  <c:v>489.98761868411094</c:v>
                </c:pt>
                <c:pt idx="116">
                  <c:v>497.1328249629637</c:v>
                </c:pt>
                <c:pt idx="117">
                  <c:v>508.53139023458897</c:v>
                </c:pt>
                <c:pt idx="118">
                  <c:v>529.18255740350742</c:v>
                </c:pt>
                <c:pt idx="119">
                  <c:v>623.21709047180741</c:v>
                </c:pt>
                <c:pt idx="120">
                  <c:v>601.0775104697608</c:v>
                </c:pt>
                <c:pt idx="121">
                  <c:v>631.76681240482139</c:v>
                </c:pt>
                <c:pt idx="122">
                  <c:v>520.92855719272006</c:v>
                </c:pt>
                <c:pt idx="123">
                  <c:v>481.98888571894656</c:v>
                </c:pt>
                <c:pt idx="124">
                  <c:v>467.6501686993663</c:v>
                </c:pt>
                <c:pt idx="125">
                  <c:v>466.53890182785</c:v>
                </c:pt>
                <c:pt idx="126">
                  <c:v>479.69202805767094</c:v>
                </c:pt>
                <c:pt idx="127">
                  <c:v>467.75904935180404</c:v>
                </c:pt>
                <c:pt idx="128">
                  <c:v>460.3523795948077</c:v>
                </c:pt>
                <c:pt idx="129">
                  <c:v>661.27499236253709</c:v>
                </c:pt>
                <c:pt idx="130">
                  <c:v>663.0634358062581</c:v>
                </c:pt>
                <c:pt idx="131">
                  <c:v>569.75440273299307</c:v>
                </c:pt>
                <c:pt idx="132">
                  <c:v>510.88996786674181</c:v>
                </c:pt>
                <c:pt idx="133">
                  <c:v>491.80653752274895</c:v>
                </c:pt>
                <c:pt idx="134">
                  <c:v>498.32689476220196</c:v>
                </c:pt>
                <c:pt idx="135">
                  <c:v>648.59571610231762</c:v>
                </c:pt>
                <c:pt idx="136">
                  <c:v>653.4427825711897</c:v>
                </c:pt>
                <c:pt idx="137">
                  <c:v>602.09045421699682</c:v>
                </c:pt>
                <c:pt idx="138">
                  <c:v>601.50929220989156</c:v>
                </c:pt>
                <c:pt idx="139">
                  <c:v>595.13979460243058</c:v>
                </c:pt>
                <c:pt idx="140">
                  <c:v>540.09313598210042</c:v>
                </c:pt>
                <c:pt idx="141">
                  <c:v>466.63290973801929</c:v>
                </c:pt>
                <c:pt idx="142">
                  <c:v>552.72870523011863</c:v>
                </c:pt>
                <c:pt idx="143">
                  <c:v>557.88740184303731</c:v>
                </c:pt>
                <c:pt idx="144">
                  <c:v>502.51501502198187</c:v>
                </c:pt>
                <c:pt idx="145">
                  <c:v>515.65180613830887</c:v>
                </c:pt>
                <c:pt idx="146">
                  <c:v>533.03159098536969</c:v>
                </c:pt>
                <c:pt idx="147">
                  <c:v>536.1869889904392</c:v>
                </c:pt>
                <c:pt idx="148">
                  <c:v>556.93246462985576</c:v>
                </c:pt>
                <c:pt idx="149">
                  <c:v>593.9393851142529</c:v>
                </c:pt>
                <c:pt idx="150">
                  <c:v>521.1282706149816</c:v>
                </c:pt>
                <c:pt idx="151">
                  <c:v>580.39715237000098</c:v>
                </c:pt>
                <c:pt idx="152">
                  <c:v>537.3025879263887</c:v>
                </c:pt>
                <c:pt idx="153">
                  <c:v>522.03460244985831</c:v>
                </c:pt>
                <c:pt idx="154">
                  <c:v>532.99284550196819</c:v>
                </c:pt>
                <c:pt idx="155">
                  <c:v>505.54593451359233</c:v>
                </c:pt>
                <c:pt idx="156">
                  <c:v>539.72176505630432</c:v>
                </c:pt>
                <c:pt idx="157">
                  <c:v>556.30146979311382</c:v>
                </c:pt>
                <c:pt idx="158">
                  <c:v>619.99634609458406</c:v>
                </c:pt>
                <c:pt idx="159">
                  <c:v>660.92490934080013</c:v>
                </c:pt>
                <c:pt idx="160">
                  <c:v>543.17879280734815</c:v>
                </c:pt>
                <c:pt idx="161">
                  <c:v>532.7724944927794</c:v>
                </c:pt>
                <c:pt idx="162">
                  <c:v>479.48269635211898</c:v>
                </c:pt>
                <c:pt idx="163">
                  <c:v>496.26752462885935</c:v>
                </c:pt>
                <c:pt idx="164">
                  <c:v>552.24035222650537</c:v>
                </c:pt>
                <c:pt idx="165">
                  <c:v>525.35696738641104</c:v>
                </c:pt>
                <c:pt idx="166">
                  <c:v>533.13264573802542</c:v>
                </c:pt>
                <c:pt idx="167">
                  <c:v>634.8869575599831</c:v>
                </c:pt>
                <c:pt idx="168">
                  <c:v>539.4883702145529</c:v>
                </c:pt>
                <c:pt idx="169">
                  <c:v>514.62008296073805</c:v>
                </c:pt>
                <c:pt idx="170">
                  <c:v>563.37216997781593</c:v>
                </c:pt>
                <c:pt idx="171">
                  <c:v>565.82518379101919</c:v>
                </c:pt>
                <c:pt idx="172">
                  <c:v>532.1324878365275</c:v>
                </c:pt>
                <c:pt idx="173">
                  <c:v>527.33805443560948</c:v>
                </c:pt>
                <c:pt idx="174">
                  <c:v>525.85153544599223</c:v>
                </c:pt>
                <c:pt idx="175">
                  <c:v>658.19573477274594</c:v>
                </c:pt>
                <c:pt idx="176">
                  <c:v>532.98295493328544</c:v>
                </c:pt>
                <c:pt idx="177">
                  <c:v>616.38946307982553</c:v>
                </c:pt>
                <c:pt idx="178">
                  <c:v>697.99730578104788</c:v>
                </c:pt>
                <c:pt idx="179">
                  <c:v>601.92567117110752</c:v>
                </c:pt>
                <c:pt idx="180">
                  <c:v>639.06201636189508</c:v>
                </c:pt>
                <c:pt idx="181">
                  <c:v>526.17911462879954</c:v>
                </c:pt>
                <c:pt idx="182">
                  <c:v>573.28792550383309</c:v>
                </c:pt>
                <c:pt idx="183">
                  <c:v>525.76747625866676</c:v>
                </c:pt>
                <c:pt idx="184">
                  <c:v>591.69489351651293</c:v>
                </c:pt>
                <c:pt idx="185">
                  <c:v>499.82989671456681</c:v>
                </c:pt>
                <c:pt idx="186">
                  <c:v>514.92484015720413</c:v>
                </c:pt>
                <c:pt idx="187">
                  <c:v>539.21573040980934</c:v>
                </c:pt>
                <c:pt idx="188">
                  <c:v>521.21438066080873</c:v>
                </c:pt>
                <c:pt idx="189">
                  <c:v>553.44550237354792</c:v>
                </c:pt>
                <c:pt idx="190">
                  <c:v>555.0986305329435</c:v>
                </c:pt>
                <c:pt idx="191">
                  <c:v>524.60344873195652</c:v>
                </c:pt>
                <c:pt idx="192">
                  <c:v>567.68799319618154</c:v>
                </c:pt>
                <c:pt idx="193">
                  <c:v>602.18694675104302</c:v>
                </c:pt>
                <c:pt idx="194">
                  <c:v>565.63138631563265</c:v>
                </c:pt>
                <c:pt idx="195">
                  <c:v>538.95793002790947</c:v>
                </c:pt>
                <c:pt idx="196">
                  <c:v>559.65784727671655</c:v>
                </c:pt>
                <c:pt idx="197">
                  <c:v>514.80574151583551</c:v>
                </c:pt>
                <c:pt idx="198">
                  <c:v>589.49499538362261</c:v>
                </c:pt>
                <c:pt idx="199">
                  <c:v>617.60362808657578</c:v>
                </c:pt>
                <c:pt idx="200">
                  <c:v>581.59783188246411</c:v>
                </c:pt>
                <c:pt idx="201">
                  <c:v>516.07558063278452</c:v>
                </c:pt>
                <c:pt idx="202">
                  <c:v>514.48487192474954</c:v>
                </c:pt>
                <c:pt idx="203">
                  <c:v>531.83228399672748</c:v>
                </c:pt>
                <c:pt idx="204">
                  <c:v>536.0133197235325</c:v>
                </c:pt>
                <c:pt idx="205">
                  <c:v>576.38625905842946</c:v>
                </c:pt>
                <c:pt idx="206">
                  <c:v>524.46258521079847</c:v>
                </c:pt>
                <c:pt idx="207">
                  <c:v>531.4359950158281</c:v>
                </c:pt>
                <c:pt idx="208">
                  <c:v>549.57092633222067</c:v>
                </c:pt>
                <c:pt idx="209">
                  <c:v>547.16355417512943</c:v>
                </c:pt>
                <c:pt idx="210">
                  <c:v>520.78893147090355</c:v>
                </c:pt>
                <c:pt idx="211">
                  <c:v>516.3061392105742</c:v>
                </c:pt>
                <c:pt idx="212">
                  <c:v>632.33735007175517</c:v>
                </c:pt>
                <c:pt idx="213">
                  <c:v>598.99621948817298</c:v>
                </c:pt>
                <c:pt idx="214">
                  <c:v>561.9395933278729</c:v>
                </c:pt>
                <c:pt idx="215">
                  <c:v>577.46710921472516</c:v>
                </c:pt>
                <c:pt idx="216">
                  <c:v>592.91415869789887</c:v>
                </c:pt>
                <c:pt idx="217">
                  <c:v>532.35439640038123</c:v>
                </c:pt>
                <c:pt idx="218">
                  <c:v>550.62856222119353</c:v>
                </c:pt>
                <c:pt idx="219">
                  <c:v>650.07612637740658</c:v>
                </c:pt>
                <c:pt idx="220">
                  <c:v>568.46193012454648</c:v>
                </c:pt>
                <c:pt idx="221">
                  <c:v>575.56971098765882</c:v>
                </c:pt>
                <c:pt idx="222">
                  <c:v>536.64835282964054</c:v>
                </c:pt>
                <c:pt idx="223">
                  <c:v>537.6196785323524</c:v>
                </c:pt>
                <c:pt idx="224">
                  <c:v>519.79146027789011</c:v>
                </c:pt>
                <c:pt idx="225">
                  <c:v>511.56359453534117</c:v>
                </c:pt>
                <c:pt idx="226">
                  <c:v>546.0226577130411</c:v>
                </c:pt>
                <c:pt idx="227">
                  <c:v>512.89571590076389</c:v>
                </c:pt>
                <c:pt idx="228">
                  <c:v>501.68893489146348</c:v>
                </c:pt>
                <c:pt idx="229">
                  <c:v>519.26122804786633</c:v>
                </c:pt>
                <c:pt idx="230">
                  <c:v>501.63882454161569</c:v>
                </c:pt>
                <c:pt idx="231">
                  <c:v>485.97707088699866</c:v>
                </c:pt>
                <c:pt idx="232">
                  <c:v>495.87688469275707</c:v>
                </c:pt>
                <c:pt idx="233">
                  <c:v>493.65183517058267</c:v>
                </c:pt>
                <c:pt idx="234">
                  <c:v>495.11835444230195</c:v>
                </c:pt>
                <c:pt idx="235">
                  <c:v>495.33688331427743</c:v>
                </c:pt>
                <c:pt idx="236">
                  <c:v>493.27941985143519</c:v>
                </c:pt>
                <c:pt idx="237">
                  <c:v>505.29966884449618</c:v>
                </c:pt>
                <c:pt idx="238">
                  <c:v>555.02654448640726</c:v>
                </c:pt>
                <c:pt idx="239">
                  <c:v>511.83848635213775</c:v>
                </c:pt>
                <c:pt idx="240">
                  <c:v>547.44680187445795</c:v>
                </c:pt>
                <c:pt idx="241">
                  <c:v>587.79733953095365</c:v>
                </c:pt>
                <c:pt idx="242">
                  <c:v>505.48975157082543</c:v>
                </c:pt>
                <c:pt idx="243">
                  <c:v>508.49863904043406</c:v>
                </c:pt>
                <c:pt idx="244">
                  <c:v>526.12382507871553</c:v>
                </c:pt>
                <c:pt idx="245">
                  <c:v>542.35803823570359</c:v>
                </c:pt>
                <c:pt idx="246">
                  <c:v>579.48905163399058</c:v>
                </c:pt>
                <c:pt idx="247">
                  <c:v>588.14585391807054</c:v>
                </c:pt>
                <c:pt idx="248">
                  <c:v>617.14498036722853</c:v>
                </c:pt>
                <c:pt idx="249">
                  <c:v>541.71789888252658</c:v>
                </c:pt>
                <c:pt idx="250">
                  <c:v>572.20140147457232</c:v>
                </c:pt>
                <c:pt idx="251">
                  <c:v>525.66542692977009</c:v>
                </c:pt>
                <c:pt idx="252">
                  <c:v>550.26805822592632</c:v>
                </c:pt>
                <c:pt idx="253">
                  <c:v>535.69159150937855</c:v>
                </c:pt>
                <c:pt idx="254">
                  <c:v>553.92912967391942</c:v>
                </c:pt>
                <c:pt idx="255">
                  <c:v>582.1185004055942</c:v>
                </c:pt>
                <c:pt idx="256">
                  <c:v>531.83052500029021</c:v>
                </c:pt>
                <c:pt idx="257">
                  <c:v>555.29896196400182</c:v>
                </c:pt>
                <c:pt idx="258">
                  <c:v>634.35893159984869</c:v>
                </c:pt>
                <c:pt idx="259">
                  <c:v>620.37886218439598</c:v>
                </c:pt>
                <c:pt idx="260">
                  <c:v>592.64349851310828</c:v>
                </c:pt>
                <c:pt idx="261">
                  <c:v>641.42776200578749</c:v>
                </c:pt>
                <c:pt idx="262">
                  <c:v>516.86783586940464</c:v>
                </c:pt>
                <c:pt idx="263">
                  <c:v>515.91118279485511</c:v>
                </c:pt>
                <c:pt idx="264">
                  <c:v>510.24491640671147</c:v>
                </c:pt>
                <c:pt idx="265">
                  <c:v>575.63177624332502</c:v>
                </c:pt>
                <c:pt idx="266">
                  <c:v>521.82383688653408</c:v>
                </c:pt>
                <c:pt idx="267">
                  <c:v>552.08600271570629</c:v>
                </c:pt>
                <c:pt idx="268">
                  <c:v>542.93209896365795</c:v>
                </c:pt>
                <c:pt idx="269">
                  <c:v>511.85463250965182</c:v>
                </c:pt>
                <c:pt idx="270">
                  <c:v>508.71755357876083</c:v>
                </c:pt>
                <c:pt idx="271">
                  <c:v>515.32960158757203</c:v>
                </c:pt>
                <c:pt idx="272">
                  <c:v>506.45835232364675</c:v>
                </c:pt>
                <c:pt idx="273">
                  <c:v>499.58584866632071</c:v>
                </c:pt>
                <c:pt idx="274">
                  <c:v>492.72892243210129</c:v>
                </c:pt>
                <c:pt idx="275">
                  <c:v>529.07762612398096</c:v>
                </c:pt>
                <c:pt idx="276">
                  <c:v>487.7980305606381</c:v>
                </c:pt>
                <c:pt idx="277">
                  <c:v>490.21669275726424</c:v>
                </c:pt>
                <c:pt idx="278">
                  <c:v>564.91883637549154</c:v>
                </c:pt>
                <c:pt idx="279">
                  <c:v>525.6544679041566</c:v>
                </c:pt>
                <c:pt idx="280">
                  <c:v>535.38424935522539</c:v>
                </c:pt>
                <c:pt idx="281">
                  <c:v>485.48611170792412</c:v>
                </c:pt>
                <c:pt idx="282">
                  <c:v>521.00369068683301</c:v>
                </c:pt>
                <c:pt idx="283">
                  <c:v>510.00026362496908</c:v>
                </c:pt>
                <c:pt idx="284">
                  <c:v>519.66158473634562</c:v>
                </c:pt>
                <c:pt idx="285">
                  <c:v>556.77694112708912</c:v>
                </c:pt>
                <c:pt idx="286">
                  <c:v>499.78641744498282</c:v>
                </c:pt>
                <c:pt idx="287">
                  <c:v>499.3207799150739</c:v>
                </c:pt>
                <c:pt idx="288">
                  <c:v>490.58876054353453</c:v>
                </c:pt>
                <c:pt idx="289">
                  <c:v>533.49753616317082</c:v>
                </c:pt>
                <c:pt idx="290">
                  <c:v>626.04516818451566</c:v>
                </c:pt>
                <c:pt idx="291">
                  <c:v>676.7558287944255</c:v>
                </c:pt>
                <c:pt idx="292">
                  <c:v>669.17240771728359</c:v>
                </c:pt>
                <c:pt idx="293">
                  <c:v>680.63431343736249</c:v>
                </c:pt>
                <c:pt idx="294">
                  <c:v>627.48736319786212</c:v>
                </c:pt>
                <c:pt idx="295">
                  <c:v>518.89323232114555</c:v>
                </c:pt>
                <c:pt idx="296">
                  <c:v>559.17663306635325</c:v>
                </c:pt>
                <c:pt idx="297">
                  <c:v>544.35140490846788</c:v>
                </c:pt>
                <c:pt idx="298">
                  <c:v>562.35376243585642</c:v>
                </c:pt>
                <c:pt idx="299">
                  <c:v>584.36844060526698</c:v>
                </c:pt>
                <c:pt idx="300">
                  <c:v>628.59261781276666</c:v>
                </c:pt>
                <c:pt idx="301">
                  <c:v>690.11319963532389</c:v>
                </c:pt>
                <c:pt idx="302">
                  <c:v>677.98682487318263</c:v>
                </c:pt>
                <c:pt idx="303">
                  <c:v>725.20329704409869</c:v>
                </c:pt>
                <c:pt idx="304">
                  <c:v>664.76872635599659</c:v>
                </c:pt>
                <c:pt idx="305">
                  <c:v>663.42643340591098</c:v>
                </c:pt>
                <c:pt idx="306">
                  <c:v>622.5425061631654</c:v>
                </c:pt>
                <c:pt idx="307">
                  <c:v>539.36635770982241</c:v>
                </c:pt>
                <c:pt idx="308">
                  <c:v>508.09805085866668</c:v>
                </c:pt>
                <c:pt idx="309">
                  <c:v>515.5303205355126</c:v>
                </c:pt>
                <c:pt idx="310">
                  <c:v>585.35674780035936</c:v>
                </c:pt>
                <c:pt idx="311">
                  <c:v>640.80510888886818</c:v>
                </c:pt>
                <c:pt idx="312">
                  <c:v>586.76049491444439</c:v>
                </c:pt>
                <c:pt idx="313">
                  <c:v>580.92862653083193</c:v>
                </c:pt>
                <c:pt idx="314">
                  <c:v>595.73566269650939</c:v>
                </c:pt>
                <c:pt idx="315">
                  <c:v>605.8352083118674</c:v>
                </c:pt>
                <c:pt idx="316">
                  <c:v>560.68056845080059</c:v>
                </c:pt>
                <c:pt idx="317">
                  <c:v>584.91545942630466</c:v>
                </c:pt>
                <c:pt idx="318">
                  <c:v>623.14364118363449</c:v>
                </c:pt>
                <c:pt idx="319">
                  <c:v>574.98463892861184</c:v>
                </c:pt>
                <c:pt idx="320">
                  <c:v>578.4287606058009</c:v>
                </c:pt>
                <c:pt idx="321">
                  <c:v>565.5934061155956</c:v>
                </c:pt>
                <c:pt idx="322">
                  <c:v>586.16780950038992</c:v>
                </c:pt>
                <c:pt idx="323">
                  <c:v>589.8545753420176</c:v>
                </c:pt>
                <c:pt idx="324">
                  <c:v>574.46190502875038</c:v>
                </c:pt>
                <c:pt idx="325">
                  <c:v>583.36583733965278</c:v>
                </c:pt>
                <c:pt idx="326">
                  <c:v>591.53913364566415</c:v>
                </c:pt>
                <c:pt idx="327">
                  <c:v>646.12007982834803</c:v>
                </c:pt>
                <c:pt idx="328">
                  <c:v>626.3185112131996</c:v>
                </c:pt>
                <c:pt idx="329">
                  <c:v>666.9536916329879</c:v>
                </c:pt>
                <c:pt idx="330">
                  <c:v>528.86414284190289</c:v>
                </c:pt>
                <c:pt idx="331">
                  <c:v>572.33329418361882</c:v>
                </c:pt>
                <c:pt idx="332">
                  <c:v>556.23063080581016</c:v>
                </c:pt>
                <c:pt idx="333">
                  <c:v>570.3322807495291</c:v>
                </c:pt>
                <c:pt idx="334">
                  <c:v>589.1679434231354</c:v>
                </c:pt>
                <c:pt idx="335">
                  <c:v>581.30986657389155</c:v>
                </c:pt>
                <c:pt idx="336">
                  <c:v>552.3552308959836</c:v>
                </c:pt>
                <c:pt idx="337">
                  <c:v>570.66511441278794</c:v>
                </c:pt>
                <c:pt idx="338">
                  <c:v>617.89705868263638</c:v>
                </c:pt>
                <c:pt idx="339">
                  <c:v>674.71048925667242</c:v>
                </c:pt>
                <c:pt idx="340">
                  <c:v>671.92199316727806</c:v>
                </c:pt>
                <c:pt idx="341">
                  <c:v>653.56236646382047</c:v>
                </c:pt>
                <c:pt idx="342">
                  <c:v>662.81271813652722</c:v>
                </c:pt>
                <c:pt idx="343">
                  <c:v>689.17933582826504</c:v>
                </c:pt>
                <c:pt idx="344">
                  <c:v>684.55217963922996</c:v>
                </c:pt>
                <c:pt idx="345">
                  <c:v>715.79438175460984</c:v>
                </c:pt>
                <c:pt idx="346">
                  <c:v>661.69960966927295</c:v>
                </c:pt>
                <c:pt idx="347">
                  <c:v>629.68674935235777</c:v>
                </c:pt>
                <c:pt idx="348">
                  <c:v>676.94275908441398</c:v>
                </c:pt>
                <c:pt idx="349">
                  <c:v>700.14949389946548</c:v>
                </c:pt>
                <c:pt idx="350">
                  <c:v>695.57836643874793</c:v>
                </c:pt>
                <c:pt idx="351">
                  <c:v>699.80328868269658</c:v>
                </c:pt>
                <c:pt idx="352">
                  <c:v>683.14676346966951</c:v>
                </c:pt>
                <c:pt idx="353">
                  <c:v>690.9046445743819</c:v>
                </c:pt>
                <c:pt idx="354">
                  <c:v>679.39965503747408</c:v>
                </c:pt>
                <c:pt idx="355">
                  <c:v>669.32566465995046</c:v>
                </c:pt>
                <c:pt idx="356">
                  <c:v>681.59314257940991</c:v>
                </c:pt>
                <c:pt idx="357">
                  <c:v>685.61521258442906</c:v>
                </c:pt>
                <c:pt idx="358">
                  <c:v>686.46254221582296</c:v>
                </c:pt>
                <c:pt idx="359">
                  <c:v>691.94198087279347</c:v>
                </c:pt>
                <c:pt idx="360">
                  <c:v>679.79712949192594</c:v>
                </c:pt>
                <c:pt idx="361">
                  <c:v>637.78778248986805</c:v>
                </c:pt>
                <c:pt idx="362">
                  <c:v>675.92860627399205</c:v>
                </c:pt>
                <c:pt idx="363">
                  <c:v>698.95593799202288</c:v>
                </c:pt>
                <c:pt idx="364">
                  <c:v>661.34352652417977</c:v>
                </c:pt>
                <c:pt idx="365">
                  <c:v>639.38</c:v>
                </c:pt>
                <c:pt idx="366">
                  <c:v>669.54</c:v>
                </c:pt>
                <c:pt idx="367">
                  <c:v>706.19</c:v>
                </c:pt>
                <c:pt idx="368">
                  <c:v>699.63</c:v>
                </c:pt>
                <c:pt idx="369">
                  <c:v>731.12</c:v>
                </c:pt>
                <c:pt idx="370">
                  <c:v>678.75</c:v>
                </c:pt>
                <c:pt idx="371">
                  <c:v>644.54</c:v>
                </c:pt>
                <c:pt idx="372">
                  <c:v>684</c:v>
                </c:pt>
                <c:pt idx="373">
                  <c:v>780.15</c:v>
                </c:pt>
                <c:pt idx="374">
                  <c:v>861.75</c:v>
                </c:pt>
                <c:pt idx="375">
                  <c:v>716.85999999999956</c:v>
                </c:pt>
                <c:pt idx="376">
                  <c:v>701.35999999999956</c:v>
                </c:pt>
                <c:pt idx="377">
                  <c:v>715.95999999999958</c:v>
                </c:pt>
                <c:pt idx="378">
                  <c:v>708.45999999999958</c:v>
                </c:pt>
                <c:pt idx="379">
                  <c:v>663.77000000000044</c:v>
                </c:pt>
                <c:pt idx="380">
                  <c:v>677.61</c:v>
                </c:pt>
                <c:pt idx="381">
                  <c:v>706.21</c:v>
                </c:pt>
                <c:pt idx="382">
                  <c:v>692.19</c:v>
                </c:pt>
                <c:pt idx="383">
                  <c:v>622.91999999999996</c:v>
                </c:pt>
                <c:pt idx="384">
                  <c:v>653.21</c:v>
                </c:pt>
                <c:pt idx="385">
                  <c:v>662.61</c:v>
                </c:pt>
                <c:pt idx="386">
                  <c:v>629.23</c:v>
                </c:pt>
                <c:pt idx="387">
                  <c:v>567</c:v>
                </c:pt>
                <c:pt idx="388">
                  <c:v>568.9299999999995</c:v>
                </c:pt>
                <c:pt idx="389">
                  <c:v>581.0499999999995</c:v>
                </c:pt>
                <c:pt idx="390">
                  <c:v>616.72</c:v>
                </c:pt>
                <c:pt idx="391">
                  <c:v>602.59</c:v>
                </c:pt>
                <c:pt idx="392">
                  <c:v>422.89</c:v>
                </c:pt>
                <c:pt idx="393">
                  <c:v>544.4399999999996</c:v>
                </c:pt>
                <c:pt idx="394">
                  <c:v>615.61</c:v>
                </c:pt>
                <c:pt idx="395">
                  <c:v>623.24</c:v>
                </c:pt>
                <c:pt idx="396">
                  <c:v>645.63</c:v>
                </c:pt>
                <c:pt idx="397">
                  <c:v>663.89</c:v>
                </c:pt>
                <c:pt idx="398">
                  <c:v>656.9</c:v>
                </c:pt>
                <c:pt idx="399">
                  <c:v>667.66</c:v>
                </c:pt>
                <c:pt idx="400">
                  <c:v>667.1</c:v>
                </c:pt>
                <c:pt idx="401">
                  <c:v>656.87</c:v>
                </c:pt>
                <c:pt idx="402">
                  <c:v>647.85999999999956</c:v>
                </c:pt>
                <c:pt idx="403">
                  <c:v>667.04</c:v>
                </c:pt>
                <c:pt idx="404">
                  <c:v>672.49</c:v>
                </c:pt>
                <c:pt idx="405">
                  <c:v>675.69</c:v>
                </c:pt>
                <c:pt idx="406">
                  <c:v>672.15</c:v>
                </c:pt>
                <c:pt idx="407">
                  <c:v>668.97</c:v>
                </c:pt>
                <c:pt idx="408">
                  <c:v>656.66</c:v>
                </c:pt>
                <c:pt idx="409">
                  <c:v>656.39</c:v>
                </c:pt>
                <c:pt idx="410">
                  <c:v>674.9</c:v>
                </c:pt>
                <c:pt idx="411">
                  <c:v>668.27000000000044</c:v>
                </c:pt>
                <c:pt idx="412">
                  <c:v>678.97</c:v>
                </c:pt>
                <c:pt idx="413">
                  <c:v>651.61</c:v>
                </c:pt>
                <c:pt idx="414">
                  <c:v>679.7</c:v>
                </c:pt>
                <c:pt idx="415">
                  <c:v>648.53</c:v>
                </c:pt>
                <c:pt idx="416">
                  <c:v>641.98</c:v>
                </c:pt>
                <c:pt idx="417">
                  <c:v>617.34999999999957</c:v>
                </c:pt>
                <c:pt idx="418">
                  <c:v>568.89</c:v>
                </c:pt>
                <c:pt idx="419">
                  <c:v>624.82999999999959</c:v>
                </c:pt>
                <c:pt idx="420">
                  <c:v>586.67999999999995</c:v>
                </c:pt>
                <c:pt idx="421">
                  <c:v>557.44999999999959</c:v>
                </c:pt>
                <c:pt idx="422">
                  <c:v>631.79000000000042</c:v>
                </c:pt>
                <c:pt idx="423">
                  <c:v>650.29000000000042</c:v>
                </c:pt>
                <c:pt idx="424">
                  <c:v>649.65</c:v>
                </c:pt>
                <c:pt idx="425">
                  <c:v>654.01</c:v>
                </c:pt>
                <c:pt idx="426">
                  <c:v>679.14</c:v>
                </c:pt>
                <c:pt idx="427">
                  <c:v>686.5</c:v>
                </c:pt>
                <c:pt idx="428">
                  <c:v>673.83999999999958</c:v>
                </c:pt>
                <c:pt idx="429">
                  <c:v>662.6</c:v>
                </c:pt>
                <c:pt idx="430">
                  <c:v>676.9</c:v>
                </c:pt>
                <c:pt idx="431">
                  <c:v>681.81</c:v>
                </c:pt>
                <c:pt idx="432">
                  <c:v>686.02</c:v>
                </c:pt>
                <c:pt idx="433">
                  <c:v>725.26</c:v>
                </c:pt>
                <c:pt idx="434">
                  <c:v>700.63</c:v>
                </c:pt>
                <c:pt idx="435">
                  <c:v>678.32999999999959</c:v>
                </c:pt>
                <c:pt idx="436">
                  <c:v>675.33999999999958</c:v>
                </c:pt>
                <c:pt idx="437">
                  <c:v>675.52</c:v>
                </c:pt>
                <c:pt idx="438">
                  <c:v>689.04</c:v>
                </c:pt>
                <c:pt idx="439">
                  <c:v>662.91</c:v>
                </c:pt>
                <c:pt idx="440">
                  <c:v>665.67000000000041</c:v>
                </c:pt>
                <c:pt idx="441">
                  <c:v>682.93</c:v>
                </c:pt>
                <c:pt idx="442">
                  <c:v>687.31</c:v>
                </c:pt>
                <c:pt idx="443">
                  <c:v>697.02</c:v>
                </c:pt>
                <c:pt idx="444">
                  <c:v>681.31</c:v>
                </c:pt>
                <c:pt idx="445">
                  <c:v>689.99</c:v>
                </c:pt>
                <c:pt idx="446">
                  <c:v>699.31</c:v>
                </c:pt>
                <c:pt idx="447">
                  <c:v>709.77000000000044</c:v>
                </c:pt>
                <c:pt idx="448">
                  <c:v>735.42</c:v>
                </c:pt>
                <c:pt idx="449">
                  <c:v>716.69</c:v>
                </c:pt>
                <c:pt idx="450">
                  <c:v>696.54</c:v>
                </c:pt>
                <c:pt idx="451">
                  <c:v>704.23</c:v>
                </c:pt>
                <c:pt idx="452">
                  <c:v>691.87</c:v>
                </c:pt>
                <c:pt idx="453">
                  <c:v>707.14</c:v>
                </c:pt>
                <c:pt idx="454">
                  <c:v>694.95999999999958</c:v>
                </c:pt>
                <c:pt idx="455">
                  <c:v>697.9</c:v>
                </c:pt>
                <c:pt idx="456">
                  <c:v>715.71</c:v>
                </c:pt>
                <c:pt idx="457">
                  <c:v>671.48</c:v>
                </c:pt>
                <c:pt idx="458">
                  <c:v>672.41</c:v>
                </c:pt>
                <c:pt idx="459">
                  <c:v>673.73</c:v>
                </c:pt>
                <c:pt idx="460">
                  <c:v>674.28000000000043</c:v>
                </c:pt>
                <c:pt idx="461">
                  <c:v>710.45999999999958</c:v>
                </c:pt>
                <c:pt idx="462">
                  <c:v>734.74</c:v>
                </c:pt>
                <c:pt idx="463">
                  <c:v>734.89</c:v>
                </c:pt>
                <c:pt idx="464">
                  <c:v>739.15</c:v>
                </c:pt>
                <c:pt idx="465">
                  <c:v>706.4399999999996</c:v>
                </c:pt>
              </c:numCache>
            </c:numRef>
          </c:val>
        </c:ser>
        <c:ser>
          <c:idx val="0"/>
          <c:order val="1"/>
          <c:tx>
            <c:strRef>
              <c:f>Данные!$K$9</c:f>
              <c:strCache>
                <c:ptCount val="1"/>
                <c:pt idx="0">
                  <c:v>Месячные значения индекса РСВ во Второй ценовой зоне в 2011-2012 годах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Данные!$A$2:$A$486</c:f>
              <c:numCache>
                <c:formatCode>dd/mm/yyyy</c:formatCode>
                <c:ptCount val="48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  <c:pt idx="365">
                  <c:v>40544</c:v>
                </c:pt>
                <c:pt idx="366">
                  <c:v>40545</c:v>
                </c:pt>
                <c:pt idx="367">
                  <c:v>40546</c:v>
                </c:pt>
                <c:pt idx="368">
                  <c:v>40547</c:v>
                </c:pt>
                <c:pt idx="369">
                  <c:v>40548</c:v>
                </c:pt>
                <c:pt idx="370">
                  <c:v>40549</c:v>
                </c:pt>
                <c:pt idx="371">
                  <c:v>40550</c:v>
                </c:pt>
                <c:pt idx="372">
                  <c:v>40551</c:v>
                </c:pt>
                <c:pt idx="373">
                  <c:v>40552</c:v>
                </c:pt>
                <c:pt idx="374">
                  <c:v>40553</c:v>
                </c:pt>
                <c:pt idx="375">
                  <c:v>40554</c:v>
                </c:pt>
                <c:pt idx="376">
                  <c:v>40555</c:v>
                </c:pt>
                <c:pt idx="377">
                  <c:v>40556</c:v>
                </c:pt>
                <c:pt idx="378">
                  <c:v>40557</c:v>
                </c:pt>
                <c:pt idx="379">
                  <c:v>40558</c:v>
                </c:pt>
                <c:pt idx="380">
                  <c:v>40559</c:v>
                </c:pt>
                <c:pt idx="381">
                  <c:v>40560</c:v>
                </c:pt>
                <c:pt idx="382">
                  <c:v>40561</c:v>
                </c:pt>
                <c:pt idx="383">
                  <c:v>40562</c:v>
                </c:pt>
                <c:pt idx="384">
                  <c:v>40563</c:v>
                </c:pt>
                <c:pt idx="385">
                  <c:v>40564</c:v>
                </c:pt>
                <c:pt idx="386">
                  <c:v>40565</c:v>
                </c:pt>
                <c:pt idx="387">
                  <c:v>40566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40572</c:v>
                </c:pt>
                <c:pt idx="394">
                  <c:v>40573</c:v>
                </c:pt>
                <c:pt idx="395">
                  <c:v>40574</c:v>
                </c:pt>
                <c:pt idx="396">
                  <c:v>40575</c:v>
                </c:pt>
                <c:pt idx="397">
                  <c:v>40576</c:v>
                </c:pt>
                <c:pt idx="398">
                  <c:v>40577</c:v>
                </c:pt>
                <c:pt idx="399">
                  <c:v>40578</c:v>
                </c:pt>
                <c:pt idx="400">
                  <c:v>40579</c:v>
                </c:pt>
                <c:pt idx="401">
                  <c:v>40580</c:v>
                </c:pt>
                <c:pt idx="402">
                  <c:v>40581</c:v>
                </c:pt>
                <c:pt idx="403">
                  <c:v>40582</c:v>
                </c:pt>
                <c:pt idx="404">
                  <c:v>40583</c:v>
                </c:pt>
                <c:pt idx="405">
                  <c:v>40584</c:v>
                </c:pt>
                <c:pt idx="406">
                  <c:v>40585</c:v>
                </c:pt>
                <c:pt idx="407">
                  <c:v>40586</c:v>
                </c:pt>
                <c:pt idx="408">
                  <c:v>40587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40593</c:v>
                </c:pt>
                <c:pt idx="415">
                  <c:v>40594</c:v>
                </c:pt>
                <c:pt idx="416">
                  <c:v>40595</c:v>
                </c:pt>
                <c:pt idx="417">
                  <c:v>40596</c:v>
                </c:pt>
                <c:pt idx="418">
                  <c:v>40597</c:v>
                </c:pt>
                <c:pt idx="419">
                  <c:v>40598</c:v>
                </c:pt>
                <c:pt idx="420">
                  <c:v>40599</c:v>
                </c:pt>
                <c:pt idx="421">
                  <c:v>40600</c:v>
                </c:pt>
                <c:pt idx="422">
                  <c:v>40601</c:v>
                </c:pt>
                <c:pt idx="423">
                  <c:v>40602</c:v>
                </c:pt>
                <c:pt idx="424">
                  <c:v>40603</c:v>
                </c:pt>
                <c:pt idx="425">
                  <c:v>40604</c:v>
                </c:pt>
                <c:pt idx="426">
                  <c:v>40605</c:v>
                </c:pt>
                <c:pt idx="427">
                  <c:v>40606</c:v>
                </c:pt>
                <c:pt idx="428">
                  <c:v>40607</c:v>
                </c:pt>
                <c:pt idx="429">
                  <c:v>40608</c:v>
                </c:pt>
                <c:pt idx="430">
                  <c:v>40609</c:v>
                </c:pt>
                <c:pt idx="431">
                  <c:v>40610</c:v>
                </c:pt>
                <c:pt idx="432">
                  <c:v>40611</c:v>
                </c:pt>
                <c:pt idx="433">
                  <c:v>40612</c:v>
                </c:pt>
                <c:pt idx="434">
                  <c:v>40613</c:v>
                </c:pt>
                <c:pt idx="435">
                  <c:v>40614</c:v>
                </c:pt>
                <c:pt idx="436">
                  <c:v>40615</c:v>
                </c:pt>
                <c:pt idx="437">
                  <c:v>40616</c:v>
                </c:pt>
                <c:pt idx="438">
                  <c:v>40617</c:v>
                </c:pt>
                <c:pt idx="439">
                  <c:v>40618</c:v>
                </c:pt>
                <c:pt idx="440">
                  <c:v>40619</c:v>
                </c:pt>
                <c:pt idx="441">
                  <c:v>40620</c:v>
                </c:pt>
                <c:pt idx="442">
                  <c:v>40621</c:v>
                </c:pt>
                <c:pt idx="443">
                  <c:v>40622</c:v>
                </c:pt>
                <c:pt idx="444">
                  <c:v>40623</c:v>
                </c:pt>
                <c:pt idx="445">
                  <c:v>40624</c:v>
                </c:pt>
                <c:pt idx="446">
                  <c:v>40625</c:v>
                </c:pt>
                <c:pt idx="447">
                  <c:v>40626</c:v>
                </c:pt>
                <c:pt idx="448">
                  <c:v>40627</c:v>
                </c:pt>
                <c:pt idx="449">
                  <c:v>40628</c:v>
                </c:pt>
                <c:pt idx="450">
                  <c:v>40629</c:v>
                </c:pt>
                <c:pt idx="451">
                  <c:v>40630</c:v>
                </c:pt>
                <c:pt idx="452">
                  <c:v>40631</c:v>
                </c:pt>
                <c:pt idx="453">
                  <c:v>40632</c:v>
                </c:pt>
                <c:pt idx="454">
                  <c:v>40633</c:v>
                </c:pt>
                <c:pt idx="455">
                  <c:v>40634</c:v>
                </c:pt>
                <c:pt idx="456">
                  <c:v>40635</c:v>
                </c:pt>
                <c:pt idx="457">
                  <c:v>40636</c:v>
                </c:pt>
                <c:pt idx="458">
                  <c:v>40637</c:v>
                </c:pt>
                <c:pt idx="459">
                  <c:v>40638</c:v>
                </c:pt>
                <c:pt idx="460">
                  <c:v>40639</c:v>
                </c:pt>
                <c:pt idx="461">
                  <c:v>40640</c:v>
                </c:pt>
                <c:pt idx="462">
                  <c:v>40641</c:v>
                </c:pt>
                <c:pt idx="463">
                  <c:v>40642</c:v>
                </c:pt>
                <c:pt idx="464">
                  <c:v>40643</c:v>
                </c:pt>
                <c:pt idx="465">
                  <c:v>40644</c:v>
                </c:pt>
                <c:pt idx="466">
                  <c:v>40645</c:v>
                </c:pt>
                <c:pt idx="467">
                  <c:v>40646</c:v>
                </c:pt>
                <c:pt idx="468">
                  <c:v>40647</c:v>
                </c:pt>
                <c:pt idx="469">
                  <c:v>40648</c:v>
                </c:pt>
                <c:pt idx="470">
                  <c:v>40649</c:v>
                </c:pt>
                <c:pt idx="471">
                  <c:v>40650</c:v>
                </c:pt>
                <c:pt idx="472">
                  <c:v>40651</c:v>
                </c:pt>
                <c:pt idx="473">
                  <c:v>40652</c:v>
                </c:pt>
                <c:pt idx="474">
                  <c:v>40653</c:v>
                </c:pt>
                <c:pt idx="475">
                  <c:v>40654</c:v>
                </c:pt>
                <c:pt idx="476">
                  <c:v>40655</c:v>
                </c:pt>
                <c:pt idx="477">
                  <c:v>40656</c:v>
                </c:pt>
                <c:pt idx="478">
                  <c:v>40657</c:v>
                </c:pt>
                <c:pt idx="479">
                  <c:v>40658</c:v>
                </c:pt>
                <c:pt idx="480">
                  <c:v>40659</c:v>
                </c:pt>
                <c:pt idx="481">
                  <c:v>40660</c:v>
                </c:pt>
                <c:pt idx="482">
                  <c:v>40661</c:v>
                </c:pt>
                <c:pt idx="483">
                  <c:v>40662</c:v>
                </c:pt>
                <c:pt idx="484">
                  <c:v>40663</c:v>
                </c:pt>
              </c:numCache>
            </c:numRef>
          </c:cat>
          <c:val>
            <c:numRef>
              <c:f>Данные!$E$367:$E$832</c:f>
              <c:numCache>
                <c:formatCode>0</c:formatCode>
                <c:ptCount val="466"/>
                <c:pt idx="0">
                  <c:v>560.18786885965756</c:v>
                </c:pt>
                <c:pt idx="1">
                  <c:v>560.18786885965756</c:v>
                </c:pt>
                <c:pt idx="2">
                  <c:v>560.18786885965756</c:v>
                </c:pt>
                <c:pt idx="3">
                  <c:v>560.18786885965756</c:v>
                </c:pt>
                <c:pt idx="4">
                  <c:v>560.18786885965756</c:v>
                </c:pt>
                <c:pt idx="5">
                  <c:v>560.18786885965756</c:v>
                </c:pt>
                <c:pt idx="6">
                  <c:v>560.18786885965756</c:v>
                </c:pt>
                <c:pt idx="7">
                  <c:v>560.18786885965756</c:v>
                </c:pt>
                <c:pt idx="8">
                  <c:v>560.18786885965756</c:v>
                </c:pt>
                <c:pt idx="9">
                  <c:v>560.18786885965756</c:v>
                </c:pt>
                <c:pt idx="10">
                  <c:v>560.18786885965756</c:v>
                </c:pt>
                <c:pt idx="11">
                  <c:v>560.18786885965756</c:v>
                </c:pt>
                <c:pt idx="12">
                  <c:v>560.18786885965756</c:v>
                </c:pt>
                <c:pt idx="13">
                  <c:v>560.18786885965756</c:v>
                </c:pt>
                <c:pt idx="14">
                  <c:v>560.18786885965756</c:v>
                </c:pt>
                <c:pt idx="15">
                  <c:v>560.18786885965756</c:v>
                </c:pt>
                <c:pt idx="16">
                  <c:v>560.18786885965756</c:v>
                </c:pt>
                <c:pt idx="17">
                  <c:v>560.18786885965756</c:v>
                </c:pt>
                <c:pt idx="18">
                  <c:v>560.18786885965756</c:v>
                </c:pt>
                <c:pt idx="19">
                  <c:v>560.18786885965756</c:v>
                </c:pt>
                <c:pt idx="20">
                  <c:v>560.18786885965756</c:v>
                </c:pt>
                <c:pt idx="21">
                  <c:v>560.18786885965756</c:v>
                </c:pt>
                <c:pt idx="22">
                  <c:v>560.18786885965756</c:v>
                </c:pt>
                <c:pt idx="23">
                  <c:v>560.18786885965756</c:v>
                </c:pt>
                <c:pt idx="24">
                  <c:v>560.18786885965756</c:v>
                </c:pt>
                <c:pt idx="25">
                  <c:v>560.18786885965756</c:v>
                </c:pt>
                <c:pt idx="26">
                  <c:v>560.18786885965756</c:v>
                </c:pt>
                <c:pt idx="27">
                  <c:v>560.18786885965756</c:v>
                </c:pt>
                <c:pt idx="28">
                  <c:v>560.18786885965756</c:v>
                </c:pt>
                <c:pt idx="29">
                  <c:v>560.18786885965756</c:v>
                </c:pt>
                <c:pt idx="30">
                  <c:v>560.18786885965756</c:v>
                </c:pt>
                <c:pt idx="31">
                  <c:v>561.69949070140592</c:v>
                </c:pt>
                <c:pt idx="32">
                  <c:v>561.69949070140592</c:v>
                </c:pt>
                <c:pt idx="33">
                  <c:v>561.69949070140592</c:v>
                </c:pt>
                <c:pt idx="34">
                  <c:v>561.69949070140592</c:v>
                </c:pt>
                <c:pt idx="35">
                  <c:v>561.69949070140592</c:v>
                </c:pt>
                <c:pt idx="36">
                  <c:v>561.69949070140592</c:v>
                </c:pt>
                <c:pt idx="37">
                  <c:v>561.69949070140592</c:v>
                </c:pt>
                <c:pt idx="38">
                  <c:v>561.69949070140592</c:v>
                </c:pt>
                <c:pt idx="39">
                  <c:v>561.69949070140592</c:v>
                </c:pt>
                <c:pt idx="40">
                  <c:v>561.69949070140592</c:v>
                </c:pt>
                <c:pt idx="41">
                  <c:v>561.69949070140592</c:v>
                </c:pt>
                <c:pt idx="42">
                  <c:v>561.69949070140592</c:v>
                </c:pt>
                <c:pt idx="43">
                  <c:v>561.69949070140592</c:v>
                </c:pt>
                <c:pt idx="44">
                  <c:v>561.69949070140592</c:v>
                </c:pt>
                <c:pt idx="45">
                  <c:v>561.69949070140592</c:v>
                </c:pt>
                <c:pt idx="46">
                  <c:v>561.69949070140592</c:v>
                </c:pt>
                <c:pt idx="47">
                  <c:v>561.69949070140592</c:v>
                </c:pt>
                <c:pt idx="48">
                  <c:v>561.69949070140592</c:v>
                </c:pt>
                <c:pt idx="49">
                  <c:v>561.69949070140592</c:v>
                </c:pt>
                <c:pt idx="50">
                  <c:v>561.69949070140592</c:v>
                </c:pt>
                <c:pt idx="51">
                  <c:v>561.69949070140592</c:v>
                </c:pt>
                <c:pt idx="52">
                  <c:v>561.69949070140592</c:v>
                </c:pt>
                <c:pt idx="53">
                  <c:v>561.69949070140592</c:v>
                </c:pt>
                <c:pt idx="54">
                  <c:v>561.69949070140592</c:v>
                </c:pt>
                <c:pt idx="55">
                  <c:v>561.69949070140592</c:v>
                </c:pt>
                <c:pt idx="56">
                  <c:v>561.69949070140592</c:v>
                </c:pt>
                <c:pt idx="57">
                  <c:v>561.69949070140592</c:v>
                </c:pt>
                <c:pt idx="58">
                  <c:v>561.69949070140592</c:v>
                </c:pt>
                <c:pt idx="59">
                  <c:v>558.18189652453214</c:v>
                </c:pt>
                <c:pt idx="60">
                  <c:v>558.18189652453214</c:v>
                </c:pt>
                <c:pt idx="61">
                  <c:v>558.18189652453214</c:v>
                </c:pt>
                <c:pt idx="62">
                  <c:v>558.18189652453214</c:v>
                </c:pt>
                <c:pt idx="63">
                  <c:v>558.18189652453214</c:v>
                </c:pt>
                <c:pt idx="64">
                  <c:v>558.18189652453214</c:v>
                </c:pt>
                <c:pt idx="65">
                  <c:v>558.18189652453214</c:v>
                </c:pt>
                <c:pt idx="66">
                  <c:v>558.18189652453214</c:v>
                </c:pt>
                <c:pt idx="67">
                  <c:v>558.18189652453214</c:v>
                </c:pt>
                <c:pt idx="68">
                  <c:v>558.18189652453214</c:v>
                </c:pt>
                <c:pt idx="69">
                  <c:v>558.18189652453214</c:v>
                </c:pt>
                <c:pt idx="70">
                  <c:v>558.18189652453214</c:v>
                </c:pt>
                <c:pt idx="71">
                  <c:v>558.18189652453214</c:v>
                </c:pt>
                <c:pt idx="72">
                  <c:v>558.18189652453214</c:v>
                </c:pt>
                <c:pt idx="73">
                  <c:v>558.18189652453214</c:v>
                </c:pt>
                <c:pt idx="74">
                  <c:v>558.18189652453214</c:v>
                </c:pt>
                <c:pt idx="75">
                  <c:v>558.18189652453214</c:v>
                </c:pt>
                <c:pt idx="76">
                  <c:v>558.18189652453214</c:v>
                </c:pt>
                <c:pt idx="77">
                  <c:v>558.18189652453214</c:v>
                </c:pt>
                <c:pt idx="78">
                  <c:v>558.18189652453214</c:v>
                </c:pt>
                <c:pt idx="79">
                  <c:v>558.18189652453214</c:v>
                </c:pt>
                <c:pt idx="80">
                  <c:v>558.18189652453214</c:v>
                </c:pt>
                <c:pt idx="81">
                  <c:v>558.18189652453214</c:v>
                </c:pt>
                <c:pt idx="82">
                  <c:v>558.18189652453214</c:v>
                </c:pt>
                <c:pt idx="83">
                  <c:v>558.18189652453214</c:v>
                </c:pt>
                <c:pt idx="84">
                  <c:v>558.18189652453214</c:v>
                </c:pt>
                <c:pt idx="85">
                  <c:v>558.18189652453214</c:v>
                </c:pt>
                <c:pt idx="86">
                  <c:v>558.18189652453214</c:v>
                </c:pt>
                <c:pt idx="87">
                  <c:v>558.18189652453214</c:v>
                </c:pt>
                <c:pt idx="88">
                  <c:v>558.18189652453214</c:v>
                </c:pt>
                <c:pt idx="89">
                  <c:v>558.18189652453214</c:v>
                </c:pt>
                <c:pt idx="90">
                  <c:v>522.29765405155172</c:v>
                </c:pt>
                <c:pt idx="91">
                  <c:v>522.29765405155172</c:v>
                </c:pt>
                <c:pt idx="92">
                  <c:v>522.29765405155172</c:v>
                </c:pt>
                <c:pt idx="93">
                  <c:v>522.29765405155172</c:v>
                </c:pt>
                <c:pt idx="94">
                  <c:v>522.29765405155172</c:v>
                </c:pt>
                <c:pt idx="95">
                  <c:v>522.29765405155172</c:v>
                </c:pt>
                <c:pt idx="96">
                  <c:v>522.29765405155172</c:v>
                </c:pt>
                <c:pt idx="97">
                  <c:v>522.29765405155172</c:v>
                </c:pt>
                <c:pt idx="98">
                  <c:v>522.29765405155172</c:v>
                </c:pt>
                <c:pt idx="99">
                  <c:v>522.29765405155172</c:v>
                </c:pt>
                <c:pt idx="100">
                  <c:v>522.29765405155172</c:v>
                </c:pt>
                <c:pt idx="101">
                  <c:v>522.29765405155172</c:v>
                </c:pt>
                <c:pt idx="102">
                  <c:v>522.29765405155172</c:v>
                </c:pt>
                <c:pt idx="103">
                  <c:v>522.29765405155172</c:v>
                </c:pt>
                <c:pt idx="104">
                  <c:v>522.29765405155172</c:v>
                </c:pt>
                <c:pt idx="105">
                  <c:v>522.29765405155172</c:v>
                </c:pt>
                <c:pt idx="106">
                  <c:v>522.29765405155172</c:v>
                </c:pt>
                <c:pt idx="107">
                  <c:v>522.29765405155172</c:v>
                </c:pt>
                <c:pt idx="108">
                  <c:v>522.29765405155172</c:v>
                </c:pt>
                <c:pt idx="109">
                  <c:v>522.29765405155172</c:v>
                </c:pt>
                <c:pt idx="110">
                  <c:v>522.29765405155172</c:v>
                </c:pt>
                <c:pt idx="111">
                  <c:v>522.29765405155172</c:v>
                </c:pt>
                <c:pt idx="112">
                  <c:v>522.29765405155172</c:v>
                </c:pt>
                <c:pt idx="113">
                  <c:v>522.29765405155172</c:v>
                </c:pt>
                <c:pt idx="114">
                  <c:v>522.29765405155172</c:v>
                </c:pt>
                <c:pt idx="115">
                  <c:v>522.29765405155172</c:v>
                </c:pt>
                <c:pt idx="116">
                  <c:v>522.29765405155172</c:v>
                </c:pt>
                <c:pt idx="117">
                  <c:v>522.29765405155172</c:v>
                </c:pt>
                <c:pt idx="118">
                  <c:v>522.29765405155172</c:v>
                </c:pt>
                <c:pt idx="119">
                  <c:v>522.29765405155172</c:v>
                </c:pt>
                <c:pt idx="120">
                  <c:v>546.3104966172076</c:v>
                </c:pt>
                <c:pt idx="121">
                  <c:v>546.3104966172076</c:v>
                </c:pt>
                <c:pt idx="122">
                  <c:v>546.3104966172076</c:v>
                </c:pt>
                <c:pt idx="123">
                  <c:v>546.3104966172076</c:v>
                </c:pt>
                <c:pt idx="124">
                  <c:v>546.3104966172076</c:v>
                </c:pt>
                <c:pt idx="125">
                  <c:v>546.3104966172076</c:v>
                </c:pt>
                <c:pt idx="126">
                  <c:v>546.3104966172076</c:v>
                </c:pt>
                <c:pt idx="127">
                  <c:v>546.3104966172076</c:v>
                </c:pt>
                <c:pt idx="128">
                  <c:v>546.3104966172076</c:v>
                </c:pt>
                <c:pt idx="129">
                  <c:v>546.3104966172076</c:v>
                </c:pt>
                <c:pt idx="130">
                  <c:v>546.3104966172076</c:v>
                </c:pt>
                <c:pt idx="131">
                  <c:v>546.3104966172076</c:v>
                </c:pt>
                <c:pt idx="132">
                  <c:v>546.3104966172076</c:v>
                </c:pt>
                <c:pt idx="133">
                  <c:v>546.3104966172076</c:v>
                </c:pt>
                <c:pt idx="134">
                  <c:v>546.3104966172076</c:v>
                </c:pt>
                <c:pt idx="135">
                  <c:v>546.3104966172076</c:v>
                </c:pt>
                <c:pt idx="136">
                  <c:v>546.3104966172076</c:v>
                </c:pt>
                <c:pt idx="137">
                  <c:v>546.3104966172076</c:v>
                </c:pt>
                <c:pt idx="138">
                  <c:v>546.3104966172076</c:v>
                </c:pt>
                <c:pt idx="139">
                  <c:v>546.3104966172076</c:v>
                </c:pt>
                <c:pt idx="140">
                  <c:v>546.3104966172076</c:v>
                </c:pt>
                <c:pt idx="141">
                  <c:v>546.3104966172076</c:v>
                </c:pt>
                <c:pt idx="142">
                  <c:v>546.3104966172076</c:v>
                </c:pt>
                <c:pt idx="143">
                  <c:v>546.3104966172076</c:v>
                </c:pt>
                <c:pt idx="144">
                  <c:v>546.3104966172076</c:v>
                </c:pt>
                <c:pt idx="145">
                  <c:v>546.3104966172076</c:v>
                </c:pt>
                <c:pt idx="146">
                  <c:v>546.3104966172076</c:v>
                </c:pt>
                <c:pt idx="147">
                  <c:v>546.3104966172076</c:v>
                </c:pt>
                <c:pt idx="148">
                  <c:v>546.3104966172076</c:v>
                </c:pt>
                <c:pt idx="149">
                  <c:v>546.3104966172076</c:v>
                </c:pt>
                <c:pt idx="150">
                  <c:v>546.3104966172076</c:v>
                </c:pt>
                <c:pt idx="151">
                  <c:v>562.47185731373349</c:v>
                </c:pt>
                <c:pt idx="152">
                  <c:v>562.47185731373349</c:v>
                </c:pt>
                <c:pt idx="153">
                  <c:v>562.47185731373349</c:v>
                </c:pt>
                <c:pt idx="154">
                  <c:v>562.47185731373349</c:v>
                </c:pt>
                <c:pt idx="155">
                  <c:v>562.47185731373349</c:v>
                </c:pt>
                <c:pt idx="156">
                  <c:v>562.47185731373349</c:v>
                </c:pt>
                <c:pt idx="157">
                  <c:v>562.47185731373349</c:v>
                </c:pt>
                <c:pt idx="158">
                  <c:v>562.47185731373349</c:v>
                </c:pt>
                <c:pt idx="159">
                  <c:v>562.47185731373349</c:v>
                </c:pt>
                <c:pt idx="160">
                  <c:v>562.47185731373349</c:v>
                </c:pt>
                <c:pt idx="161">
                  <c:v>562.47185731373349</c:v>
                </c:pt>
                <c:pt idx="162">
                  <c:v>562.47185731373349</c:v>
                </c:pt>
                <c:pt idx="163">
                  <c:v>562.47185731373349</c:v>
                </c:pt>
                <c:pt idx="164">
                  <c:v>562.47185731373349</c:v>
                </c:pt>
                <c:pt idx="165">
                  <c:v>562.47185731373349</c:v>
                </c:pt>
                <c:pt idx="166">
                  <c:v>562.47185731373349</c:v>
                </c:pt>
                <c:pt idx="167">
                  <c:v>562.47185731373349</c:v>
                </c:pt>
                <c:pt idx="168">
                  <c:v>562.47185731373349</c:v>
                </c:pt>
                <c:pt idx="169">
                  <c:v>562.47185731373349</c:v>
                </c:pt>
                <c:pt idx="170">
                  <c:v>562.47185731373349</c:v>
                </c:pt>
                <c:pt idx="171">
                  <c:v>562.47185731373349</c:v>
                </c:pt>
                <c:pt idx="172">
                  <c:v>562.47185731373349</c:v>
                </c:pt>
                <c:pt idx="173">
                  <c:v>562.47185731373349</c:v>
                </c:pt>
                <c:pt idx="174">
                  <c:v>562.47185731373349</c:v>
                </c:pt>
                <c:pt idx="175">
                  <c:v>562.47185731373349</c:v>
                </c:pt>
                <c:pt idx="176">
                  <c:v>562.47185731373349</c:v>
                </c:pt>
                <c:pt idx="177">
                  <c:v>562.47185731373349</c:v>
                </c:pt>
                <c:pt idx="178">
                  <c:v>562.47185731373349</c:v>
                </c:pt>
                <c:pt idx="179">
                  <c:v>562.47185731373349</c:v>
                </c:pt>
                <c:pt idx="180">
                  <c:v>562.47185731373349</c:v>
                </c:pt>
                <c:pt idx="181">
                  <c:v>546.11265961163338</c:v>
                </c:pt>
                <c:pt idx="182">
                  <c:v>546.11265961163338</c:v>
                </c:pt>
                <c:pt idx="183">
                  <c:v>546.11265961163338</c:v>
                </c:pt>
                <c:pt idx="184">
                  <c:v>546.11265961163338</c:v>
                </c:pt>
                <c:pt idx="185">
                  <c:v>546.11265961163338</c:v>
                </c:pt>
                <c:pt idx="186">
                  <c:v>546.11265961163338</c:v>
                </c:pt>
                <c:pt idx="187">
                  <c:v>546.11265961163338</c:v>
                </c:pt>
                <c:pt idx="188">
                  <c:v>546.11265961163338</c:v>
                </c:pt>
                <c:pt idx="189">
                  <c:v>546.11265961163338</c:v>
                </c:pt>
                <c:pt idx="190">
                  <c:v>546.11265961163338</c:v>
                </c:pt>
                <c:pt idx="191">
                  <c:v>546.11265961163338</c:v>
                </c:pt>
                <c:pt idx="192">
                  <c:v>546.11265961163338</c:v>
                </c:pt>
                <c:pt idx="193">
                  <c:v>546.11265961163338</c:v>
                </c:pt>
                <c:pt idx="194">
                  <c:v>546.11265961163338</c:v>
                </c:pt>
                <c:pt idx="195">
                  <c:v>546.11265961163338</c:v>
                </c:pt>
                <c:pt idx="196">
                  <c:v>546.11265961163338</c:v>
                </c:pt>
                <c:pt idx="197">
                  <c:v>546.11265961163338</c:v>
                </c:pt>
                <c:pt idx="198">
                  <c:v>546.11265961163338</c:v>
                </c:pt>
                <c:pt idx="199">
                  <c:v>546.11265961163338</c:v>
                </c:pt>
                <c:pt idx="200">
                  <c:v>546.11265961163338</c:v>
                </c:pt>
                <c:pt idx="201">
                  <c:v>546.11265961163338</c:v>
                </c:pt>
                <c:pt idx="202">
                  <c:v>546.11265961163338</c:v>
                </c:pt>
                <c:pt idx="203">
                  <c:v>546.11265961163338</c:v>
                </c:pt>
                <c:pt idx="204">
                  <c:v>546.11265961163338</c:v>
                </c:pt>
                <c:pt idx="205">
                  <c:v>546.11265961163338</c:v>
                </c:pt>
                <c:pt idx="206">
                  <c:v>546.11265961163338</c:v>
                </c:pt>
                <c:pt idx="207">
                  <c:v>546.11265961163338</c:v>
                </c:pt>
                <c:pt idx="208">
                  <c:v>546.11265961163338</c:v>
                </c:pt>
                <c:pt idx="209">
                  <c:v>546.11265961163338</c:v>
                </c:pt>
                <c:pt idx="210">
                  <c:v>546.11265961163338</c:v>
                </c:pt>
                <c:pt idx="211">
                  <c:v>546.11265961163338</c:v>
                </c:pt>
                <c:pt idx="212">
                  <c:v>538.73716261884908</c:v>
                </c:pt>
                <c:pt idx="213">
                  <c:v>538.73716261884908</c:v>
                </c:pt>
                <c:pt idx="214">
                  <c:v>538.73716261884908</c:v>
                </c:pt>
                <c:pt idx="215">
                  <c:v>538.73716261884908</c:v>
                </c:pt>
                <c:pt idx="216">
                  <c:v>538.73716261884908</c:v>
                </c:pt>
                <c:pt idx="217">
                  <c:v>538.73716261884908</c:v>
                </c:pt>
                <c:pt idx="218">
                  <c:v>538.73716261884908</c:v>
                </c:pt>
                <c:pt idx="219">
                  <c:v>538.73716261884908</c:v>
                </c:pt>
                <c:pt idx="220">
                  <c:v>538.73716261884908</c:v>
                </c:pt>
                <c:pt idx="221">
                  <c:v>538.73716261884908</c:v>
                </c:pt>
                <c:pt idx="222">
                  <c:v>538.73716261884908</c:v>
                </c:pt>
                <c:pt idx="223">
                  <c:v>538.73716261884908</c:v>
                </c:pt>
                <c:pt idx="224">
                  <c:v>538.73716261884908</c:v>
                </c:pt>
                <c:pt idx="225">
                  <c:v>538.73716261884908</c:v>
                </c:pt>
                <c:pt idx="226">
                  <c:v>538.73716261884908</c:v>
                </c:pt>
                <c:pt idx="227">
                  <c:v>538.73716261884908</c:v>
                </c:pt>
                <c:pt idx="228">
                  <c:v>538.73716261884908</c:v>
                </c:pt>
                <c:pt idx="229">
                  <c:v>538.73716261884908</c:v>
                </c:pt>
                <c:pt idx="230">
                  <c:v>538.73716261884908</c:v>
                </c:pt>
                <c:pt idx="231">
                  <c:v>538.73716261884908</c:v>
                </c:pt>
                <c:pt idx="232">
                  <c:v>538.73716261884908</c:v>
                </c:pt>
                <c:pt idx="233">
                  <c:v>538.73716261884908</c:v>
                </c:pt>
                <c:pt idx="234">
                  <c:v>538.73716261884908</c:v>
                </c:pt>
                <c:pt idx="235">
                  <c:v>538.73716261884908</c:v>
                </c:pt>
                <c:pt idx="236">
                  <c:v>538.73716261884908</c:v>
                </c:pt>
                <c:pt idx="237">
                  <c:v>538.73716261884908</c:v>
                </c:pt>
                <c:pt idx="238">
                  <c:v>538.73716261884908</c:v>
                </c:pt>
                <c:pt idx="239">
                  <c:v>538.73716261884908</c:v>
                </c:pt>
                <c:pt idx="240">
                  <c:v>538.73716261884908</c:v>
                </c:pt>
                <c:pt idx="241">
                  <c:v>538.73716261884908</c:v>
                </c:pt>
                <c:pt idx="242">
                  <c:v>538.73716261884908</c:v>
                </c:pt>
                <c:pt idx="243">
                  <c:v>552.23632849364947</c:v>
                </c:pt>
                <c:pt idx="244">
                  <c:v>552.23632849364947</c:v>
                </c:pt>
                <c:pt idx="245">
                  <c:v>552.23632849364947</c:v>
                </c:pt>
                <c:pt idx="246">
                  <c:v>552.23632849364947</c:v>
                </c:pt>
                <c:pt idx="247">
                  <c:v>552.23632849364947</c:v>
                </c:pt>
                <c:pt idx="248">
                  <c:v>552.23632849364947</c:v>
                </c:pt>
                <c:pt idx="249">
                  <c:v>552.23632849364947</c:v>
                </c:pt>
                <c:pt idx="250">
                  <c:v>552.23632849364947</c:v>
                </c:pt>
                <c:pt idx="251">
                  <c:v>552.23632849364947</c:v>
                </c:pt>
                <c:pt idx="252">
                  <c:v>552.23632849364947</c:v>
                </c:pt>
                <c:pt idx="253">
                  <c:v>552.23632849364947</c:v>
                </c:pt>
                <c:pt idx="254">
                  <c:v>552.23632849364947</c:v>
                </c:pt>
                <c:pt idx="255">
                  <c:v>552.23632849364947</c:v>
                </c:pt>
                <c:pt idx="256">
                  <c:v>552.23632849364947</c:v>
                </c:pt>
                <c:pt idx="257">
                  <c:v>552.23632849364947</c:v>
                </c:pt>
                <c:pt idx="258">
                  <c:v>552.23632849364947</c:v>
                </c:pt>
                <c:pt idx="259">
                  <c:v>552.23632849364947</c:v>
                </c:pt>
                <c:pt idx="260">
                  <c:v>552.23632849364947</c:v>
                </c:pt>
                <c:pt idx="261">
                  <c:v>552.23632849364947</c:v>
                </c:pt>
                <c:pt idx="262">
                  <c:v>552.23632849364947</c:v>
                </c:pt>
                <c:pt idx="263">
                  <c:v>552.23632849364947</c:v>
                </c:pt>
                <c:pt idx="264">
                  <c:v>552.23632849364947</c:v>
                </c:pt>
                <c:pt idx="265">
                  <c:v>552.23632849364947</c:v>
                </c:pt>
                <c:pt idx="266">
                  <c:v>552.23632849364947</c:v>
                </c:pt>
                <c:pt idx="267">
                  <c:v>552.23632849364947</c:v>
                </c:pt>
                <c:pt idx="268">
                  <c:v>552.23632849364947</c:v>
                </c:pt>
                <c:pt idx="269">
                  <c:v>552.23632849364947</c:v>
                </c:pt>
                <c:pt idx="270">
                  <c:v>552.23632849364947</c:v>
                </c:pt>
                <c:pt idx="271">
                  <c:v>552.23632849364947</c:v>
                </c:pt>
                <c:pt idx="272">
                  <c:v>552.23632849364947</c:v>
                </c:pt>
                <c:pt idx="273">
                  <c:v>566.21898209143887</c:v>
                </c:pt>
                <c:pt idx="274">
                  <c:v>566.21898209143887</c:v>
                </c:pt>
                <c:pt idx="275">
                  <c:v>566.21898209143887</c:v>
                </c:pt>
                <c:pt idx="276">
                  <c:v>566.21898209143887</c:v>
                </c:pt>
                <c:pt idx="277">
                  <c:v>566.21898209143887</c:v>
                </c:pt>
                <c:pt idx="278">
                  <c:v>566.21898209143887</c:v>
                </c:pt>
                <c:pt idx="279">
                  <c:v>566.21898209143887</c:v>
                </c:pt>
                <c:pt idx="280">
                  <c:v>566.21898209143887</c:v>
                </c:pt>
                <c:pt idx="281">
                  <c:v>566.21898209143887</c:v>
                </c:pt>
                <c:pt idx="282">
                  <c:v>566.21898209143887</c:v>
                </c:pt>
                <c:pt idx="283">
                  <c:v>566.21898209143887</c:v>
                </c:pt>
                <c:pt idx="284">
                  <c:v>566.21898209143887</c:v>
                </c:pt>
                <c:pt idx="285">
                  <c:v>566.21898209143887</c:v>
                </c:pt>
                <c:pt idx="286">
                  <c:v>566.21898209143887</c:v>
                </c:pt>
                <c:pt idx="287">
                  <c:v>566.21898209143887</c:v>
                </c:pt>
                <c:pt idx="288">
                  <c:v>566.21898209143887</c:v>
                </c:pt>
                <c:pt idx="289">
                  <c:v>566.21898209143887</c:v>
                </c:pt>
                <c:pt idx="290">
                  <c:v>566.21898209143887</c:v>
                </c:pt>
                <c:pt idx="291">
                  <c:v>566.21898209143887</c:v>
                </c:pt>
                <c:pt idx="292">
                  <c:v>566.21898209143887</c:v>
                </c:pt>
                <c:pt idx="293">
                  <c:v>566.21898209143887</c:v>
                </c:pt>
                <c:pt idx="294">
                  <c:v>566.21898209143887</c:v>
                </c:pt>
                <c:pt idx="295">
                  <c:v>566.21898209143887</c:v>
                </c:pt>
                <c:pt idx="296">
                  <c:v>566.21898209143887</c:v>
                </c:pt>
                <c:pt idx="297">
                  <c:v>566.21898209143887</c:v>
                </c:pt>
                <c:pt idx="298">
                  <c:v>566.21898209143887</c:v>
                </c:pt>
                <c:pt idx="299">
                  <c:v>566.21898209143887</c:v>
                </c:pt>
                <c:pt idx="300">
                  <c:v>566.21898209143887</c:v>
                </c:pt>
                <c:pt idx="301">
                  <c:v>566.21898209143887</c:v>
                </c:pt>
                <c:pt idx="302">
                  <c:v>566.21898209143887</c:v>
                </c:pt>
                <c:pt idx="303">
                  <c:v>566.21898209143887</c:v>
                </c:pt>
                <c:pt idx="304">
                  <c:v>589.76954215734372</c:v>
                </c:pt>
                <c:pt idx="305">
                  <c:v>589.76954215734372</c:v>
                </c:pt>
                <c:pt idx="306">
                  <c:v>589.76954215734372</c:v>
                </c:pt>
                <c:pt idx="307">
                  <c:v>589.76954215734372</c:v>
                </c:pt>
                <c:pt idx="308">
                  <c:v>589.76954215734372</c:v>
                </c:pt>
                <c:pt idx="309">
                  <c:v>589.76954215734372</c:v>
                </c:pt>
                <c:pt idx="310">
                  <c:v>589.76954215734372</c:v>
                </c:pt>
                <c:pt idx="311">
                  <c:v>589.76954215734372</c:v>
                </c:pt>
                <c:pt idx="312">
                  <c:v>589.76954215734372</c:v>
                </c:pt>
                <c:pt idx="313">
                  <c:v>589.76954215734372</c:v>
                </c:pt>
                <c:pt idx="314">
                  <c:v>589.76954215734372</c:v>
                </c:pt>
                <c:pt idx="315">
                  <c:v>589.76954215734372</c:v>
                </c:pt>
                <c:pt idx="316">
                  <c:v>589.76954215734372</c:v>
                </c:pt>
                <c:pt idx="317">
                  <c:v>589.76954215734372</c:v>
                </c:pt>
                <c:pt idx="318">
                  <c:v>589.76954215734372</c:v>
                </c:pt>
                <c:pt idx="319">
                  <c:v>589.76954215734372</c:v>
                </c:pt>
                <c:pt idx="320">
                  <c:v>589.76954215734372</c:v>
                </c:pt>
                <c:pt idx="321">
                  <c:v>589.76954215734372</c:v>
                </c:pt>
                <c:pt idx="322">
                  <c:v>589.76954215734372</c:v>
                </c:pt>
                <c:pt idx="323">
                  <c:v>589.76954215734372</c:v>
                </c:pt>
                <c:pt idx="324">
                  <c:v>589.76954215734372</c:v>
                </c:pt>
                <c:pt idx="325">
                  <c:v>589.76954215734372</c:v>
                </c:pt>
                <c:pt idx="326">
                  <c:v>589.76954215734372</c:v>
                </c:pt>
                <c:pt idx="327">
                  <c:v>589.76954215734372</c:v>
                </c:pt>
                <c:pt idx="328">
                  <c:v>589.76954215734372</c:v>
                </c:pt>
                <c:pt idx="329">
                  <c:v>589.76954215734372</c:v>
                </c:pt>
                <c:pt idx="330">
                  <c:v>589.76954215734372</c:v>
                </c:pt>
                <c:pt idx="331">
                  <c:v>589.76954215734372</c:v>
                </c:pt>
                <c:pt idx="332">
                  <c:v>589.76954215734372</c:v>
                </c:pt>
                <c:pt idx="333">
                  <c:v>589.76954215734372</c:v>
                </c:pt>
                <c:pt idx="334">
                  <c:v>663.66408543813714</c:v>
                </c:pt>
                <c:pt idx="335">
                  <c:v>663.66408543813714</c:v>
                </c:pt>
                <c:pt idx="336">
                  <c:v>663.66408543813714</c:v>
                </c:pt>
                <c:pt idx="337">
                  <c:v>663.66408543813714</c:v>
                </c:pt>
                <c:pt idx="338">
                  <c:v>663.66408543813714</c:v>
                </c:pt>
                <c:pt idx="339">
                  <c:v>663.66408543813714</c:v>
                </c:pt>
                <c:pt idx="340">
                  <c:v>663.66408543813714</c:v>
                </c:pt>
                <c:pt idx="341">
                  <c:v>663.66408543813714</c:v>
                </c:pt>
                <c:pt idx="342">
                  <c:v>663.66408543813714</c:v>
                </c:pt>
                <c:pt idx="343">
                  <c:v>663.66408543813714</c:v>
                </c:pt>
                <c:pt idx="344">
                  <c:v>663.66408543813714</c:v>
                </c:pt>
                <c:pt idx="345">
                  <c:v>663.66408543813714</c:v>
                </c:pt>
                <c:pt idx="346">
                  <c:v>663.66408543813714</c:v>
                </c:pt>
                <c:pt idx="347">
                  <c:v>663.66408543813714</c:v>
                </c:pt>
                <c:pt idx="348">
                  <c:v>663.66408543813714</c:v>
                </c:pt>
                <c:pt idx="349">
                  <c:v>663.66408543813714</c:v>
                </c:pt>
                <c:pt idx="350">
                  <c:v>663.66408543813714</c:v>
                </c:pt>
                <c:pt idx="351">
                  <c:v>663.66408543813714</c:v>
                </c:pt>
                <c:pt idx="352">
                  <c:v>663.66408543813714</c:v>
                </c:pt>
                <c:pt idx="353">
                  <c:v>663.66408543813714</c:v>
                </c:pt>
                <c:pt idx="354">
                  <c:v>663.66408543813714</c:v>
                </c:pt>
                <c:pt idx="355">
                  <c:v>663.66408543813714</c:v>
                </c:pt>
                <c:pt idx="356">
                  <c:v>663.66408543813714</c:v>
                </c:pt>
                <c:pt idx="357">
                  <c:v>663.66408543813714</c:v>
                </c:pt>
                <c:pt idx="358">
                  <c:v>663.66408543813714</c:v>
                </c:pt>
                <c:pt idx="359">
                  <c:v>663.66408543813714</c:v>
                </c:pt>
                <c:pt idx="360">
                  <c:v>663.66408543813714</c:v>
                </c:pt>
                <c:pt idx="361">
                  <c:v>663.66408543813714</c:v>
                </c:pt>
                <c:pt idx="362">
                  <c:v>663.66408543813714</c:v>
                </c:pt>
                <c:pt idx="363">
                  <c:v>663.66408543813714</c:v>
                </c:pt>
                <c:pt idx="364">
                  <c:v>663.66408543813714</c:v>
                </c:pt>
                <c:pt idx="365">
                  <c:v>656.42</c:v>
                </c:pt>
                <c:pt idx="366">
                  <c:v>656.42</c:v>
                </c:pt>
                <c:pt idx="367">
                  <c:v>656.42</c:v>
                </c:pt>
                <c:pt idx="368">
                  <c:v>656.42</c:v>
                </c:pt>
                <c:pt idx="369">
                  <c:v>656.42</c:v>
                </c:pt>
                <c:pt idx="370">
                  <c:v>656.42</c:v>
                </c:pt>
                <c:pt idx="371">
                  <c:v>656.42</c:v>
                </c:pt>
                <c:pt idx="372">
                  <c:v>656.42</c:v>
                </c:pt>
                <c:pt idx="373">
                  <c:v>656.42</c:v>
                </c:pt>
                <c:pt idx="374">
                  <c:v>656.42</c:v>
                </c:pt>
                <c:pt idx="375">
                  <c:v>656.42</c:v>
                </c:pt>
                <c:pt idx="376">
                  <c:v>656.42</c:v>
                </c:pt>
                <c:pt idx="377">
                  <c:v>656.42</c:v>
                </c:pt>
                <c:pt idx="378">
                  <c:v>656.42</c:v>
                </c:pt>
                <c:pt idx="379">
                  <c:v>656.42</c:v>
                </c:pt>
                <c:pt idx="380">
                  <c:v>656.42</c:v>
                </c:pt>
                <c:pt idx="381">
                  <c:v>656.42</c:v>
                </c:pt>
                <c:pt idx="382">
                  <c:v>656.42</c:v>
                </c:pt>
                <c:pt idx="383">
                  <c:v>656.42</c:v>
                </c:pt>
                <c:pt idx="384">
                  <c:v>656.42</c:v>
                </c:pt>
                <c:pt idx="385">
                  <c:v>656.42</c:v>
                </c:pt>
                <c:pt idx="386">
                  <c:v>656.42</c:v>
                </c:pt>
                <c:pt idx="387">
                  <c:v>656.42</c:v>
                </c:pt>
                <c:pt idx="388">
                  <c:v>656.42</c:v>
                </c:pt>
                <c:pt idx="389">
                  <c:v>656.42</c:v>
                </c:pt>
                <c:pt idx="390">
                  <c:v>656.42</c:v>
                </c:pt>
                <c:pt idx="391">
                  <c:v>656.42</c:v>
                </c:pt>
                <c:pt idx="392">
                  <c:v>656.42</c:v>
                </c:pt>
                <c:pt idx="393">
                  <c:v>656.42</c:v>
                </c:pt>
                <c:pt idx="394">
                  <c:v>656.42</c:v>
                </c:pt>
                <c:pt idx="395">
                  <c:v>656.42</c:v>
                </c:pt>
                <c:pt idx="396">
                  <c:v>648.91999999999996</c:v>
                </c:pt>
                <c:pt idx="397">
                  <c:v>648.91999999999996</c:v>
                </c:pt>
                <c:pt idx="398">
                  <c:v>648.91999999999996</c:v>
                </c:pt>
                <c:pt idx="399">
                  <c:v>648.91999999999996</c:v>
                </c:pt>
                <c:pt idx="400">
                  <c:v>648.91999999999996</c:v>
                </c:pt>
                <c:pt idx="401">
                  <c:v>648.91999999999996</c:v>
                </c:pt>
                <c:pt idx="402">
                  <c:v>648.91999999999996</c:v>
                </c:pt>
                <c:pt idx="403">
                  <c:v>648.91999999999996</c:v>
                </c:pt>
                <c:pt idx="404">
                  <c:v>648.91999999999996</c:v>
                </c:pt>
                <c:pt idx="405">
                  <c:v>648.91999999999996</c:v>
                </c:pt>
                <c:pt idx="406">
                  <c:v>648.91999999999996</c:v>
                </c:pt>
                <c:pt idx="407">
                  <c:v>648.91999999999996</c:v>
                </c:pt>
                <c:pt idx="408">
                  <c:v>648.91999999999996</c:v>
                </c:pt>
                <c:pt idx="409">
                  <c:v>648.91999999999996</c:v>
                </c:pt>
                <c:pt idx="410">
                  <c:v>648.91999999999996</c:v>
                </c:pt>
                <c:pt idx="411">
                  <c:v>648.91999999999996</c:v>
                </c:pt>
                <c:pt idx="412">
                  <c:v>648.91999999999996</c:v>
                </c:pt>
                <c:pt idx="413">
                  <c:v>648.91999999999996</c:v>
                </c:pt>
                <c:pt idx="414">
                  <c:v>648.91999999999996</c:v>
                </c:pt>
                <c:pt idx="415">
                  <c:v>648.91999999999996</c:v>
                </c:pt>
                <c:pt idx="416">
                  <c:v>648.91999999999996</c:v>
                </c:pt>
                <c:pt idx="417">
                  <c:v>648.91999999999996</c:v>
                </c:pt>
                <c:pt idx="418">
                  <c:v>648.91999999999996</c:v>
                </c:pt>
                <c:pt idx="419">
                  <c:v>648.91999999999996</c:v>
                </c:pt>
                <c:pt idx="420">
                  <c:v>648.91999999999996</c:v>
                </c:pt>
                <c:pt idx="421">
                  <c:v>648.91999999999996</c:v>
                </c:pt>
                <c:pt idx="422">
                  <c:v>648.91999999999996</c:v>
                </c:pt>
                <c:pt idx="423">
                  <c:v>648.91999999999996</c:v>
                </c:pt>
                <c:pt idx="424">
                  <c:v>648.91999999999996</c:v>
                </c:pt>
                <c:pt idx="425">
                  <c:v>688.87</c:v>
                </c:pt>
                <c:pt idx="426">
                  <c:v>688.87</c:v>
                </c:pt>
                <c:pt idx="427">
                  <c:v>688.87</c:v>
                </c:pt>
                <c:pt idx="428">
                  <c:v>688.87</c:v>
                </c:pt>
                <c:pt idx="429">
                  <c:v>688.87</c:v>
                </c:pt>
                <c:pt idx="430">
                  <c:v>688.87</c:v>
                </c:pt>
                <c:pt idx="431">
                  <c:v>688.87</c:v>
                </c:pt>
                <c:pt idx="432">
                  <c:v>688.87</c:v>
                </c:pt>
                <c:pt idx="433">
                  <c:v>688.87</c:v>
                </c:pt>
                <c:pt idx="434">
                  <c:v>688.87</c:v>
                </c:pt>
                <c:pt idx="435">
                  <c:v>688.87</c:v>
                </c:pt>
                <c:pt idx="436">
                  <c:v>688.87</c:v>
                </c:pt>
                <c:pt idx="437">
                  <c:v>688.87</c:v>
                </c:pt>
                <c:pt idx="438">
                  <c:v>688.87</c:v>
                </c:pt>
                <c:pt idx="439">
                  <c:v>688.87</c:v>
                </c:pt>
                <c:pt idx="440">
                  <c:v>688.87</c:v>
                </c:pt>
                <c:pt idx="441">
                  <c:v>688.87</c:v>
                </c:pt>
                <c:pt idx="442">
                  <c:v>688.87</c:v>
                </c:pt>
                <c:pt idx="443">
                  <c:v>688.87</c:v>
                </c:pt>
                <c:pt idx="444">
                  <c:v>688.87</c:v>
                </c:pt>
                <c:pt idx="445">
                  <c:v>688.87</c:v>
                </c:pt>
                <c:pt idx="446">
                  <c:v>688.87</c:v>
                </c:pt>
                <c:pt idx="447">
                  <c:v>688.87</c:v>
                </c:pt>
                <c:pt idx="448">
                  <c:v>688.87</c:v>
                </c:pt>
                <c:pt idx="449">
                  <c:v>688.87</c:v>
                </c:pt>
                <c:pt idx="450">
                  <c:v>688.87</c:v>
                </c:pt>
                <c:pt idx="451">
                  <c:v>688.87</c:v>
                </c:pt>
                <c:pt idx="452">
                  <c:v>688.87</c:v>
                </c:pt>
                <c:pt idx="453">
                  <c:v>688.87</c:v>
                </c:pt>
                <c:pt idx="454">
                  <c:v>688.87</c:v>
                </c:pt>
                <c:pt idx="455">
                  <c:v>688.87</c:v>
                </c:pt>
                <c:pt idx="456">
                  <c:v>703.03</c:v>
                </c:pt>
                <c:pt idx="457">
                  <c:v>703.03</c:v>
                </c:pt>
                <c:pt idx="458">
                  <c:v>703.03</c:v>
                </c:pt>
                <c:pt idx="459">
                  <c:v>703.03</c:v>
                </c:pt>
                <c:pt idx="460">
                  <c:v>703.03</c:v>
                </c:pt>
                <c:pt idx="461">
                  <c:v>703.03</c:v>
                </c:pt>
                <c:pt idx="462">
                  <c:v>703.03</c:v>
                </c:pt>
                <c:pt idx="463">
                  <c:v>703.03</c:v>
                </c:pt>
                <c:pt idx="464">
                  <c:v>703.03</c:v>
                </c:pt>
                <c:pt idx="465">
                  <c:v>703.03</c:v>
                </c:pt>
              </c:numCache>
            </c:numRef>
          </c:val>
        </c:ser>
        <c:ser>
          <c:idx val="2"/>
          <c:order val="2"/>
          <c:tx>
            <c:strRef>
              <c:f>Данные!$K$4</c:f>
              <c:strCache>
                <c:ptCount val="1"/>
                <c:pt idx="0">
                  <c:v>Суточные значения индекса РСВ во Второй ценовой зоне в 2010-2011 годах</c:v>
                </c:pt>
              </c:strCache>
            </c:strRef>
          </c:tx>
          <c:spPr>
            <a:ln w="19050">
              <a:solidFill>
                <a:srgbClr val="9BBB59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Данные!$A$2:$A$486</c:f>
              <c:numCache>
                <c:formatCode>dd/mm/yyyy</c:formatCode>
                <c:ptCount val="48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  <c:pt idx="365">
                  <c:v>40544</c:v>
                </c:pt>
                <c:pt idx="366">
                  <c:v>40545</c:v>
                </c:pt>
                <c:pt idx="367">
                  <c:v>40546</c:v>
                </c:pt>
                <c:pt idx="368">
                  <c:v>40547</c:v>
                </c:pt>
                <c:pt idx="369">
                  <c:v>40548</c:v>
                </c:pt>
                <c:pt idx="370">
                  <c:v>40549</c:v>
                </c:pt>
                <c:pt idx="371">
                  <c:v>40550</c:v>
                </c:pt>
                <c:pt idx="372">
                  <c:v>40551</c:v>
                </c:pt>
                <c:pt idx="373">
                  <c:v>40552</c:v>
                </c:pt>
                <c:pt idx="374">
                  <c:v>40553</c:v>
                </c:pt>
                <c:pt idx="375">
                  <c:v>40554</c:v>
                </c:pt>
                <c:pt idx="376">
                  <c:v>40555</c:v>
                </c:pt>
                <c:pt idx="377">
                  <c:v>40556</c:v>
                </c:pt>
                <c:pt idx="378">
                  <c:v>40557</c:v>
                </c:pt>
                <c:pt idx="379">
                  <c:v>40558</c:v>
                </c:pt>
                <c:pt idx="380">
                  <c:v>40559</c:v>
                </c:pt>
                <c:pt idx="381">
                  <c:v>40560</c:v>
                </c:pt>
                <c:pt idx="382">
                  <c:v>40561</c:v>
                </c:pt>
                <c:pt idx="383">
                  <c:v>40562</c:v>
                </c:pt>
                <c:pt idx="384">
                  <c:v>40563</c:v>
                </c:pt>
                <c:pt idx="385">
                  <c:v>40564</c:v>
                </c:pt>
                <c:pt idx="386">
                  <c:v>40565</c:v>
                </c:pt>
                <c:pt idx="387">
                  <c:v>40566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40572</c:v>
                </c:pt>
                <c:pt idx="394">
                  <c:v>40573</c:v>
                </c:pt>
                <c:pt idx="395">
                  <c:v>40574</c:v>
                </c:pt>
                <c:pt idx="396">
                  <c:v>40575</c:v>
                </c:pt>
                <c:pt idx="397">
                  <c:v>40576</c:v>
                </c:pt>
                <c:pt idx="398">
                  <c:v>40577</c:v>
                </c:pt>
                <c:pt idx="399">
                  <c:v>40578</c:v>
                </c:pt>
                <c:pt idx="400">
                  <c:v>40579</c:v>
                </c:pt>
                <c:pt idx="401">
                  <c:v>40580</c:v>
                </c:pt>
                <c:pt idx="402">
                  <c:v>40581</c:v>
                </c:pt>
                <c:pt idx="403">
                  <c:v>40582</c:v>
                </c:pt>
                <c:pt idx="404">
                  <c:v>40583</c:v>
                </c:pt>
                <c:pt idx="405">
                  <c:v>40584</c:v>
                </c:pt>
                <c:pt idx="406">
                  <c:v>40585</c:v>
                </c:pt>
                <c:pt idx="407">
                  <c:v>40586</c:v>
                </c:pt>
                <c:pt idx="408">
                  <c:v>40587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40593</c:v>
                </c:pt>
                <c:pt idx="415">
                  <c:v>40594</c:v>
                </c:pt>
                <c:pt idx="416">
                  <c:v>40595</c:v>
                </c:pt>
                <c:pt idx="417">
                  <c:v>40596</c:v>
                </c:pt>
                <c:pt idx="418">
                  <c:v>40597</c:v>
                </c:pt>
                <c:pt idx="419">
                  <c:v>40598</c:v>
                </c:pt>
                <c:pt idx="420">
                  <c:v>40599</c:v>
                </c:pt>
                <c:pt idx="421">
                  <c:v>40600</c:v>
                </c:pt>
                <c:pt idx="422">
                  <c:v>40601</c:v>
                </c:pt>
                <c:pt idx="423">
                  <c:v>40602</c:v>
                </c:pt>
                <c:pt idx="424">
                  <c:v>40603</c:v>
                </c:pt>
                <c:pt idx="425">
                  <c:v>40604</c:v>
                </c:pt>
                <c:pt idx="426">
                  <c:v>40605</c:v>
                </c:pt>
                <c:pt idx="427">
                  <c:v>40606</c:v>
                </c:pt>
                <c:pt idx="428">
                  <c:v>40607</c:v>
                </c:pt>
                <c:pt idx="429">
                  <c:v>40608</c:v>
                </c:pt>
                <c:pt idx="430">
                  <c:v>40609</c:v>
                </c:pt>
                <c:pt idx="431">
                  <c:v>40610</c:v>
                </c:pt>
                <c:pt idx="432">
                  <c:v>40611</c:v>
                </c:pt>
                <c:pt idx="433">
                  <c:v>40612</c:v>
                </c:pt>
                <c:pt idx="434">
                  <c:v>40613</c:v>
                </c:pt>
                <c:pt idx="435">
                  <c:v>40614</c:v>
                </c:pt>
                <c:pt idx="436">
                  <c:v>40615</c:v>
                </c:pt>
                <c:pt idx="437">
                  <c:v>40616</c:v>
                </c:pt>
                <c:pt idx="438">
                  <c:v>40617</c:v>
                </c:pt>
                <c:pt idx="439">
                  <c:v>40618</c:v>
                </c:pt>
                <c:pt idx="440">
                  <c:v>40619</c:v>
                </c:pt>
                <c:pt idx="441">
                  <c:v>40620</c:v>
                </c:pt>
                <c:pt idx="442">
                  <c:v>40621</c:v>
                </c:pt>
                <c:pt idx="443">
                  <c:v>40622</c:v>
                </c:pt>
                <c:pt idx="444">
                  <c:v>40623</c:v>
                </c:pt>
                <c:pt idx="445">
                  <c:v>40624</c:v>
                </c:pt>
                <c:pt idx="446">
                  <c:v>40625</c:v>
                </c:pt>
                <c:pt idx="447">
                  <c:v>40626</c:v>
                </c:pt>
                <c:pt idx="448">
                  <c:v>40627</c:v>
                </c:pt>
                <c:pt idx="449">
                  <c:v>40628</c:v>
                </c:pt>
                <c:pt idx="450">
                  <c:v>40629</c:v>
                </c:pt>
                <c:pt idx="451">
                  <c:v>40630</c:v>
                </c:pt>
                <c:pt idx="452">
                  <c:v>40631</c:v>
                </c:pt>
                <c:pt idx="453">
                  <c:v>40632</c:v>
                </c:pt>
                <c:pt idx="454">
                  <c:v>40633</c:v>
                </c:pt>
                <c:pt idx="455">
                  <c:v>40634</c:v>
                </c:pt>
                <c:pt idx="456">
                  <c:v>40635</c:v>
                </c:pt>
                <c:pt idx="457">
                  <c:v>40636</c:v>
                </c:pt>
                <c:pt idx="458">
                  <c:v>40637</c:v>
                </c:pt>
                <c:pt idx="459">
                  <c:v>40638</c:v>
                </c:pt>
                <c:pt idx="460">
                  <c:v>40639</c:v>
                </c:pt>
                <c:pt idx="461">
                  <c:v>40640</c:v>
                </c:pt>
                <c:pt idx="462">
                  <c:v>40641</c:v>
                </c:pt>
                <c:pt idx="463">
                  <c:v>40642</c:v>
                </c:pt>
                <c:pt idx="464">
                  <c:v>40643</c:v>
                </c:pt>
                <c:pt idx="465">
                  <c:v>40644</c:v>
                </c:pt>
                <c:pt idx="466">
                  <c:v>40645</c:v>
                </c:pt>
                <c:pt idx="467">
                  <c:v>40646</c:v>
                </c:pt>
                <c:pt idx="468">
                  <c:v>40647</c:v>
                </c:pt>
                <c:pt idx="469">
                  <c:v>40648</c:v>
                </c:pt>
                <c:pt idx="470">
                  <c:v>40649</c:v>
                </c:pt>
                <c:pt idx="471">
                  <c:v>40650</c:v>
                </c:pt>
                <c:pt idx="472">
                  <c:v>40651</c:v>
                </c:pt>
                <c:pt idx="473">
                  <c:v>40652</c:v>
                </c:pt>
                <c:pt idx="474">
                  <c:v>40653</c:v>
                </c:pt>
                <c:pt idx="475">
                  <c:v>40654</c:v>
                </c:pt>
                <c:pt idx="476">
                  <c:v>40655</c:v>
                </c:pt>
                <c:pt idx="477">
                  <c:v>40656</c:v>
                </c:pt>
                <c:pt idx="478">
                  <c:v>40657</c:v>
                </c:pt>
                <c:pt idx="479">
                  <c:v>40658</c:v>
                </c:pt>
                <c:pt idx="480">
                  <c:v>40659</c:v>
                </c:pt>
                <c:pt idx="481">
                  <c:v>40660</c:v>
                </c:pt>
                <c:pt idx="482">
                  <c:v>40661</c:v>
                </c:pt>
                <c:pt idx="483">
                  <c:v>40662</c:v>
                </c:pt>
                <c:pt idx="484">
                  <c:v>40663</c:v>
                </c:pt>
              </c:numCache>
            </c:numRef>
          </c:cat>
          <c:val>
            <c:numRef>
              <c:f>Данные!$D$2:$D$486</c:f>
              <c:numCache>
                <c:formatCode>0</c:formatCode>
                <c:ptCount val="485"/>
                <c:pt idx="0">
                  <c:v>434.61157549110317</c:v>
                </c:pt>
                <c:pt idx="1">
                  <c:v>483.8771343950487</c:v>
                </c:pt>
                <c:pt idx="2">
                  <c:v>514.35670490132577</c:v>
                </c:pt>
                <c:pt idx="3">
                  <c:v>530.59272338035339</c:v>
                </c:pt>
                <c:pt idx="4">
                  <c:v>529.00256655921942</c:v>
                </c:pt>
                <c:pt idx="5">
                  <c:v>533.10240828434917</c:v>
                </c:pt>
                <c:pt idx="6">
                  <c:v>530.08093192160595</c:v>
                </c:pt>
                <c:pt idx="7">
                  <c:v>531.6177795800395</c:v>
                </c:pt>
                <c:pt idx="8">
                  <c:v>517.31701889512317</c:v>
                </c:pt>
                <c:pt idx="9">
                  <c:v>511.20775726756256</c:v>
                </c:pt>
                <c:pt idx="10">
                  <c:v>540.27499357137742</c:v>
                </c:pt>
                <c:pt idx="11">
                  <c:v>534.12290173576446</c:v>
                </c:pt>
                <c:pt idx="12">
                  <c:v>536.4756054819693</c:v>
                </c:pt>
                <c:pt idx="13">
                  <c:v>547.64240713984907</c:v>
                </c:pt>
                <c:pt idx="14">
                  <c:v>532.76994678197741</c:v>
                </c:pt>
                <c:pt idx="15">
                  <c:v>432.04990107175763</c:v>
                </c:pt>
                <c:pt idx="16">
                  <c:v>438.35806912232573</c:v>
                </c:pt>
                <c:pt idx="17">
                  <c:v>477.07752605712574</c:v>
                </c:pt>
                <c:pt idx="18">
                  <c:v>482.70776381120925</c:v>
                </c:pt>
                <c:pt idx="19">
                  <c:v>506.99447603121394</c:v>
                </c:pt>
                <c:pt idx="20">
                  <c:v>571.54384520799113</c:v>
                </c:pt>
                <c:pt idx="21">
                  <c:v>505.06564293889926</c:v>
                </c:pt>
                <c:pt idx="22">
                  <c:v>486.43638186405394</c:v>
                </c:pt>
                <c:pt idx="23">
                  <c:v>441.34694749538374</c:v>
                </c:pt>
                <c:pt idx="24">
                  <c:v>482.03635620578285</c:v>
                </c:pt>
                <c:pt idx="25">
                  <c:v>469.22383227164175</c:v>
                </c:pt>
                <c:pt idx="26">
                  <c:v>478.28620578340553</c:v>
                </c:pt>
                <c:pt idx="27">
                  <c:v>459.73410270064409</c:v>
                </c:pt>
                <c:pt idx="28">
                  <c:v>453.93904446554603</c:v>
                </c:pt>
                <c:pt idx="29">
                  <c:v>463.83266296921227</c:v>
                </c:pt>
                <c:pt idx="30">
                  <c:v>455.41339213747165</c:v>
                </c:pt>
                <c:pt idx="31">
                  <c:v>535.1950590127334</c:v>
                </c:pt>
                <c:pt idx="32">
                  <c:v>473.22728592476966</c:v>
                </c:pt>
                <c:pt idx="33">
                  <c:v>481.69672698208547</c:v>
                </c:pt>
                <c:pt idx="34">
                  <c:v>487.82929529127529</c:v>
                </c:pt>
                <c:pt idx="35">
                  <c:v>504.12353036506391</c:v>
                </c:pt>
                <c:pt idx="36">
                  <c:v>578.51357777358112</c:v>
                </c:pt>
                <c:pt idx="37">
                  <c:v>490.7585251207164</c:v>
                </c:pt>
                <c:pt idx="38">
                  <c:v>503.58967156797183</c:v>
                </c:pt>
                <c:pt idx="39">
                  <c:v>488.2535096660622</c:v>
                </c:pt>
                <c:pt idx="40">
                  <c:v>502.97378949499029</c:v>
                </c:pt>
                <c:pt idx="41">
                  <c:v>505.58781863407808</c:v>
                </c:pt>
                <c:pt idx="42">
                  <c:v>499.95146812972604</c:v>
                </c:pt>
                <c:pt idx="43">
                  <c:v>504.47272101916275</c:v>
                </c:pt>
                <c:pt idx="44">
                  <c:v>513.77290318304847</c:v>
                </c:pt>
                <c:pt idx="45">
                  <c:v>510.52147974143776</c:v>
                </c:pt>
                <c:pt idx="46">
                  <c:v>512.25592725490208</c:v>
                </c:pt>
                <c:pt idx="47">
                  <c:v>491.76582138964642</c:v>
                </c:pt>
                <c:pt idx="48">
                  <c:v>478.17127881328599</c:v>
                </c:pt>
                <c:pt idx="49">
                  <c:v>477.15748805558957</c:v>
                </c:pt>
                <c:pt idx="50">
                  <c:v>417.66317911711116</c:v>
                </c:pt>
                <c:pt idx="51">
                  <c:v>437.41639814443084</c:v>
                </c:pt>
                <c:pt idx="52">
                  <c:v>435.20956671721359</c:v>
                </c:pt>
                <c:pt idx="53">
                  <c:v>493.75558418707203</c:v>
                </c:pt>
                <c:pt idx="54">
                  <c:v>522.3426577373059</c:v>
                </c:pt>
                <c:pt idx="55">
                  <c:v>475.58053666567173</c:v>
                </c:pt>
                <c:pt idx="56">
                  <c:v>485.51407302038575</c:v>
                </c:pt>
                <c:pt idx="57">
                  <c:v>489.28163345474064</c:v>
                </c:pt>
                <c:pt idx="58">
                  <c:v>399.54771024736203</c:v>
                </c:pt>
                <c:pt idx="59">
                  <c:v>459.48026089434916</c:v>
                </c:pt>
                <c:pt idx="60">
                  <c:v>503.89956096851529</c:v>
                </c:pt>
                <c:pt idx="61">
                  <c:v>514.26069187703558</c:v>
                </c:pt>
                <c:pt idx="62">
                  <c:v>520.38772954653894</c:v>
                </c:pt>
                <c:pt idx="63">
                  <c:v>523.66790624164935</c:v>
                </c:pt>
                <c:pt idx="64">
                  <c:v>517.73878001202525</c:v>
                </c:pt>
                <c:pt idx="65">
                  <c:v>512.87268755329501</c:v>
                </c:pt>
                <c:pt idx="66">
                  <c:v>506.01211243742443</c:v>
                </c:pt>
                <c:pt idx="67">
                  <c:v>529.39436476551202</c:v>
                </c:pt>
                <c:pt idx="68">
                  <c:v>529.35805557433309</c:v>
                </c:pt>
                <c:pt idx="69">
                  <c:v>519.62176503165074</c:v>
                </c:pt>
                <c:pt idx="70">
                  <c:v>515.60784554250972</c:v>
                </c:pt>
                <c:pt idx="71">
                  <c:v>523.8624518696214</c:v>
                </c:pt>
                <c:pt idx="72">
                  <c:v>495.46033089470671</c:v>
                </c:pt>
                <c:pt idx="73">
                  <c:v>519.09845789913413</c:v>
                </c:pt>
                <c:pt idx="74">
                  <c:v>515.14360830370549</c:v>
                </c:pt>
                <c:pt idx="75">
                  <c:v>429.011227720421</c:v>
                </c:pt>
                <c:pt idx="76">
                  <c:v>432.04759639546245</c:v>
                </c:pt>
                <c:pt idx="77">
                  <c:v>440.83012549749714</c:v>
                </c:pt>
                <c:pt idx="78">
                  <c:v>501.34651880648454</c:v>
                </c:pt>
                <c:pt idx="79">
                  <c:v>438.62173407864725</c:v>
                </c:pt>
                <c:pt idx="80">
                  <c:v>487.80174325823759</c:v>
                </c:pt>
                <c:pt idx="81">
                  <c:v>461.33415987044015</c:v>
                </c:pt>
                <c:pt idx="82">
                  <c:v>475.19169036072378</c:v>
                </c:pt>
                <c:pt idx="83">
                  <c:v>494.66718756390776</c:v>
                </c:pt>
                <c:pt idx="84">
                  <c:v>490.20436186400934</c:v>
                </c:pt>
                <c:pt idx="85">
                  <c:v>478.05975553164797</c:v>
                </c:pt>
                <c:pt idx="86">
                  <c:v>482.62912484929865</c:v>
                </c:pt>
                <c:pt idx="87">
                  <c:v>492.58749736213224</c:v>
                </c:pt>
                <c:pt idx="88">
                  <c:v>496.90086419281715</c:v>
                </c:pt>
                <c:pt idx="89">
                  <c:v>490.07136650069918</c:v>
                </c:pt>
                <c:pt idx="90">
                  <c:v>494.26161292171923</c:v>
                </c:pt>
                <c:pt idx="91">
                  <c:v>483.84714165161233</c:v>
                </c:pt>
                <c:pt idx="92">
                  <c:v>504.43052471502665</c:v>
                </c:pt>
                <c:pt idx="93">
                  <c:v>495.18704903922452</c:v>
                </c:pt>
                <c:pt idx="94">
                  <c:v>523.94164447893797</c:v>
                </c:pt>
                <c:pt idx="95">
                  <c:v>605.84322882517995</c:v>
                </c:pt>
                <c:pt idx="96">
                  <c:v>526.26747593262655</c:v>
                </c:pt>
                <c:pt idx="97">
                  <c:v>521.39509408226536</c:v>
                </c:pt>
                <c:pt idx="98">
                  <c:v>529.74633852139186</c:v>
                </c:pt>
                <c:pt idx="99">
                  <c:v>535.81601303440016</c:v>
                </c:pt>
                <c:pt idx="100">
                  <c:v>505.65279808479352</c:v>
                </c:pt>
                <c:pt idx="101">
                  <c:v>527.19064530222488</c:v>
                </c:pt>
                <c:pt idx="102">
                  <c:v>530.13207142943293</c:v>
                </c:pt>
                <c:pt idx="103">
                  <c:v>468.98764952483356</c:v>
                </c:pt>
                <c:pt idx="104">
                  <c:v>465.04257032251832</c:v>
                </c:pt>
                <c:pt idx="105">
                  <c:v>488.9998433918845</c:v>
                </c:pt>
                <c:pt idx="106">
                  <c:v>487.11264222003774</c:v>
                </c:pt>
                <c:pt idx="107">
                  <c:v>468.1003204329017</c:v>
                </c:pt>
                <c:pt idx="108">
                  <c:v>491.21078089112768</c:v>
                </c:pt>
                <c:pt idx="109">
                  <c:v>381.21180972587126</c:v>
                </c:pt>
                <c:pt idx="110">
                  <c:v>532.75007833713175</c:v>
                </c:pt>
                <c:pt idx="111">
                  <c:v>444.79664222779564</c:v>
                </c:pt>
                <c:pt idx="112">
                  <c:v>488.9127029600989</c:v>
                </c:pt>
                <c:pt idx="113">
                  <c:v>489.12470957421601</c:v>
                </c:pt>
                <c:pt idx="114">
                  <c:v>470.61251944518187</c:v>
                </c:pt>
                <c:pt idx="115">
                  <c:v>511.76022333109211</c:v>
                </c:pt>
                <c:pt idx="116">
                  <c:v>523.47704056333555</c:v>
                </c:pt>
                <c:pt idx="117">
                  <c:v>480.85481928340266</c:v>
                </c:pt>
                <c:pt idx="118">
                  <c:v>477.62430092008924</c:v>
                </c:pt>
                <c:pt idx="119">
                  <c:v>488.71441452090767</c:v>
                </c:pt>
                <c:pt idx="120">
                  <c:v>489.59196672474138</c:v>
                </c:pt>
                <c:pt idx="121">
                  <c:v>523.97979752918434</c:v>
                </c:pt>
                <c:pt idx="122">
                  <c:v>494.20338830210454</c:v>
                </c:pt>
                <c:pt idx="123">
                  <c:v>523.76342944275427</c:v>
                </c:pt>
                <c:pt idx="124">
                  <c:v>537.26370778842158</c:v>
                </c:pt>
                <c:pt idx="125">
                  <c:v>500.8723220613814</c:v>
                </c:pt>
                <c:pt idx="126">
                  <c:v>518.3647670703665</c:v>
                </c:pt>
                <c:pt idx="127">
                  <c:v>460.42799457998399</c:v>
                </c:pt>
                <c:pt idx="128">
                  <c:v>487.81385636925336</c:v>
                </c:pt>
                <c:pt idx="129">
                  <c:v>504.73662005424893</c:v>
                </c:pt>
                <c:pt idx="130">
                  <c:v>591.47882902987851</c:v>
                </c:pt>
                <c:pt idx="131">
                  <c:v>628.77470681312639</c:v>
                </c:pt>
                <c:pt idx="132">
                  <c:v>576.70802841457532</c:v>
                </c:pt>
                <c:pt idx="133">
                  <c:v>570.94595940490285</c:v>
                </c:pt>
                <c:pt idx="134">
                  <c:v>507.02480554667221</c:v>
                </c:pt>
                <c:pt idx="135">
                  <c:v>476.43838930351916</c:v>
                </c:pt>
                <c:pt idx="136">
                  <c:v>570.14502785945069</c:v>
                </c:pt>
                <c:pt idx="137">
                  <c:v>548.00647929551792</c:v>
                </c:pt>
                <c:pt idx="138">
                  <c:v>538.12721650583148</c:v>
                </c:pt>
                <c:pt idx="139">
                  <c:v>494.53357900232214</c:v>
                </c:pt>
                <c:pt idx="140">
                  <c:v>560.54509904238432</c:v>
                </c:pt>
                <c:pt idx="141">
                  <c:v>563.31877286653355</c:v>
                </c:pt>
                <c:pt idx="142">
                  <c:v>498.68300634949759</c:v>
                </c:pt>
                <c:pt idx="143">
                  <c:v>486.35667171654842</c:v>
                </c:pt>
                <c:pt idx="144">
                  <c:v>467.23921539223721</c:v>
                </c:pt>
                <c:pt idx="145">
                  <c:v>480.8996361138399</c:v>
                </c:pt>
                <c:pt idx="146">
                  <c:v>476.83120709653826</c:v>
                </c:pt>
                <c:pt idx="147">
                  <c:v>465.65993215996178</c:v>
                </c:pt>
                <c:pt idx="148">
                  <c:v>519.69103288076849</c:v>
                </c:pt>
                <c:pt idx="149">
                  <c:v>539.1609362407828</c:v>
                </c:pt>
                <c:pt idx="150">
                  <c:v>530.22506511425297</c:v>
                </c:pt>
                <c:pt idx="151">
                  <c:v>485.11452040607361</c:v>
                </c:pt>
                <c:pt idx="152">
                  <c:v>458.71102228831273</c:v>
                </c:pt>
                <c:pt idx="153">
                  <c:v>465.25728101831891</c:v>
                </c:pt>
                <c:pt idx="154">
                  <c:v>458.01416517838379</c:v>
                </c:pt>
                <c:pt idx="155">
                  <c:v>408.75444173151271</c:v>
                </c:pt>
                <c:pt idx="156">
                  <c:v>437.06042122006551</c:v>
                </c:pt>
                <c:pt idx="157">
                  <c:v>492.99898822974671</c:v>
                </c:pt>
                <c:pt idx="158">
                  <c:v>482.68106112168118</c:v>
                </c:pt>
                <c:pt idx="159">
                  <c:v>474.23614606894796</c:v>
                </c:pt>
                <c:pt idx="160">
                  <c:v>502.57793345377564</c:v>
                </c:pt>
                <c:pt idx="161">
                  <c:v>470.75197368899467</c:v>
                </c:pt>
                <c:pt idx="162">
                  <c:v>422.42478754964725</c:v>
                </c:pt>
                <c:pt idx="163">
                  <c:v>408.62648446865728</c:v>
                </c:pt>
                <c:pt idx="164">
                  <c:v>429.26173984351027</c:v>
                </c:pt>
                <c:pt idx="165">
                  <c:v>491.31537129413306</c:v>
                </c:pt>
                <c:pt idx="166">
                  <c:v>474.00326072125205</c:v>
                </c:pt>
                <c:pt idx="167">
                  <c:v>507.60851675444229</c:v>
                </c:pt>
                <c:pt idx="168">
                  <c:v>425.15371137898416</c:v>
                </c:pt>
                <c:pt idx="169">
                  <c:v>279.07951949445265</c:v>
                </c:pt>
                <c:pt idx="170">
                  <c:v>431.90817682202851</c:v>
                </c:pt>
                <c:pt idx="171">
                  <c:v>418.2007039941272</c:v>
                </c:pt>
                <c:pt idx="172">
                  <c:v>492.80615891712165</c:v>
                </c:pt>
                <c:pt idx="173">
                  <c:v>501.43373296897209</c:v>
                </c:pt>
                <c:pt idx="174">
                  <c:v>522.48431682393641</c:v>
                </c:pt>
                <c:pt idx="175">
                  <c:v>492.5071941562681</c:v>
                </c:pt>
                <c:pt idx="176">
                  <c:v>484.8424532666449</c:v>
                </c:pt>
                <c:pt idx="177">
                  <c:v>473.27817891589706</c:v>
                </c:pt>
                <c:pt idx="178">
                  <c:v>498.068614205426</c:v>
                </c:pt>
                <c:pt idx="179">
                  <c:v>495.18444346617326</c:v>
                </c:pt>
                <c:pt idx="180">
                  <c:v>347.75922386880256</c:v>
                </c:pt>
                <c:pt idx="181">
                  <c:v>351.96623353106929</c:v>
                </c:pt>
                <c:pt idx="182">
                  <c:v>505.90873403808865</c:v>
                </c:pt>
                <c:pt idx="183">
                  <c:v>521.91812605626751</c:v>
                </c:pt>
                <c:pt idx="184">
                  <c:v>431.01291546457611</c:v>
                </c:pt>
                <c:pt idx="185">
                  <c:v>465.24240981057085</c:v>
                </c:pt>
                <c:pt idx="186">
                  <c:v>469.97202970653893</c:v>
                </c:pt>
                <c:pt idx="187">
                  <c:v>485.59327193419324</c:v>
                </c:pt>
                <c:pt idx="188">
                  <c:v>487.40780908481401</c:v>
                </c:pt>
                <c:pt idx="189">
                  <c:v>510.74835137241922</c:v>
                </c:pt>
                <c:pt idx="190">
                  <c:v>432.83202179577916</c:v>
                </c:pt>
                <c:pt idx="191">
                  <c:v>407.98354042461654</c:v>
                </c:pt>
                <c:pt idx="192">
                  <c:v>452.45471773997565</c:v>
                </c:pt>
                <c:pt idx="193">
                  <c:v>486.90396526959165</c:v>
                </c:pt>
                <c:pt idx="194">
                  <c:v>513.44241000882198</c:v>
                </c:pt>
                <c:pt idx="195">
                  <c:v>486.00262990045235</c:v>
                </c:pt>
                <c:pt idx="196">
                  <c:v>577.61855906656115</c:v>
                </c:pt>
                <c:pt idx="197">
                  <c:v>520.62565341380116</c:v>
                </c:pt>
                <c:pt idx="198">
                  <c:v>501.76463610614388</c:v>
                </c:pt>
                <c:pt idx="199">
                  <c:v>622.02833055149972</c:v>
                </c:pt>
                <c:pt idx="200">
                  <c:v>472.86159470278727</c:v>
                </c:pt>
                <c:pt idx="201">
                  <c:v>484.21268139220268</c:v>
                </c:pt>
                <c:pt idx="202">
                  <c:v>455.37491607244186</c:v>
                </c:pt>
                <c:pt idx="203">
                  <c:v>518.06680893911653</c:v>
                </c:pt>
                <c:pt idx="204">
                  <c:v>446.89752420087024</c:v>
                </c:pt>
                <c:pt idx="205">
                  <c:v>447.13430236878656</c:v>
                </c:pt>
                <c:pt idx="206">
                  <c:v>582.73866433975252</c:v>
                </c:pt>
                <c:pt idx="207">
                  <c:v>567.16296527099018</c:v>
                </c:pt>
                <c:pt idx="208">
                  <c:v>639.3830983294356</c:v>
                </c:pt>
                <c:pt idx="209">
                  <c:v>499.87672611130608</c:v>
                </c:pt>
                <c:pt idx="210">
                  <c:v>574.0649699191938</c:v>
                </c:pt>
                <c:pt idx="211">
                  <c:v>665.96483610372218</c:v>
                </c:pt>
                <c:pt idx="212">
                  <c:v>469.33315511619458</c:v>
                </c:pt>
                <c:pt idx="213">
                  <c:v>496.948228793498</c:v>
                </c:pt>
                <c:pt idx="214">
                  <c:v>459.05353755888473</c:v>
                </c:pt>
                <c:pt idx="215">
                  <c:v>569.80520961037769</c:v>
                </c:pt>
                <c:pt idx="216">
                  <c:v>616.77548561419906</c:v>
                </c:pt>
                <c:pt idx="217">
                  <c:v>528.92405930010091</c:v>
                </c:pt>
                <c:pt idx="218">
                  <c:v>568.43400593204967</c:v>
                </c:pt>
                <c:pt idx="219">
                  <c:v>602.87060974359122</c:v>
                </c:pt>
                <c:pt idx="220">
                  <c:v>499.91882141384212</c:v>
                </c:pt>
                <c:pt idx="221">
                  <c:v>499.52955840742948</c:v>
                </c:pt>
                <c:pt idx="222">
                  <c:v>461.221615923446</c:v>
                </c:pt>
                <c:pt idx="223">
                  <c:v>480.92681353192529</c:v>
                </c:pt>
                <c:pt idx="224">
                  <c:v>470.30791346790829</c:v>
                </c:pt>
                <c:pt idx="225">
                  <c:v>504.60019321773092</c:v>
                </c:pt>
                <c:pt idx="226">
                  <c:v>474.22676884740235</c:v>
                </c:pt>
                <c:pt idx="227">
                  <c:v>495.80784982071526</c:v>
                </c:pt>
                <c:pt idx="228">
                  <c:v>509.04590257306256</c:v>
                </c:pt>
                <c:pt idx="229">
                  <c:v>488.22198253510066</c:v>
                </c:pt>
                <c:pt idx="230">
                  <c:v>499.82665447996533</c:v>
                </c:pt>
                <c:pt idx="231">
                  <c:v>502.44123280462293</c:v>
                </c:pt>
                <c:pt idx="232">
                  <c:v>462.56877021321816</c:v>
                </c:pt>
                <c:pt idx="233">
                  <c:v>440.65808622610672</c:v>
                </c:pt>
                <c:pt idx="234">
                  <c:v>481.63514158053607</c:v>
                </c:pt>
                <c:pt idx="235">
                  <c:v>402.46344393879173</c:v>
                </c:pt>
                <c:pt idx="236">
                  <c:v>440.99356200347614</c:v>
                </c:pt>
                <c:pt idx="237">
                  <c:v>453.23195275113</c:v>
                </c:pt>
                <c:pt idx="238">
                  <c:v>516.37067425658995</c:v>
                </c:pt>
                <c:pt idx="239">
                  <c:v>503.61449224575875</c:v>
                </c:pt>
                <c:pt idx="240">
                  <c:v>440.4769032234546</c:v>
                </c:pt>
                <c:pt idx="241">
                  <c:v>379.73960291762029</c:v>
                </c:pt>
                <c:pt idx="242">
                  <c:v>411.46562557298165</c:v>
                </c:pt>
                <c:pt idx="243">
                  <c:v>423.22539056322165</c:v>
                </c:pt>
                <c:pt idx="244">
                  <c:v>433.8484904233415</c:v>
                </c:pt>
                <c:pt idx="245">
                  <c:v>506.12351205502824</c:v>
                </c:pt>
                <c:pt idx="246">
                  <c:v>563.22978176117783</c:v>
                </c:pt>
                <c:pt idx="247">
                  <c:v>599.5659917753444</c:v>
                </c:pt>
                <c:pt idx="248">
                  <c:v>520.59506887929808</c:v>
                </c:pt>
                <c:pt idx="249">
                  <c:v>478.28462087950203</c:v>
                </c:pt>
                <c:pt idx="250">
                  <c:v>499.41399903980562</c:v>
                </c:pt>
                <c:pt idx="251">
                  <c:v>489.1409449160389</c:v>
                </c:pt>
                <c:pt idx="252">
                  <c:v>510.2917114206482</c:v>
                </c:pt>
                <c:pt idx="253">
                  <c:v>621.20066046226759</c:v>
                </c:pt>
                <c:pt idx="254">
                  <c:v>606.9784751250229</c:v>
                </c:pt>
                <c:pt idx="255">
                  <c:v>631.43143944539293</c:v>
                </c:pt>
                <c:pt idx="256">
                  <c:v>587.40494435676032</c:v>
                </c:pt>
                <c:pt idx="257">
                  <c:v>612.66063995398076</c:v>
                </c:pt>
                <c:pt idx="258">
                  <c:v>571.73090299797173</c:v>
                </c:pt>
                <c:pt idx="259">
                  <c:v>570.58759142953056</c:v>
                </c:pt>
                <c:pt idx="260">
                  <c:v>615.68840174808906</c:v>
                </c:pt>
                <c:pt idx="261">
                  <c:v>589.25437932631689</c:v>
                </c:pt>
                <c:pt idx="262">
                  <c:v>584.41296724153722</c:v>
                </c:pt>
                <c:pt idx="263">
                  <c:v>573.68461903205059</c:v>
                </c:pt>
                <c:pt idx="264">
                  <c:v>522.44216411528976</c:v>
                </c:pt>
                <c:pt idx="265">
                  <c:v>631.75837878020263</c:v>
                </c:pt>
                <c:pt idx="266">
                  <c:v>620.5545068109185</c:v>
                </c:pt>
                <c:pt idx="267">
                  <c:v>551.04725978154511</c:v>
                </c:pt>
                <c:pt idx="268">
                  <c:v>577.72867501731855</c:v>
                </c:pt>
                <c:pt idx="269">
                  <c:v>612.16732110308249</c:v>
                </c:pt>
                <c:pt idx="270">
                  <c:v>521.07058126361574</c:v>
                </c:pt>
                <c:pt idx="271">
                  <c:v>524.68719171605824</c:v>
                </c:pt>
                <c:pt idx="272">
                  <c:v>525.78271598645472</c:v>
                </c:pt>
                <c:pt idx="273">
                  <c:v>395.04816016617809</c:v>
                </c:pt>
                <c:pt idx="274">
                  <c:v>403.79504632584866</c:v>
                </c:pt>
                <c:pt idx="275">
                  <c:v>414.15571532983023</c:v>
                </c:pt>
                <c:pt idx="276">
                  <c:v>427.26831630836392</c:v>
                </c:pt>
                <c:pt idx="277">
                  <c:v>503.60081021732748</c:v>
                </c:pt>
                <c:pt idx="278">
                  <c:v>534.34247914678758</c:v>
                </c:pt>
                <c:pt idx="279">
                  <c:v>485.90405187828122</c:v>
                </c:pt>
                <c:pt idx="280">
                  <c:v>480.93627020663916</c:v>
                </c:pt>
                <c:pt idx="281">
                  <c:v>487.37545897343466</c:v>
                </c:pt>
                <c:pt idx="282">
                  <c:v>470.93456452057569</c:v>
                </c:pt>
                <c:pt idx="283">
                  <c:v>486.76962581107466</c:v>
                </c:pt>
                <c:pt idx="284">
                  <c:v>512.31275184595245</c:v>
                </c:pt>
                <c:pt idx="285">
                  <c:v>490.96105341738206</c:v>
                </c:pt>
                <c:pt idx="286">
                  <c:v>482.03256012713007</c:v>
                </c:pt>
                <c:pt idx="287">
                  <c:v>479.65487437582618</c:v>
                </c:pt>
                <c:pt idx="288">
                  <c:v>501.30765533131478</c:v>
                </c:pt>
                <c:pt idx="289">
                  <c:v>475.78370706676765</c:v>
                </c:pt>
                <c:pt idx="290">
                  <c:v>471.51923334249733</c:v>
                </c:pt>
                <c:pt idx="291">
                  <c:v>470.30218644918892</c:v>
                </c:pt>
                <c:pt idx="292">
                  <c:v>475.05664452715598</c:v>
                </c:pt>
                <c:pt idx="293">
                  <c:v>473.78213624065063</c:v>
                </c:pt>
                <c:pt idx="294">
                  <c:v>489.78536484718353</c:v>
                </c:pt>
                <c:pt idx="295">
                  <c:v>526.2070039221519</c:v>
                </c:pt>
                <c:pt idx="296">
                  <c:v>429.90152296853449</c:v>
                </c:pt>
                <c:pt idx="297">
                  <c:v>441.49873762814718</c:v>
                </c:pt>
                <c:pt idx="298">
                  <c:v>493.77341628379696</c:v>
                </c:pt>
                <c:pt idx="299">
                  <c:v>496.01859092575535</c:v>
                </c:pt>
                <c:pt idx="300">
                  <c:v>508.39749074641264</c:v>
                </c:pt>
                <c:pt idx="301">
                  <c:v>487.33477880812825</c:v>
                </c:pt>
                <c:pt idx="302">
                  <c:v>508.52226554766759</c:v>
                </c:pt>
                <c:pt idx="303">
                  <c:v>461.44211699349245</c:v>
                </c:pt>
                <c:pt idx="304">
                  <c:v>603.4253936258076</c:v>
                </c:pt>
                <c:pt idx="305">
                  <c:v>525.78111838476548</c:v>
                </c:pt>
                <c:pt idx="306">
                  <c:v>519.39329602794623</c:v>
                </c:pt>
                <c:pt idx="307">
                  <c:v>553.48774774735853</c:v>
                </c:pt>
                <c:pt idx="308">
                  <c:v>550.14372205942993</c:v>
                </c:pt>
                <c:pt idx="309">
                  <c:v>545.79011433428559</c:v>
                </c:pt>
                <c:pt idx="310">
                  <c:v>523.44778271425548</c:v>
                </c:pt>
                <c:pt idx="311">
                  <c:v>553.03841245974263</c:v>
                </c:pt>
                <c:pt idx="312">
                  <c:v>588.21093029314352</c:v>
                </c:pt>
                <c:pt idx="313">
                  <c:v>602.79556002102754</c:v>
                </c:pt>
                <c:pt idx="314">
                  <c:v>614.27994645857984</c:v>
                </c:pt>
                <c:pt idx="315">
                  <c:v>598.52167327055054</c:v>
                </c:pt>
                <c:pt idx="316">
                  <c:v>609.3061501447105</c:v>
                </c:pt>
                <c:pt idx="317">
                  <c:v>563.64164094525142</c:v>
                </c:pt>
                <c:pt idx="318">
                  <c:v>584.37291958924038</c:v>
                </c:pt>
                <c:pt idx="319">
                  <c:v>531.38851941938674</c:v>
                </c:pt>
                <c:pt idx="320">
                  <c:v>520.33258198275303</c:v>
                </c:pt>
                <c:pt idx="321">
                  <c:v>527.35464792643131</c:v>
                </c:pt>
                <c:pt idx="322">
                  <c:v>519.25026732259846</c:v>
                </c:pt>
                <c:pt idx="323">
                  <c:v>528.1305685507001</c:v>
                </c:pt>
                <c:pt idx="324">
                  <c:v>541.97084852217915</c:v>
                </c:pt>
                <c:pt idx="325">
                  <c:v>586.08738117022222</c:v>
                </c:pt>
                <c:pt idx="326">
                  <c:v>568.78561591994003</c:v>
                </c:pt>
                <c:pt idx="327">
                  <c:v>544.60733416523794</c:v>
                </c:pt>
                <c:pt idx="328">
                  <c:v>546.36344527139784</c:v>
                </c:pt>
                <c:pt idx="329">
                  <c:v>567.42597154773568</c:v>
                </c:pt>
                <c:pt idx="330">
                  <c:v>590.74610036477179</c:v>
                </c:pt>
                <c:pt idx="331">
                  <c:v>557.19208667456724</c:v>
                </c:pt>
                <c:pt idx="332">
                  <c:v>550.20010006234304</c:v>
                </c:pt>
                <c:pt idx="333">
                  <c:v>589.09167738796714</c:v>
                </c:pt>
                <c:pt idx="334">
                  <c:v>575.02421809792429</c:v>
                </c:pt>
                <c:pt idx="335">
                  <c:v>561.66184614546489</c:v>
                </c:pt>
                <c:pt idx="336">
                  <c:v>556.31148505031808</c:v>
                </c:pt>
                <c:pt idx="337">
                  <c:v>572.77229318051548</c:v>
                </c:pt>
                <c:pt idx="338">
                  <c:v>561.88368550237851</c:v>
                </c:pt>
                <c:pt idx="339">
                  <c:v>591.69744813160912</c:v>
                </c:pt>
                <c:pt idx="340">
                  <c:v>571.11730587339252</c:v>
                </c:pt>
                <c:pt idx="341">
                  <c:v>526.57229069357049</c:v>
                </c:pt>
                <c:pt idx="342">
                  <c:v>565.94124095421921</c:v>
                </c:pt>
                <c:pt idx="343">
                  <c:v>594.58490237088677</c:v>
                </c:pt>
                <c:pt idx="344">
                  <c:v>578.94133923356469</c:v>
                </c:pt>
                <c:pt idx="345">
                  <c:v>560.32858227443899</c:v>
                </c:pt>
                <c:pt idx="346">
                  <c:v>581.23216306438223</c:v>
                </c:pt>
                <c:pt idx="347">
                  <c:v>520.99535289814901</c:v>
                </c:pt>
                <c:pt idx="348">
                  <c:v>539.08563037439285</c:v>
                </c:pt>
                <c:pt idx="349">
                  <c:v>522.93130379712886</c:v>
                </c:pt>
                <c:pt idx="350">
                  <c:v>515.78315871665279</c:v>
                </c:pt>
                <c:pt idx="351">
                  <c:v>482.73891998020423</c:v>
                </c:pt>
                <c:pt idx="352">
                  <c:v>508.21922890575928</c:v>
                </c:pt>
                <c:pt idx="353">
                  <c:v>520.84379997376959</c:v>
                </c:pt>
                <c:pt idx="354">
                  <c:v>551.35695318729802</c:v>
                </c:pt>
                <c:pt idx="355">
                  <c:v>579.01308698011724</c:v>
                </c:pt>
                <c:pt idx="356">
                  <c:v>592.12481880960331</c:v>
                </c:pt>
                <c:pt idx="357">
                  <c:v>563.5282826132684</c:v>
                </c:pt>
                <c:pt idx="358">
                  <c:v>504.03267143630507</c:v>
                </c:pt>
                <c:pt idx="359">
                  <c:v>486.07761175855404</c:v>
                </c:pt>
                <c:pt idx="360">
                  <c:v>524.6597929349681</c:v>
                </c:pt>
                <c:pt idx="361">
                  <c:v>548.87528827085771</c:v>
                </c:pt>
                <c:pt idx="362">
                  <c:v>547.19983998654584</c:v>
                </c:pt>
                <c:pt idx="363">
                  <c:v>579.19040110052265</c:v>
                </c:pt>
                <c:pt idx="364">
                  <c:v>537.78448299909371</c:v>
                </c:pt>
                <c:pt idx="365">
                  <c:v>308.95232998489769</c:v>
                </c:pt>
                <c:pt idx="366">
                  <c:v>432.83236614254264</c:v>
                </c:pt>
                <c:pt idx="367">
                  <c:v>451.27692614795109</c:v>
                </c:pt>
                <c:pt idx="368">
                  <c:v>515.23102267973832</c:v>
                </c:pt>
                <c:pt idx="369">
                  <c:v>518.28550510278342</c:v>
                </c:pt>
                <c:pt idx="370">
                  <c:v>543.32924066358476</c:v>
                </c:pt>
                <c:pt idx="371">
                  <c:v>514.05534766100823</c:v>
                </c:pt>
                <c:pt idx="372">
                  <c:v>532.78365684021253</c:v>
                </c:pt>
                <c:pt idx="373">
                  <c:v>530.67958406205526</c:v>
                </c:pt>
                <c:pt idx="374">
                  <c:v>517.01442762747115</c:v>
                </c:pt>
                <c:pt idx="375">
                  <c:v>528.83950988189747</c:v>
                </c:pt>
                <c:pt idx="376">
                  <c:v>609.83827619024999</c:v>
                </c:pt>
                <c:pt idx="377">
                  <c:v>538.97177773280555</c:v>
                </c:pt>
                <c:pt idx="378">
                  <c:v>569.71261489159622</c:v>
                </c:pt>
                <c:pt idx="379">
                  <c:v>519.44510610556597</c:v>
                </c:pt>
                <c:pt idx="380">
                  <c:v>598.36331718231145</c:v>
                </c:pt>
                <c:pt idx="381">
                  <c:v>619.46345443250846</c:v>
                </c:pt>
                <c:pt idx="382">
                  <c:v>636.83205845222085</c:v>
                </c:pt>
                <c:pt idx="383">
                  <c:v>617.21884752083406</c:v>
                </c:pt>
                <c:pt idx="384">
                  <c:v>630.34711625398393</c:v>
                </c:pt>
                <c:pt idx="385">
                  <c:v>622.11113320724303</c:v>
                </c:pt>
                <c:pt idx="386">
                  <c:v>620.3050813337619</c:v>
                </c:pt>
                <c:pt idx="387">
                  <c:v>513.7461122339588</c:v>
                </c:pt>
                <c:pt idx="388">
                  <c:v>624.4144817899371</c:v>
                </c:pt>
                <c:pt idx="389">
                  <c:v>670.41384913185482</c:v>
                </c:pt>
                <c:pt idx="390">
                  <c:v>660.68175555973585</c:v>
                </c:pt>
                <c:pt idx="391">
                  <c:v>630.7075412238031</c:v>
                </c:pt>
                <c:pt idx="392">
                  <c:v>619.53806215305292</c:v>
                </c:pt>
                <c:pt idx="393">
                  <c:v>556.41297436577349</c:v>
                </c:pt>
                <c:pt idx="394">
                  <c:v>546.5487427569069</c:v>
                </c:pt>
                <c:pt idx="395">
                  <c:v>562.68220890105397</c:v>
                </c:pt>
                <c:pt idx="396">
                  <c:v>523.66369393248988</c:v>
                </c:pt>
                <c:pt idx="397">
                  <c:v>528.43621348788781</c:v>
                </c:pt>
                <c:pt idx="398">
                  <c:v>511.28803546132747</c:v>
                </c:pt>
                <c:pt idx="399">
                  <c:v>475.39076276050605</c:v>
                </c:pt>
                <c:pt idx="400">
                  <c:v>455.9344148651619</c:v>
                </c:pt>
                <c:pt idx="401">
                  <c:v>471.95422418964176</c:v>
                </c:pt>
                <c:pt idx="402">
                  <c:v>528.65371561755614</c:v>
                </c:pt>
                <c:pt idx="403">
                  <c:v>548.22714044663053</c:v>
                </c:pt>
                <c:pt idx="404">
                  <c:v>604.15794671419519</c:v>
                </c:pt>
                <c:pt idx="405">
                  <c:v>610.06344676884669</c:v>
                </c:pt>
                <c:pt idx="406">
                  <c:v>632.32594314465791</c:v>
                </c:pt>
                <c:pt idx="407">
                  <c:v>573.37913481065755</c:v>
                </c:pt>
                <c:pt idx="408">
                  <c:v>565.80033874474225</c:v>
                </c:pt>
                <c:pt idx="409">
                  <c:v>601.8699435147721</c:v>
                </c:pt>
                <c:pt idx="410">
                  <c:v>623.51963549404741</c:v>
                </c:pt>
                <c:pt idx="411">
                  <c:v>580.70072212978152</c:v>
                </c:pt>
                <c:pt idx="412">
                  <c:v>568.34594475493952</c:v>
                </c:pt>
                <c:pt idx="413">
                  <c:v>561.98031423238206</c:v>
                </c:pt>
                <c:pt idx="414">
                  <c:v>537.52198149102139</c:v>
                </c:pt>
                <c:pt idx="415">
                  <c:v>514.62603700225429</c:v>
                </c:pt>
                <c:pt idx="416">
                  <c:v>562.49541969077939</c:v>
                </c:pt>
                <c:pt idx="417">
                  <c:v>617.81517444639553</c:v>
                </c:pt>
                <c:pt idx="418">
                  <c:v>589.45603273304448</c:v>
                </c:pt>
                <c:pt idx="419">
                  <c:v>599.75236004663805</c:v>
                </c:pt>
                <c:pt idx="420">
                  <c:v>584.05904548686215</c:v>
                </c:pt>
                <c:pt idx="421">
                  <c:v>571.96225415760387</c:v>
                </c:pt>
                <c:pt idx="422">
                  <c:v>597.29201031968353</c:v>
                </c:pt>
                <c:pt idx="423">
                  <c:v>589.2024070485885</c:v>
                </c:pt>
                <c:pt idx="424">
                  <c:v>588.96642337954643</c:v>
                </c:pt>
                <c:pt idx="425">
                  <c:v>563.52196223096416</c:v>
                </c:pt>
                <c:pt idx="426">
                  <c:v>556.28361753147863</c:v>
                </c:pt>
                <c:pt idx="427">
                  <c:v>549.75996057878865</c:v>
                </c:pt>
                <c:pt idx="428">
                  <c:v>551.68435376192951</c:v>
                </c:pt>
                <c:pt idx="429">
                  <c:v>645.31870554986369</c:v>
                </c:pt>
                <c:pt idx="430">
                  <c:v>636.13057564797953</c:v>
                </c:pt>
                <c:pt idx="431">
                  <c:v>632.71551376770856</c:v>
                </c:pt>
                <c:pt idx="432">
                  <c:v>662.26026307568043</c:v>
                </c:pt>
                <c:pt idx="433">
                  <c:v>632.28419511674053</c:v>
                </c:pt>
                <c:pt idx="434">
                  <c:v>552.29385729028263</c:v>
                </c:pt>
                <c:pt idx="435">
                  <c:v>495.04346207607927</c:v>
                </c:pt>
                <c:pt idx="436">
                  <c:v>477.89757612718728</c:v>
                </c:pt>
                <c:pt idx="437">
                  <c:v>527.36996287525619</c:v>
                </c:pt>
                <c:pt idx="438">
                  <c:v>527.14264816721368</c:v>
                </c:pt>
                <c:pt idx="439">
                  <c:v>565.36157961324648</c:v>
                </c:pt>
                <c:pt idx="440">
                  <c:v>555.74368347906625</c:v>
                </c:pt>
                <c:pt idx="441">
                  <c:v>614.54074588101139</c:v>
                </c:pt>
                <c:pt idx="442">
                  <c:v>566.80879110071282</c:v>
                </c:pt>
                <c:pt idx="443">
                  <c:v>524.95047332012564</c:v>
                </c:pt>
                <c:pt idx="444">
                  <c:v>544.4535361091215</c:v>
                </c:pt>
                <c:pt idx="445">
                  <c:v>548.49070768325942</c:v>
                </c:pt>
                <c:pt idx="446">
                  <c:v>554.54265861469139</c:v>
                </c:pt>
                <c:pt idx="447">
                  <c:v>522.81097077752622</c:v>
                </c:pt>
                <c:pt idx="448">
                  <c:v>501.19835643433339</c:v>
                </c:pt>
                <c:pt idx="449">
                  <c:v>496.30680042391703</c:v>
                </c:pt>
                <c:pt idx="450">
                  <c:v>514.80744929505283</c:v>
                </c:pt>
                <c:pt idx="451">
                  <c:v>550.0966144321726</c:v>
                </c:pt>
                <c:pt idx="452">
                  <c:v>572.33999074980159</c:v>
                </c:pt>
                <c:pt idx="453">
                  <c:v>560.49377997415979</c:v>
                </c:pt>
                <c:pt idx="454">
                  <c:v>507.5334210018579</c:v>
                </c:pt>
                <c:pt idx="455">
                  <c:v>531.91779116571297</c:v>
                </c:pt>
                <c:pt idx="456">
                  <c:v>529.97547334408341</c:v>
                </c:pt>
                <c:pt idx="457">
                  <c:v>537.44304369951635</c:v>
                </c:pt>
                <c:pt idx="458">
                  <c:v>581.96302553697342</c:v>
                </c:pt>
                <c:pt idx="459">
                  <c:v>552.80843622263785</c:v>
                </c:pt>
                <c:pt idx="460">
                  <c:v>536.6347134073219</c:v>
                </c:pt>
                <c:pt idx="461">
                  <c:v>564.83960273734306</c:v>
                </c:pt>
                <c:pt idx="462">
                  <c:v>549.38331923291514</c:v>
                </c:pt>
                <c:pt idx="463">
                  <c:v>488.84231016572647</c:v>
                </c:pt>
                <c:pt idx="464">
                  <c:v>450.55865641132874</c:v>
                </c:pt>
                <c:pt idx="465">
                  <c:v>460.59651614260434</c:v>
                </c:pt>
                <c:pt idx="466">
                  <c:v>470.42437548774745</c:v>
                </c:pt>
                <c:pt idx="467">
                  <c:v>498.45228638203457</c:v>
                </c:pt>
                <c:pt idx="468">
                  <c:v>495.01968464556791</c:v>
                </c:pt>
                <c:pt idx="469">
                  <c:v>518.88274655525322</c:v>
                </c:pt>
                <c:pt idx="470">
                  <c:v>512.42968714376298</c:v>
                </c:pt>
                <c:pt idx="471">
                  <c:v>488.37083209947497</c:v>
                </c:pt>
                <c:pt idx="472">
                  <c:v>523.21793207829205</c:v>
                </c:pt>
                <c:pt idx="473">
                  <c:v>529.4250250891082</c:v>
                </c:pt>
                <c:pt idx="474">
                  <c:v>530.02910639873437</c:v>
                </c:pt>
                <c:pt idx="475">
                  <c:v>536.81934536697895</c:v>
                </c:pt>
                <c:pt idx="476">
                  <c:v>541.90919595228308</c:v>
                </c:pt>
                <c:pt idx="477">
                  <c:v>524.75546425609855</c:v>
                </c:pt>
                <c:pt idx="478">
                  <c:v>539.48426016798044</c:v>
                </c:pt>
                <c:pt idx="479">
                  <c:v>530.59961473099008</c:v>
                </c:pt>
                <c:pt idx="480">
                  <c:v>489.98761868411094</c:v>
                </c:pt>
                <c:pt idx="481">
                  <c:v>497.1328249629637</c:v>
                </c:pt>
                <c:pt idx="482">
                  <c:v>508.53139023458897</c:v>
                </c:pt>
                <c:pt idx="483">
                  <c:v>529.18255740350742</c:v>
                </c:pt>
                <c:pt idx="484">
                  <c:v>623.21709047180741</c:v>
                </c:pt>
              </c:numCache>
            </c:numRef>
          </c:val>
        </c:ser>
        <c:ser>
          <c:idx val="3"/>
          <c:order val="3"/>
          <c:tx>
            <c:strRef>
              <c:f>Данные!$K$8</c:f>
              <c:strCache>
                <c:ptCount val="1"/>
                <c:pt idx="0">
                  <c:v>Месячные значения индекса РСВ во Второй ценовой зоне в 2010-2011 годах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Данные!$A$2:$A$486</c:f>
              <c:numCache>
                <c:formatCode>dd/mm/yyyy</c:formatCode>
                <c:ptCount val="485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  <c:pt idx="365">
                  <c:v>40544</c:v>
                </c:pt>
                <c:pt idx="366">
                  <c:v>40545</c:v>
                </c:pt>
                <c:pt idx="367">
                  <c:v>40546</c:v>
                </c:pt>
                <c:pt idx="368">
                  <c:v>40547</c:v>
                </c:pt>
                <c:pt idx="369">
                  <c:v>40548</c:v>
                </c:pt>
                <c:pt idx="370">
                  <c:v>40549</c:v>
                </c:pt>
                <c:pt idx="371">
                  <c:v>40550</c:v>
                </c:pt>
                <c:pt idx="372">
                  <c:v>40551</c:v>
                </c:pt>
                <c:pt idx="373">
                  <c:v>40552</c:v>
                </c:pt>
                <c:pt idx="374">
                  <c:v>40553</c:v>
                </c:pt>
                <c:pt idx="375">
                  <c:v>40554</c:v>
                </c:pt>
                <c:pt idx="376">
                  <c:v>40555</c:v>
                </c:pt>
                <c:pt idx="377">
                  <c:v>40556</c:v>
                </c:pt>
                <c:pt idx="378">
                  <c:v>40557</c:v>
                </c:pt>
                <c:pt idx="379">
                  <c:v>40558</c:v>
                </c:pt>
                <c:pt idx="380">
                  <c:v>40559</c:v>
                </c:pt>
                <c:pt idx="381">
                  <c:v>40560</c:v>
                </c:pt>
                <c:pt idx="382">
                  <c:v>40561</c:v>
                </c:pt>
                <c:pt idx="383">
                  <c:v>40562</c:v>
                </c:pt>
                <c:pt idx="384">
                  <c:v>40563</c:v>
                </c:pt>
                <c:pt idx="385">
                  <c:v>40564</c:v>
                </c:pt>
                <c:pt idx="386">
                  <c:v>40565</c:v>
                </c:pt>
                <c:pt idx="387">
                  <c:v>40566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40572</c:v>
                </c:pt>
                <c:pt idx="394">
                  <c:v>40573</c:v>
                </c:pt>
                <c:pt idx="395">
                  <c:v>40574</c:v>
                </c:pt>
                <c:pt idx="396">
                  <c:v>40575</c:v>
                </c:pt>
                <c:pt idx="397">
                  <c:v>40576</c:v>
                </c:pt>
                <c:pt idx="398">
                  <c:v>40577</c:v>
                </c:pt>
                <c:pt idx="399">
                  <c:v>40578</c:v>
                </c:pt>
                <c:pt idx="400">
                  <c:v>40579</c:v>
                </c:pt>
                <c:pt idx="401">
                  <c:v>40580</c:v>
                </c:pt>
                <c:pt idx="402">
                  <c:v>40581</c:v>
                </c:pt>
                <c:pt idx="403">
                  <c:v>40582</c:v>
                </c:pt>
                <c:pt idx="404">
                  <c:v>40583</c:v>
                </c:pt>
                <c:pt idx="405">
                  <c:v>40584</c:v>
                </c:pt>
                <c:pt idx="406">
                  <c:v>40585</c:v>
                </c:pt>
                <c:pt idx="407">
                  <c:v>40586</c:v>
                </c:pt>
                <c:pt idx="408">
                  <c:v>40587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40593</c:v>
                </c:pt>
                <c:pt idx="415">
                  <c:v>40594</c:v>
                </c:pt>
                <c:pt idx="416">
                  <c:v>40595</c:v>
                </c:pt>
                <c:pt idx="417">
                  <c:v>40596</c:v>
                </c:pt>
                <c:pt idx="418">
                  <c:v>40597</c:v>
                </c:pt>
                <c:pt idx="419">
                  <c:v>40598</c:v>
                </c:pt>
                <c:pt idx="420">
                  <c:v>40599</c:v>
                </c:pt>
                <c:pt idx="421">
                  <c:v>40600</c:v>
                </c:pt>
                <c:pt idx="422">
                  <c:v>40601</c:v>
                </c:pt>
                <c:pt idx="423">
                  <c:v>40602</c:v>
                </c:pt>
                <c:pt idx="424">
                  <c:v>40603</c:v>
                </c:pt>
                <c:pt idx="425">
                  <c:v>40604</c:v>
                </c:pt>
                <c:pt idx="426">
                  <c:v>40605</c:v>
                </c:pt>
                <c:pt idx="427">
                  <c:v>40606</c:v>
                </c:pt>
                <c:pt idx="428">
                  <c:v>40607</c:v>
                </c:pt>
                <c:pt idx="429">
                  <c:v>40608</c:v>
                </c:pt>
                <c:pt idx="430">
                  <c:v>40609</c:v>
                </c:pt>
                <c:pt idx="431">
                  <c:v>40610</c:v>
                </c:pt>
                <c:pt idx="432">
                  <c:v>40611</c:v>
                </c:pt>
                <c:pt idx="433">
                  <c:v>40612</c:v>
                </c:pt>
                <c:pt idx="434">
                  <c:v>40613</c:v>
                </c:pt>
                <c:pt idx="435">
                  <c:v>40614</c:v>
                </c:pt>
                <c:pt idx="436">
                  <c:v>40615</c:v>
                </c:pt>
                <c:pt idx="437">
                  <c:v>40616</c:v>
                </c:pt>
                <c:pt idx="438">
                  <c:v>40617</c:v>
                </c:pt>
                <c:pt idx="439">
                  <c:v>40618</c:v>
                </c:pt>
                <c:pt idx="440">
                  <c:v>40619</c:v>
                </c:pt>
                <c:pt idx="441">
                  <c:v>40620</c:v>
                </c:pt>
                <c:pt idx="442">
                  <c:v>40621</c:v>
                </c:pt>
                <c:pt idx="443">
                  <c:v>40622</c:v>
                </c:pt>
                <c:pt idx="444">
                  <c:v>40623</c:v>
                </c:pt>
                <c:pt idx="445">
                  <c:v>40624</c:v>
                </c:pt>
                <c:pt idx="446">
                  <c:v>40625</c:v>
                </c:pt>
                <c:pt idx="447">
                  <c:v>40626</c:v>
                </c:pt>
                <c:pt idx="448">
                  <c:v>40627</c:v>
                </c:pt>
                <c:pt idx="449">
                  <c:v>40628</c:v>
                </c:pt>
                <c:pt idx="450">
                  <c:v>40629</c:v>
                </c:pt>
                <c:pt idx="451">
                  <c:v>40630</c:v>
                </c:pt>
                <c:pt idx="452">
                  <c:v>40631</c:v>
                </c:pt>
                <c:pt idx="453">
                  <c:v>40632</c:v>
                </c:pt>
                <c:pt idx="454">
                  <c:v>40633</c:v>
                </c:pt>
                <c:pt idx="455">
                  <c:v>40634</c:v>
                </c:pt>
                <c:pt idx="456">
                  <c:v>40635</c:v>
                </c:pt>
                <c:pt idx="457">
                  <c:v>40636</c:v>
                </c:pt>
                <c:pt idx="458">
                  <c:v>40637</c:v>
                </c:pt>
                <c:pt idx="459">
                  <c:v>40638</c:v>
                </c:pt>
                <c:pt idx="460">
                  <c:v>40639</c:v>
                </c:pt>
                <c:pt idx="461">
                  <c:v>40640</c:v>
                </c:pt>
                <c:pt idx="462">
                  <c:v>40641</c:v>
                </c:pt>
                <c:pt idx="463">
                  <c:v>40642</c:v>
                </c:pt>
                <c:pt idx="464">
                  <c:v>40643</c:v>
                </c:pt>
                <c:pt idx="465">
                  <c:v>40644</c:v>
                </c:pt>
                <c:pt idx="466">
                  <c:v>40645</c:v>
                </c:pt>
                <c:pt idx="467">
                  <c:v>40646</c:v>
                </c:pt>
                <c:pt idx="468">
                  <c:v>40647</c:v>
                </c:pt>
                <c:pt idx="469">
                  <c:v>40648</c:v>
                </c:pt>
                <c:pt idx="470">
                  <c:v>40649</c:v>
                </c:pt>
                <c:pt idx="471">
                  <c:v>40650</c:v>
                </c:pt>
                <c:pt idx="472">
                  <c:v>40651</c:v>
                </c:pt>
                <c:pt idx="473">
                  <c:v>40652</c:v>
                </c:pt>
                <c:pt idx="474">
                  <c:v>40653</c:v>
                </c:pt>
                <c:pt idx="475">
                  <c:v>40654</c:v>
                </c:pt>
                <c:pt idx="476">
                  <c:v>40655</c:v>
                </c:pt>
                <c:pt idx="477">
                  <c:v>40656</c:v>
                </c:pt>
                <c:pt idx="478">
                  <c:v>40657</c:v>
                </c:pt>
                <c:pt idx="479">
                  <c:v>40658</c:v>
                </c:pt>
                <c:pt idx="480">
                  <c:v>40659</c:v>
                </c:pt>
                <c:pt idx="481">
                  <c:v>40660</c:v>
                </c:pt>
                <c:pt idx="482">
                  <c:v>40661</c:v>
                </c:pt>
                <c:pt idx="483">
                  <c:v>40662</c:v>
                </c:pt>
                <c:pt idx="484">
                  <c:v>40663</c:v>
                </c:pt>
              </c:numCache>
            </c:numRef>
          </c:cat>
          <c:val>
            <c:numRef>
              <c:f>Данные!$E$2:$E$486</c:f>
              <c:numCache>
                <c:formatCode>0</c:formatCode>
                <c:ptCount val="485"/>
                <c:pt idx="0">
                  <c:v>497.10788322843246</c:v>
                </c:pt>
                <c:pt idx="1">
                  <c:v>497.10788322843246</c:v>
                </c:pt>
                <c:pt idx="2">
                  <c:v>497.10788322843246</c:v>
                </c:pt>
                <c:pt idx="3">
                  <c:v>497.10788322843246</c:v>
                </c:pt>
                <c:pt idx="4">
                  <c:v>497.10788322843246</c:v>
                </c:pt>
                <c:pt idx="5">
                  <c:v>497.10788322843246</c:v>
                </c:pt>
                <c:pt idx="6">
                  <c:v>497.10788322843246</c:v>
                </c:pt>
                <c:pt idx="7">
                  <c:v>497.10788322843246</c:v>
                </c:pt>
                <c:pt idx="8">
                  <c:v>497.10788322843246</c:v>
                </c:pt>
                <c:pt idx="9">
                  <c:v>497.10788322843246</c:v>
                </c:pt>
                <c:pt idx="10">
                  <c:v>497.10788322843246</c:v>
                </c:pt>
                <c:pt idx="11">
                  <c:v>497.10788322843246</c:v>
                </c:pt>
                <c:pt idx="12">
                  <c:v>497.10788322843246</c:v>
                </c:pt>
                <c:pt idx="13">
                  <c:v>497.10788322843246</c:v>
                </c:pt>
                <c:pt idx="14">
                  <c:v>497.10788322843246</c:v>
                </c:pt>
                <c:pt idx="15">
                  <c:v>497.10788322843246</c:v>
                </c:pt>
                <c:pt idx="16">
                  <c:v>497.10788322843246</c:v>
                </c:pt>
                <c:pt idx="17">
                  <c:v>497.10788322843246</c:v>
                </c:pt>
                <c:pt idx="18">
                  <c:v>497.10788322843246</c:v>
                </c:pt>
                <c:pt idx="19">
                  <c:v>497.10788322843246</c:v>
                </c:pt>
                <c:pt idx="20">
                  <c:v>497.10788322843246</c:v>
                </c:pt>
                <c:pt idx="21">
                  <c:v>497.10788322843246</c:v>
                </c:pt>
                <c:pt idx="22">
                  <c:v>497.10788322843246</c:v>
                </c:pt>
                <c:pt idx="23">
                  <c:v>497.10788322843246</c:v>
                </c:pt>
                <c:pt idx="24">
                  <c:v>497.10788322843246</c:v>
                </c:pt>
                <c:pt idx="25">
                  <c:v>497.10788322843246</c:v>
                </c:pt>
                <c:pt idx="26">
                  <c:v>497.10788322843246</c:v>
                </c:pt>
                <c:pt idx="27">
                  <c:v>497.10788322843246</c:v>
                </c:pt>
                <c:pt idx="28">
                  <c:v>497.10788322843246</c:v>
                </c:pt>
                <c:pt idx="29">
                  <c:v>497.10788322843246</c:v>
                </c:pt>
                <c:pt idx="30">
                  <c:v>497.10788322843246</c:v>
                </c:pt>
                <c:pt idx="31">
                  <c:v>489.67137965705228</c:v>
                </c:pt>
                <c:pt idx="32">
                  <c:v>489.67137965705228</c:v>
                </c:pt>
                <c:pt idx="33">
                  <c:v>489.67137965705228</c:v>
                </c:pt>
                <c:pt idx="34">
                  <c:v>489.67137965705228</c:v>
                </c:pt>
                <c:pt idx="35">
                  <c:v>489.67137965705228</c:v>
                </c:pt>
                <c:pt idx="36">
                  <c:v>489.67137965705228</c:v>
                </c:pt>
                <c:pt idx="37">
                  <c:v>489.67137965705228</c:v>
                </c:pt>
                <c:pt idx="38">
                  <c:v>489.67137965705228</c:v>
                </c:pt>
                <c:pt idx="39">
                  <c:v>489.67137965705228</c:v>
                </c:pt>
                <c:pt idx="40">
                  <c:v>489.67137965705228</c:v>
                </c:pt>
                <c:pt idx="41">
                  <c:v>489.67137965705228</c:v>
                </c:pt>
                <c:pt idx="42">
                  <c:v>489.67137965705228</c:v>
                </c:pt>
                <c:pt idx="43">
                  <c:v>489.67137965705228</c:v>
                </c:pt>
                <c:pt idx="44">
                  <c:v>489.67137965705228</c:v>
                </c:pt>
                <c:pt idx="45">
                  <c:v>489.67137965705228</c:v>
                </c:pt>
                <c:pt idx="46">
                  <c:v>489.67137965705228</c:v>
                </c:pt>
                <c:pt idx="47">
                  <c:v>489.67137965705228</c:v>
                </c:pt>
                <c:pt idx="48">
                  <c:v>489.67137965705228</c:v>
                </c:pt>
                <c:pt idx="49">
                  <c:v>489.67137965705228</c:v>
                </c:pt>
                <c:pt idx="50">
                  <c:v>489.67137965705228</c:v>
                </c:pt>
                <c:pt idx="51">
                  <c:v>489.67137965705228</c:v>
                </c:pt>
                <c:pt idx="52">
                  <c:v>489.67137965705228</c:v>
                </c:pt>
                <c:pt idx="53">
                  <c:v>489.67137965705228</c:v>
                </c:pt>
                <c:pt idx="54">
                  <c:v>489.67137965705228</c:v>
                </c:pt>
                <c:pt idx="55">
                  <c:v>489.67137965705228</c:v>
                </c:pt>
                <c:pt idx="56">
                  <c:v>489.67137965705228</c:v>
                </c:pt>
                <c:pt idx="57">
                  <c:v>489.67137965705228</c:v>
                </c:pt>
                <c:pt idx="58">
                  <c:v>489.67137965705228</c:v>
                </c:pt>
                <c:pt idx="59">
                  <c:v>493.88049264255426</c:v>
                </c:pt>
                <c:pt idx="60">
                  <c:v>493.88049264255426</c:v>
                </c:pt>
                <c:pt idx="61">
                  <c:v>493.88049264255426</c:v>
                </c:pt>
                <c:pt idx="62">
                  <c:v>493.88049264255426</c:v>
                </c:pt>
                <c:pt idx="63">
                  <c:v>493.88049264255426</c:v>
                </c:pt>
                <c:pt idx="64">
                  <c:v>493.88049264255426</c:v>
                </c:pt>
                <c:pt idx="65">
                  <c:v>493.88049264255426</c:v>
                </c:pt>
                <c:pt idx="66">
                  <c:v>493.88049264255426</c:v>
                </c:pt>
                <c:pt idx="67">
                  <c:v>493.88049264255426</c:v>
                </c:pt>
                <c:pt idx="68">
                  <c:v>493.88049264255426</c:v>
                </c:pt>
                <c:pt idx="69">
                  <c:v>493.88049264255426</c:v>
                </c:pt>
                <c:pt idx="70">
                  <c:v>493.88049264255426</c:v>
                </c:pt>
                <c:pt idx="71">
                  <c:v>493.88049264255426</c:v>
                </c:pt>
                <c:pt idx="72">
                  <c:v>493.88049264255426</c:v>
                </c:pt>
                <c:pt idx="73">
                  <c:v>493.88049264255426</c:v>
                </c:pt>
                <c:pt idx="74">
                  <c:v>493.88049264255426</c:v>
                </c:pt>
                <c:pt idx="75">
                  <c:v>493.88049264255426</c:v>
                </c:pt>
                <c:pt idx="76">
                  <c:v>493.88049264255426</c:v>
                </c:pt>
                <c:pt idx="77">
                  <c:v>493.88049264255426</c:v>
                </c:pt>
                <c:pt idx="78">
                  <c:v>493.88049264255426</c:v>
                </c:pt>
                <c:pt idx="79">
                  <c:v>493.88049264255426</c:v>
                </c:pt>
                <c:pt idx="80">
                  <c:v>493.88049264255426</c:v>
                </c:pt>
                <c:pt idx="81">
                  <c:v>493.88049264255426</c:v>
                </c:pt>
                <c:pt idx="82">
                  <c:v>493.88049264255426</c:v>
                </c:pt>
                <c:pt idx="83">
                  <c:v>493.88049264255426</c:v>
                </c:pt>
                <c:pt idx="84">
                  <c:v>493.88049264255426</c:v>
                </c:pt>
                <c:pt idx="85">
                  <c:v>493.88049264255426</c:v>
                </c:pt>
                <c:pt idx="86">
                  <c:v>493.88049264255426</c:v>
                </c:pt>
                <c:pt idx="87">
                  <c:v>493.88049264255426</c:v>
                </c:pt>
                <c:pt idx="88">
                  <c:v>493.88049264255426</c:v>
                </c:pt>
                <c:pt idx="89">
                  <c:v>493.88049264255426</c:v>
                </c:pt>
                <c:pt idx="90">
                  <c:v>498.6688812174749</c:v>
                </c:pt>
                <c:pt idx="91">
                  <c:v>498.6688812174749</c:v>
                </c:pt>
                <c:pt idx="92">
                  <c:v>498.6688812174749</c:v>
                </c:pt>
                <c:pt idx="93">
                  <c:v>498.6688812174749</c:v>
                </c:pt>
                <c:pt idx="94">
                  <c:v>498.6688812174749</c:v>
                </c:pt>
                <c:pt idx="95">
                  <c:v>498.6688812174749</c:v>
                </c:pt>
                <c:pt idx="96">
                  <c:v>498.6688812174749</c:v>
                </c:pt>
                <c:pt idx="97">
                  <c:v>498.6688812174749</c:v>
                </c:pt>
                <c:pt idx="98">
                  <c:v>498.6688812174749</c:v>
                </c:pt>
                <c:pt idx="99">
                  <c:v>498.6688812174749</c:v>
                </c:pt>
                <c:pt idx="100">
                  <c:v>498.6688812174749</c:v>
                </c:pt>
                <c:pt idx="101">
                  <c:v>498.6688812174749</c:v>
                </c:pt>
                <c:pt idx="102">
                  <c:v>498.6688812174749</c:v>
                </c:pt>
                <c:pt idx="103">
                  <c:v>498.6688812174749</c:v>
                </c:pt>
                <c:pt idx="104">
                  <c:v>498.6688812174749</c:v>
                </c:pt>
                <c:pt idx="105">
                  <c:v>498.6688812174749</c:v>
                </c:pt>
                <c:pt idx="106">
                  <c:v>498.6688812174749</c:v>
                </c:pt>
                <c:pt idx="107">
                  <c:v>498.6688812174749</c:v>
                </c:pt>
                <c:pt idx="108">
                  <c:v>498.6688812174749</c:v>
                </c:pt>
                <c:pt idx="109">
                  <c:v>498.6688812174749</c:v>
                </c:pt>
                <c:pt idx="110">
                  <c:v>498.6688812174749</c:v>
                </c:pt>
                <c:pt idx="111">
                  <c:v>498.6688812174749</c:v>
                </c:pt>
                <c:pt idx="112">
                  <c:v>498.6688812174749</c:v>
                </c:pt>
                <c:pt idx="113">
                  <c:v>498.6688812174749</c:v>
                </c:pt>
                <c:pt idx="114">
                  <c:v>498.6688812174749</c:v>
                </c:pt>
                <c:pt idx="115">
                  <c:v>498.6688812174749</c:v>
                </c:pt>
                <c:pt idx="116">
                  <c:v>498.6688812174749</c:v>
                </c:pt>
                <c:pt idx="117">
                  <c:v>498.6688812174749</c:v>
                </c:pt>
                <c:pt idx="118">
                  <c:v>498.6688812174749</c:v>
                </c:pt>
                <c:pt idx="119">
                  <c:v>498.6688812174749</c:v>
                </c:pt>
                <c:pt idx="120">
                  <c:v>520.80553811589039</c:v>
                </c:pt>
                <c:pt idx="121">
                  <c:v>520.80553811589039</c:v>
                </c:pt>
                <c:pt idx="122">
                  <c:v>520.80553811589039</c:v>
                </c:pt>
                <c:pt idx="123">
                  <c:v>520.80553811589039</c:v>
                </c:pt>
                <c:pt idx="124">
                  <c:v>520.80553811589039</c:v>
                </c:pt>
                <c:pt idx="125">
                  <c:v>520.80553811589039</c:v>
                </c:pt>
                <c:pt idx="126">
                  <c:v>520.80553811589039</c:v>
                </c:pt>
                <c:pt idx="127">
                  <c:v>520.80553811589039</c:v>
                </c:pt>
                <c:pt idx="128">
                  <c:v>520.80553811589039</c:v>
                </c:pt>
                <c:pt idx="129">
                  <c:v>520.80553811589039</c:v>
                </c:pt>
                <c:pt idx="130">
                  <c:v>520.80553811589039</c:v>
                </c:pt>
                <c:pt idx="131">
                  <c:v>520.80553811589039</c:v>
                </c:pt>
                <c:pt idx="132">
                  <c:v>520.80553811589039</c:v>
                </c:pt>
                <c:pt idx="133">
                  <c:v>520.80553811589039</c:v>
                </c:pt>
                <c:pt idx="134">
                  <c:v>520.80553811589039</c:v>
                </c:pt>
                <c:pt idx="135">
                  <c:v>520.80553811589039</c:v>
                </c:pt>
                <c:pt idx="136">
                  <c:v>520.80553811589039</c:v>
                </c:pt>
                <c:pt idx="137">
                  <c:v>520.80553811589039</c:v>
                </c:pt>
                <c:pt idx="138">
                  <c:v>520.80553811589039</c:v>
                </c:pt>
                <c:pt idx="139">
                  <c:v>520.80553811589039</c:v>
                </c:pt>
                <c:pt idx="140">
                  <c:v>520.80553811589039</c:v>
                </c:pt>
                <c:pt idx="141">
                  <c:v>520.80553811589039</c:v>
                </c:pt>
                <c:pt idx="142">
                  <c:v>520.80553811589039</c:v>
                </c:pt>
                <c:pt idx="143">
                  <c:v>520.80553811589039</c:v>
                </c:pt>
                <c:pt idx="144">
                  <c:v>520.80553811589039</c:v>
                </c:pt>
                <c:pt idx="145">
                  <c:v>520.80553811589039</c:v>
                </c:pt>
                <c:pt idx="146">
                  <c:v>520.80553811589039</c:v>
                </c:pt>
                <c:pt idx="147">
                  <c:v>520.80553811589039</c:v>
                </c:pt>
                <c:pt idx="148">
                  <c:v>520.80553811589039</c:v>
                </c:pt>
                <c:pt idx="149">
                  <c:v>520.80553811589039</c:v>
                </c:pt>
                <c:pt idx="150">
                  <c:v>520.80553811589039</c:v>
                </c:pt>
                <c:pt idx="151">
                  <c:v>458.09424969054174</c:v>
                </c:pt>
                <c:pt idx="152">
                  <c:v>458.09424969054174</c:v>
                </c:pt>
                <c:pt idx="153">
                  <c:v>458.09424969054174</c:v>
                </c:pt>
                <c:pt idx="154">
                  <c:v>458.09424969054174</c:v>
                </c:pt>
                <c:pt idx="155">
                  <c:v>458.09424969054174</c:v>
                </c:pt>
                <c:pt idx="156">
                  <c:v>458.09424969054174</c:v>
                </c:pt>
                <c:pt idx="157">
                  <c:v>458.09424969054174</c:v>
                </c:pt>
                <c:pt idx="158">
                  <c:v>458.09424969054174</c:v>
                </c:pt>
                <c:pt idx="159">
                  <c:v>458.09424969054174</c:v>
                </c:pt>
                <c:pt idx="160">
                  <c:v>458.09424969054174</c:v>
                </c:pt>
                <c:pt idx="161">
                  <c:v>458.09424969054174</c:v>
                </c:pt>
                <c:pt idx="162">
                  <c:v>458.09424969054174</c:v>
                </c:pt>
                <c:pt idx="163">
                  <c:v>458.09424969054174</c:v>
                </c:pt>
                <c:pt idx="164">
                  <c:v>458.09424969054174</c:v>
                </c:pt>
                <c:pt idx="165">
                  <c:v>458.09424969054174</c:v>
                </c:pt>
                <c:pt idx="166">
                  <c:v>458.09424969054174</c:v>
                </c:pt>
                <c:pt idx="167">
                  <c:v>458.09424969054174</c:v>
                </c:pt>
                <c:pt idx="168">
                  <c:v>458.09424969054174</c:v>
                </c:pt>
                <c:pt idx="169">
                  <c:v>458.09424969054174</c:v>
                </c:pt>
                <c:pt idx="170">
                  <c:v>458.09424969054174</c:v>
                </c:pt>
                <c:pt idx="171">
                  <c:v>458.09424969054174</c:v>
                </c:pt>
                <c:pt idx="172">
                  <c:v>458.09424969054174</c:v>
                </c:pt>
                <c:pt idx="173">
                  <c:v>458.09424969054174</c:v>
                </c:pt>
                <c:pt idx="174">
                  <c:v>458.09424969054174</c:v>
                </c:pt>
                <c:pt idx="175">
                  <c:v>458.09424969054174</c:v>
                </c:pt>
                <c:pt idx="176">
                  <c:v>458.09424969054174</c:v>
                </c:pt>
                <c:pt idx="177">
                  <c:v>458.09424969054174</c:v>
                </c:pt>
                <c:pt idx="178">
                  <c:v>458.09424969054174</c:v>
                </c:pt>
                <c:pt idx="179">
                  <c:v>458.09424969054174</c:v>
                </c:pt>
                <c:pt idx="180">
                  <c:v>458.09424969054174</c:v>
                </c:pt>
                <c:pt idx="181">
                  <c:v>502.60374837208894</c:v>
                </c:pt>
                <c:pt idx="182">
                  <c:v>502.60374837208894</c:v>
                </c:pt>
                <c:pt idx="183">
                  <c:v>502.60374837208894</c:v>
                </c:pt>
                <c:pt idx="184">
                  <c:v>502.60374837208894</c:v>
                </c:pt>
                <c:pt idx="185">
                  <c:v>502.60374837208894</c:v>
                </c:pt>
                <c:pt idx="186">
                  <c:v>502.60374837208894</c:v>
                </c:pt>
                <c:pt idx="187">
                  <c:v>502.60374837208894</c:v>
                </c:pt>
                <c:pt idx="188">
                  <c:v>502.60374837208894</c:v>
                </c:pt>
                <c:pt idx="189">
                  <c:v>502.60374837208894</c:v>
                </c:pt>
                <c:pt idx="190">
                  <c:v>502.60374837208894</c:v>
                </c:pt>
                <c:pt idx="191">
                  <c:v>502.60374837208894</c:v>
                </c:pt>
                <c:pt idx="192">
                  <c:v>502.60374837208894</c:v>
                </c:pt>
                <c:pt idx="193">
                  <c:v>502.60374837208894</c:v>
                </c:pt>
                <c:pt idx="194">
                  <c:v>502.60374837208894</c:v>
                </c:pt>
                <c:pt idx="195">
                  <c:v>502.60374837208894</c:v>
                </c:pt>
                <c:pt idx="196">
                  <c:v>502.60374837208894</c:v>
                </c:pt>
                <c:pt idx="197">
                  <c:v>502.60374837208894</c:v>
                </c:pt>
                <c:pt idx="198">
                  <c:v>502.60374837208894</c:v>
                </c:pt>
                <c:pt idx="199">
                  <c:v>502.60374837208894</c:v>
                </c:pt>
                <c:pt idx="200">
                  <c:v>502.60374837208894</c:v>
                </c:pt>
                <c:pt idx="201">
                  <c:v>502.60374837208894</c:v>
                </c:pt>
                <c:pt idx="202">
                  <c:v>502.60374837208894</c:v>
                </c:pt>
                <c:pt idx="203">
                  <c:v>502.60374837208894</c:v>
                </c:pt>
                <c:pt idx="204">
                  <c:v>502.60374837208894</c:v>
                </c:pt>
                <c:pt idx="205">
                  <c:v>502.60374837208894</c:v>
                </c:pt>
                <c:pt idx="206">
                  <c:v>502.60374837208894</c:v>
                </c:pt>
                <c:pt idx="207">
                  <c:v>502.60374837208894</c:v>
                </c:pt>
                <c:pt idx="208">
                  <c:v>502.60374837208894</c:v>
                </c:pt>
                <c:pt idx="209">
                  <c:v>502.60374837208894</c:v>
                </c:pt>
                <c:pt idx="210">
                  <c:v>502.60374837208894</c:v>
                </c:pt>
                <c:pt idx="211">
                  <c:v>502.60374837208894</c:v>
                </c:pt>
                <c:pt idx="212">
                  <c:v>487.671498659912</c:v>
                </c:pt>
                <c:pt idx="213">
                  <c:v>487.671498659912</c:v>
                </c:pt>
                <c:pt idx="214">
                  <c:v>487.671498659912</c:v>
                </c:pt>
                <c:pt idx="215">
                  <c:v>487.671498659912</c:v>
                </c:pt>
                <c:pt idx="216">
                  <c:v>487.671498659912</c:v>
                </c:pt>
                <c:pt idx="217">
                  <c:v>487.671498659912</c:v>
                </c:pt>
                <c:pt idx="218">
                  <c:v>487.671498659912</c:v>
                </c:pt>
                <c:pt idx="219">
                  <c:v>487.671498659912</c:v>
                </c:pt>
                <c:pt idx="220">
                  <c:v>487.671498659912</c:v>
                </c:pt>
                <c:pt idx="221">
                  <c:v>487.671498659912</c:v>
                </c:pt>
                <c:pt idx="222">
                  <c:v>487.671498659912</c:v>
                </c:pt>
                <c:pt idx="223">
                  <c:v>487.671498659912</c:v>
                </c:pt>
                <c:pt idx="224">
                  <c:v>487.671498659912</c:v>
                </c:pt>
                <c:pt idx="225">
                  <c:v>487.671498659912</c:v>
                </c:pt>
                <c:pt idx="226">
                  <c:v>487.671498659912</c:v>
                </c:pt>
                <c:pt idx="227">
                  <c:v>487.671498659912</c:v>
                </c:pt>
                <c:pt idx="228">
                  <c:v>487.671498659912</c:v>
                </c:pt>
                <c:pt idx="229">
                  <c:v>487.671498659912</c:v>
                </c:pt>
                <c:pt idx="230">
                  <c:v>487.671498659912</c:v>
                </c:pt>
                <c:pt idx="231">
                  <c:v>487.671498659912</c:v>
                </c:pt>
                <c:pt idx="232">
                  <c:v>487.671498659912</c:v>
                </c:pt>
                <c:pt idx="233">
                  <c:v>487.671498659912</c:v>
                </c:pt>
                <c:pt idx="234">
                  <c:v>487.671498659912</c:v>
                </c:pt>
                <c:pt idx="235">
                  <c:v>487.671498659912</c:v>
                </c:pt>
                <c:pt idx="236">
                  <c:v>487.671498659912</c:v>
                </c:pt>
                <c:pt idx="237">
                  <c:v>487.671498659912</c:v>
                </c:pt>
                <c:pt idx="238">
                  <c:v>487.671498659912</c:v>
                </c:pt>
                <c:pt idx="239">
                  <c:v>487.671498659912</c:v>
                </c:pt>
                <c:pt idx="240">
                  <c:v>487.671498659912</c:v>
                </c:pt>
                <c:pt idx="241">
                  <c:v>487.671498659912</c:v>
                </c:pt>
                <c:pt idx="242">
                  <c:v>487.671498659912</c:v>
                </c:pt>
                <c:pt idx="243">
                  <c:v>556.56632306636322</c:v>
                </c:pt>
                <c:pt idx="244">
                  <c:v>556.56632306636322</c:v>
                </c:pt>
                <c:pt idx="245">
                  <c:v>556.56632306636322</c:v>
                </c:pt>
                <c:pt idx="246">
                  <c:v>556.56632306636322</c:v>
                </c:pt>
                <c:pt idx="247">
                  <c:v>556.56632306636322</c:v>
                </c:pt>
                <c:pt idx="248">
                  <c:v>556.56632306636322</c:v>
                </c:pt>
                <c:pt idx="249">
                  <c:v>556.56632306636322</c:v>
                </c:pt>
                <c:pt idx="250">
                  <c:v>556.56632306636322</c:v>
                </c:pt>
                <c:pt idx="251">
                  <c:v>556.56632306636322</c:v>
                </c:pt>
                <c:pt idx="252">
                  <c:v>556.56632306636322</c:v>
                </c:pt>
                <c:pt idx="253">
                  <c:v>556.56632306636322</c:v>
                </c:pt>
                <c:pt idx="254">
                  <c:v>556.56632306636322</c:v>
                </c:pt>
                <c:pt idx="255">
                  <c:v>556.56632306636322</c:v>
                </c:pt>
                <c:pt idx="256">
                  <c:v>556.56632306636322</c:v>
                </c:pt>
                <c:pt idx="257">
                  <c:v>556.56632306636322</c:v>
                </c:pt>
                <c:pt idx="258">
                  <c:v>556.56632306636322</c:v>
                </c:pt>
                <c:pt idx="259">
                  <c:v>556.56632306636322</c:v>
                </c:pt>
                <c:pt idx="260">
                  <c:v>556.56632306636322</c:v>
                </c:pt>
                <c:pt idx="261">
                  <c:v>556.56632306636322</c:v>
                </c:pt>
                <c:pt idx="262">
                  <c:v>556.56632306636322</c:v>
                </c:pt>
                <c:pt idx="263">
                  <c:v>556.56632306636322</c:v>
                </c:pt>
                <c:pt idx="264">
                  <c:v>556.56632306636322</c:v>
                </c:pt>
                <c:pt idx="265">
                  <c:v>556.56632306636322</c:v>
                </c:pt>
                <c:pt idx="266">
                  <c:v>556.56632306636322</c:v>
                </c:pt>
                <c:pt idx="267">
                  <c:v>556.56632306636322</c:v>
                </c:pt>
                <c:pt idx="268">
                  <c:v>556.56632306636322</c:v>
                </c:pt>
                <c:pt idx="269">
                  <c:v>556.56632306636322</c:v>
                </c:pt>
                <c:pt idx="270">
                  <c:v>556.56632306636322</c:v>
                </c:pt>
                <c:pt idx="271">
                  <c:v>556.56632306636322</c:v>
                </c:pt>
                <c:pt idx="272">
                  <c:v>556.56632306636322</c:v>
                </c:pt>
                <c:pt idx="273">
                  <c:v>476.61455119848671</c:v>
                </c:pt>
                <c:pt idx="274">
                  <c:v>476.61455119848671</c:v>
                </c:pt>
                <c:pt idx="275">
                  <c:v>476.61455119848671</c:v>
                </c:pt>
                <c:pt idx="276">
                  <c:v>476.61455119848671</c:v>
                </c:pt>
                <c:pt idx="277">
                  <c:v>476.61455119848671</c:v>
                </c:pt>
                <c:pt idx="278">
                  <c:v>476.61455119848671</c:v>
                </c:pt>
                <c:pt idx="279">
                  <c:v>476.61455119848671</c:v>
                </c:pt>
                <c:pt idx="280">
                  <c:v>476.61455119848671</c:v>
                </c:pt>
                <c:pt idx="281">
                  <c:v>476.61455119848671</c:v>
                </c:pt>
                <c:pt idx="282">
                  <c:v>476.61455119848671</c:v>
                </c:pt>
                <c:pt idx="283">
                  <c:v>476.61455119848671</c:v>
                </c:pt>
                <c:pt idx="284">
                  <c:v>476.61455119848671</c:v>
                </c:pt>
                <c:pt idx="285">
                  <c:v>476.61455119848671</c:v>
                </c:pt>
                <c:pt idx="286">
                  <c:v>476.61455119848671</c:v>
                </c:pt>
                <c:pt idx="287">
                  <c:v>476.61455119848671</c:v>
                </c:pt>
                <c:pt idx="288">
                  <c:v>476.61455119848671</c:v>
                </c:pt>
                <c:pt idx="289">
                  <c:v>476.61455119848671</c:v>
                </c:pt>
                <c:pt idx="290">
                  <c:v>476.61455119848671</c:v>
                </c:pt>
                <c:pt idx="291">
                  <c:v>476.61455119848671</c:v>
                </c:pt>
                <c:pt idx="292">
                  <c:v>476.61455119848671</c:v>
                </c:pt>
                <c:pt idx="293">
                  <c:v>476.61455119848671</c:v>
                </c:pt>
                <c:pt idx="294">
                  <c:v>476.61455119848671</c:v>
                </c:pt>
                <c:pt idx="295">
                  <c:v>476.61455119848671</c:v>
                </c:pt>
                <c:pt idx="296">
                  <c:v>476.61455119848671</c:v>
                </c:pt>
                <c:pt idx="297">
                  <c:v>476.61455119848671</c:v>
                </c:pt>
                <c:pt idx="298">
                  <c:v>476.61455119848671</c:v>
                </c:pt>
                <c:pt idx="299">
                  <c:v>476.61455119848671</c:v>
                </c:pt>
                <c:pt idx="300">
                  <c:v>476.61455119848671</c:v>
                </c:pt>
                <c:pt idx="301">
                  <c:v>476.61455119848671</c:v>
                </c:pt>
                <c:pt idx="302">
                  <c:v>476.61455119848671</c:v>
                </c:pt>
                <c:pt idx="303">
                  <c:v>476.61455119848671</c:v>
                </c:pt>
                <c:pt idx="304">
                  <c:v>560.3966016670945</c:v>
                </c:pt>
                <c:pt idx="305">
                  <c:v>560.3966016670945</c:v>
                </c:pt>
                <c:pt idx="306">
                  <c:v>560.3966016670945</c:v>
                </c:pt>
                <c:pt idx="307">
                  <c:v>560.3966016670945</c:v>
                </c:pt>
                <c:pt idx="308">
                  <c:v>560.3966016670945</c:v>
                </c:pt>
                <c:pt idx="309">
                  <c:v>560.3966016670945</c:v>
                </c:pt>
                <c:pt idx="310">
                  <c:v>560.3966016670945</c:v>
                </c:pt>
                <c:pt idx="311">
                  <c:v>560.3966016670945</c:v>
                </c:pt>
                <c:pt idx="312">
                  <c:v>560.3966016670945</c:v>
                </c:pt>
                <c:pt idx="313">
                  <c:v>560.3966016670945</c:v>
                </c:pt>
                <c:pt idx="314">
                  <c:v>560.3966016670945</c:v>
                </c:pt>
                <c:pt idx="315">
                  <c:v>560.3966016670945</c:v>
                </c:pt>
                <c:pt idx="316">
                  <c:v>560.3966016670945</c:v>
                </c:pt>
                <c:pt idx="317">
                  <c:v>560.3966016670945</c:v>
                </c:pt>
                <c:pt idx="318">
                  <c:v>560.3966016670945</c:v>
                </c:pt>
                <c:pt idx="319">
                  <c:v>560.3966016670945</c:v>
                </c:pt>
                <c:pt idx="320">
                  <c:v>560.3966016670945</c:v>
                </c:pt>
                <c:pt idx="321">
                  <c:v>560.3966016670945</c:v>
                </c:pt>
                <c:pt idx="322">
                  <c:v>560.3966016670945</c:v>
                </c:pt>
                <c:pt idx="323">
                  <c:v>560.3966016670945</c:v>
                </c:pt>
                <c:pt idx="324">
                  <c:v>560.3966016670945</c:v>
                </c:pt>
                <c:pt idx="325">
                  <c:v>560.3966016670945</c:v>
                </c:pt>
                <c:pt idx="326">
                  <c:v>560.3966016670945</c:v>
                </c:pt>
                <c:pt idx="327">
                  <c:v>560.3966016670945</c:v>
                </c:pt>
                <c:pt idx="328">
                  <c:v>560.3966016670945</c:v>
                </c:pt>
                <c:pt idx="329">
                  <c:v>560.3966016670945</c:v>
                </c:pt>
                <c:pt idx="330">
                  <c:v>560.3966016670945</c:v>
                </c:pt>
                <c:pt idx="331">
                  <c:v>560.3966016670945</c:v>
                </c:pt>
                <c:pt idx="332">
                  <c:v>560.3966016670945</c:v>
                </c:pt>
                <c:pt idx="333">
                  <c:v>560.3966016670945</c:v>
                </c:pt>
                <c:pt idx="334">
                  <c:v>549.04123317390167</c:v>
                </c:pt>
                <c:pt idx="335">
                  <c:v>549.04123317390167</c:v>
                </c:pt>
                <c:pt idx="336">
                  <c:v>549.04123317390167</c:v>
                </c:pt>
                <c:pt idx="337">
                  <c:v>549.04123317390167</c:v>
                </c:pt>
                <c:pt idx="338">
                  <c:v>549.04123317390167</c:v>
                </c:pt>
                <c:pt idx="339">
                  <c:v>549.04123317390167</c:v>
                </c:pt>
                <c:pt idx="340">
                  <c:v>549.04123317390167</c:v>
                </c:pt>
                <c:pt idx="341">
                  <c:v>549.04123317390167</c:v>
                </c:pt>
                <c:pt idx="342">
                  <c:v>549.04123317390167</c:v>
                </c:pt>
                <c:pt idx="343">
                  <c:v>549.04123317390167</c:v>
                </c:pt>
                <c:pt idx="344">
                  <c:v>549.04123317390167</c:v>
                </c:pt>
                <c:pt idx="345">
                  <c:v>549.04123317390167</c:v>
                </c:pt>
                <c:pt idx="346">
                  <c:v>549.04123317390167</c:v>
                </c:pt>
                <c:pt idx="347">
                  <c:v>549.04123317390167</c:v>
                </c:pt>
                <c:pt idx="348">
                  <c:v>549.04123317390167</c:v>
                </c:pt>
                <c:pt idx="349">
                  <c:v>549.04123317390167</c:v>
                </c:pt>
                <c:pt idx="350">
                  <c:v>549.04123317390167</c:v>
                </c:pt>
                <c:pt idx="351">
                  <c:v>549.04123317390167</c:v>
                </c:pt>
                <c:pt idx="352">
                  <c:v>549.04123317390167</c:v>
                </c:pt>
                <c:pt idx="353">
                  <c:v>549.04123317390167</c:v>
                </c:pt>
                <c:pt idx="354">
                  <c:v>549.04123317390167</c:v>
                </c:pt>
                <c:pt idx="355">
                  <c:v>549.04123317390167</c:v>
                </c:pt>
                <c:pt idx="356">
                  <c:v>549.04123317390167</c:v>
                </c:pt>
                <c:pt idx="357">
                  <c:v>549.04123317390167</c:v>
                </c:pt>
                <c:pt idx="358">
                  <c:v>549.04123317390167</c:v>
                </c:pt>
                <c:pt idx="359">
                  <c:v>549.04123317390167</c:v>
                </c:pt>
                <c:pt idx="360">
                  <c:v>549.04123317390167</c:v>
                </c:pt>
                <c:pt idx="361">
                  <c:v>549.04123317390167</c:v>
                </c:pt>
                <c:pt idx="362">
                  <c:v>549.04123317390167</c:v>
                </c:pt>
                <c:pt idx="363">
                  <c:v>549.04123317390167</c:v>
                </c:pt>
                <c:pt idx="364">
                  <c:v>549.04123317390167</c:v>
                </c:pt>
                <c:pt idx="365">
                  <c:v>560.18786885965756</c:v>
                </c:pt>
                <c:pt idx="366">
                  <c:v>560.18786885965756</c:v>
                </c:pt>
                <c:pt idx="367">
                  <c:v>560.18786885965756</c:v>
                </c:pt>
                <c:pt idx="368">
                  <c:v>560.18786885965756</c:v>
                </c:pt>
                <c:pt idx="369">
                  <c:v>560.18786885965756</c:v>
                </c:pt>
                <c:pt idx="370">
                  <c:v>560.18786885965756</c:v>
                </c:pt>
                <c:pt idx="371">
                  <c:v>560.18786885965756</c:v>
                </c:pt>
                <c:pt idx="372">
                  <c:v>560.18786885965756</c:v>
                </c:pt>
                <c:pt idx="373">
                  <c:v>560.18786885965756</c:v>
                </c:pt>
                <c:pt idx="374">
                  <c:v>560.18786885965756</c:v>
                </c:pt>
                <c:pt idx="375">
                  <c:v>560.18786885965756</c:v>
                </c:pt>
                <c:pt idx="376">
                  <c:v>560.18786885965756</c:v>
                </c:pt>
                <c:pt idx="377">
                  <c:v>560.18786885965756</c:v>
                </c:pt>
                <c:pt idx="378">
                  <c:v>560.18786885965756</c:v>
                </c:pt>
                <c:pt idx="379">
                  <c:v>560.18786885965756</c:v>
                </c:pt>
                <c:pt idx="380">
                  <c:v>560.18786885965756</c:v>
                </c:pt>
                <c:pt idx="381">
                  <c:v>560.18786885965756</c:v>
                </c:pt>
                <c:pt idx="382">
                  <c:v>560.18786885965756</c:v>
                </c:pt>
                <c:pt idx="383">
                  <c:v>560.18786885965756</c:v>
                </c:pt>
                <c:pt idx="384">
                  <c:v>560.18786885965756</c:v>
                </c:pt>
                <c:pt idx="385">
                  <c:v>560.18786885965756</c:v>
                </c:pt>
                <c:pt idx="386">
                  <c:v>560.18786885965756</c:v>
                </c:pt>
                <c:pt idx="387">
                  <c:v>560.18786885965756</c:v>
                </c:pt>
                <c:pt idx="388">
                  <c:v>560.18786885965756</c:v>
                </c:pt>
                <c:pt idx="389">
                  <c:v>560.18786885965756</c:v>
                </c:pt>
                <c:pt idx="390">
                  <c:v>560.18786885965756</c:v>
                </c:pt>
                <c:pt idx="391">
                  <c:v>560.18786885965756</c:v>
                </c:pt>
                <c:pt idx="392">
                  <c:v>560.18786885965756</c:v>
                </c:pt>
                <c:pt idx="393">
                  <c:v>560.18786885965756</c:v>
                </c:pt>
                <c:pt idx="394">
                  <c:v>560.18786885965756</c:v>
                </c:pt>
                <c:pt idx="395">
                  <c:v>560.18786885965756</c:v>
                </c:pt>
                <c:pt idx="396">
                  <c:v>561.69949070140592</c:v>
                </c:pt>
                <c:pt idx="397">
                  <c:v>561.69949070140592</c:v>
                </c:pt>
                <c:pt idx="398">
                  <c:v>561.69949070140592</c:v>
                </c:pt>
                <c:pt idx="399">
                  <c:v>561.69949070140592</c:v>
                </c:pt>
                <c:pt idx="400">
                  <c:v>561.69949070140592</c:v>
                </c:pt>
                <c:pt idx="401">
                  <c:v>561.69949070140592</c:v>
                </c:pt>
                <c:pt idx="402">
                  <c:v>561.69949070140592</c:v>
                </c:pt>
                <c:pt idx="403">
                  <c:v>561.69949070140592</c:v>
                </c:pt>
                <c:pt idx="404">
                  <c:v>561.69949070140592</c:v>
                </c:pt>
                <c:pt idx="405">
                  <c:v>561.69949070140592</c:v>
                </c:pt>
                <c:pt idx="406">
                  <c:v>561.69949070140592</c:v>
                </c:pt>
                <c:pt idx="407">
                  <c:v>561.69949070140592</c:v>
                </c:pt>
                <c:pt idx="408">
                  <c:v>561.69949070140592</c:v>
                </c:pt>
                <c:pt idx="409">
                  <c:v>561.69949070140592</c:v>
                </c:pt>
                <c:pt idx="410">
                  <c:v>561.69949070140592</c:v>
                </c:pt>
                <c:pt idx="411">
                  <c:v>561.69949070140592</c:v>
                </c:pt>
                <c:pt idx="412">
                  <c:v>561.69949070140592</c:v>
                </c:pt>
                <c:pt idx="413">
                  <c:v>561.69949070140592</c:v>
                </c:pt>
                <c:pt idx="414">
                  <c:v>561.69949070140592</c:v>
                </c:pt>
                <c:pt idx="415">
                  <c:v>561.69949070140592</c:v>
                </c:pt>
                <c:pt idx="416">
                  <c:v>561.69949070140592</c:v>
                </c:pt>
                <c:pt idx="417">
                  <c:v>561.69949070140592</c:v>
                </c:pt>
                <c:pt idx="418">
                  <c:v>561.69949070140592</c:v>
                </c:pt>
                <c:pt idx="419">
                  <c:v>561.69949070140592</c:v>
                </c:pt>
                <c:pt idx="420">
                  <c:v>561.69949070140592</c:v>
                </c:pt>
                <c:pt idx="421">
                  <c:v>561.69949070140592</c:v>
                </c:pt>
                <c:pt idx="422">
                  <c:v>561.69949070140592</c:v>
                </c:pt>
                <c:pt idx="423">
                  <c:v>561.69949070140592</c:v>
                </c:pt>
                <c:pt idx="424">
                  <c:v>558.18189652453214</c:v>
                </c:pt>
                <c:pt idx="425">
                  <c:v>558.18189652453214</c:v>
                </c:pt>
                <c:pt idx="426">
                  <c:v>558.18189652453214</c:v>
                </c:pt>
                <c:pt idx="427">
                  <c:v>558.18189652453214</c:v>
                </c:pt>
                <c:pt idx="428">
                  <c:v>558.18189652453214</c:v>
                </c:pt>
                <c:pt idx="429">
                  <c:v>558.18189652453214</c:v>
                </c:pt>
                <c:pt idx="430">
                  <c:v>558.18189652453214</c:v>
                </c:pt>
                <c:pt idx="431">
                  <c:v>558.18189652453214</c:v>
                </c:pt>
                <c:pt idx="432">
                  <c:v>558.18189652453214</c:v>
                </c:pt>
                <c:pt idx="433">
                  <c:v>558.18189652453214</c:v>
                </c:pt>
                <c:pt idx="434">
                  <c:v>558.18189652453214</c:v>
                </c:pt>
                <c:pt idx="435">
                  <c:v>558.18189652453214</c:v>
                </c:pt>
                <c:pt idx="436">
                  <c:v>558.18189652453214</c:v>
                </c:pt>
                <c:pt idx="437">
                  <c:v>558.18189652453214</c:v>
                </c:pt>
                <c:pt idx="438">
                  <c:v>558.18189652453214</c:v>
                </c:pt>
                <c:pt idx="439">
                  <c:v>558.18189652453214</c:v>
                </c:pt>
                <c:pt idx="440">
                  <c:v>558.18189652453214</c:v>
                </c:pt>
                <c:pt idx="441">
                  <c:v>558.18189652453214</c:v>
                </c:pt>
                <c:pt idx="442">
                  <c:v>558.18189652453214</c:v>
                </c:pt>
                <c:pt idx="443">
                  <c:v>558.18189652453214</c:v>
                </c:pt>
                <c:pt idx="444">
                  <c:v>558.18189652453214</c:v>
                </c:pt>
                <c:pt idx="445">
                  <c:v>558.18189652453214</c:v>
                </c:pt>
                <c:pt idx="446">
                  <c:v>558.18189652453214</c:v>
                </c:pt>
                <c:pt idx="447">
                  <c:v>558.18189652453214</c:v>
                </c:pt>
                <c:pt idx="448">
                  <c:v>558.18189652453214</c:v>
                </c:pt>
                <c:pt idx="449">
                  <c:v>558.18189652453214</c:v>
                </c:pt>
                <c:pt idx="450">
                  <c:v>558.18189652453214</c:v>
                </c:pt>
                <c:pt idx="451">
                  <c:v>558.18189652453214</c:v>
                </c:pt>
                <c:pt idx="452">
                  <c:v>558.18189652453214</c:v>
                </c:pt>
                <c:pt idx="453">
                  <c:v>558.18189652453214</c:v>
                </c:pt>
                <c:pt idx="454">
                  <c:v>558.18189652453214</c:v>
                </c:pt>
                <c:pt idx="455">
                  <c:v>522.29765405155172</c:v>
                </c:pt>
                <c:pt idx="456">
                  <c:v>522.29765405155172</c:v>
                </c:pt>
                <c:pt idx="457">
                  <c:v>522.29765405155172</c:v>
                </c:pt>
                <c:pt idx="458">
                  <c:v>522.29765405155172</c:v>
                </c:pt>
                <c:pt idx="459">
                  <c:v>522.29765405155172</c:v>
                </c:pt>
                <c:pt idx="460">
                  <c:v>522.29765405155172</c:v>
                </c:pt>
                <c:pt idx="461">
                  <c:v>522.29765405155172</c:v>
                </c:pt>
                <c:pt idx="462">
                  <c:v>522.29765405155172</c:v>
                </c:pt>
                <c:pt idx="463">
                  <c:v>522.29765405155172</c:v>
                </c:pt>
                <c:pt idx="464">
                  <c:v>522.29765405155172</c:v>
                </c:pt>
                <c:pt idx="465">
                  <c:v>522.29765405155172</c:v>
                </c:pt>
                <c:pt idx="466">
                  <c:v>522.29765405155172</c:v>
                </c:pt>
                <c:pt idx="467">
                  <c:v>522.29765405155172</c:v>
                </c:pt>
                <c:pt idx="468">
                  <c:v>522.29765405155172</c:v>
                </c:pt>
                <c:pt idx="469">
                  <c:v>522.29765405155172</c:v>
                </c:pt>
                <c:pt idx="470">
                  <c:v>522.29765405155172</c:v>
                </c:pt>
                <c:pt idx="471">
                  <c:v>522.29765405155172</c:v>
                </c:pt>
                <c:pt idx="472">
                  <c:v>522.29765405155172</c:v>
                </c:pt>
                <c:pt idx="473">
                  <c:v>522.29765405155172</c:v>
                </c:pt>
                <c:pt idx="474">
                  <c:v>522.29765405155172</c:v>
                </c:pt>
                <c:pt idx="475">
                  <c:v>522.29765405155172</c:v>
                </c:pt>
                <c:pt idx="476">
                  <c:v>522.29765405155172</c:v>
                </c:pt>
                <c:pt idx="477">
                  <c:v>522.29765405155172</c:v>
                </c:pt>
                <c:pt idx="478">
                  <c:v>522.29765405155172</c:v>
                </c:pt>
                <c:pt idx="479">
                  <c:v>522.29765405155172</c:v>
                </c:pt>
                <c:pt idx="480">
                  <c:v>522.29765405155172</c:v>
                </c:pt>
                <c:pt idx="481">
                  <c:v>522.29765405155172</c:v>
                </c:pt>
                <c:pt idx="482">
                  <c:v>522.29765405155172</c:v>
                </c:pt>
                <c:pt idx="483">
                  <c:v>522.29765405155172</c:v>
                </c:pt>
                <c:pt idx="484">
                  <c:v>522.29765405155172</c:v>
                </c:pt>
              </c:numCache>
            </c:numRef>
          </c:val>
        </c:ser>
        <c:marker val="1"/>
        <c:axId val="94053120"/>
        <c:axId val="94054656"/>
      </c:lineChart>
      <c:dateAx>
        <c:axId val="94053120"/>
        <c:scaling>
          <c:orientation val="minMax"/>
        </c:scaling>
        <c:axPos val="b"/>
        <c:majorGridlines/>
        <c:numFmt formatCode="[$-419]mmmm;@" sourceLinked="0"/>
        <c:tickLblPos val="nextTo"/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054656"/>
        <c:crosses val="autoZero"/>
        <c:auto val="1"/>
        <c:lblOffset val="100"/>
        <c:baseTimeUnit val="days"/>
        <c:majorUnit val="1"/>
        <c:majorTimeUnit val="months"/>
        <c:minorUnit val="1"/>
        <c:minorTimeUnit val="days"/>
      </c:dateAx>
      <c:valAx>
        <c:axId val="94054656"/>
        <c:scaling>
          <c:orientation val="minMax"/>
          <c:max val="900"/>
          <c:min val="250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руб./МВт.ч</a:t>
                </a:r>
              </a:p>
            </c:rich>
          </c:tx>
          <c:layout/>
        </c:title>
        <c:numFmt formatCode="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05312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44612729658792649"/>
          <c:y val="0.82090170898424497"/>
          <c:w val="0.54899814085739251"/>
          <c:h val="0.17909829101575531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>
                <a:solidFill>
                  <a:srgbClr val="2A2664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перекрестного субсидирования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483585452434766"/>
          <c:y val="6.351659371010701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883053050090712"/>
          <c:y val="0.24445928165400033"/>
          <c:w val="0.8911694694990947"/>
          <c:h val="0.58559465326983562"/>
        </c:manualLayout>
      </c:layout>
      <c:bar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3.6313156656959588E-3"/>
                  <c:y val="2.337152247691405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134.9</c:v>
                </c:pt>
                <c:pt idx="1">
                  <c:v>157.1</c:v>
                </c:pt>
                <c:pt idx="2">
                  <c:v>176.3</c:v>
                </c:pt>
                <c:pt idx="3" formatCode="0.0">
                  <c:v>196</c:v>
                </c:pt>
              </c:numCache>
            </c:numRef>
          </c:val>
        </c:ser>
        <c:axId val="93992832"/>
        <c:axId val="93994368"/>
      </c:barChart>
      <c:catAx>
        <c:axId val="93992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3994368"/>
        <c:crosses val="autoZero"/>
        <c:auto val="1"/>
        <c:lblAlgn val="ctr"/>
        <c:lblOffset val="100"/>
      </c:catAx>
      <c:valAx>
        <c:axId val="93994368"/>
        <c:scaling>
          <c:orientation val="minMax"/>
          <c:min val="10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b="0" i="1" dirty="0" smtClean="0"/>
                  <a:t>млрд. руб.</a:t>
                </a:r>
                <a:endParaRPr lang="ru-RU" b="0" i="1" dirty="0"/>
              </a:p>
            </c:rich>
          </c:tx>
          <c:layout>
            <c:manualLayout>
              <c:xMode val="edge"/>
              <c:yMode val="edge"/>
              <c:x val="0"/>
              <c:y val="0.14424768470763141"/>
            </c:manualLayout>
          </c:layout>
        </c:title>
        <c:numFmt formatCode="General" sourceLinked="1"/>
        <c:tickLblPos val="nextTo"/>
        <c:crossAx val="93992832"/>
        <c:crosses val="autoZero"/>
        <c:crossBetween val="between"/>
        <c:majorUnit val="30"/>
      </c:valAx>
      <c:spPr>
        <a:solidFill>
          <a:srgbClr val="E6EDF6"/>
        </a:solidFill>
      </c:spPr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5924211929324012E-2"/>
          <c:y val="9.3734609704400604E-2"/>
          <c:w val="0.90058889242513884"/>
          <c:h val="0.53173226946678598"/>
        </c:manualLayout>
      </c:layout>
      <c:lineChart>
        <c:grouping val="standard"/>
        <c:ser>
          <c:idx val="2"/>
          <c:order val="0"/>
          <c:tx>
            <c:strRef>
              <c:f>Спрос!$B$20</c:f>
              <c:strCache>
                <c:ptCount val="1"/>
                <c:pt idx="0">
                  <c:v>План - Схема и программа развития ЕЭС России на 2011-2017 годы</c:v>
                </c:pt>
              </c:strCache>
            </c:strRef>
          </c:tx>
          <c:dLbls>
            <c:dLbl>
              <c:idx val="6"/>
              <c:layout>
                <c:manualLayout>
                  <c:x val="-3.7940379403794501E-2"/>
                  <c:y val="-5.5555555555555455E-2"/>
                </c:manualLayout>
              </c:layout>
              <c:showVal val="1"/>
            </c:dLbl>
            <c:dLbl>
              <c:idx val="7"/>
              <c:layout>
                <c:manualLayout>
                  <c:x val="-3.4327009936766031E-2"/>
                  <c:y val="-5.0925925925926124E-2"/>
                </c:manualLayout>
              </c:layout>
              <c:showVal val="1"/>
            </c:dLbl>
            <c:dLbl>
              <c:idx val="8"/>
              <c:layout>
                <c:manualLayout>
                  <c:x val="-3.6133694670280082E-2"/>
                  <c:y val="-5.5555555555555455E-2"/>
                </c:manualLayout>
              </c:layout>
              <c:showVal val="1"/>
            </c:dLbl>
            <c:dLbl>
              <c:idx val="9"/>
              <c:layout>
                <c:manualLayout>
                  <c:x val="-3.6133694670280082E-2"/>
                  <c:y val="-4.1666666666666692E-2"/>
                </c:manualLayout>
              </c:layout>
              <c:showVal val="1"/>
            </c:dLbl>
            <c:dLbl>
              <c:idx val="10"/>
              <c:layout>
                <c:manualLayout>
                  <c:x val="-3.4327009936766031E-2"/>
                  <c:y val="-6.4814814814815783E-2"/>
                </c:manualLayout>
              </c:layout>
              <c:showVal val="1"/>
            </c:dLbl>
            <c:dLbl>
              <c:idx val="11"/>
              <c:layout>
                <c:manualLayout>
                  <c:x val="-2.7100271002710216E-2"/>
                  <c:y val="-6.0185185185185147E-2"/>
                </c:manualLayout>
              </c:layout>
              <c:showVal val="1"/>
            </c:dLbl>
            <c:dLbl>
              <c:idx val="12"/>
              <c:layout>
                <c:manualLayout>
                  <c:x val="-2.1680216802168212E-2"/>
                  <c:y val="-5.0925925925926124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Спрос!$C$18:$P$18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Спрос!$C$20:$O$20</c:f>
              <c:numCache>
                <c:formatCode>General</c:formatCode>
                <c:ptCount val="13"/>
                <c:pt idx="6">
                  <c:v>1000.07</c:v>
                </c:pt>
                <c:pt idx="7">
                  <c:v>1040</c:v>
                </c:pt>
                <c:pt idx="8">
                  <c:v>1076</c:v>
                </c:pt>
                <c:pt idx="9">
                  <c:v>1102.0999999999999</c:v>
                </c:pt>
                <c:pt idx="10">
                  <c:v>1130.5</c:v>
                </c:pt>
                <c:pt idx="11">
                  <c:v>1158.2</c:v>
                </c:pt>
                <c:pt idx="12">
                  <c:v>1183.7</c:v>
                </c:pt>
              </c:numCache>
            </c:numRef>
          </c:val>
        </c:ser>
        <c:ser>
          <c:idx val="1"/>
          <c:order val="1"/>
          <c:tx>
            <c:strRef>
              <c:f>Спрос!$B$21</c:f>
              <c:strCache>
                <c:ptCount val="1"/>
                <c:pt idx="0">
                  <c:v>План - проект Схемы и программы развития ЕЭС России на 2012-2018 годы</c:v>
                </c:pt>
              </c:strCache>
            </c:strRef>
          </c:tx>
          <c:marker>
            <c:symbol val="triangle"/>
            <c:size val="6"/>
            <c:spPr>
              <a:solidFill>
                <a:srgbClr val="800000"/>
              </a:solidFill>
            </c:spPr>
          </c:marker>
          <c:dLbls>
            <c:dLbl>
              <c:idx val="6"/>
              <c:delete val="1"/>
            </c:dLbl>
            <c:dLbl>
              <c:idx val="7"/>
              <c:layout>
                <c:manualLayout>
                  <c:x val="-1.8066847335140041E-2"/>
                  <c:y val="5.0925925925926124E-2"/>
                </c:manualLayout>
              </c:layout>
              <c:showVal val="1"/>
            </c:dLbl>
            <c:dLbl>
              <c:idx val="8"/>
              <c:layout>
                <c:manualLayout>
                  <c:x val="-1.6260162601626087E-2"/>
                  <c:y val="6.0185185185185147E-2"/>
                </c:manualLayout>
              </c:layout>
              <c:showVal val="1"/>
            </c:dLbl>
            <c:dLbl>
              <c:idx val="9"/>
              <c:layout>
                <c:manualLayout>
                  <c:x val="-1.8066847335140041E-2"/>
                  <c:y val="6.0185185185185147E-2"/>
                </c:manualLayout>
              </c:layout>
              <c:showVal val="1"/>
            </c:dLbl>
            <c:dLbl>
              <c:idx val="10"/>
              <c:layout>
                <c:manualLayout>
                  <c:x val="-2.8906955736224049E-2"/>
                  <c:y val="6.0185185185185217E-2"/>
                </c:manualLayout>
              </c:layout>
              <c:showVal val="1"/>
            </c:dLbl>
            <c:dLbl>
              <c:idx val="11"/>
              <c:layout>
                <c:manualLayout>
                  <c:x val="-1.8066847335140041E-2"/>
                  <c:y val="5.5555555555555455E-2"/>
                </c:manualLayout>
              </c:layout>
              <c:showVal val="1"/>
            </c:dLbl>
            <c:dLbl>
              <c:idx val="12"/>
              <c:layout>
                <c:manualLayout>
                  <c:x val="-2.7100271002710216E-2"/>
                  <c:y val="6.0185185185185147E-2"/>
                </c:manualLayout>
              </c:layout>
              <c:showVal val="1"/>
            </c:dLbl>
            <c:dLbl>
              <c:idx val="13"/>
              <c:layout>
                <c:manualLayout>
                  <c:x val="-3.6133694670280251E-3"/>
                  <c:y val="4.6296296296296807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Спрос!$C$18:$P$18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Спрос!$C$21:$P$21</c:f>
              <c:numCache>
                <c:formatCode>General</c:formatCode>
                <c:ptCount val="14"/>
                <c:pt idx="6">
                  <c:v>1000.07</c:v>
                </c:pt>
                <c:pt idx="7">
                  <c:v>1021.5</c:v>
                </c:pt>
                <c:pt idx="8">
                  <c:v>1045.5999999999999</c:v>
                </c:pt>
                <c:pt idx="9">
                  <c:v>1076.4000000000001</c:v>
                </c:pt>
                <c:pt idx="10">
                  <c:v>1103.7</c:v>
                </c:pt>
                <c:pt idx="11">
                  <c:v>1129.9000000000001</c:v>
                </c:pt>
                <c:pt idx="12">
                  <c:v>1154.8</c:v>
                </c:pt>
                <c:pt idx="13">
                  <c:v>1175.4000000000001</c:v>
                </c:pt>
              </c:numCache>
            </c:numRef>
          </c:val>
        </c:ser>
        <c:ser>
          <c:idx val="0"/>
          <c:order val="2"/>
          <c:tx>
            <c:strRef>
              <c:f>Спрос!$B$19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-3.2520325203252036E-2"/>
                  <c:y val="-6.9444444444444892E-2"/>
                </c:manualLayout>
              </c:layout>
              <c:showVal val="1"/>
            </c:dLbl>
            <c:dLbl>
              <c:idx val="1"/>
              <c:layout>
                <c:manualLayout>
                  <c:x val="-3.9747064137308039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-2.7100271002710216E-2"/>
                  <c:y val="-6.0185185185185147E-2"/>
                </c:manualLayout>
              </c:layout>
              <c:showVal val="1"/>
            </c:dLbl>
            <c:dLbl>
              <c:idx val="3"/>
              <c:layout>
                <c:manualLayout>
                  <c:x val="-1.8066847335140121E-3"/>
                  <c:y val="-5.5555555555555455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3.5294106748770655E-2"/>
                </c:manualLayout>
              </c:layout>
              <c:showVal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Спрос!$C$18:$P$18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Спрос!$C$19:$I$19</c:f>
              <c:numCache>
                <c:formatCode>General</c:formatCode>
                <c:ptCount val="7"/>
                <c:pt idx="0">
                  <c:v>908.4</c:v>
                </c:pt>
                <c:pt idx="1">
                  <c:v>947.3</c:v>
                </c:pt>
                <c:pt idx="2">
                  <c:v>968.8</c:v>
                </c:pt>
                <c:pt idx="3">
                  <c:v>989.7</c:v>
                </c:pt>
                <c:pt idx="4">
                  <c:v>946.7</c:v>
                </c:pt>
                <c:pt idx="5">
                  <c:v>989.2</c:v>
                </c:pt>
                <c:pt idx="6">
                  <c:v>1000.07</c:v>
                </c:pt>
              </c:numCache>
            </c:numRef>
          </c:val>
        </c:ser>
        <c:hiLowLines/>
        <c:marker val="1"/>
        <c:axId val="94449024"/>
        <c:axId val="94467200"/>
      </c:lineChart>
      <c:catAx>
        <c:axId val="944490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467200"/>
        <c:crosses val="autoZero"/>
        <c:auto val="1"/>
        <c:lblAlgn val="ctr"/>
        <c:lblOffset val="100"/>
      </c:catAx>
      <c:valAx>
        <c:axId val="94467200"/>
        <c:scaling>
          <c:orientation val="minMax"/>
          <c:max val="1200"/>
          <c:min val="9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млрд кВт ч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449024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1.1760310901204505E-2"/>
          <c:y val="0.76880841270941591"/>
          <c:w val="0.57459916743609163"/>
          <c:h val="0.2288867293558616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DEE85-AA96-405C-8130-B376890C8341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23E5A47-106D-4260-AC75-C38903236A41}">
      <dgm:prSet phldrT="[Текст]"/>
      <dgm:spPr>
        <a:solidFill>
          <a:srgbClr val="B9CDE5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Схема теплоснабжения</a:t>
          </a:r>
          <a:endParaRPr lang="ru-RU" dirty="0">
            <a:solidFill>
              <a:schemeClr val="tx1"/>
            </a:solidFill>
          </a:endParaRPr>
        </a:p>
      </dgm:t>
    </dgm:pt>
    <dgm:pt modelId="{A352BC56-69F3-498C-8036-9D12DF5EAC57}" type="parTrans" cxnId="{0AB97111-5758-4A6A-9607-62CA55023688}">
      <dgm:prSet/>
      <dgm:spPr/>
      <dgm:t>
        <a:bodyPr/>
        <a:lstStyle/>
        <a:p>
          <a:endParaRPr lang="ru-RU"/>
        </a:p>
      </dgm:t>
    </dgm:pt>
    <dgm:pt modelId="{AD62E236-7B1E-49E7-8C71-3C9CEACD2D89}" type="sibTrans" cxnId="{0AB97111-5758-4A6A-9607-62CA55023688}">
      <dgm:prSet/>
      <dgm:spPr/>
      <dgm:t>
        <a:bodyPr/>
        <a:lstStyle/>
        <a:p>
          <a:endParaRPr lang="ru-RU"/>
        </a:p>
      </dgm:t>
    </dgm:pt>
    <dgm:pt modelId="{E68660A1-AAC2-470B-AAB9-53563BB9765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Обязательная основа развития и управления системами теплоснабжения</a:t>
          </a:r>
          <a:endParaRPr lang="ru-RU" sz="1200" b="1" dirty="0">
            <a:solidFill>
              <a:srgbClr val="FF0000"/>
            </a:solidFill>
          </a:endParaRPr>
        </a:p>
      </dgm:t>
    </dgm:pt>
    <dgm:pt modelId="{89E6D0DE-483A-4771-963C-46A418F9C1CE}" type="parTrans" cxnId="{BA2E201A-2746-4F73-BEE2-3F3E2EB7249C}">
      <dgm:prSet/>
      <dgm:spPr/>
      <dgm:t>
        <a:bodyPr/>
        <a:lstStyle/>
        <a:p>
          <a:endParaRPr lang="ru-RU"/>
        </a:p>
      </dgm:t>
    </dgm:pt>
    <dgm:pt modelId="{B3CF7724-5E49-400E-958F-0DBB0523C41C}" type="sibTrans" cxnId="{BA2E201A-2746-4F73-BEE2-3F3E2EB7249C}">
      <dgm:prSet/>
      <dgm:spPr/>
      <dgm:t>
        <a:bodyPr/>
        <a:lstStyle/>
        <a:p>
          <a:endParaRPr lang="ru-RU"/>
        </a:p>
      </dgm:t>
    </dgm:pt>
    <dgm:pt modelId="{6BB39DF2-701F-4B90-ABA0-3D8593C527E1}">
      <dgm:prSet phldrT="[Текст]"/>
      <dgm:spPr>
        <a:solidFill>
          <a:srgbClr val="B9CDE5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Инвестиционная программа </a:t>
          </a:r>
          <a:endParaRPr lang="ru-RU" dirty="0">
            <a:solidFill>
              <a:schemeClr val="tx1"/>
            </a:solidFill>
          </a:endParaRPr>
        </a:p>
      </dgm:t>
    </dgm:pt>
    <dgm:pt modelId="{E8B19F5E-0DD3-4167-8CFF-B9D9A89597DD}" type="parTrans" cxnId="{6169D788-92E4-4897-BAED-64FB6A554EBC}">
      <dgm:prSet/>
      <dgm:spPr/>
      <dgm:t>
        <a:bodyPr/>
        <a:lstStyle/>
        <a:p>
          <a:endParaRPr lang="ru-RU"/>
        </a:p>
      </dgm:t>
    </dgm:pt>
    <dgm:pt modelId="{9CD8E255-BF16-42A3-9313-35AA7A7ABB7F}" type="sibTrans" cxnId="{6169D788-92E4-4897-BAED-64FB6A554EBC}">
      <dgm:prSet/>
      <dgm:spPr/>
      <dgm:t>
        <a:bodyPr/>
        <a:lstStyle/>
        <a:p>
          <a:endParaRPr lang="ru-RU"/>
        </a:p>
      </dgm:t>
    </dgm:pt>
    <dgm:pt modelId="{13F48CB0-55BE-4E71-A4AB-5E77911C55E5}">
      <dgm:prSet phldrT="[Текст]" custT="1"/>
      <dgm:spPr/>
      <dgm:t>
        <a:bodyPr/>
        <a:lstStyle/>
        <a:p>
          <a:pPr algn="just"/>
          <a:r>
            <a:rPr lang="ru-RU" sz="1100" b="1" dirty="0" smtClean="0">
              <a:solidFill>
                <a:srgbClr val="FF0000"/>
              </a:solidFill>
            </a:rPr>
            <a:t>Основывается на технических решениях, утвержденных в схеме теплоснабжения</a:t>
          </a:r>
          <a:endParaRPr lang="ru-RU" sz="1100" b="1" dirty="0">
            <a:solidFill>
              <a:srgbClr val="FF0000"/>
            </a:solidFill>
          </a:endParaRPr>
        </a:p>
      </dgm:t>
    </dgm:pt>
    <dgm:pt modelId="{15CF92A1-7451-4C3C-A3FA-F9EFE9ACAE82}" type="parTrans" cxnId="{C3FB1746-A3E4-46E2-9320-79DD96724608}">
      <dgm:prSet/>
      <dgm:spPr/>
      <dgm:t>
        <a:bodyPr/>
        <a:lstStyle/>
        <a:p>
          <a:endParaRPr lang="ru-RU"/>
        </a:p>
      </dgm:t>
    </dgm:pt>
    <dgm:pt modelId="{BA99116F-C842-41B6-B50D-D227850A8C00}" type="sibTrans" cxnId="{C3FB1746-A3E4-46E2-9320-79DD96724608}">
      <dgm:prSet/>
      <dgm:spPr/>
      <dgm:t>
        <a:bodyPr/>
        <a:lstStyle/>
        <a:p>
          <a:endParaRPr lang="ru-RU"/>
        </a:p>
      </dgm:t>
    </dgm:pt>
    <dgm:pt modelId="{36D955ED-061E-4F95-96E8-D81C7F10E910}">
      <dgm:prSet phldrT="[Текст]" custT="1"/>
      <dgm:spPr/>
      <dgm:t>
        <a:bodyPr/>
        <a:lstStyle/>
        <a:p>
          <a:pPr algn="just"/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Должна обеспечивать надежность системы и перспективное развитие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D78C4FA2-AE89-457C-9795-95486410F60D}" type="parTrans" cxnId="{2847DEBE-36EC-4711-AFE9-9304ACCE6964}">
      <dgm:prSet/>
      <dgm:spPr/>
      <dgm:t>
        <a:bodyPr/>
        <a:lstStyle/>
        <a:p>
          <a:endParaRPr lang="ru-RU"/>
        </a:p>
      </dgm:t>
    </dgm:pt>
    <dgm:pt modelId="{B82B0A84-2004-4675-BD89-11A5DECD5B9D}" type="sibTrans" cxnId="{2847DEBE-36EC-4711-AFE9-9304ACCE6964}">
      <dgm:prSet/>
      <dgm:spPr/>
      <dgm:t>
        <a:bodyPr/>
        <a:lstStyle/>
        <a:p>
          <a:endParaRPr lang="ru-RU"/>
        </a:p>
      </dgm:t>
    </dgm:pt>
    <dgm:pt modelId="{F52C5DE3-BA84-4B86-A44D-9208A1131CD2}">
      <dgm:prSet phldrT="[Текст]"/>
      <dgm:spPr>
        <a:solidFill>
          <a:srgbClr val="B9CDE5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Тарифы</a:t>
          </a:r>
          <a:endParaRPr lang="ru-RU" dirty="0">
            <a:solidFill>
              <a:schemeClr val="tx1"/>
            </a:solidFill>
          </a:endParaRPr>
        </a:p>
      </dgm:t>
    </dgm:pt>
    <dgm:pt modelId="{06FF1995-D63E-4E23-8578-59C51032DA33}" type="parTrans" cxnId="{AA993CEE-75A1-4D78-80B4-A4843F797A27}">
      <dgm:prSet/>
      <dgm:spPr/>
      <dgm:t>
        <a:bodyPr/>
        <a:lstStyle/>
        <a:p>
          <a:endParaRPr lang="ru-RU"/>
        </a:p>
      </dgm:t>
    </dgm:pt>
    <dgm:pt modelId="{76B21D89-007E-40BA-B03E-CF446F200970}" type="sibTrans" cxnId="{AA993CEE-75A1-4D78-80B4-A4843F797A27}">
      <dgm:prSet/>
      <dgm:spPr/>
      <dgm:t>
        <a:bodyPr/>
        <a:lstStyle/>
        <a:p>
          <a:endParaRPr lang="ru-RU"/>
        </a:p>
      </dgm:t>
    </dgm:pt>
    <dgm:pt modelId="{F322EDF4-75C4-48D3-8EC1-9A342E3CAD7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0000"/>
              </a:solidFill>
            </a:rPr>
            <a:t>Устанавливаются на основе инвестиционной программы</a:t>
          </a:r>
          <a:endParaRPr lang="ru-RU" sz="1100" b="1" dirty="0">
            <a:solidFill>
              <a:srgbClr val="FF0000"/>
            </a:solidFill>
          </a:endParaRPr>
        </a:p>
      </dgm:t>
    </dgm:pt>
    <dgm:pt modelId="{A2FD3B05-2263-4782-8E88-CD92A6BCB032}" type="parTrans" cxnId="{E17192BC-E9B8-499E-BD7F-54855ED6A1EE}">
      <dgm:prSet/>
      <dgm:spPr/>
      <dgm:t>
        <a:bodyPr/>
        <a:lstStyle/>
        <a:p>
          <a:endParaRPr lang="ru-RU"/>
        </a:p>
      </dgm:t>
    </dgm:pt>
    <dgm:pt modelId="{375D6E7D-A616-49FF-A83A-CC6710ADAEC4}" type="sibTrans" cxnId="{E17192BC-E9B8-499E-BD7F-54855ED6A1EE}">
      <dgm:prSet/>
      <dgm:spPr/>
      <dgm:t>
        <a:bodyPr/>
        <a:lstStyle/>
        <a:p>
          <a:endParaRPr lang="ru-RU"/>
        </a:p>
      </dgm:t>
    </dgm:pt>
    <dgm:pt modelId="{C7C655AE-201D-40C3-9F39-D508253C30C2}">
      <dgm:prSet phldrT="[Текст]" custT="1"/>
      <dgm:spPr/>
      <dgm:t>
        <a:bodyPr/>
        <a:lstStyle/>
        <a:p>
          <a:pPr algn="just"/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Разрабатывается регулируемой организацией, согласуется муниципалитетом и утверждается </a:t>
          </a:r>
          <a:r>
            <a:rPr lang="ru-RU" sz="1100" dirty="0" err="1" smtClean="0">
              <a:solidFill>
                <a:schemeClr val="tx2">
                  <a:lumMod val="75000"/>
                </a:schemeClr>
              </a:solidFill>
            </a:rPr>
            <a:t>РЭКом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C07EEE83-9326-4428-96BA-7423E1B2695D}" type="parTrans" cxnId="{A3AF3C90-27D3-4C2E-99B0-90B938ACEA6F}">
      <dgm:prSet/>
      <dgm:spPr/>
      <dgm:t>
        <a:bodyPr/>
        <a:lstStyle/>
        <a:p>
          <a:endParaRPr lang="ru-RU"/>
        </a:p>
      </dgm:t>
    </dgm:pt>
    <dgm:pt modelId="{7EBC210F-610C-4B5D-9E13-8369A0436BB9}" type="sibTrans" cxnId="{A3AF3C90-27D3-4C2E-99B0-90B938ACEA6F}">
      <dgm:prSet/>
      <dgm:spPr/>
      <dgm:t>
        <a:bodyPr/>
        <a:lstStyle/>
        <a:p>
          <a:endParaRPr lang="ru-RU"/>
        </a:p>
      </dgm:t>
    </dgm:pt>
    <dgm:pt modelId="{6820AABF-CA5B-4DE0-AB42-42EC9884223A}">
      <dgm:prSet phldrT="[Текст]" custT="1"/>
      <dgm:spPr/>
      <dgm:t>
        <a:bodyPr/>
        <a:lstStyle/>
        <a:p>
          <a:pPr algn="just"/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В случае, если теплоснабжающая организация является субъектом электроэнергетики (</a:t>
          </a:r>
          <a:r>
            <a:rPr lang="ru-RU" sz="1100" dirty="0" err="1" smtClean="0">
              <a:solidFill>
                <a:schemeClr val="tx2">
                  <a:lumMod val="75000"/>
                </a:schemeClr>
              </a:solidFill>
            </a:rPr>
            <a:t>когенерация</a:t>
          </a:r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) и соответствует критериям, установленным постановлением Правительства Российской Федерации от 1 декабря 2009 г. № 977 </a:t>
          </a:r>
          <a:br>
            <a:rPr lang="ru-RU" sz="11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"Об инвестиционных программах субъектов электроэнергетики",то инвестиционная программа утверждается Минэнерго России 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6EC42EE4-1B96-4539-946B-973AEC37FF4F}" type="parTrans" cxnId="{C5C23B5A-4F80-472E-A9A5-3CF540B16060}">
      <dgm:prSet/>
      <dgm:spPr/>
      <dgm:t>
        <a:bodyPr/>
        <a:lstStyle/>
        <a:p>
          <a:endParaRPr lang="ru-RU"/>
        </a:p>
      </dgm:t>
    </dgm:pt>
    <dgm:pt modelId="{5259AE27-43BC-4F59-8561-D575F3BA511C}" type="sibTrans" cxnId="{C5C23B5A-4F80-472E-A9A5-3CF540B16060}">
      <dgm:prSet/>
      <dgm:spPr/>
      <dgm:t>
        <a:bodyPr/>
        <a:lstStyle/>
        <a:p>
          <a:endParaRPr lang="ru-RU"/>
        </a:p>
      </dgm:t>
    </dgm:pt>
    <dgm:pt modelId="{406C1944-E423-4322-A936-8A3F0FBE52D2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Определены случаи и порядок заключения договоров по свободным ценам в случаях, когда необходимо сохранение тепловых нагрузок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8D393124-C04C-4908-8C8E-B6AA36861A22}" type="sibTrans" cxnId="{E9A69A47-2CF9-444E-9C12-D478D65EF916}">
      <dgm:prSet/>
      <dgm:spPr/>
      <dgm:t>
        <a:bodyPr/>
        <a:lstStyle/>
        <a:p>
          <a:endParaRPr lang="ru-RU"/>
        </a:p>
      </dgm:t>
    </dgm:pt>
    <dgm:pt modelId="{93099533-B8F1-4BFB-9336-BB90150150FF}" type="parTrans" cxnId="{E9A69A47-2CF9-444E-9C12-D478D65EF916}">
      <dgm:prSet/>
      <dgm:spPr/>
      <dgm:t>
        <a:bodyPr/>
        <a:lstStyle/>
        <a:p>
          <a:endParaRPr lang="ru-RU"/>
        </a:p>
      </dgm:t>
    </dgm:pt>
    <dgm:pt modelId="{9815811F-71F1-441F-9195-F8164406C76B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Приоритет долгосрочных тарифов и метода возврата инвестированного капитала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790431D2-6941-4C56-B49F-7D0A4D418D0D}" type="sibTrans" cxnId="{B94E1ADB-E43E-4772-A662-7C98FC3E7588}">
      <dgm:prSet/>
      <dgm:spPr/>
      <dgm:t>
        <a:bodyPr/>
        <a:lstStyle/>
        <a:p>
          <a:endParaRPr lang="ru-RU"/>
        </a:p>
      </dgm:t>
    </dgm:pt>
    <dgm:pt modelId="{B3BA4736-3B1D-42C7-9D65-9A1F3A7F3B56}" type="parTrans" cxnId="{B94E1ADB-E43E-4772-A662-7C98FC3E7588}">
      <dgm:prSet/>
      <dgm:spPr/>
      <dgm:t>
        <a:bodyPr/>
        <a:lstStyle/>
        <a:p>
          <a:endParaRPr lang="ru-RU"/>
        </a:p>
      </dgm:t>
    </dgm:pt>
    <dgm:pt modelId="{23E3D4AF-D55B-428C-810A-103528F1D299}">
      <dgm:prSet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Основываются на документах территориального планирования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8D7F901C-71D1-4C15-94AF-B4A5BFA84A02}" type="parTrans" cxnId="{BE88FFDC-04DC-411F-BB09-3A09A0CC3A39}">
      <dgm:prSet/>
      <dgm:spPr/>
      <dgm:t>
        <a:bodyPr/>
        <a:lstStyle/>
        <a:p>
          <a:endParaRPr lang="ru-RU"/>
        </a:p>
      </dgm:t>
    </dgm:pt>
    <dgm:pt modelId="{8D1E75A1-7009-4B98-8153-655331117EF7}" type="sibTrans" cxnId="{BE88FFDC-04DC-411F-BB09-3A09A0CC3A39}">
      <dgm:prSet/>
      <dgm:spPr/>
      <dgm:t>
        <a:bodyPr/>
        <a:lstStyle/>
        <a:p>
          <a:endParaRPr lang="ru-RU"/>
        </a:p>
      </dgm:t>
    </dgm:pt>
    <dgm:pt modelId="{01B41835-533B-4DBA-A225-F4A80C8A1367}">
      <dgm:prSet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Обязательна для разработки органами местного самоуправления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E31DD4AF-611C-48AF-873F-37564E24A1FE}" type="parTrans" cxnId="{D0F09927-DB93-4A35-962E-9255FC230E10}">
      <dgm:prSet/>
      <dgm:spPr/>
      <dgm:t>
        <a:bodyPr/>
        <a:lstStyle/>
        <a:p>
          <a:endParaRPr lang="ru-RU"/>
        </a:p>
      </dgm:t>
    </dgm:pt>
    <dgm:pt modelId="{862CB973-790E-4A66-BFCE-029D7F180F81}" type="sibTrans" cxnId="{D0F09927-DB93-4A35-962E-9255FC230E10}">
      <dgm:prSet/>
      <dgm:spPr/>
      <dgm:t>
        <a:bodyPr/>
        <a:lstStyle/>
        <a:p>
          <a:endParaRPr lang="ru-RU"/>
        </a:p>
      </dgm:t>
    </dgm:pt>
    <dgm:pt modelId="{B8E87DD5-6FA9-4449-BA18-AD39B47B6727}">
      <dgm:prSet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Определяет распределение тепловых нагрузок между источниками теплоснабжения в системе теплоснабжения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EE258476-DB76-4A44-BE54-B801208EAFE5}" type="parTrans" cxnId="{B18C21F2-B657-4352-9027-74CB9DA12DEB}">
      <dgm:prSet/>
      <dgm:spPr/>
      <dgm:t>
        <a:bodyPr/>
        <a:lstStyle/>
        <a:p>
          <a:endParaRPr lang="ru-RU"/>
        </a:p>
      </dgm:t>
    </dgm:pt>
    <dgm:pt modelId="{A0D164D8-A0DE-44B5-BB7D-519B388A8978}" type="sibTrans" cxnId="{B18C21F2-B657-4352-9027-74CB9DA12DEB}">
      <dgm:prSet/>
      <dgm:spPr/>
      <dgm:t>
        <a:bodyPr/>
        <a:lstStyle/>
        <a:p>
          <a:endParaRPr lang="ru-RU"/>
        </a:p>
      </dgm:t>
    </dgm:pt>
    <dgm:pt modelId="{416805A4-7B43-470A-A11D-0D3D5EBF6E5F}">
      <dgm:prSet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Определяет основные технические решения по развитию систем теплоснабжения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F0FCA573-AF52-4758-BA9F-187BC2AC6633}" type="parTrans" cxnId="{8B8F4DE4-8561-4D8A-A9C3-F9C11EA0BE68}">
      <dgm:prSet/>
      <dgm:spPr/>
      <dgm:t>
        <a:bodyPr/>
        <a:lstStyle/>
        <a:p>
          <a:endParaRPr lang="ru-RU"/>
        </a:p>
      </dgm:t>
    </dgm:pt>
    <dgm:pt modelId="{38D27EAC-CB70-4371-9A3C-A27F4441C9BD}" type="sibTrans" cxnId="{8B8F4DE4-8561-4D8A-A9C3-F9C11EA0BE68}">
      <dgm:prSet/>
      <dgm:spPr/>
      <dgm:t>
        <a:bodyPr/>
        <a:lstStyle/>
        <a:p>
          <a:endParaRPr lang="ru-RU"/>
        </a:p>
      </dgm:t>
    </dgm:pt>
    <dgm:pt modelId="{3767D498-6DEB-45FE-BDAD-69899C07368E}">
      <dgm:prSet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Определяет единую теплоснабжающую организацию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DAB2C14B-4321-4ABB-8C6D-17E5348039CE}" type="parTrans" cxnId="{875BD176-A7CD-4D60-A5D3-69C329DD174A}">
      <dgm:prSet/>
      <dgm:spPr/>
      <dgm:t>
        <a:bodyPr/>
        <a:lstStyle/>
        <a:p>
          <a:endParaRPr lang="ru-RU"/>
        </a:p>
      </dgm:t>
    </dgm:pt>
    <dgm:pt modelId="{BF793C11-D238-44C0-9F15-E1CE13284E7D}" type="sibTrans" cxnId="{875BD176-A7CD-4D60-A5D3-69C329DD174A}">
      <dgm:prSet/>
      <dgm:spPr/>
      <dgm:t>
        <a:bodyPr/>
        <a:lstStyle/>
        <a:p>
          <a:endParaRPr lang="ru-RU"/>
        </a:p>
      </dgm:t>
    </dgm:pt>
    <dgm:pt modelId="{5E37002E-AB1F-4358-AFED-2B0EE702BE87}">
      <dgm:prSet custT="1"/>
      <dgm:spPr/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Определяет возможность подключения потребителей к системам теплоснабжения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8C8DD2EB-770A-4534-88F8-A84ED7C2E32D}" type="parTrans" cxnId="{0C9FDEF9-27E7-46D1-B61B-5AFF2282B69E}">
      <dgm:prSet/>
      <dgm:spPr/>
      <dgm:t>
        <a:bodyPr/>
        <a:lstStyle/>
        <a:p>
          <a:endParaRPr lang="ru-RU"/>
        </a:p>
      </dgm:t>
    </dgm:pt>
    <dgm:pt modelId="{43150610-13BA-4E37-A50A-07E02107E8A9}" type="sibTrans" cxnId="{0C9FDEF9-27E7-46D1-B61B-5AFF2282B69E}">
      <dgm:prSet/>
      <dgm:spPr/>
      <dgm:t>
        <a:bodyPr/>
        <a:lstStyle/>
        <a:p>
          <a:endParaRPr lang="ru-RU"/>
        </a:p>
      </dgm:t>
    </dgm:pt>
    <dgm:pt modelId="{B4CDE48E-3AFC-410C-8B21-C47834EA4C6A}" type="pres">
      <dgm:prSet presAssocID="{3F0DEE85-AA96-405C-8130-B376890C83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709FD4-86BF-4B34-90A9-8D85944BBE25}" type="pres">
      <dgm:prSet presAssocID="{A23E5A47-106D-4260-AC75-C38903236A41}" presName="composite" presStyleCnt="0"/>
      <dgm:spPr/>
    </dgm:pt>
    <dgm:pt modelId="{1A1BA499-BADF-496B-ABD2-7CCE352F83E8}" type="pres">
      <dgm:prSet presAssocID="{A23E5A47-106D-4260-AC75-C38903236A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9F46F-E190-4A7A-9E4B-299556BD0EC8}" type="pres">
      <dgm:prSet presAssocID="{A23E5A47-106D-4260-AC75-C38903236A41}" presName="descendantText" presStyleLbl="alignAcc1" presStyleIdx="0" presStyleCnt="3" custScaleY="119269" custLinFactNeighborX="0" custLinFactNeighborY="9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886F4-4DE5-4F18-9B15-7915B68EDFB1}" type="pres">
      <dgm:prSet presAssocID="{AD62E236-7B1E-49E7-8C71-3C9CEACD2D89}" presName="sp" presStyleCnt="0"/>
      <dgm:spPr/>
    </dgm:pt>
    <dgm:pt modelId="{76AA9F57-0A8E-4FBD-98B6-E2ABA54452C6}" type="pres">
      <dgm:prSet presAssocID="{6BB39DF2-701F-4B90-ABA0-3D8593C527E1}" presName="composite" presStyleCnt="0"/>
      <dgm:spPr/>
    </dgm:pt>
    <dgm:pt modelId="{942DA7AE-6D86-4F67-974E-5B93AB3BF327}" type="pres">
      <dgm:prSet presAssocID="{6BB39DF2-701F-4B90-ABA0-3D8593C527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B8D96-66C1-4934-B194-E33BC1E0DEFE}" type="pres">
      <dgm:prSet presAssocID="{6BB39DF2-701F-4B90-ABA0-3D8593C527E1}" presName="descendantText" presStyleLbl="alignAcc1" presStyleIdx="1" presStyleCnt="3" custLinFactNeighborX="0" custLinFactNeighborY="-2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4B2BB-CD69-4660-9C33-5DBD9B90C8FD}" type="pres">
      <dgm:prSet presAssocID="{9CD8E255-BF16-42A3-9313-35AA7A7ABB7F}" presName="sp" presStyleCnt="0"/>
      <dgm:spPr/>
    </dgm:pt>
    <dgm:pt modelId="{A1B2FA32-673B-49AD-91E5-2B1B737AC7EF}" type="pres">
      <dgm:prSet presAssocID="{F52C5DE3-BA84-4B86-A44D-9208A1131CD2}" presName="composite" presStyleCnt="0"/>
      <dgm:spPr/>
    </dgm:pt>
    <dgm:pt modelId="{4ED41204-75D0-4840-B766-CE68C72A0759}" type="pres">
      <dgm:prSet presAssocID="{F52C5DE3-BA84-4B86-A44D-9208A1131C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31323-6605-42D5-96FC-5E8701D84EB3}" type="pres">
      <dgm:prSet presAssocID="{F52C5DE3-BA84-4B86-A44D-9208A1131CD2}" presName="descendantText" presStyleLbl="alignAcc1" presStyleIdx="2" presStyleCnt="3" custLinFactNeighborX="0" custLinFactNeighborY="1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F09927-DB93-4A35-962E-9255FC230E10}" srcId="{A23E5A47-106D-4260-AC75-C38903236A41}" destId="{01B41835-533B-4DBA-A225-F4A80C8A1367}" srcOrd="2" destOrd="0" parTransId="{E31DD4AF-611C-48AF-873F-37564E24A1FE}" sibTransId="{862CB973-790E-4A66-BFCE-029D7F180F81}"/>
    <dgm:cxn modelId="{E9A69A47-2CF9-444E-9C12-D478D65EF916}" srcId="{F52C5DE3-BA84-4B86-A44D-9208A1131CD2}" destId="{406C1944-E423-4322-A936-8A3F0FBE52D2}" srcOrd="2" destOrd="0" parTransId="{93099533-B8F1-4BFB-9336-BB90150150FF}" sibTransId="{8D393124-C04C-4908-8C8E-B6AA36861A22}"/>
    <dgm:cxn modelId="{B94E1ADB-E43E-4772-A662-7C98FC3E7588}" srcId="{F52C5DE3-BA84-4B86-A44D-9208A1131CD2}" destId="{9815811F-71F1-441F-9195-F8164406C76B}" srcOrd="1" destOrd="0" parTransId="{B3BA4736-3B1D-42C7-9D65-9A1F3A7F3B56}" sibTransId="{790431D2-6941-4C56-B49F-7D0A4D418D0D}"/>
    <dgm:cxn modelId="{76D84C38-9A21-41EA-AA42-BDAE63126F66}" type="presOf" srcId="{13F48CB0-55BE-4E71-A4AB-5E77911C55E5}" destId="{CF8B8D96-66C1-4934-B194-E33BC1E0DEFE}" srcOrd="0" destOrd="0" presId="urn:microsoft.com/office/officeart/2005/8/layout/chevron2"/>
    <dgm:cxn modelId="{0F6A3FC6-F1F0-4548-BDE6-D114454AC954}" type="presOf" srcId="{5E37002E-AB1F-4358-AFED-2B0EE702BE87}" destId="{EA39F46F-E190-4A7A-9E4B-299556BD0EC8}" srcOrd="0" destOrd="6" presId="urn:microsoft.com/office/officeart/2005/8/layout/chevron2"/>
    <dgm:cxn modelId="{E17192BC-E9B8-499E-BD7F-54855ED6A1EE}" srcId="{F52C5DE3-BA84-4B86-A44D-9208A1131CD2}" destId="{F322EDF4-75C4-48D3-8EC1-9A342E3CAD77}" srcOrd="0" destOrd="0" parTransId="{A2FD3B05-2263-4782-8E88-CD92A6BCB032}" sibTransId="{375D6E7D-A616-49FF-A83A-CC6710ADAEC4}"/>
    <dgm:cxn modelId="{3D42A2DB-7D15-4DA1-9942-253986FE169C}" type="presOf" srcId="{36D955ED-061E-4F95-96E8-D81C7F10E910}" destId="{CF8B8D96-66C1-4934-B194-E33BC1E0DEFE}" srcOrd="0" destOrd="2" presId="urn:microsoft.com/office/officeart/2005/8/layout/chevron2"/>
    <dgm:cxn modelId="{C8E2E82E-D0B8-4660-9C25-606D1A1BDE69}" type="presOf" srcId="{3F0DEE85-AA96-405C-8130-B376890C8341}" destId="{B4CDE48E-3AFC-410C-8B21-C47834EA4C6A}" srcOrd="0" destOrd="0" presId="urn:microsoft.com/office/officeart/2005/8/layout/chevron2"/>
    <dgm:cxn modelId="{9CA8C18B-7C80-476B-8C0F-C8FF1AE8A314}" type="presOf" srcId="{23E3D4AF-D55B-428C-810A-103528F1D299}" destId="{EA39F46F-E190-4A7A-9E4B-299556BD0EC8}" srcOrd="0" destOrd="1" presId="urn:microsoft.com/office/officeart/2005/8/layout/chevron2"/>
    <dgm:cxn modelId="{89C911D5-E673-41E4-84A1-C7240AADE429}" type="presOf" srcId="{416805A4-7B43-470A-A11D-0D3D5EBF6E5F}" destId="{EA39F46F-E190-4A7A-9E4B-299556BD0EC8}" srcOrd="0" destOrd="4" presId="urn:microsoft.com/office/officeart/2005/8/layout/chevron2"/>
    <dgm:cxn modelId="{C3FB1746-A3E4-46E2-9320-79DD96724608}" srcId="{6BB39DF2-701F-4B90-ABA0-3D8593C527E1}" destId="{13F48CB0-55BE-4E71-A4AB-5E77911C55E5}" srcOrd="0" destOrd="0" parTransId="{15CF92A1-7451-4C3C-A3FA-F9EFE9ACAE82}" sibTransId="{BA99116F-C842-41B6-B50D-D227850A8C00}"/>
    <dgm:cxn modelId="{96D5FAD4-B3CC-442F-A9C5-79176FA796CF}" type="presOf" srcId="{6BB39DF2-701F-4B90-ABA0-3D8593C527E1}" destId="{942DA7AE-6D86-4F67-974E-5B93AB3BF327}" srcOrd="0" destOrd="0" presId="urn:microsoft.com/office/officeart/2005/8/layout/chevron2"/>
    <dgm:cxn modelId="{B18C21F2-B657-4352-9027-74CB9DA12DEB}" srcId="{A23E5A47-106D-4260-AC75-C38903236A41}" destId="{B8E87DD5-6FA9-4449-BA18-AD39B47B6727}" srcOrd="3" destOrd="0" parTransId="{EE258476-DB76-4A44-BE54-B801208EAFE5}" sibTransId="{A0D164D8-A0DE-44B5-BB7D-519B388A8978}"/>
    <dgm:cxn modelId="{BA2E201A-2746-4F73-BEE2-3F3E2EB7249C}" srcId="{A23E5A47-106D-4260-AC75-C38903236A41}" destId="{E68660A1-AAC2-470B-AAB9-53563BB9765C}" srcOrd="0" destOrd="0" parTransId="{89E6D0DE-483A-4771-963C-46A418F9C1CE}" sibTransId="{B3CF7724-5E49-400E-958F-0DBB0523C41C}"/>
    <dgm:cxn modelId="{AA993CEE-75A1-4D78-80B4-A4843F797A27}" srcId="{3F0DEE85-AA96-405C-8130-B376890C8341}" destId="{F52C5DE3-BA84-4B86-A44D-9208A1131CD2}" srcOrd="2" destOrd="0" parTransId="{06FF1995-D63E-4E23-8578-59C51032DA33}" sibTransId="{76B21D89-007E-40BA-B03E-CF446F200970}"/>
    <dgm:cxn modelId="{8772C742-C266-466C-81B0-179657071AFE}" type="presOf" srcId="{01B41835-533B-4DBA-A225-F4A80C8A1367}" destId="{EA39F46F-E190-4A7A-9E4B-299556BD0EC8}" srcOrd="0" destOrd="2" presId="urn:microsoft.com/office/officeart/2005/8/layout/chevron2"/>
    <dgm:cxn modelId="{0C9FDEF9-27E7-46D1-B61B-5AFF2282B69E}" srcId="{A23E5A47-106D-4260-AC75-C38903236A41}" destId="{5E37002E-AB1F-4358-AFED-2B0EE702BE87}" srcOrd="6" destOrd="0" parTransId="{8C8DD2EB-770A-4534-88F8-A84ED7C2E32D}" sibTransId="{43150610-13BA-4E37-A50A-07E02107E8A9}"/>
    <dgm:cxn modelId="{2847DEBE-36EC-4711-AFE9-9304ACCE6964}" srcId="{6BB39DF2-701F-4B90-ABA0-3D8593C527E1}" destId="{36D955ED-061E-4F95-96E8-D81C7F10E910}" srcOrd="2" destOrd="0" parTransId="{D78C4FA2-AE89-457C-9795-95486410F60D}" sibTransId="{B82B0A84-2004-4675-BD89-11A5DECD5B9D}"/>
    <dgm:cxn modelId="{6169D788-92E4-4897-BAED-64FB6A554EBC}" srcId="{3F0DEE85-AA96-405C-8130-B376890C8341}" destId="{6BB39DF2-701F-4B90-ABA0-3D8593C527E1}" srcOrd="1" destOrd="0" parTransId="{E8B19F5E-0DD3-4167-8CFF-B9D9A89597DD}" sibTransId="{9CD8E255-BF16-42A3-9313-35AA7A7ABB7F}"/>
    <dgm:cxn modelId="{A80855AA-E473-4226-81BA-6AFC65A51799}" type="presOf" srcId="{406C1944-E423-4322-A936-8A3F0FBE52D2}" destId="{B2431323-6605-42D5-96FC-5E8701D84EB3}" srcOrd="0" destOrd="2" presId="urn:microsoft.com/office/officeart/2005/8/layout/chevron2"/>
    <dgm:cxn modelId="{CDE2D2D6-0212-49C9-A0C7-A6402C24BDC2}" type="presOf" srcId="{E68660A1-AAC2-470B-AAB9-53563BB9765C}" destId="{EA39F46F-E190-4A7A-9E4B-299556BD0EC8}" srcOrd="0" destOrd="0" presId="urn:microsoft.com/office/officeart/2005/8/layout/chevron2"/>
    <dgm:cxn modelId="{C4949F7B-864D-471A-BF9E-CD459A284677}" type="presOf" srcId="{C7C655AE-201D-40C3-9F39-D508253C30C2}" destId="{CF8B8D96-66C1-4934-B194-E33BC1E0DEFE}" srcOrd="0" destOrd="1" presId="urn:microsoft.com/office/officeart/2005/8/layout/chevron2"/>
    <dgm:cxn modelId="{C5C23B5A-4F80-472E-A9A5-3CF540B16060}" srcId="{6BB39DF2-701F-4B90-ABA0-3D8593C527E1}" destId="{6820AABF-CA5B-4DE0-AB42-42EC9884223A}" srcOrd="3" destOrd="0" parTransId="{6EC42EE4-1B96-4539-946B-973AEC37FF4F}" sibTransId="{5259AE27-43BC-4F59-8561-D575F3BA511C}"/>
    <dgm:cxn modelId="{2AE59318-2B2E-4BBC-9B60-043476034504}" type="presOf" srcId="{F52C5DE3-BA84-4B86-A44D-9208A1131CD2}" destId="{4ED41204-75D0-4840-B766-CE68C72A0759}" srcOrd="0" destOrd="0" presId="urn:microsoft.com/office/officeart/2005/8/layout/chevron2"/>
    <dgm:cxn modelId="{0AB97111-5758-4A6A-9607-62CA55023688}" srcId="{3F0DEE85-AA96-405C-8130-B376890C8341}" destId="{A23E5A47-106D-4260-AC75-C38903236A41}" srcOrd="0" destOrd="0" parTransId="{A352BC56-69F3-498C-8036-9D12DF5EAC57}" sibTransId="{AD62E236-7B1E-49E7-8C71-3C9CEACD2D89}"/>
    <dgm:cxn modelId="{B319D35E-1A15-4403-BB0F-49F02E72AD11}" type="presOf" srcId="{3767D498-6DEB-45FE-BDAD-69899C07368E}" destId="{EA39F46F-E190-4A7A-9E4B-299556BD0EC8}" srcOrd="0" destOrd="5" presId="urn:microsoft.com/office/officeart/2005/8/layout/chevron2"/>
    <dgm:cxn modelId="{F09490FB-ADC8-40BC-BFEA-D6F6FF1F93E0}" type="presOf" srcId="{6820AABF-CA5B-4DE0-AB42-42EC9884223A}" destId="{CF8B8D96-66C1-4934-B194-E33BC1E0DEFE}" srcOrd="0" destOrd="3" presId="urn:microsoft.com/office/officeart/2005/8/layout/chevron2"/>
    <dgm:cxn modelId="{AC5793F5-6B1D-4AE8-80B2-BF78089119B2}" type="presOf" srcId="{9815811F-71F1-441F-9195-F8164406C76B}" destId="{B2431323-6605-42D5-96FC-5E8701D84EB3}" srcOrd="0" destOrd="1" presId="urn:microsoft.com/office/officeart/2005/8/layout/chevron2"/>
    <dgm:cxn modelId="{899760C3-6BD4-46C6-87AA-85E80EB37C58}" type="presOf" srcId="{B8E87DD5-6FA9-4449-BA18-AD39B47B6727}" destId="{EA39F46F-E190-4A7A-9E4B-299556BD0EC8}" srcOrd="0" destOrd="3" presId="urn:microsoft.com/office/officeart/2005/8/layout/chevron2"/>
    <dgm:cxn modelId="{875BD176-A7CD-4D60-A5D3-69C329DD174A}" srcId="{A23E5A47-106D-4260-AC75-C38903236A41}" destId="{3767D498-6DEB-45FE-BDAD-69899C07368E}" srcOrd="5" destOrd="0" parTransId="{DAB2C14B-4321-4ABB-8C6D-17E5348039CE}" sibTransId="{BF793C11-D238-44C0-9F15-E1CE13284E7D}"/>
    <dgm:cxn modelId="{29AE4894-9E53-4029-A32C-B3E059C481DB}" type="presOf" srcId="{A23E5A47-106D-4260-AC75-C38903236A41}" destId="{1A1BA499-BADF-496B-ABD2-7CCE352F83E8}" srcOrd="0" destOrd="0" presId="urn:microsoft.com/office/officeart/2005/8/layout/chevron2"/>
    <dgm:cxn modelId="{8B8F4DE4-8561-4D8A-A9C3-F9C11EA0BE68}" srcId="{A23E5A47-106D-4260-AC75-C38903236A41}" destId="{416805A4-7B43-470A-A11D-0D3D5EBF6E5F}" srcOrd="4" destOrd="0" parTransId="{F0FCA573-AF52-4758-BA9F-187BC2AC6633}" sibTransId="{38D27EAC-CB70-4371-9A3C-A27F4441C9BD}"/>
    <dgm:cxn modelId="{A3AF3C90-27D3-4C2E-99B0-90B938ACEA6F}" srcId="{6BB39DF2-701F-4B90-ABA0-3D8593C527E1}" destId="{C7C655AE-201D-40C3-9F39-D508253C30C2}" srcOrd="1" destOrd="0" parTransId="{C07EEE83-9326-4428-96BA-7423E1B2695D}" sibTransId="{7EBC210F-610C-4B5D-9E13-8369A0436BB9}"/>
    <dgm:cxn modelId="{BE88FFDC-04DC-411F-BB09-3A09A0CC3A39}" srcId="{A23E5A47-106D-4260-AC75-C38903236A41}" destId="{23E3D4AF-D55B-428C-810A-103528F1D299}" srcOrd="1" destOrd="0" parTransId="{8D7F901C-71D1-4C15-94AF-B4A5BFA84A02}" sibTransId="{8D1E75A1-7009-4B98-8153-655331117EF7}"/>
    <dgm:cxn modelId="{AED8EED7-FBBD-47F4-98CF-13B4545566B5}" type="presOf" srcId="{F322EDF4-75C4-48D3-8EC1-9A342E3CAD77}" destId="{B2431323-6605-42D5-96FC-5E8701D84EB3}" srcOrd="0" destOrd="0" presId="urn:microsoft.com/office/officeart/2005/8/layout/chevron2"/>
    <dgm:cxn modelId="{DCD289F9-355B-425D-8990-4132BBD056A1}" type="presParOf" srcId="{B4CDE48E-3AFC-410C-8B21-C47834EA4C6A}" destId="{4F709FD4-86BF-4B34-90A9-8D85944BBE25}" srcOrd="0" destOrd="0" presId="urn:microsoft.com/office/officeart/2005/8/layout/chevron2"/>
    <dgm:cxn modelId="{99122BC4-42DF-461D-B6D4-6F8009D00E5E}" type="presParOf" srcId="{4F709FD4-86BF-4B34-90A9-8D85944BBE25}" destId="{1A1BA499-BADF-496B-ABD2-7CCE352F83E8}" srcOrd="0" destOrd="0" presId="urn:microsoft.com/office/officeart/2005/8/layout/chevron2"/>
    <dgm:cxn modelId="{03E37457-CF8E-47BF-8D06-2AF22CE188B1}" type="presParOf" srcId="{4F709FD4-86BF-4B34-90A9-8D85944BBE25}" destId="{EA39F46F-E190-4A7A-9E4B-299556BD0EC8}" srcOrd="1" destOrd="0" presId="urn:microsoft.com/office/officeart/2005/8/layout/chevron2"/>
    <dgm:cxn modelId="{83A08245-5A3A-47EB-9D7A-89C8B887571A}" type="presParOf" srcId="{B4CDE48E-3AFC-410C-8B21-C47834EA4C6A}" destId="{2E7886F4-4DE5-4F18-9B15-7915B68EDFB1}" srcOrd="1" destOrd="0" presId="urn:microsoft.com/office/officeart/2005/8/layout/chevron2"/>
    <dgm:cxn modelId="{62645D18-05E5-4B23-A1D6-F7A0903ED5B8}" type="presParOf" srcId="{B4CDE48E-3AFC-410C-8B21-C47834EA4C6A}" destId="{76AA9F57-0A8E-4FBD-98B6-E2ABA54452C6}" srcOrd="2" destOrd="0" presId="urn:microsoft.com/office/officeart/2005/8/layout/chevron2"/>
    <dgm:cxn modelId="{43D39D8B-0933-4BE6-B67A-8E3ED7E7456B}" type="presParOf" srcId="{76AA9F57-0A8E-4FBD-98B6-E2ABA54452C6}" destId="{942DA7AE-6D86-4F67-974E-5B93AB3BF327}" srcOrd="0" destOrd="0" presId="urn:microsoft.com/office/officeart/2005/8/layout/chevron2"/>
    <dgm:cxn modelId="{16348193-48E4-4A2B-9275-BC35505196A6}" type="presParOf" srcId="{76AA9F57-0A8E-4FBD-98B6-E2ABA54452C6}" destId="{CF8B8D96-66C1-4934-B194-E33BC1E0DEFE}" srcOrd="1" destOrd="0" presId="urn:microsoft.com/office/officeart/2005/8/layout/chevron2"/>
    <dgm:cxn modelId="{D4821375-7933-42E1-9E8B-43E2322FA9F3}" type="presParOf" srcId="{B4CDE48E-3AFC-410C-8B21-C47834EA4C6A}" destId="{2E74B2BB-CD69-4660-9C33-5DBD9B90C8FD}" srcOrd="3" destOrd="0" presId="urn:microsoft.com/office/officeart/2005/8/layout/chevron2"/>
    <dgm:cxn modelId="{7D63565A-5503-4A1D-AC0D-FA1023A1F02E}" type="presParOf" srcId="{B4CDE48E-3AFC-410C-8B21-C47834EA4C6A}" destId="{A1B2FA32-673B-49AD-91E5-2B1B737AC7EF}" srcOrd="4" destOrd="0" presId="urn:microsoft.com/office/officeart/2005/8/layout/chevron2"/>
    <dgm:cxn modelId="{B37B9953-B1EC-440B-BFA1-4D8C27326814}" type="presParOf" srcId="{A1B2FA32-673B-49AD-91E5-2B1B737AC7EF}" destId="{4ED41204-75D0-4840-B766-CE68C72A0759}" srcOrd="0" destOrd="0" presId="urn:microsoft.com/office/officeart/2005/8/layout/chevron2"/>
    <dgm:cxn modelId="{51124A09-D692-42DE-BAAA-08845B406E6C}" type="presParOf" srcId="{A1B2FA32-673B-49AD-91E5-2B1B737AC7EF}" destId="{B2431323-6605-42D5-96FC-5E8701D84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BA499-BADF-496B-ABD2-7CCE352F83E8}">
      <dsp:nvSpPr>
        <dsp:cNvPr id="0" name=""/>
        <dsp:cNvSpPr/>
      </dsp:nvSpPr>
      <dsp:spPr>
        <a:xfrm rot="5400000">
          <a:off x="-282310" y="406563"/>
          <a:ext cx="1882067" cy="1317447"/>
        </a:xfrm>
        <a:prstGeom prst="chevron">
          <a:avLst/>
        </a:prstGeom>
        <a:solidFill>
          <a:srgbClr val="B9CDE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Схема теплоснабжения</a:t>
          </a:r>
          <a:endParaRPr lang="ru-RU" sz="1300" kern="1200" dirty="0">
            <a:solidFill>
              <a:schemeClr val="tx1"/>
            </a:solidFill>
          </a:endParaRPr>
        </a:p>
      </dsp:txBody>
      <dsp:txXfrm rot="5400000">
        <a:off x="-282310" y="406563"/>
        <a:ext cx="1882067" cy="1317447"/>
      </dsp:txXfrm>
    </dsp:sp>
    <dsp:sp modelId="{EA39F46F-E190-4A7A-9E4B-299556BD0EC8}">
      <dsp:nvSpPr>
        <dsp:cNvPr id="0" name=""/>
        <dsp:cNvSpPr/>
      </dsp:nvSpPr>
      <dsp:spPr>
        <a:xfrm rot="5400000">
          <a:off x="4374011" y="-2932855"/>
          <a:ext cx="1459069" cy="7572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Обязательная основа развития и управления системами теплоснабжения</a:t>
          </a:r>
          <a:endParaRPr lang="ru-RU" sz="1200" b="1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Основываются на документах территориального планирования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Обязательна для разработки органами местного самоуправления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Определяет распределение тепловых нагрузок между источниками теплоснабжения в системе теплоснабжения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Определяет основные технические решения по развитию систем теплоснабжения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Определяет единую теплоснабжающую организацию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Определяет возможность подключения потребителей к системам теплоснабжения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4374011" y="-2932855"/>
        <a:ext cx="1459069" cy="7572198"/>
      </dsp:txXfrm>
    </dsp:sp>
    <dsp:sp modelId="{942DA7AE-6D86-4F67-974E-5B93AB3BF327}">
      <dsp:nvSpPr>
        <dsp:cNvPr id="0" name=""/>
        <dsp:cNvSpPr/>
      </dsp:nvSpPr>
      <dsp:spPr>
        <a:xfrm rot="5400000">
          <a:off x="-282310" y="2102057"/>
          <a:ext cx="1882067" cy="1317447"/>
        </a:xfrm>
        <a:prstGeom prst="chevron">
          <a:avLst/>
        </a:prstGeom>
        <a:solidFill>
          <a:srgbClr val="B9CDE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Инвестиционная программа </a:t>
          </a:r>
          <a:endParaRPr lang="ru-RU" sz="1300" kern="1200" dirty="0">
            <a:solidFill>
              <a:schemeClr val="tx1"/>
            </a:solidFill>
          </a:endParaRPr>
        </a:p>
      </dsp:txBody>
      <dsp:txXfrm rot="5400000">
        <a:off x="-282310" y="2102057"/>
        <a:ext cx="1882067" cy="1317447"/>
      </dsp:txXfrm>
    </dsp:sp>
    <dsp:sp modelId="{CF8B8D96-66C1-4934-B194-E33BC1E0DEFE}">
      <dsp:nvSpPr>
        <dsp:cNvPr id="0" name=""/>
        <dsp:cNvSpPr/>
      </dsp:nvSpPr>
      <dsp:spPr>
        <a:xfrm rot="5400000">
          <a:off x="4491874" y="-1379672"/>
          <a:ext cx="1223343" cy="7572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FF0000"/>
              </a:solidFill>
            </a:rPr>
            <a:t>Основывается на технических решениях, утвержденных в схеме теплоснабжения</a:t>
          </a:r>
          <a:endParaRPr lang="ru-RU" sz="1100" b="1" kern="1200" dirty="0">
            <a:solidFill>
              <a:srgbClr val="FF0000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Разрабатывается регулируемой организацией, согласуется муниципалитетом и утверждается </a:t>
          </a:r>
          <a:r>
            <a:rPr lang="ru-RU" sz="1100" kern="1200" dirty="0" err="1" smtClean="0">
              <a:solidFill>
                <a:schemeClr val="tx2">
                  <a:lumMod val="75000"/>
                </a:schemeClr>
              </a:solidFill>
            </a:rPr>
            <a:t>РЭКом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Должна обеспечивать надежность системы и перспективное развитие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В случае, если теплоснабжающая организация является субъектом электроэнергетики (</a:t>
          </a:r>
          <a:r>
            <a:rPr lang="ru-RU" sz="1100" kern="1200" dirty="0" err="1" smtClean="0">
              <a:solidFill>
                <a:schemeClr val="tx2">
                  <a:lumMod val="75000"/>
                </a:schemeClr>
              </a:solidFill>
            </a:rPr>
            <a:t>когенерация</a:t>
          </a: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) и соответствует критериям, установленным постановлением Правительства Российской Федерации от 1 декабря 2009 г. № 977 </a:t>
          </a:r>
          <a:b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"Об инвестиционных программах субъектов электроэнергетики",то инвестиционная программа утверждается Минэнерго России 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4491874" y="-1379672"/>
        <a:ext cx="1223343" cy="7572198"/>
      </dsp:txXfrm>
    </dsp:sp>
    <dsp:sp modelId="{4ED41204-75D0-4840-B766-CE68C72A0759}">
      <dsp:nvSpPr>
        <dsp:cNvPr id="0" name=""/>
        <dsp:cNvSpPr/>
      </dsp:nvSpPr>
      <dsp:spPr>
        <a:xfrm rot="5400000">
          <a:off x="-282310" y="3797552"/>
          <a:ext cx="1882067" cy="1317447"/>
        </a:xfrm>
        <a:prstGeom prst="chevron">
          <a:avLst/>
        </a:prstGeom>
        <a:solidFill>
          <a:srgbClr val="B9CDE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Тарифы</a:t>
          </a:r>
          <a:endParaRPr lang="ru-RU" sz="1300" kern="1200" dirty="0">
            <a:solidFill>
              <a:schemeClr val="tx1"/>
            </a:solidFill>
          </a:endParaRPr>
        </a:p>
      </dsp:txBody>
      <dsp:txXfrm rot="5400000">
        <a:off x="-282310" y="3797552"/>
        <a:ext cx="1882067" cy="1317447"/>
      </dsp:txXfrm>
    </dsp:sp>
    <dsp:sp modelId="{B2431323-6605-42D5-96FC-5E8701D84EB3}">
      <dsp:nvSpPr>
        <dsp:cNvPr id="0" name=""/>
        <dsp:cNvSpPr/>
      </dsp:nvSpPr>
      <dsp:spPr>
        <a:xfrm rot="5400000">
          <a:off x="4491874" y="364045"/>
          <a:ext cx="1223343" cy="7572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FF0000"/>
              </a:solidFill>
            </a:rPr>
            <a:t>Устанавливаются на основе инвестиционной программы</a:t>
          </a:r>
          <a:endParaRPr lang="ru-RU" sz="1100" b="1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Приоритет долгосрочных тарифов и метода возврата инвестированного капитала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Определены случаи и порядок заключения договоров по свободным ценам в случаях, когда необходимо сохранение тепловых нагрузок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4491874" y="364045"/>
        <a:ext cx="1223343" cy="7572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B337C3-132E-4F27-BF09-D6BD208B99DB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74A14A-382D-4C59-9E29-B1D5E976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3386B8-00B2-457D-87EC-59E3B860B682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4538"/>
            <a:ext cx="4954588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4"/>
            <a:ext cx="2889938" cy="4959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D8BDFF-732F-4434-B8C1-FAA845B16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42950"/>
            <a:ext cx="4957762" cy="3719513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42950"/>
            <a:ext cx="4957762" cy="3719513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 txBox="1">
            <a:spLocks noGrp="1" noChangeArrowheads="1"/>
          </p:cNvSpPr>
          <p:nvPr/>
        </p:nvSpPr>
        <p:spPr bwMode="auto">
          <a:xfrm>
            <a:off x="0" y="9420706"/>
            <a:ext cx="2890666" cy="4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94" tIns="46347" rIns="92694" bIns="46347" anchor="b"/>
          <a:lstStyle/>
          <a:p>
            <a:pPr defTabSz="925513" eaLnBrk="0" hangingPunct="0"/>
            <a:r>
              <a:rPr lang="ru-RU" sz="1300">
                <a:solidFill>
                  <a:srgbClr val="333399"/>
                </a:solidFill>
                <a:latin typeface="Calibri" pitchFamily="34" charset="0"/>
              </a:rPr>
              <a:t>ТХ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778423" y="9420706"/>
            <a:ext cx="2890666" cy="4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94" tIns="46347" rIns="92694" bIns="46347" anchor="b"/>
          <a:lstStyle/>
          <a:p>
            <a:pPr algn="r" defTabSz="925513" eaLnBrk="0" hangingPunct="0"/>
            <a:fld id="{EC2822B0-B97C-4A53-B914-C774012276ED}" type="slidenum">
              <a:rPr lang="ru-RU" sz="1300">
                <a:solidFill>
                  <a:srgbClr val="333399"/>
                </a:solidFill>
                <a:latin typeface="Calibri" pitchFamily="34" charset="0"/>
              </a:rPr>
              <a:pPr algn="r" defTabSz="925513" eaLnBrk="0" hangingPunct="0"/>
              <a:t>29</a:t>
            </a:fld>
            <a:endParaRPr lang="ru-RU" sz="130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742950"/>
            <a:ext cx="4954587" cy="3717925"/>
          </a:xfr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316" y="4713525"/>
            <a:ext cx="4890457" cy="4461352"/>
          </a:xfrm>
          <a:noFill/>
          <a:ln/>
        </p:spPr>
        <p:txBody>
          <a:bodyPr lIns="92694" tIns="46347" rIns="92694" bIns="46347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7462" name="Верхний колонтитул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388"/>
            <a:fld id="{D07A667A-6B4E-4E58-A6F5-60EBE9BF8438}" type="slidenum">
              <a:rPr lang="ru-RU" smtClean="0">
                <a:solidFill>
                  <a:prstClr val="black"/>
                </a:solidFill>
              </a:rPr>
              <a:pPr defTabSz="941388"/>
              <a:t>30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48483" name="Rectangle 6"/>
          <p:cNvSpPr txBox="1">
            <a:spLocks noGrp="1" noChangeArrowheads="1"/>
          </p:cNvSpPr>
          <p:nvPr/>
        </p:nvSpPr>
        <p:spPr bwMode="auto">
          <a:xfrm>
            <a:off x="0" y="9420706"/>
            <a:ext cx="2890666" cy="4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94" tIns="46347" rIns="92694" bIns="46347" anchor="b"/>
          <a:lstStyle/>
          <a:p>
            <a:pPr defTabSz="925513" eaLnBrk="0" hangingPunct="0"/>
            <a:r>
              <a:rPr lang="ru-RU" sz="1300">
                <a:solidFill>
                  <a:srgbClr val="333399"/>
                </a:solidFill>
              </a:rPr>
              <a:t>ТХ</a:t>
            </a:r>
          </a:p>
        </p:txBody>
      </p:sp>
      <p:sp>
        <p:nvSpPr>
          <p:cNvPr id="148484" name="Rectangle 7"/>
          <p:cNvSpPr txBox="1">
            <a:spLocks noGrp="1" noChangeArrowheads="1"/>
          </p:cNvSpPr>
          <p:nvPr/>
        </p:nvSpPr>
        <p:spPr bwMode="auto">
          <a:xfrm>
            <a:off x="3778423" y="9420706"/>
            <a:ext cx="2890666" cy="4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94" tIns="46347" rIns="92694" bIns="46347" anchor="b"/>
          <a:lstStyle/>
          <a:p>
            <a:pPr algn="r" defTabSz="925513" eaLnBrk="0" hangingPunct="0"/>
            <a:fld id="{23BEE72E-33E6-48F3-93CD-53142CC117FA}" type="slidenum">
              <a:rPr lang="ru-RU" sz="1300">
                <a:solidFill>
                  <a:srgbClr val="333399"/>
                </a:solidFill>
              </a:rPr>
              <a:pPr algn="r" defTabSz="925513" eaLnBrk="0" hangingPunct="0"/>
              <a:t>30</a:t>
            </a:fld>
            <a:endParaRPr lang="ru-RU" sz="1300">
              <a:solidFill>
                <a:srgbClr val="333399"/>
              </a:solidFill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742950"/>
            <a:ext cx="4956175" cy="3717925"/>
          </a:xfrm>
          <a:ln/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1" y="4713525"/>
            <a:ext cx="4893571" cy="4461352"/>
          </a:xfrm>
          <a:noFill/>
          <a:ln/>
        </p:spPr>
        <p:txBody>
          <a:bodyPr lIns="92694" tIns="46347" rIns="92694" bIns="46347"/>
          <a:lstStyle/>
          <a:p>
            <a:endParaRPr lang="ru-RU" smtClean="0"/>
          </a:p>
        </p:txBody>
      </p:sp>
      <p:sp>
        <p:nvSpPr>
          <p:cNvPr id="148487" name="Верхний колонтитул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1388"/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42950"/>
            <a:ext cx="4957762" cy="3719513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Процесс устойчивого и опережающего развития электроэнергетической отрасли является необходимым фактором успешного экономического развития России. </a:t>
            </a:r>
          </a:p>
          <a:p>
            <a:pPr>
              <a:defRPr/>
            </a:pPr>
            <a:r>
              <a:rPr lang="ru-RU" dirty="0" smtClean="0">
                <a:latin typeface="+mn-lt"/>
              </a:rPr>
              <a:t>Основной целью модернизации является: кардинальное обновление электроэнергетики на базе отечественного  и мирового опыта, повышение надежности энергоснабжения и энергетической безопасности страны.</a:t>
            </a:r>
          </a:p>
          <a:p>
            <a:pPr>
              <a:defRPr/>
            </a:pPr>
            <a:r>
              <a:rPr lang="ru-RU" dirty="0" smtClean="0">
                <a:latin typeface="+mn-lt"/>
              </a:rPr>
              <a:t>На предприятия энергетического машиностроения возложена задача обеспечения объектов энергетики надежным, высокотехнологичным, </a:t>
            </a:r>
            <a:r>
              <a:rPr lang="ru-RU" dirty="0" err="1" smtClean="0">
                <a:latin typeface="+mn-lt"/>
              </a:rPr>
              <a:t>энергоэффективным</a:t>
            </a:r>
            <a:r>
              <a:rPr lang="ru-RU" dirty="0" smtClean="0">
                <a:latin typeface="+mn-lt"/>
              </a:rPr>
              <a:t> оборудованием. В этой связи выделены основные направления модернизации:</a:t>
            </a:r>
          </a:p>
          <a:p>
            <a:pPr>
              <a:defRPr/>
            </a:pPr>
            <a:r>
              <a:rPr lang="ru-RU" dirty="0" smtClean="0">
                <a:latin typeface="+mn-lt"/>
              </a:rPr>
              <a:t>- стратегическое планирование отрасли;</a:t>
            </a:r>
          </a:p>
          <a:p>
            <a:pPr>
              <a:defRPr/>
            </a:pPr>
            <a:r>
              <a:rPr lang="ru-RU" dirty="0" smtClean="0">
                <a:latin typeface="+mn-lt"/>
              </a:rPr>
              <a:t>- разработка и внедрение типовых решений;</a:t>
            </a:r>
          </a:p>
          <a:p>
            <a:pPr>
              <a:defRPr/>
            </a:pPr>
            <a:r>
              <a:rPr lang="ru-RU" dirty="0" smtClean="0">
                <a:latin typeface="+mn-lt"/>
              </a:rPr>
              <a:t>- создание Центра инновационных разработок;</a:t>
            </a:r>
          </a:p>
          <a:p>
            <a:pPr>
              <a:defRPr/>
            </a:pPr>
            <a:r>
              <a:rPr lang="ru-RU" dirty="0" smtClean="0">
                <a:latin typeface="+mn-lt"/>
              </a:rPr>
              <a:t>- разработка и реализация программ модернизации/реновации генерирующих объектов и </a:t>
            </a:r>
            <a:r>
              <a:rPr lang="ru-RU" dirty="0" err="1" smtClean="0">
                <a:latin typeface="+mn-lt"/>
              </a:rPr>
              <a:t>электросетевого</a:t>
            </a:r>
            <a:r>
              <a:rPr lang="ru-RU" dirty="0" smtClean="0">
                <a:latin typeface="+mn-lt"/>
              </a:rPr>
              <a:t> хозяйства энергетики России.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909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42950"/>
            <a:ext cx="4957762" cy="3719513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42950"/>
            <a:ext cx="4957762" cy="3719513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42950"/>
            <a:ext cx="4957762" cy="3719513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EA5-C7B3-2341-963F-AB52625AF4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0"/>
            <a:ext cx="6721475" cy="1041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" y="1209675"/>
            <a:ext cx="8774113" cy="550227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3138" y="0"/>
            <a:ext cx="550862" cy="10398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943E87FA-28A0-4F86-852E-028C0188A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0"/>
            <a:ext cx="6721475" cy="1041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6FF5B-AE00-450E-8CEF-B47B3E438C83}" type="datetime1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3138" y="0"/>
            <a:ext cx="550862" cy="10398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889D-1D54-44B3-8CD5-FA1424D30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9E9E6-A158-9043-B656-B192E50CBCE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B9FAB5-D5CB-7649-AB4D-E71835F2D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04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98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2pPr>
            <a:lvl3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3pPr>
            <a:lvl4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4pPr>
            <a:lvl5pPr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D0C7CF6B-14A8-4E1A-B593-29F76D70D0A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509838"/>
          <a:ext cx="6096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 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50250" y="776288"/>
            <a:ext cx="79375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EF61C466-5543-45DC-8E3F-976FF2F2B5C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274638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FFFFFF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"/>
                <a:cs typeface="Arial"/>
              </a:rPr>
              <a:t>CLICK TO EDIT MASTER TITLE STYLE</a:t>
            </a:r>
            <a:endParaRPr>
              <a:latin typeface="Arial"/>
              <a:cs typeface="Arial"/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90F6FF-6FE3-44BF-80DF-6865E7F9832F}" type="slidenum">
              <a:rPr lang="ru-RU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ru-RU" sz="36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55F0C3-ADA3-4EF9-96FA-131F32B5B11F}" type="slidenum">
              <a:rPr lang="ru-RU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D74DD6-B983-45C6-9D8F-76C6DAB38810}" type="slidenum">
              <a:rPr lang="ru-RU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97282A1F-70A6-4E26-BFAB-CC3B8F4484F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98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2pPr>
            <a:lvl3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3pPr>
            <a:lvl4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4pPr>
            <a:lvl5pPr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9D325521-9A14-4BE0-A791-7DEB35697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ru-RU" sz="2400">
                <a:solidFill>
                  <a:prstClr val="white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DD6B3-1625-43D0-A616-28FE34C4A68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3138" y="0"/>
            <a:ext cx="550862" cy="10398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3DA6-6CF0-41BD-A58F-66E2BF2FD6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0"/>
            <a:ext cx="6721475" cy="10414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0500" y="1209675"/>
            <a:ext cx="8774113" cy="550227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3138" y="0"/>
            <a:ext cx="550862" cy="103981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943E87FA-28A0-4F86-852E-028C0188A52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509838"/>
          <a:ext cx="6096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 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50250" y="776288"/>
            <a:ext cx="79375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39E06E8F-9D9A-4C87-81BF-6D67808F1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274638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FFFFFF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"/>
                <a:cs typeface="Arial"/>
              </a:rPr>
              <a:t>CLICK TO EDIT MASTER TITLE STYLE</a:t>
            </a:r>
            <a:endParaRPr>
              <a:latin typeface="Arial"/>
              <a:cs typeface="Arial"/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F4F39DF-28E7-4F20-A20C-70ACC8368FB2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ru-RU" sz="36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3F0E24-2EE9-4764-9A3E-D2EEDDEA69A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34DDDB-4006-4CF1-9D07-CDFB239FA44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C372A5F4-4EDE-4B67-8002-FB72A3CB8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3138" y="0"/>
            <a:ext cx="550862" cy="10398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3DA6-6CF0-41BD-A58F-66E2BF2F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27" r:id="rId11"/>
    <p:sldLayoutId id="2147483728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chart" Target="../charts/chart3.xml"/><Relationship Id="rId4" Type="http://schemas.openxmlformats.org/officeDocument/2006/relationships/image" Target="http://yaiva.ru/yaivy/wp-content/uploads/2007/11/yaiva-gres221107-3.jpg" TargetMode="External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4325"/>
            <a:ext cx="9144000" cy="965200"/>
          </a:xfrm>
        </p:spPr>
        <p:txBody>
          <a:bodyPr/>
          <a:lstStyle/>
          <a:p>
            <a:pPr eaLnBrk="1" hangingPunct="1"/>
            <a:r>
              <a:rPr lang="ru-RU" dirty="0" smtClean="0"/>
              <a:t>ИТОГИ 2011 года и задачи на 2012 и 2013 годы</a:t>
            </a:r>
            <a:endParaRPr dirty="0"/>
          </a:p>
        </p:txBody>
      </p:sp>
      <p:sp>
        <p:nvSpPr>
          <p:cNvPr id="9219" name="Подзаголовок 2"/>
          <p:cNvSpPr txBox="1">
            <a:spLocks/>
          </p:cNvSpPr>
          <p:nvPr/>
        </p:nvSpPr>
        <p:spPr bwMode="auto">
          <a:xfrm>
            <a:off x="0" y="5270500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1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Заместитель Министра </a:t>
            </a:r>
            <a:r>
              <a:rPr lang="ru-RU" sz="1100" dirty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энергетики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100" dirty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Российской Федерации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100" dirty="0" smtClean="0">
                <a:solidFill>
                  <a:srgbClr val="FFFFFF"/>
                </a:solidFill>
                <a:latin typeface="FranklinGothicDemiITC"/>
                <a:ea typeface="FranklinGothicDemiITC"/>
                <a:cs typeface="FranklinGothicDemiITC"/>
              </a:rPr>
              <a:t>А.Н. Шишкин</a:t>
            </a:r>
            <a:endParaRPr lang="ru-RU" sz="1100" dirty="0">
              <a:solidFill>
                <a:srgbClr val="FFFFFF"/>
              </a:solidFill>
              <a:latin typeface="FranklinGothicDemiITC"/>
              <a:ea typeface="FranklinGothicDemiITC"/>
              <a:cs typeface="FranklinGothicDemiITC"/>
            </a:endParaRP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0" y="6224588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9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1</a:t>
            </a:r>
            <a:r>
              <a:rPr lang="en-US" sz="9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6</a:t>
            </a:r>
            <a:r>
              <a:rPr lang="ru-RU" sz="9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 апреля 2012</a:t>
            </a:r>
            <a:r>
              <a:rPr lang="en-US" sz="9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 </a:t>
            </a:r>
            <a:r>
              <a:rPr lang="ru-RU" sz="90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г.</a:t>
            </a:r>
            <a:endParaRPr lang="ru-RU" sz="900" dirty="0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900" dirty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Москва</a:t>
            </a:r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52500" y="510540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52500" y="410845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200" b="1" i="1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9225" name="Изображение 14" descr="Лого_белый_прозрачный_фон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361950"/>
            <a:ext cx="1530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Изображение 15" descr="Без заголов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1844675"/>
            <a:ext cx="731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21266"/>
            <a:ext cx="798195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Потребление электроэнергии и мощности </a:t>
            </a:r>
            <a:br>
              <a:rPr lang="ru-RU" dirty="0" smtClean="0"/>
            </a:br>
            <a:r>
              <a:rPr lang="ru-RU" dirty="0" smtClean="0"/>
              <a:t>в отопительный сезон 2011</a:t>
            </a:r>
            <a:r>
              <a:rPr lang="ru-RU" dirty="0" smtClean="0">
                <a:latin typeface="Times New Roman"/>
                <a:cs typeface="Times New Roman"/>
              </a:rPr>
              <a:t>–20</a:t>
            </a:r>
            <a:r>
              <a:rPr lang="ru-RU" dirty="0" smtClean="0"/>
              <a:t>12 гг.</a:t>
            </a:r>
          </a:p>
        </p:txBody>
      </p:sp>
      <p:graphicFrame>
        <p:nvGraphicFramePr>
          <p:cNvPr id="10" name="Object 3"/>
          <p:cNvGraphicFramePr>
            <a:graphicFrameLocks/>
          </p:cNvGraphicFramePr>
          <p:nvPr/>
        </p:nvGraphicFramePr>
        <p:xfrm>
          <a:off x="1541463" y="1254125"/>
          <a:ext cx="7602537" cy="1393825"/>
        </p:xfrm>
        <a:graphic>
          <a:graphicData uri="http://schemas.openxmlformats.org/presentationml/2006/ole">
            <p:oleObj spid="_x0000_s91138" name="Worksheet" r:id="rId4" imgW="7562698" imgH="1390701" progId="Excel.Sheet.8">
              <p:embed/>
            </p:oleObj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3863" y="3230563"/>
            <a:ext cx="6397625" cy="3627437"/>
            <a:chOff x="1057" y="1702"/>
            <a:chExt cx="3468" cy="194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042" y="2104"/>
              <a:ext cx="1125" cy="1546"/>
              <a:chOff x="3286" y="1368"/>
              <a:chExt cx="1854" cy="2488"/>
            </a:xfrm>
          </p:grpSpPr>
          <p:sp>
            <p:nvSpPr>
              <p:cNvPr id="105" name="Freeform 4"/>
              <p:cNvSpPr>
                <a:spLocks/>
              </p:cNvSpPr>
              <p:nvPr/>
            </p:nvSpPr>
            <p:spPr bwMode="auto">
              <a:xfrm>
                <a:off x="4678" y="3293"/>
                <a:ext cx="241" cy="190"/>
              </a:xfrm>
              <a:custGeom>
                <a:avLst/>
                <a:gdLst>
                  <a:gd name="T0" fmla="*/ 0 w 38"/>
                  <a:gd name="T1" fmla="*/ 310603105 h 30"/>
                  <a:gd name="T2" fmla="*/ 83745564 w 38"/>
                  <a:gd name="T3" fmla="*/ 409146504 h 30"/>
                  <a:gd name="T4" fmla="*/ 115111955 w 38"/>
                  <a:gd name="T5" fmla="*/ 476135015 h 30"/>
                  <a:gd name="T6" fmla="*/ 148950574 w 38"/>
                  <a:gd name="T7" fmla="*/ 476135015 h 30"/>
                  <a:gd name="T8" fmla="*/ 198930098 w 38"/>
                  <a:gd name="T9" fmla="*/ 491694542 h 30"/>
                  <a:gd name="T10" fmla="*/ 232768666 w 38"/>
                  <a:gd name="T11" fmla="*/ 458200641 h 30"/>
                  <a:gd name="T12" fmla="*/ 332192745 w 38"/>
                  <a:gd name="T13" fmla="*/ 409146504 h 30"/>
                  <a:gd name="T14" fmla="*/ 366493880 w 38"/>
                  <a:gd name="T15" fmla="*/ 310603105 h 30"/>
                  <a:gd name="T16" fmla="*/ 416010786 w 38"/>
                  <a:gd name="T17" fmla="*/ 279564105 h 30"/>
                  <a:gd name="T18" fmla="*/ 546810820 w 38"/>
                  <a:gd name="T19" fmla="*/ 98484094 h 30"/>
                  <a:gd name="T20" fmla="*/ 581100793 w 38"/>
                  <a:gd name="T21" fmla="*/ 82995146 h 30"/>
                  <a:gd name="T22" fmla="*/ 614939412 w 38"/>
                  <a:gd name="T23" fmla="*/ 0 h 30"/>
                  <a:gd name="T24" fmla="*/ 416010786 w 38"/>
                  <a:gd name="T25" fmla="*/ 132037756 h 30"/>
                  <a:gd name="T26" fmla="*/ 282675636 w 38"/>
                  <a:gd name="T27" fmla="*/ 82995146 h 30"/>
                  <a:gd name="T28" fmla="*/ 214607116 w 38"/>
                  <a:gd name="T29" fmla="*/ 114032347 h 30"/>
                  <a:gd name="T30" fmla="*/ 148950574 w 38"/>
                  <a:gd name="T31" fmla="*/ 82995146 h 30"/>
                  <a:gd name="T32" fmla="*/ 115111955 w 38"/>
                  <a:gd name="T33" fmla="*/ 147526653 h 30"/>
                  <a:gd name="T34" fmla="*/ 49906856 w 38"/>
                  <a:gd name="T35" fmla="*/ 147526653 h 30"/>
                  <a:gd name="T36" fmla="*/ 33838479 w 38"/>
                  <a:gd name="T37" fmla="*/ 230521824 h 30"/>
                  <a:gd name="T38" fmla="*/ 0 w 38"/>
                  <a:gd name="T39" fmla="*/ 310603105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8"/>
                  <a:gd name="T61" fmla="*/ 0 h 30"/>
                  <a:gd name="T62" fmla="*/ 38 w 38"/>
                  <a:gd name="T63" fmla="*/ 30 h 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8" h="30">
                    <a:moveTo>
                      <a:pt x="0" y="19"/>
                    </a:moveTo>
                    <a:cubicBezTo>
                      <a:pt x="2" y="22"/>
                      <a:pt x="2" y="22"/>
                      <a:pt x="5" y="25"/>
                    </a:cubicBezTo>
                    <a:cubicBezTo>
                      <a:pt x="5" y="26"/>
                      <a:pt x="5" y="27"/>
                      <a:pt x="7" y="29"/>
                    </a:cubicBezTo>
                    <a:cubicBezTo>
                      <a:pt x="7" y="29"/>
                      <a:pt x="8" y="29"/>
                      <a:pt x="9" y="29"/>
                    </a:cubicBezTo>
                    <a:cubicBezTo>
                      <a:pt x="10" y="29"/>
                      <a:pt x="9" y="30"/>
                      <a:pt x="12" y="30"/>
                    </a:cubicBezTo>
                    <a:cubicBezTo>
                      <a:pt x="14" y="30"/>
                      <a:pt x="13" y="28"/>
                      <a:pt x="14" y="28"/>
                    </a:cubicBezTo>
                    <a:cubicBezTo>
                      <a:pt x="15" y="27"/>
                      <a:pt x="17" y="26"/>
                      <a:pt x="20" y="25"/>
                    </a:cubicBezTo>
                    <a:cubicBezTo>
                      <a:pt x="20" y="24"/>
                      <a:pt x="21" y="20"/>
                      <a:pt x="22" y="19"/>
                    </a:cubicBezTo>
                    <a:cubicBezTo>
                      <a:pt x="23" y="17"/>
                      <a:pt x="24" y="18"/>
                      <a:pt x="25" y="17"/>
                    </a:cubicBezTo>
                    <a:cubicBezTo>
                      <a:pt x="27" y="11"/>
                      <a:pt x="31" y="10"/>
                      <a:pt x="33" y="6"/>
                    </a:cubicBezTo>
                    <a:cubicBezTo>
                      <a:pt x="34" y="5"/>
                      <a:pt x="34" y="6"/>
                      <a:pt x="35" y="5"/>
                    </a:cubicBezTo>
                    <a:cubicBezTo>
                      <a:pt x="35" y="5"/>
                      <a:pt x="38" y="0"/>
                      <a:pt x="37" y="0"/>
                    </a:cubicBezTo>
                    <a:cubicBezTo>
                      <a:pt x="29" y="1"/>
                      <a:pt x="28" y="8"/>
                      <a:pt x="25" y="8"/>
                    </a:cubicBezTo>
                    <a:cubicBezTo>
                      <a:pt x="22" y="9"/>
                      <a:pt x="19" y="5"/>
                      <a:pt x="17" y="5"/>
                    </a:cubicBezTo>
                    <a:cubicBezTo>
                      <a:pt x="16" y="4"/>
                      <a:pt x="14" y="7"/>
                      <a:pt x="13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6"/>
                      <a:pt x="9" y="9"/>
                      <a:pt x="7" y="9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2" y="16"/>
                      <a:pt x="1" y="18"/>
                      <a:pt x="0" y="19"/>
                    </a:cubicBezTo>
                    <a:close/>
                  </a:path>
                </a:pathLst>
              </a:custGeom>
              <a:solidFill>
                <a:srgbClr val="91E5E3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" name="Freeform 5"/>
              <p:cNvSpPr>
                <a:spLocks/>
              </p:cNvSpPr>
              <p:nvPr/>
            </p:nvSpPr>
            <p:spPr bwMode="auto">
              <a:xfrm>
                <a:off x="4843" y="3236"/>
                <a:ext cx="297" cy="620"/>
              </a:xfrm>
              <a:custGeom>
                <a:avLst/>
                <a:gdLst>
                  <a:gd name="T0" fmla="*/ 208403998 w 47"/>
                  <a:gd name="T1" fmla="*/ 634021216 h 98"/>
                  <a:gd name="T2" fmla="*/ 241383828 w 47"/>
                  <a:gd name="T3" fmla="*/ 731419795 h 98"/>
                  <a:gd name="T4" fmla="*/ 208403998 w 47"/>
                  <a:gd name="T5" fmla="*/ 795472608 h 98"/>
                  <a:gd name="T6" fmla="*/ 241383828 w 47"/>
                  <a:gd name="T7" fmla="*/ 893256852 h 98"/>
                  <a:gd name="T8" fmla="*/ 223679702 w 47"/>
                  <a:gd name="T9" fmla="*/ 990594291 h 98"/>
                  <a:gd name="T10" fmla="*/ 144854107 w 47"/>
                  <a:gd name="T11" fmla="*/ 1006038714 h 98"/>
                  <a:gd name="T12" fmla="*/ 81243224 w 47"/>
                  <a:gd name="T13" fmla="*/ 1006038714 h 98"/>
                  <a:gd name="T14" fmla="*/ 63550321 w 47"/>
                  <a:gd name="T15" fmla="*/ 1072535895 h 98"/>
                  <a:gd name="T16" fmla="*/ 0 w 47"/>
                  <a:gd name="T17" fmla="*/ 1137036929 h 98"/>
                  <a:gd name="T18" fmla="*/ 63550321 w 47"/>
                  <a:gd name="T19" fmla="*/ 1185704839 h 98"/>
                  <a:gd name="T20" fmla="*/ 177833785 w 47"/>
                  <a:gd name="T21" fmla="*/ 1509065156 h 98"/>
                  <a:gd name="T22" fmla="*/ 96588893 w 47"/>
                  <a:gd name="T23" fmla="*/ 1526891998 h 98"/>
                  <a:gd name="T24" fmla="*/ 144854107 w 47"/>
                  <a:gd name="T25" fmla="*/ 1591007570 h 98"/>
                  <a:gd name="T26" fmla="*/ 223679702 w 47"/>
                  <a:gd name="T27" fmla="*/ 1557733876 h 98"/>
                  <a:gd name="T28" fmla="*/ 223679702 w 47"/>
                  <a:gd name="T29" fmla="*/ 1478223278 h 98"/>
                  <a:gd name="T30" fmla="*/ 241383828 w 47"/>
                  <a:gd name="T31" fmla="*/ 1380886649 h 98"/>
                  <a:gd name="T32" fmla="*/ 304993068 w 47"/>
                  <a:gd name="T33" fmla="*/ 1347157850 h 98"/>
                  <a:gd name="T34" fmla="*/ 320268822 w 47"/>
                  <a:gd name="T35" fmla="*/ 1362612800 h 98"/>
                  <a:gd name="T36" fmla="*/ 353258004 w 47"/>
                  <a:gd name="T37" fmla="*/ 1411666173 h 98"/>
                  <a:gd name="T38" fmla="*/ 401583807 w 47"/>
                  <a:gd name="T39" fmla="*/ 1396281675 h 98"/>
                  <a:gd name="T40" fmla="*/ 465122576 w 47"/>
                  <a:gd name="T41" fmla="*/ 1396281675 h 98"/>
                  <a:gd name="T42" fmla="*/ 483209289 w 47"/>
                  <a:gd name="T43" fmla="*/ 1347157850 h 98"/>
                  <a:gd name="T44" fmla="*/ 595085083 w 47"/>
                  <a:gd name="T45" fmla="*/ 1265213817 h 98"/>
                  <a:gd name="T46" fmla="*/ 643348401 w 47"/>
                  <a:gd name="T47" fmla="*/ 1137036929 h 98"/>
                  <a:gd name="T48" fmla="*/ 673969875 w 47"/>
                  <a:gd name="T49" fmla="*/ 1054708243 h 98"/>
                  <a:gd name="T50" fmla="*/ 658624357 w 47"/>
                  <a:gd name="T51" fmla="*/ 926530546 h 98"/>
                  <a:gd name="T52" fmla="*/ 706959259 w 47"/>
                  <a:gd name="T53" fmla="*/ 859587977 h 98"/>
                  <a:gd name="T54" fmla="*/ 691674001 w 47"/>
                  <a:gd name="T55" fmla="*/ 795472608 h 98"/>
                  <a:gd name="T56" fmla="*/ 739938937 w 47"/>
                  <a:gd name="T57" fmla="*/ 536298315 h 98"/>
                  <a:gd name="T58" fmla="*/ 722234811 w 47"/>
                  <a:gd name="T59" fmla="*/ 243779571 h 98"/>
                  <a:gd name="T60" fmla="*/ 739938937 w 47"/>
                  <a:gd name="T61" fmla="*/ 112783836 h 98"/>
                  <a:gd name="T62" fmla="*/ 673969875 w 47"/>
                  <a:gd name="T63" fmla="*/ 146451597 h 98"/>
                  <a:gd name="T64" fmla="*/ 643348401 w 47"/>
                  <a:gd name="T65" fmla="*/ 146451597 h 98"/>
                  <a:gd name="T66" fmla="*/ 595085083 w 47"/>
                  <a:gd name="T67" fmla="*/ 64124758 h 98"/>
                  <a:gd name="T68" fmla="*/ 562095698 w 47"/>
                  <a:gd name="T69" fmla="*/ 0 h 98"/>
                  <a:gd name="T70" fmla="*/ 531535293 w 47"/>
                  <a:gd name="T71" fmla="*/ 0 h 98"/>
                  <a:gd name="T72" fmla="*/ 483209289 w 47"/>
                  <a:gd name="T73" fmla="*/ 81942237 h 98"/>
                  <a:gd name="T74" fmla="*/ 449847024 w 47"/>
                  <a:gd name="T75" fmla="*/ 97337464 h 98"/>
                  <a:gd name="T76" fmla="*/ 465122576 w 47"/>
                  <a:gd name="T77" fmla="*/ 146451597 h 98"/>
                  <a:gd name="T78" fmla="*/ 498494951 w 47"/>
                  <a:gd name="T79" fmla="*/ 179725190 h 98"/>
                  <a:gd name="T80" fmla="*/ 546820147 w 47"/>
                  <a:gd name="T81" fmla="*/ 161837208 h 98"/>
                  <a:gd name="T82" fmla="*/ 531535293 w 47"/>
                  <a:gd name="T83" fmla="*/ 277062578 h 98"/>
                  <a:gd name="T84" fmla="*/ 465122576 w 47"/>
                  <a:gd name="T85" fmla="*/ 307904051 h 98"/>
                  <a:gd name="T86" fmla="*/ 513387916 w 47"/>
                  <a:gd name="T87" fmla="*/ 374847024 h 98"/>
                  <a:gd name="T88" fmla="*/ 416859358 w 47"/>
                  <a:gd name="T89" fmla="*/ 421072793 h 98"/>
                  <a:gd name="T90" fmla="*/ 401583807 w 47"/>
                  <a:gd name="T91" fmla="*/ 454355496 h 98"/>
                  <a:gd name="T92" fmla="*/ 353258004 w 47"/>
                  <a:gd name="T93" fmla="*/ 454355496 h 98"/>
                  <a:gd name="T94" fmla="*/ 320268822 w 47"/>
                  <a:gd name="T95" fmla="*/ 469741209 h 98"/>
                  <a:gd name="T96" fmla="*/ 272003886 w 47"/>
                  <a:gd name="T97" fmla="*/ 438899736 h 98"/>
                  <a:gd name="T98" fmla="*/ 241383828 w 47"/>
                  <a:gd name="T99" fmla="*/ 487568456 h 98"/>
                  <a:gd name="T100" fmla="*/ 241383828 w 47"/>
                  <a:gd name="T101" fmla="*/ 584966629 h 98"/>
                  <a:gd name="T102" fmla="*/ 208403998 w 47"/>
                  <a:gd name="T103" fmla="*/ 634021216 h 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"/>
                  <a:gd name="T157" fmla="*/ 0 h 98"/>
                  <a:gd name="T158" fmla="*/ 47 w 47"/>
                  <a:gd name="T159" fmla="*/ 98 h 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" h="98">
                    <a:moveTo>
                      <a:pt x="13" y="39"/>
                    </a:moveTo>
                    <a:cubicBezTo>
                      <a:pt x="14" y="41"/>
                      <a:pt x="16" y="43"/>
                      <a:pt x="15" y="45"/>
                    </a:cubicBezTo>
                    <a:cubicBezTo>
                      <a:pt x="14" y="46"/>
                      <a:pt x="14" y="47"/>
                      <a:pt x="13" y="49"/>
                    </a:cubicBezTo>
                    <a:cubicBezTo>
                      <a:pt x="13" y="51"/>
                      <a:pt x="14" y="53"/>
                      <a:pt x="15" y="55"/>
                    </a:cubicBezTo>
                    <a:cubicBezTo>
                      <a:pt x="14" y="56"/>
                      <a:pt x="15" y="59"/>
                      <a:pt x="14" y="61"/>
                    </a:cubicBezTo>
                    <a:cubicBezTo>
                      <a:pt x="13" y="61"/>
                      <a:pt x="10" y="61"/>
                      <a:pt x="9" y="62"/>
                    </a:cubicBezTo>
                    <a:cubicBezTo>
                      <a:pt x="8" y="62"/>
                      <a:pt x="6" y="61"/>
                      <a:pt x="5" y="62"/>
                    </a:cubicBezTo>
                    <a:cubicBezTo>
                      <a:pt x="4" y="63"/>
                      <a:pt x="4" y="65"/>
                      <a:pt x="4" y="66"/>
                    </a:cubicBezTo>
                    <a:cubicBezTo>
                      <a:pt x="3" y="69"/>
                      <a:pt x="1" y="68"/>
                      <a:pt x="0" y="70"/>
                    </a:cubicBezTo>
                    <a:cubicBezTo>
                      <a:pt x="0" y="71"/>
                      <a:pt x="3" y="72"/>
                      <a:pt x="4" y="73"/>
                    </a:cubicBezTo>
                    <a:cubicBezTo>
                      <a:pt x="7" y="79"/>
                      <a:pt x="12" y="92"/>
                      <a:pt x="11" y="93"/>
                    </a:cubicBezTo>
                    <a:cubicBezTo>
                      <a:pt x="10" y="94"/>
                      <a:pt x="7" y="93"/>
                      <a:pt x="6" y="94"/>
                    </a:cubicBezTo>
                    <a:cubicBezTo>
                      <a:pt x="5" y="95"/>
                      <a:pt x="9" y="97"/>
                      <a:pt x="9" y="98"/>
                    </a:cubicBezTo>
                    <a:cubicBezTo>
                      <a:pt x="11" y="96"/>
                      <a:pt x="14" y="98"/>
                      <a:pt x="14" y="96"/>
                    </a:cubicBezTo>
                    <a:cubicBezTo>
                      <a:pt x="14" y="94"/>
                      <a:pt x="14" y="93"/>
                      <a:pt x="14" y="91"/>
                    </a:cubicBezTo>
                    <a:cubicBezTo>
                      <a:pt x="14" y="90"/>
                      <a:pt x="16" y="89"/>
                      <a:pt x="15" y="85"/>
                    </a:cubicBezTo>
                    <a:cubicBezTo>
                      <a:pt x="17" y="85"/>
                      <a:pt x="18" y="85"/>
                      <a:pt x="19" y="83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5"/>
                      <a:pt x="20" y="87"/>
                      <a:pt x="22" y="87"/>
                    </a:cubicBezTo>
                    <a:cubicBezTo>
                      <a:pt x="23" y="87"/>
                      <a:pt x="24" y="86"/>
                      <a:pt x="25" y="86"/>
                    </a:cubicBezTo>
                    <a:cubicBezTo>
                      <a:pt x="27" y="86"/>
                      <a:pt x="28" y="86"/>
                      <a:pt x="29" y="86"/>
                    </a:cubicBezTo>
                    <a:cubicBezTo>
                      <a:pt x="30" y="85"/>
                      <a:pt x="29" y="84"/>
                      <a:pt x="30" y="83"/>
                    </a:cubicBezTo>
                    <a:cubicBezTo>
                      <a:pt x="33" y="81"/>
                      <a:pt x="35" y="81"/>
                      <a:pt x="37" y="78"/>
                    </a:cubicBezTo>
                    <a:cubicBezTo>
                      <a:pt x="38" y="76"/>
                      <a:pt x="39" y="73"/>
                      <a:pt x="40" y="70"/>
                    </a:cubicBezTo>
                    <a:cubicBezTo>
                      <a:pt x="41" y="68"/>
                      <a:pt x="42" y="66"/>
                      <a:pt x="42" y="65"/>
                    </a:cubicBezTo>
                    <a:cubicBezTo>
                      <a:pt x="42" y="62"/>
                      <a:pt x="41" y="59"/>
                      <a:pt x="41" y="57"/>
                    </a:cubicBezTo>
                    <a:cubicBezTo>
                      <a:pt x="41" y="55"/>
                      <a:pt x="43" y="54"/>
                      <a:pt x="44" y="53"/>
                    </a:cubicBezTo>
                    <a:cubicBezTo>
                      <a:pt x="44" y="52"/>
                      <a:pt x="42" y="50"/>
                      <a:pt x="43" y="49"/>
                    </a:cubicBezTo>
                    <a:cubicBezTo>
                      <a:pt x="44" y="45"/>
                      <a:pt x="45" y="40"/>
                      <a:pt x="46" y="33"/>
                    </a:cubicBezTo>
                    <a:cubicBezTo>
                      <a:pt x="47" y="27"/>
                      <a:pt x="46" y="20"/>
                      <a:pt x="45" y="15"/>
                    </a:cubicBezTo>
                    <a:cubicBezTo>
                      <a:pt x="46" y="11"/>
                      <a:pt x="46" y="9"/>
                      <a:pt x="46" y="7"/>
                    </a:cubicBezTo>
                    <a:cubicBezTo>
                      <a:pt x="44" y="8"/>
                      <a:pt x="42" y="8"/>
                      <a:pt x="42" y="9"/>
                    </a:cubicBezTo>
                    <a:cubicBezTo>
                      <a:pt x="40" y="10"/>
                      <a:pt x="40" y="10"/>
                      <a:pt x="40" y="9"/>
                    </a:cubicBezTo>
                    <a:cubicBezTo>
                      <a:pt x="40" y="4"/>
                      <a:pt x="39" y="5"/>
                      <a:pt x="37" y="4"/>
                    </a:cubicBezTo>
                    <a:cubicBezTo>
                      <a:pt x="36" y="3"/>
                      <a:pt x="37" y="1"/>
                      <a:pt x="35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31" y="1"/>
                      <a:pt x="31" y="4"/>
                      <a:pt x="30" y="5"/>
                    </a:cubicBezTo>
                    <a:cubicBezTo>
                      <a:pt x="29" y="6"/>
                      <a:pt x="28" y="5"/>
                      <a:pt x="28" y="6"/>
                    </a:cubicBezTo>
                    <a:cubicBezTo>
                      <a:pt x="27" y="7"/>
                      <a:pt x="29" y="8"/>
                      <a:pt x="29" y="9"/>
                    </a:cubicBezTo>
                    <a:cubicBezTo>
                      <a:pt x="30" y="10"/>
                      <a:pt x="30" y="11"/>
                      <a:pt x="31" y="11"/>
                    </a:cubicBezTo>
                    <a:cubicBezTo>
                      <a:pt x="33" y="11"/>
                      <a:pt x="32" y="9"/>
                      <a:pt x="34" y="10"/>
                    </a:cubicBezTo>
                    <a:cubicBezTo>
                      <a:pt x="36" y="11"/>
                      <a:pt x="34" y="16"/>
                      <a:pt x="33" y="17"/>
                    </a:cubicBezTo>
                    <a:cubicBezTo>
                      <a:pt x="32" y="17"/>
                      <a:pt x="30" y="16"/>
                      <a:pt x="29" y="19"/>
                    </a:cubicBezTo>
                    <a:cubicBezTo>
                      <a:pt x="29" y="21"/>
                      <a:pt x="33" y="20"/>
                      <a:pt x="32" y="23"/>
                    </a:cubicBezTo>
                    <a:cubicBezTo>
                      <a:pt x="29" y="28"/>
                      <a:pt x="27" y="25"/>
                      <a:pt x="26" y="26"/>
                    </a:cubicBezTo>
                    <a:cubicBezTo>
                      <a:pt x="25" y="27"/>
                      <a:pt x="25" y="28"/>
                      <a:pt x="25" y="28"/>
                    </a:cubicBezTo>
                    <a:cubicBezTo>
                      <a:pt x="24" y="28"/>
                      <a:pt x="23" y="28"/>
                      <a:pt x="22" y="28"/>
                    </a:cubicBezTo>
                    <a:cubicBezTo>
                      <a:pt x="21" y="28"/>
                      <a:pt x="21" y="29"/>
                      <a:pt x="20" y="29"/>
                    </a:cubicBezTo>
                    <a:cubicBezTo>
                      <a:pt x="19" y="29"/>
                      <a:pt x="19" y="27"/>
                      <a:pt x="17" y="27"/>
                    </a:cubicBezTo>
                    <a:cubicBezTo>
                      <a:pt x="16" y="26"/>
                      <a:pt x="16" y="28"/>
                      <a:pt x="15" y="30"/>
                    </a:cubicBezTo>
                    <a:cubicBezTo>
                      <a:pt x="12" y="33"/>
                      <a:pt x="16" y="35"/>
                      <a:pt x="15" y="36"/>
                    </a:cubicBezTo>
                    <a:cubicBezTo>
                      <a:pt x="14" y="38"/>
                      <a:pt x="14" y="39"/>
                      <a:pt x="13" y="39"/>
                    </a:cubicBezTo>
                    <a:close/>
                  </a:path>
                </a:pathLst>
              </a:custGeom>
              <a:solidFill>
                <a:srgbClr val="91E5E3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7" name="Freeform 6"/>
              <p:cNvSpPr>
                <a:spLocks noEditPoints="1"/>
              </p:cNvSpPr>
              <p:nvPr/>
            </p:nvSpPr>
            <p:spPr bwMode="auto">
              <a:xfrm>
                <a:off x="4393" y="2153"/>
                <a:ext cx="741" cy="1330"/>
              </a:xfrm>
              <a:custGeom>
                <a:avLst/>
                <a:gdLst>
                  <a:gd name="T0" fmla="*/ 1312383466 w 117"/>
                  <a:gd name="T1" fmla="*/ 2147483647 h 210"/>
                  <a:gd name="T2" fmla="*/ 1410928080 w 117"/>
                  <a:gd name="T3" fmla="*/ 2147483647 h 210"/>
                  <a:gd name="T4" fmla="*/ 1524501640 w 117"/>
                  <a:gd name="T5" fmla="*/ 2147483647 h 210"/>
                  <a:gd name="T6" fmla="*/ 1638534037 w 117"/>
                  <a:gd name="T7" fmla="*/ 2147483647 h 210"/>
                  <a:gd name="T8" fmla="*/ 1638534037 w 117"/>
                  <a:gd name="T9" fmla="*/ 2147483647 h 210"/>
                  <a:gd name="T10" fmla="*/ 1737080678 w 117"/>
                  <a:gd name="T11" fmla="*/ 2147483647 h 210"/>
                  <a:gd name="T12" fmla="*/ 1918099254 w 117"/>
                  <a:gd name="T13" fmla="*/ 2147483647 h 210"/>
                  <a:gd name="T14" fmla="*/ 1804066047 w 117"/>
                  <a:gd name="T15" fmla="*/ 2147483647 h 210"/>
                  <a:gd name="T16" fmla="*/ 1672098871 w 117"/>
                  <a:gd name="T17" fmla="*/ 2130227904 h 210"/>
                  <a:gd name="T18" fmla="*/ 1607496861 w 117"/>
                  <a:gd name="T19" fmla="*/ 1933659129 h 210"/>
                  <a:gd name="T20" fmla="*/ 1376974937 w 117"/>
                  <a:gd name="T21" fmla="*/ 1770572499 h 210"/>
                  <a:gd name="T22" fmla="*/ 1115802525 w 117"/>
                  <a:gd name="T23" fmla="*/ 1786130809 h 210"/>
                  <a:gd name="T24" fmla="*/ 1115802525 w 117"/>
                  <a:gd name="T25" fmla="*/ 1902610604 h 210"/>
                  <a:gd name="T26" fmla="*/ 1048367236 w 117"/>
                  <a:gd name="T27" fmla="*/ 1902610604 h 210"/>
                  <a:gd name="T28" fmla="*/ 983765226 w 117"/>
                  <a:gd name="T29" fmla="*/ 1967152623 h 210"/>
                  <a:gd name="T30" fmla="*/ 851798455 w 117"/>
                  <a:gd name="T31" fmla="*/ 1884605703 h 210"/>
                  <a:gd name="T32" fmla="*/ 737764640 w 117"/>
                  <a:gd name="T33" fmla="*/ 1687589035 h 210"/>
                  <a:gd name="T34" fmla="*/ 802296121 w 117"/>
                  <a:gd name="T35" fmla="*/ 1426415009 h 210"/>
                  <a:gd name="T36" fmla="*/ 851798455 w 117"/>
                  <a:gd name="T37" fmla="*/ 1164856728 h 210"/>
                  <a:gd name="T38" fmla="*/ 869731208 w 117"/>
                  <a:gd name="T39" fmla="*/ 753253210 h 210"/>
                  <a:gd name="T40" fmla="*/ 1131362457 w 117"/>
                  <a:gd name="T41" fmla="*/ 442640693 h 210"/>
                  <a:gd name="T42" fmla="*/ 1229449855 w 117"/>
                  <a:gd name="T43" fmla="*/ 378048109 h 210"/>
                  <a:gd name="T44" fmla="*/ 771258945 w 117"/>
                  <a:gd name="T45" fmla="*/ 15550108 h 210"/>
                  <a:gd name="T46" fmla="*/ 623731837 w 117"/>
                  <a:gd name="T47" fmla="*/ 147526648 h 210"/>
                  <a:gd name="T48" fmla="*/ 359655517 w 117"/>
                  <a:gd name="T49" fmla="*/ 393598110 h 210"/>
                  <a:gd name="T50" fmla="*/ 458200638 w 117"/>
                  <a:gd name="T51" fmla="*/ 885291113 h 210"/>
                  <a:gd name="T52" fmla="*/ 261558796 w 117"/>
                  <a:gd name="T53" fmla="*/ 1131362423 h 210"/>
                  <a:gd name="T54" fmla="*/ 82995145 w 117"/>
                  <a:gd name="T55" fmla="*/ 1195893903 h 210"/>
                  <a:gd name="T56" fmla="*/ 33494015 w 117"/>
                  <a:gd name="T57" fmla="*/ 1361424692 h 210"/>
                  <a:gd name="T58" fmla="*/ 82995145 w 117"/>
                  <a:gd name="T59" fmla="*/ 1540060715 h 210"/>
                  <a:gd name="T60" fmla="*/ 147526652 w 117"/>
                  <a:gd name="T61" fmla="*/ 1737080626 h 210"/>
                  <a:gd name="T62" fmla="*/ 359655517 w 117"/>
                  <a:gd name="T63" fmla="*/ 1918099197 h 210"/>
                  <a:gd name="T64" fmla="*/ 279564103 w 117"/>
                  <a:gd name="T65" fmla="*/ 2114740932 h 210"/>
                  <a:gd name="T66" fmla="*/ 458200638 w 117"/>
                  <a:gd name="T67" fmla="*/ 2147483647 h 210"/>
                  <a:gd name="T68" fmla="*/ 673162630 w 117"/>
                  <a:gd name="T69" fmla="*/ 2147483647 h 210"/>
                  <a:gd name="T70" fmla="*/ 673162630 w 117"/>
                  <a:gd name="T71" fmla="*/ 2147483647 h 210"/>
                  <a:gd name="T72" fmla="*/ 574678410 w 117"/>
                  <a:gd name="T73" fmla="*/ 2147483647 h 210"/>
                  <a:gd name="T74" fmla="*/ 802296121 w 117"/>
                  <a:gd name="T75" fmla="*/ 2147483647 h 210"/>
                  <a:gd name="T76" fmla="*/ 820688522 w 117"/>
                  <a:gd name="T77" fmla="*/ 2147483647 h 210"/>
                  <a:gd name="T78" fmla="*/ 836238726 w 117"/>
                  <a:gd name="T79" fmla="*/ 2147483647 h 210"/>
                  <a:gd name="T80" fmla="*/ 851798455 w 117"/>
                  <a:gd name="T81" fmla="*/ 2147483647 h 210"/>
                  <a:gd name="T82" fmla="*/ 1146851861 w 117"/>
                  <a:gd name="T83" fmla="*/ 2147483647 h 210"/>
                  <a:gd name="T84" fmla="*/ 851798455 w 117"/>
                  <a:gd name="T85" fmla="*/ 1786130809 h 210"/>
                  <a:gd name="T86" fmla="*/ 820688522 w 117"/>
                  <a:gd name="T87" fmla="*/ 1804065993 h 210"/>
                  <a:gd name="T88" fmla="*/ 968276633 w 117"/>
                  <a:gd name="T89" fmla="*/ 1687589035 h 210"/>
                  <a:gd name="T90" fmla="*/ 900841344 w 117"/>
                  <a:gd name="T91" fmla="*/ 1770572499 h 210"/>
                  <a:gd name="T92" fmla="*/ 968276633 w 117"/>
                  <a:gd name="T93" fmla="*/ 1835176128 h 210"/>
                  <a:gd name="T94" fmla="*/ 999325158 w 117"/>
                  <a:gd name="T95" fmla="*/ 1819625924 h 210"/>
                  <a:gd name="T96" fmla="*/ 999325158 w 117"/>
                  <a:gd name="T97" fmla="*/ 1819625924 h 210"/>
                  <a:gd name="T98" fmla="*/ 983765226 w 117"/>
                  <a:gd name="T99" fmla="*/ 1672098821 h 2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7"/>
                  <a:gd name="T151" fmla="*/ 0 h 210"/>
                  <a:gd name="T152" fmla="*/ 117 w 117"/>
                  <a:gd name="T153" fmla="*/ 210 h 2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7" h="210">
                    <a:moveTo>
                      <a:pt x="80" y="185"/>
                    </a:moveTo>
                    <a:cubicBezTo>
                      <a:pt x="79" y="187"/>
                      <a:pt x="79" y="190"/>
                      <a:pt x="79" y="192"/>
                    </a:cubicBezTo>
                    <a:cubicBezTo>
                      <a:pt x="80" y="195"/>
                      <a:pt x="83" y="195"/>
                      <a:pt x="83" y="197"/>
                    </a:cubicBezTo>
                    <a:cubicBezTo>
                      <a:pt x="83" y="198"/>
                      <a:pt x="80" y="199"/>
                      <a:pt x="80" y="202"/>
                    </a:cubicBezTo>
                    <a:cubicBezTo>
                      <a:pt x="80" y="204"/>
                      <a:pt x="83" y="204"/>
                      <a:pt x="83" y="206"/>
                    </a:cubicBezTo>
                    <a:cubicBezTo>
                      <a:pt x="83" y="207"/>
                      <a:pt x="83" y="208"/>
                      <a:pt x="83" y="210"/>
                    </a:cubicBezTo>
                    <a:cubicBezTo>
                      <a:pt x="83" y="210"/>
                      <a:pt x="83" y="210"/>
                      <a:pt x="84" y="210"/>
                    </a:cubicBezTo>
                    <a:cubicBezTo>
                      <a:pt x="85" y="210"/>
                      <a:pt x="85" y="209"/>
                      <a:pt x="86" y="207"/>
                    </a:cubicBezTo>
                    <a:cubicBezTo>
                      <a:pt x="87" y="206"/>
                      <a:pt x="83" y="204"/>
                      <a:pt x="86" y="201"/>
                    </a:cubicBezTo>
                    <a:cubicBezTo>
                      <a:pt x="87" y="199"/>
                      <a:pt x="87" y="197"/>
                      <a:pt x="88" y="198"/>
                    </a:cubicBezTo>
                    <a:cubicBezTo>
                      <a:pt x="90" y="198"/>
                      <a:pt x="90" y="200"/>
                      <a:pt x="91" y="200"/>
                    </a:cubicBezTo>
                    <a:cubicBezTo>
                      <a:pt x="92" y="200"/>
                      <a:pt x="92" y="199"/>
                      <a:pt x="93" y="199"/>
                    </a:cubicBezTo>
                    <a:cubicBezTo>
                      <a:pt x="94" y="199"/>
                      <a:pt x="95" y="199"/>
                      <a:pt x="96" y="199"/>
                    </a:cubicBezTo>
                    <a:cubicBezTo>
                      <a:pt x="96" y="199"/>
                      <a:pt x="96" y="198"/>
                      <a:pt x="97" y="197"/>
                    </a:cubicBezTo>
                    <a:cubicBezTo>
                      <a:pt x="98" y="196"/>
                      <a:pt x="100" y="199"/>
                      <a:pt x="103" y="194"/>
                    </a:cubicBezTo>
                    <a:cubicBezTo>
                      <a:pt x="104" y="191"/>
                      <a:pt x="100" y="192"/>
                      <a:pt x="100" y="190"/>
                    </a:cubicBezTo>
                    <a:cubicBezTo>
                      <a:pt x="101" y="187"/>
                      <a:pt x="103" y="188"/>
                      <a:pt x="104" y="188"/>
                    </a:cubicBezTo>
                    <a:cubicBezTo>
                      <a:pt x="105" y="187"/>
                      <a:pt x="107" y="182"/>
                      <a:pt x="105" y="181"/>
                    </a:cubicBezTo>
                    <a:cubicBezTo>
                      <a:pt x="103" y="180"/>
                      <a:pt x="104" y="182"/>
                      <a:pt x="102" y="182"/>
                    </a:cubicBezTo>
                    <a:cubicBezTo>
                      <a:pt x="101" y="182"/>
                      <a:pt x="101" y="181"/>
                      <a:pt x="100" y="180"/>
                    </a:cubicBezTo>
                    <a:cubicBezTo>
                      <a:pt x="100" y="179"/>
                      <a:pt x="98" y="178"/>
                      <a:pt x="99" y="177"/>
                    </a:cubicBezTo>
                    <a:cubicBezTo>
                      <a:pt x="99" y="176"/>
                      <a:pt x="100" y="177"/>
                      <a:pt x="101" y="176"/>
                    </a:cubicBezTo>
                    <a:cubicBezTo>
                      <a:pt x="102" y="175"/>
                      <a:pt x="102" y="172"/>
                      <a:pt x="104" y="171"/>
                    </a:cubicBezTo>
                    <a:cubicBezTo>
                      <a:pt x="104" y="171"/>
                      <a:pt x="105" y="171"/>
                      <a:pt x="106" y="171"/>
                    </a:cubicBezTo>
                    <a:cubicBezTo>
                      <a:pt x="108" y="172"/>
                      <a:pt x="107" y="174"/>
                      <a:pt x="108" y="175"/>
                    </a:cubicBezTo>
                    <a:cubicBezTo>
                      <a:pt x="110" y="176"/>
                      <a:pt x="111" y="175"/>
                      <a:pt x="111" y="180"/>
                    </a:cubicBezTo>
                    <a:cubicBezTo>
                      <a:pt x="111" y="181"/>
                      <a:pt x="111" y="181"/>
                      <a:pt x="113" y="180"/>
                    </a:cubicBezTo>
                    <a:cubicBezTo>
                      <a:pt x="113" y="179"/>
                      <a:pt x="115" y="179"/>
                      <a:pt x="117" y="178"/>
                    </a:cubicBezTo>
                    <a:cubicBezTo>
                      <a:pt x="116" y="177"/>
                      <a:pt x="116" y="176"/>
                      <a:pt x="116" y="174"/>
                    </a:cubicBezTo>
                    <a:cubicBezTo>
                      <a:pt x="116" y="169"/>
                      <a:pt x="117" y="164"/>
                      <a:pt x="116" y="161"/>
                    </a:cubicBezTo>
                    <a:cubicBezTo>
                      <a:pt x="116" y="160"/>
                      <a:pt x="116" y="157"/>
                      <a:pt x="112" y="153"/>
                    </a:cubicBezTo>
                    <a:cubicBezTo>
                      <a:pt x="113" y="151"/>
                      <a:pt x="112" y="150"/>
                      <a:pt x="110" y="149"/>
                    </a:cubicBezTo>
                    <a:cubicBezTo>
                      <a:pt x="108" y="148"/>
                      <a:pt x="109" y="146"/>
                      <a:pt x="109" y="145"/>
                    </a:cubicBezTo>
                    <a:cubicBezTo>
                      <a:pt x="109" y="144"/>
                      <a:pt x="106" y="144"/>
                      <a:pt x="104" y="140"/>
                    </a:cubicBezTo>
                    <a:cubicBezTo>
                      <a:pt x="102" y="135"/>
                      <a:pt x="100" y="134"/>
                      <a:pt x="101" y="132"/>
                    </a:cubicBezTo>
                    <a:cubicBezTo>
                      <a:pt x="101" y="131"/>
                      <a:pt x="102" y="131"/>
                      <a:pt x="102" y="130"/>
                    </a:cubicBezTo>
                    <a:cubicBezTo>
                      <a:pt x="101" y="130"/>
                      <a:pt x="100" y="129"/>
                      <a:pt x="100" y="128"/>
                    </a:cubicBezTo>
                    <a:cubicBezTo>
                      <a:pt x="100" y="127"/>
                      <a:pt x="101" y="127"/>
                      <a:pt x="101" y="126"/>
                    </a:cubicBezTo>
                    <a:cubicBezTo>
                      <a:pt x="101" y="124"/>
                      <a:pt x="100" y="124"/>
                      <a:pt x="101" y="122"/>
                    </a:cubicBezTo>
                    <a:cubicBezTo>
                      <a:pt x="100" y="121"/>
                      <a:pt x="99" y="120"/>
                      <a:pt x="98" y="118"/>
                    </a:cubicBezTo>
                    <a:cubicBezTo>
                      <a:pt x="95" y="118"/>
                      <a:pt x="96" y="119"/>
                      <a:pt x="94" y="114"/>
                    </a:cubicBezTo>
                    <a:cubicBezTo>
                      <a:pt x="93" y="112"/>
                      <a:pt x="91" y="114"/>
                      <a:pt x="91" y="113"/>
                    </a:cubicBezTo>
                    <a:cubicBezTo>
                      <a:pt x="93" y="111"/>
                      <a:pt x="91" y="108"/>
                      <a:pt x="88" y="109"/>
                    </a:cubicBezTo>
                    <a:cubicBezTo>
                      <a:pt x="86" y="108"/>
                      <a:pt x="85" y="108"/>
                      <a:pt x="84" y="108"/>
                    </a:cubicBezTo>
                    <a:cubicBezTo>
                      <a:pt x="82" y="108"/>
                      <a:pt x="83" y="106"/>
                      <a:pt x="80" y="107"/>
                    </a:cubicBezTo>
                    <a:cubicBezTo>
                      <a:pt x="78" y="105"/>
                      <a:pt x="78" y="105"/>
                      <a:pt x="76" y="106"/>
                    </a:cubicBezTo>
                    <a:cubicBezTo>
                      <a:pt x="73" y="104"/>
                      <a:pt x="73" y="106"/>
                      <a:pt x="71" y="108"/>
                    </a:cubicBezTo>
                    <a:cubicBezTo>
                      <a:pt x="70" y="109"/>
                      <a:pt x="68" y="108"/>
                      <a:pt x="68" y="109"/>
                    </a:cubicBezTo>
                    <a:cubicBezTo>
                      <a:pt x="67" y="110"/>
                      <a:pt x="72" y="111"/>
                      <a:pt x="72" y="114"/>
                    </a:cubicBezTo>
                    <a:cubicBezTo>
                      <a:pt x="72" y="116"/>
                      <a:pt x="71" y="116"/>
                      <a:pt x="71" y="117"/>
                    </a:cubicBezTo>
                    <a:cubicBezTo>
                      <a:pt x="69" y="118"/>
                      <a:pt x="70" y="114"/>
                      <a:pt x="69" y="112"/>
                    </a:cubicBezTo>
                    <a:cubicBezTo>
                      <a:pt x="68" y="112"/>
                      <a:pt x="68" y="114"/>
                      <a:pt x="68" y="116"/>
                    </a:cubicBezTo>
                    <a:cubicBezTo>
                      <a:pt x="67" y="117"/>
                      <a:pt x="67" y="118"/>
                      <a:pt x="68" y="120"/>
                    </a:cubicBezTo>
                    <a:cubicBezTo>
                      <a:pt x="66" y="121"/>
                      <a:pt x="64" y="122"/>
                      <a:pt x="63" y="122"/>
                    </a:cubicBezTo>
                    <a:cubicBezTo>
                      <a:pt x="63" y="121"/>
                      <a:pt x="64" y="120"/>
                      <a:pt x="64" y="119"/>
                    </a:cubicBezTo>
                    <a:cubicBezTo>
                      <a:pt x="63" y="118"/>
                      <a:pt x="64" y="118"/>
                      <a:pt x="64" y="116"/>
                    </a:cubicBezTo>
                    <a:cubicBezTo>
                      <a:pt x="64" y="115"/>
                      <a:pt x="61" y="117"/>
                      <a:pt x="60" y="117"/>
                    </a:cubicBezTo>
                    <a:cubicBezTo>
                      <a:pt x="60" y="116"/>
                      <a:pt x="61" y="115"/>
                      <a:pt x="62" y="113"/>
                    </a:cubicBezTo>
                    <a:cubicBezTo>
                      <a:pt x="61" y="112"/>
                      <a:pt x="58" y="114"/>
                      <a:pt x="58" y="116"/>
                    </a:cubicBezTo>
                    <a:cubicBezTo>
                      <a:pt x="59" y="117"/>
                      <a:pt x="60" y="117"/>
                      <a:pt x="60" y="120"/>
                    </a:cubicBezTo>
                    <a:cubicBezTo>
                      <a:pt x="61" y="121"/>
                      <a:pt x="58" y="121"/>
                      <a:pt x="57" y="121"/>
                    </a:cubicBezTo>
                    <a:cubicBezTo>
                      <a:pt x="57" y="120"/>
                      <a:pt x="58" y="119"/>
                      <a:pt x="57" y="118"/>
                    </a:cubicBezTo>
                    <a:cubicBezTo>
                      <a:pt x="57" y="117"/>
                      <a:pt x="54" y="117"/>
                      <a:pt x="54" y="113"/>
                    </a:cubicBezTo>
                    <a:cubicBezTo>
                      <a:pt x="53" y="112"/>
                      <a:pt x="52" y="114"/>
                      <a:pt x="52" y="115"/>
                    </a:cubicBezTo>
                    <a:cubicBezTo>
                      <a:pt x="49" y="115"/>
                      <a:pt x="49" y="118"/>
                      <a:pt x="46" y="116"/>
                    </a:cubicBezTo>
                    <a:cubicBezTo>
                      <a:pt x="44" y="116"/>
                      <a:pt x="44" y="118"/>
                      <a:pt x="42" y="117"/>
                    </a:cubicBezTo>
                    <a:cubicBezTo>
                      <a:pt x="41" y="111"/>
                      <a:pt x="43" y="111"/>
                      <a:pt x="46" y="108"/>
                    </a:cubicBezTo>
                    <a:cubicBezTo>
                      <a:pt x="46" y="106"/>
                      <a:pt x="45" y="104"/>
                      <a:pt x="45" y="103"/>
                    </a:cubicBezTo>
                    <a:cubicBezTo>
                      <a:pt x="45" y="102"/>
                      <a:pt x="46" y="102"/>
                      <a:pt x="46" y="101"/>
                    </a:cubicBezTo>
                    <a:cubicBezTo>
                      <a:pt x="47" y="99"/>
                      <a:pt x="47" y="97"/>
                      <a:pt x="48" y="95"/>
                    </a:cubicBezTo>
                    <a:cubicBezTo>
                      <a:pt x="49" y="94"/>
                      <a:pt x="49" y="92"/>
                      <a:pt x="49" y="90"/>
                    </a:cubicBezTo>
                    <a:cubicBezTo>
                      <a:pt x="51" y="89"/>
                      <a:pt x="51" y="88"/>
                      <a:pt x="49" y="87"/>
                    </a:cubicBezTo>
                    <a:cubicBezTo>
                      <a:pt x="48" y="87"/>
                      <a:pt x="48" y="84"/>
                      <a:pt x="50" y="82"/>
                    </a:cubicBezTo>
                    <a:cubicBezTo>
                      <a:pt x="50" y="81"/>
                      <a:pt x="48" y="81"/>
                      <a:pt x="50" y="78"/>
                    </a:cubicBezTo>
                    <a:cubicBezTo>
                      <a:pt x="50" y="78"/>
                      <a:pt x="49" y="76"/>
                      <a:pt x="50" y="74"/>
                    </a:cubicBezTo>
                    <a:cubicBezTo>
                      <a:pt x="51" y="73"/>
                      <a:pt x="50" y="73"/>
                      <a:pt x="52" y="71"/>
                    </a:cubicBezTo>
                    <a:cubicBezTo>
                      <a:pt x="52" y="70"/>
                      <a:pt x="51" y="67"/>
                      <a:pt x="52" y="66"/>
                    </a:cubicBezTo>
                    <a:cubicBezTo>
                      <a:pt x="53" y="64"/>
                      <a:pt x="52" y="61"/>
                      <a:pt x="52" y="58"/>
                    </a:cubicBezTo>
                    <a:cubicBezTo>
                      <a:pt x="51" y="57"/>
                      <a:pt x="54" y="56"/>
                      <a:pt x="54" y="54"/>
                    </a:cubicBezTo>
                    <a:cubicBezTo>
                      <a:pt x="55" y="52"/>
                      <a:pt x="53" y="49"/>
                      <a:pt x="53" y="46"/>
                    </a:cubicBezTo>
                    <a:cubicBezTo>
                      <a:pt x="53" y="44"/>
                      <a:pt x="54" y="42"/>
                      <a:pt x="56" y="40"/>
                    </a:cubicBezTo>
                    <a:cubicBezTo>
                      <a:pt x="57" y="39"/>
                      <a:pt x="58" y="38"/>
                      <a:pt x="58" y="36"/>
                    </a:cubicBezTo>
                    <a:cubicBezTo>
                      <a:pt x="59" y="35"/>
                      <a:pt x="60" y="34"/>
                      <a:pt x="61" y="34"/>
                    </a:cubicBezTo>
                    <a:cubicBezTo>
                      <a:pt x="66" y="30"/>
                      <a:pt x="67" y="27"/>
                      <a:pt x="69" y="27"/>
                    </a:cubicBezTo>
                    <a:cubicBezTo>
                      <a:pt x="70" y="27"/>
                      <a:pt x="70" y="31"/>
                      <a:pt x="72" y="30"/>
                    </a:cubicBezTo>
                    <a:cubicBezTo>
                      <a:pt x="74" y="29"/>
                      <a:pt x="72" y="27"/>
                      <a:pt x="72" y="26"/>
                    </a:cubicBezTo>
                    <a:cubicBezTo>
                      <a:pt x="72" y="25"/>
                      <a:pt x="73" y="24"/>
                      <a:pt x="75" y="23"/>
                    </a:cubicBezTo>
                    <a:cubicBezTo>
                      <a:pt x="73" y="18"/>
                      <a:pt x="71" y="18"/>
                      <a:pt x="69" y="18"/>
                    </a:cubicBezTo>
                    <a:cubicBezTo>
                      <a:pt x="62" y="17"/>
                      <a:pt x="62" y="20"/>
                      <a:pt x="60" y="19"/>
                    </a:cubicBezTo>
                    <a:cubicBezTo>
                      <a:pt x="57" y="17"/>
                      <a:pt x="60" y="14"/>
                      <a:pt x="60" y="9"/>
                    </a:cubicBezTo>
                    <a:cubicBezTo>
                      <a:pt x="60" y="4"/>
                      <a:pt x="50" y="0"/>
                      <a:pt x="47" y="1"/>
                    </a:cubicBezTo>
                    <a:cubicBezTo>
                      <a:pt x="45" y="3"/>
                      <a:pt x="43" y="6"/>
                      <a:pt x="42" y="6"/>
                    </a:cubicBezTo>
                    <a:cubicBezTo>
                      <a:pt x="43" y="7"/>
                      <a:pt x="44" y="8"/>
                      <a:pt x="43" y="9"/>
                    </a:cubicBezTo>
                    <a:cubicBezTo>
                      <a:pt x="40" y="11"/>
                      <a:pt x="39" y="7"/>
                      <a:pt x="39" y="7"/>
                    </a:cubicBezTo>
                    <a:cubicBezTo>
                      <a:pt x="38" y="8"/>
                      <a:pt x="39" y="9"/>
                      <a:pt x="38" y="9"/>
                    </a:cubicBezTo>
                    <a:cubicBezTo>
                      <a:pt x="37" y="9"/>
                      <a:pt x="36" y="9"/>
                      <a:pt x="35" y="9"/>
                    </a:cubicBezTo>
                    <a:cubicBezTo>
                      <a:pt x="32" y="10"/>
                      <a:pt x="36" y="12"/>
                      <a:pt x="33" y="14"/>
                    </a:cubicBezTo>
                    <a:cubicBezTo>
                      <a:pt x="30" y="15"/>
                      <a:pt x="20" y="12"/>
                      <a:pt x="20" y="15"/>
                    </a:cubicBezTo>
                    <a:cubicBezTo>
                      <a:pt x="20" y="17"/>
                      <a:pt x="22" y="24"/>
                      <a:pt x="22" y="24"/>
                    </a:cubicBezTo>
                    <a:cubicBezTo>
                      <a:pt x="21" y="30"/>
                      <a:pt x="18" y="36"/>
                      <a:pt x="19" y="39"/>
                    </a:cubicBezTo>
                    <a:cubicBezTo>
                      <a:pt x="20" y="41"/>
                      <a:pt x="21" y="41"/>
                      <a:pt x="22" y="42"/>
                    </a:cubicBezTo>
                    <a:cubicBezTo>
                      <a:pt x="23" y="44"/>
                      <a:pt x="22" y="45"/>
                      <a:pt x="23" y="46"/>
                    </a:cubicBezTo>
                    <a:cubicBezTo>
                      <a:pt x="26" y="51"/>
                      <a:pt x="28" y="51"/>
                      <a:pt x="28" y="54"/>
                    </a:cubicBezTo>
                    <a:cubicBezTo>
                      <a:pt x="28" y="55"/>
                      <a:pt x="27" y="55"/>
                      <a:pt x="26" y="54"/>
                    </a:cubicBezTo>
                    <a:cubicBezTo>
                      <a:pt x="22" y="55"/>
                      <a:pt x="25" y="58"/>
                      <a:pt x="22" y="62"/>
                    </a:cubicBezTo>
                    <a:cubicBezTo>
                      <a:pt x="19" y="65"/>
                      <a:pt x="17" y="63"/>
                      <a:pt x="16" y="64"/>
                    </a:cubicBezTo>
                    <a:cubicBezTo>
                      <a:pt x="15" y="66"/>
                      <a:pt x="16" y="67"/>
                      <a:pt x="16" y="69"/>
                    </a:cubicBezTo>
                    <a:cubicBezTo>
                      <a:pt x="14" y="70"/>
                      <a:pt x="13" y="69"/>
                      <a:pt x="11" y="69"/>
                    </a:cubicBezTo>
                    <a:cubicBezTo>
                      <a:pt x="9" y="70"/>
                      <a:pt x="10" y="71"/>
                      <a:pt x="9" y="72"/>
                    </a:cubicBezTo>
                    <a:cubicBezTo>
                      <a:pt x="8" y="72"/>
                      <a:pt x="7" y="71"/>
                      <a:pt x="7" y="71"/>
                    </a:cubicBezTo>
                    <a:cubicBezTo>
                      <a:pt x="6" y="71"/>
                      <a:pt x="6" y="73"/>
                      <a:pt x="5" y="73"/>
                    </a:cubicBezTo>
                    <a:cubicBezTo>
                      <a:pt x="4" y="73"/>
                      <a:pt x="3" y="72"/>
                      <a:pt x="2" y="74"/>
                    </a:cubicBezTo>
                    <a:cubicBezTo>
                      <a:pt x="0" y="77"/>
                      <a:pt x="3" y="76"/>
                      <a:pt x="3" y="78"/>
                    </a:cubicBezTo>
                    <a:cubicBezTo>
                      <a:pt x="3" y="79"/>
                      <a:pt x="1" y="78"/>
                      <a:pt x="1" y="80"/>
                    </a:cubicBezTo>
                    <a:cubicBezTo>
                      <a:pt x="1" y="81"/>
                      <a:pt x="2" y="82"/>
                      <a:pt x="2" y="83"/>
                    </a:cubicBezTo>
                    <a:cubicBezTo>
                      <a:pt x="1" y="84"/>
                      <a:pt x="1" y="85"/>
                      <a:pt x="1" y="86"/>
                    </a:cubicBezTo>
                    <a:cubicBezTo>
                      <a:pt x="1" y="87"/>
                      <a:pt x="3" y="87"/>
                      <a:pt x="3" y="89"/>
                    </a:cubicBezTo>
                    <a:cubicBezTo>
                      <a:pt x="3" y="90"/>
                      <a:pt x="1" y="89"/>
                      <a:pt x="0" y="90"/>
                    </a:cubicBezTo>
                    <a:cubicBezTo>
                      <a:pt x="1" y="92"/>
                      <a:pt x="5" y="92"/>
                      <a:pt x="5" y="94"/>
                    </a:cubicBezTo>
                    <a:cubicBezTo>
                      <a:pt x="5" y="95"/>
                      <a:pt x="3" y="96"/>
                      <a:pt x="3" y="97"/>
                    </a:cubicBezTo>
                    <a:cubicBezTo>
                      <a:pt x="4" y="98"/>
                      <a:pt x="6" y="98"/>
                      <a:pt x="6" y="100"/>
                    </a:cubicBezTo>
                    <a:cubicBezTo>
                      <a:pt x="6" y="102"/>
                      <a:pt x="4" y="102"/>
                      <a:pt x="4" y="104"/>
                    </a:cubicBezTo>
                    <a:cubicBezTo>
                      <a:pt x="4" y="105"/>
                      <a:pt x="8" y="104"/>
                      <a:pt x="9" y="106"/>
                    </a:cubicBezTo>
                    <a:cubicBezTo>
                      <a:pt x="10" y="107"/>
                      <a:pt x="8" y="108"/>
                      <a:pt x="9" y="110"/>
                    </a:cubicBezTo>
                    <a:cubicBezTo>
                      <a:pt x="5" y="113"/>
                      <a:pt x="10" y="115"/>
                      <a:pt x="10" y="117"/>
                    </a:cubicBezTo>
                    <a:cubicBezTo>
                      <a:pt x="10" y="118"/>
                      <a:pt x="10" y="119"/>
                      <a:pt x="9" y="120"/>
                    </a:cubicBezTo>
                    <a:cubicBezTo>
                      <a:pt x="9" y="120"/>
                      <a:pt x="20" y="115"/>
                      <a:pt x="22" y="117"/>
                    </a:cubicBezTo>
                    <a:cubicBezTo>
                      <a:pt x="24" y="117"/>
                      <a:pt x="22" y="118"/>
                      <a:pt x="22" y="119"/>
                    </a:cubicBezTo>
                    <a:cubicBezTo>
                      <a:pt x="22" y="120"/>
                      <a:pt x="23" y="120"/>
                      <a:pt x="23" y="121"/>
                    </a:cubicBezTo>
                    <a:cubicBezTo>
                      <a:pt x="22" y="122"/>
                      <a:pt x="21" y="120"/>
                      <a:pt x="20" y="126"/>
                    </a:cubicBezTo>
                    <a:cubicBezTo>
                      <a:pt x="19" y="127"/>
                      <a:pt x="17" y="128"/>
                      <a:pt x="17" y="129"/>
                    </a:cubicBezTo>
                    <a:cubicBezTo>
                      <a:pt x="17" y="131"/>
                      <a:pt x="17" y="133"/>
                      <a:pt x="17" y="135"/>
                    </a:cubicBezTo>
                    <a:cubicBezTo>
                      <a:pt x="17" y="137"/>
                      <a:pt x="14" y="137"/>
                      <a:pt x="15" y="140"/>
                    </a:cubicBezTo>
                    <a:cubicBezTo>
                      <a:pt x="17" y="143"/>
                      <a:pt x="21" y="139"/>
                      <a:pt x="25" y="141"/>
                    </a:cubicBezTo>
                    <a:cubicBezTo>
                      <a:pt x="27" y="144"/>
                      <a:pt x="24" y="147"/>
                      <a:pt x="28" y="147"/>
                    </a:cubicBezTo>
                    <a:cubicBezTo>
                      <a:pt x="31" y="147"/>
                      <a:pt x="29" y="143"/>
                      <a:pt x="31" y="142"/>
                    </a:cubicBezTo>
                    <a:cubicBezTo>
                      <a:pt x="32" y="142"/>
                      <a:pt x="34" y="142"/>
                      <a:pt x="35" y="141"/>
                    </a:cubicBezTo>
                    <a:cubicBezTo>
                      <a:pt x="36" y="140"/>
                      <a:pt x="35" y="137"/>
                      <a:pt x="37" y="135"/>
                    </a:cubicBezTo>
                    <a:cubicBezTo>
                      <a:pt x="39" y="134"/>
                      <a:pt x="40" y="135"/>
                      <a:pt x="41" y="135"/>
                    </a:cubicBezTo>
                    <a:cubicBezTo>
                      <a:pt x="43" y="133"/>
                      <a:pt x="43" y="131"/>
                      <a:pt x="46" y="131"/>
                    </a:cubicBezTo>
                    <a:cubicBezTo>
                      <a:pt x="49" y="132"/>
                      <a:pt x="49" y="135"/>
                      <a:pt x="49" y="138"/>
                    </a:cubicBezTo>
                    <a:cubicBezTo>
                      <a:pt x="49" y="139"/>
                      <a:pt x="52" y="139"/>
                      <a:pt x="52" y="142"/>
                    </a:cubicBezTo>
                    <a:cubicBezTo>
                      <a:pt x="51" y="146"/>
                      <a:pt x="42" y="145"/>
                      <a:pt x="41" y="146"/>
                    </a:cubicBezTo>
                    <a:cubicBezTo>
                      <a:pt x="41" y="149"/>
                      <a:pt x="45" y="149"/>
                      <a:pt x="45" y="151"/>
                    </a:cubicBezTo>
                    <a:cubicBezTo>
                      <a:pt x="46" y="152"/>
                      <a:pt x="43" y="152"/>
                      <a:pt x="41" y="156"/>
                    </a:cubicBezTo>
                    <a:cubicBezTo>
                      <a:pt x="40" y="158"/>
                      <a:pt x="40" y="159"/>
                      <a:pt x="40" y="161"/>
                    </a:cubicBezTo>
                    <a:cubicBezTo>
                      <a:pt x="39" y="162"/>
                      <a:pt x="35" y="162"/>
                      <a:pt x="35" y="164"/>
                    </a:cubicBezTo>
                    <a:cubicBezTo>
                      <a:pt x="34" y="166"/>
                      <a:pt x="37" y="166"/>
                      <a:pt x="37" y="167"/>
                    </a:cubicBezTo>
                    <a:cubicBezTo>
                      <a:pt x="36" y="171"/>
                      <a:pt x="33" y="171"/>
                      <a:pt x="34" y="176"/>
                    </a:cubicBezTo>
                    <a:cubicBezTo>
                      <a:pt x="37" y="179"/>
                      <a:pt x="40" y="179"/>
                      <a:pt x="45" y="180"/>
                    </a:cubicBezTo>
                    <a:cubicBezTo>
                      <a:pt x="46" y="181"/>
                      <a:pt x="45" y="187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0" y="189"/>
                      <a:pt x="50" y="189"/>
                      <a:pt x="50" y="189"/>
                    </a:cubicBezTo>
                    <a:cubicBezTo>
                      <a:pt x="50" y="189"/>
                      <a:pt x="50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1" y="189"/>
                      <a:pt x="51" y="189"/>
                      <a:pt x="52" y="189"/>
                    </a:cubicBezTo>
                    <a:cubicBezTo>
                      <a:pt x="54" y="189"/>
                      <a:pt x="53" y="186"/>
                      <a:pt x="54" y="185"/>
                    </a:cubicBezTo>
                    <a:cubicBezTo>
                      <a:pt x="55" y="185"/>
                      <a:pt x="56" y="186"/>
                      <a:pt x="58" y="187"/>
                    </a:cubicBezTo>
                    <a:cubicBezTo>
                      <a:pt x="59" y="187"/>
                      <a:pt x="61" y="184"/>
                      <a:pt x="62" y="185"/>
                    </a:cubicBezTo>
                    <a:cubicBezTo>
                      <a:pt x="64" y="185"/>
                      <a:pt x="67" y="189"/>
                      <a:pt x="70" y="188"/>
                    </a:cubicBezTo>
                    <a:cubicBezTo>
                      <a:pt x="73" y="188"/>
                      <a:pt x="74" y="181"/>
                      <a:pt x="82" y="180"/>
                    </a:cubicBezTo>
                    <a:cubicBezTo>
                      <a:pt x="83" y="180"/>
                      <a:pt x="80" y="185"/>
                      <a:pt x="80" y="185"/>
                    </a:cubicBezTo>
                    <a:close/>
                    <a:moveTo>
                      <a:pt x="51" y="111"/>
                    </a:moveTo>
                    <a:cubicBezTo>
                      <a:pt x="51" y="110"/>
                      <a:pt x="52" y="110"/>
                      <a:pt x="52" y="109"/>
                    </a:cubicBezTo>
                    <a:cubicBezTo>
                      <a:pt x="52" y="109"/>
                      <a:pt x="53" y="109"/>
                      <a:pt x="53" y="109"/>
                    </a:cubicBezTo>
                    <a:cubicBezTo>
                      <a:pt x="53" y="108"/>
                      <a:pt x="53" y="107"/>
                      <a:pt x="53" y="107"/>
                    </a:cubicBezTo>
                    <a:cubicBezTo>
                      <a:pt x="52" y="106"/>
                      <a:pt x="51" y="107"/>
                      <a:pt x="51" y="109"/>
                    </a:cubicBezTo>
                    <a:cubicBezTo>
                      <a:pt x="51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1" y="111"/>
                    </a:cubicBezTo>
                    <a:close/>
                    <a:moveTo>
                      <a:pt x="55" y="104"/>
                    </a:moveTo>
                    <a:cubicBezTo>
                      <a:pt x="56" y="104"/>
                      <a:pt x="57" y="105"/>
                      <a:pt x="57" y="104"/>
                    </a:cubicBezTo>
                    <a:cubicBezTo>
                      <a:pt x="58" y="104"/>
                      <a:pt x="58" y="103"/>
                      <a:pt x="59" y="103"/>
                    </a:cubicBezTo>
                    <a:cubicBezTo>
                      <a:pt x="60" y="104"/>
                      <a:pt x="59" y="105"/>
                      <a:pt x="59" y="106"/>
                    </a:cubicBezTo>
                    <a:cubicBezTo>
                      <a:pt x="59" y="107"/>
                      <a:pt x="60" y="109"/>
                      <a:pt x="59" y="109"/>
                    </a:cubicBezTo>
                    <a:cubicBezTo>
                      <a:pt x="57" y="110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5" y="108"/>
                    </a:cubicBezTo>
                    <a:cubicBezTo>
                      <a:pt x="55" y="108"/>
                      <a:pt x="55" y="108"/>
                      <a:pt x="55" y="107"/>
                    </a:cubicBezTo>
                    <a:cubicBezTo>
                      <a:pt x="55" y="107"/>
                      <a:pt x="55" y="104"/>
                      <a:pt x="55" y="104"/>
                    </a:cubicBezTo>
                    <a:close/>
                    <a:moveTo>
                      <a:pt x="59" y="111"/>
                    </a:moveTo>
                    <a:cubicBezTo>
                      <a:pt x="59" y="111"/>
                      <a:pt x="59" y="111"/>
                      <a:pt x="59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9" y="111"/>
                      <a:pt x="59" y="111"/>
                      <a:pt x="59" y="111"/>
                    </a:cubicBezTo>
                    <a:close/>
                    <a:moveTo>
                      <a:pt x="61" y="111"/>
                    </a:moveTo>
                    <a:cubicBezTo>
                      <a:pt x="61" y="111"/>
                      <a:pt x="62" y="111"/>
                      <a:pt x="62" y="111"/>
                    </a:cubicBezTo>
                    <a:cubicBezTo>
                      <a:pt x="62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lose/>
                    <a:moveTo>
                      <a:pt x="60" y="102"/>
                    </a:move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lose/>
                  </a:path>
                </a:pathLst>
              </a:custGeom>
              <a:solidFill>
                <a:srgbClr val="91E5E3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3963" y="2881"/>
                <a:ext cx="760" cy="532"/>
              </a:xfrm>
              <a:custGeom>
                <a:avLst/>
                <a:gdLst>
                  <a:gd name="T0" fmla="*/ 491694542 w 120"/>
                  <a:gd name="T1" fmla="*/ 918784541 h 84"/>
                  <a:gd name="T2" fmla="*/ 639221245 w 120"/>
                  <a:gd name="T3" fmla="*/ 851798368 h 84"/>
                  <a:gd name="T4" fmla="*/ 820688527 w 120"/>
                  <a:gd name="T5" fmla="*/ 851798368 h 84"/>
                  <a:gd name="T6" fmla="*/ 1032817039 w 120"/>
                  <a:gd name="T7" fmla="*/ 934334743 h 84"/>
                  <a:gd name="T8" fmla="*/ 1097410132 w 120"/>
                  <a:gd name="T9" fmla="*/ 983765125 h 84"/>
                  <a:gd name="T10" fmla="*/ 1180404542 w 120"/>
                  <a:gd name="T11" fmla="*/ 1115802411 h 84"/>
                  <a:gd name="T12" fmla="*/ 1294439372 w 120"/>
                  <a:gd name="T13" fmla="*/ 1263329098 h 84"/>
                  <a:gd name="T14" fmla="*/ 1509013056 w 120"/>
                  <a:gd name="T15" fmla="*/ 1376974796 h 84"/>
                  <a:gd name="T16" fmla="*/ 1623045454 w 120"/>
                  <a:gd name="T17" fmla="*/ 1361424593 h 84"/>
                  <a:gd name="T18" fmla="*/ 1737080689 w 120"/>
                  <a:gd name="T19" fmla="*/ 1376974796 h 84"/>
                  <a:gd name="T20" fmla="*/ 1853566974 w 120"/>
                  <a:gd name="T21" fmla="*/ 1376974796 h 84"/>
                  <a:gd name="T22" fmla="*/ 1902612295 w 120"/>
                  <a:gd name="T23" fmla="*/ 1213898716 h 84"/>
                  <a:gd name="T24" fmla="*/ 1902612295 w 120"/>
                  <a:gd name="T25" fmla="*/ 1213898716 h 84"/>
                  <a:gd name="T26" fmla="*/ 1672098881 w 120"/>
                  <a:gd name="T27" fmla="*/ 999324245 h 84"/>
                  <a:gd name="T28" fmla="*/ 1687589096 w 120"/>
                  <a:gd name="T29" fmla="*/ 802295634 h 84"/>
                  <a:gd name="T30" fmla="*/ 1786132495 w 120"/>
                  <a:gd name="T31" fmla="*/ 673161750 h 84"/>
                  <a:gd name="T32" fmla="*/ 1786132495 w 120"/>
                  <a:gd name="T33" fmla="*/ 507242664 h 84"/>
                  <a:gd name="T34" fmla="*/ 1918099267 w 120"/>
                  <a:gd name="T35" fmla="*/ 378048081 h 84"/>
                  <a:gd name="T36" fmla="*/ 1786132495 w 120"/>
                  <a:gd name="T37" fmla="*/ 328608174 h 84"/>
                  <a:gd name="T38" fmla="*/ 1687589096 w 120"/>
                  <a:gd name="T39" fmla="*/ 427090458 h 84"/>
                  <a:gd name="T40" fmla="*/ 1574002565 w 120"/>
                  <a:gd name="T41" fmla="*/ 525635873 h 84"/>
                  <a:gd name="T42" fmla="*/ 1361426363 w 120"/>
                  <a:gd name="T43" fmla="*/ 409146257 h 84"/>
                  <a:gd name="T44" fmla="*/ 1392534878 w 120"/>
                  <a:gd name="T45" fmla="*/ 230521596 h 84"/>
                  <a:gd name="T46" fmla="*/ 1491007343 w 120"/>
                  <a:gd name="T47" fmla="*/ 98483982 h 84"/>
                  <a:gd name="T48" fmla="*/ 1475457139 w 120"/>
                  <a:gd name="T49" fmla="*/ 33494011 h 84"/>
                  <a:gd name="T50" fmla="*/ 1263329236 w 120"/>
                  <a:gd name="T51" fmla="*/ 82995137 h 84"/>
                  <a:gd name="T52" fmla="*/ 1115802532 w 120"/>
                  <a:gd name="T53" fmla="*/ 230521596 h 84"/>
                  <a:gd name="T54" fmla="*/ 918784641 w 120"/>
                  <a:gd name="T55" fmla="*/ 261558769 h 84"/>
                  <a:gd name="T56" fmla="*/ 688712433 w 120"/>
                  <a:gd name="T57" fmla="*/ 310603071 h 84"/>
                  <a:gd name="T58" fmla="*/ 427090505 w 120"/>
                  <a:gd name="T59" fmla="*/ 279564074 h 84"/>
                  <a:gd name="T60" fmla="*/ 246071623 w 120"/>
                  <a:gd name="T61" fmla="*/ 246071393 h 84"/>
                  <a:gd name="T62" fmla="*/ 33494015 w 120"/>
                  <a:gd name="T63" fmla="*/ 279564074 h 84"/>
                  <a:gd name="T64" fmla="*/ 98484094 w 120"/>
                  <a:gd name="T65" fmla="*/ 393598081 h 84"/>
                  <a:gd name="T66" fmla="*/ 212128663 w 120"/>
                  <a:gd name="T67" fmla="*/ 427090458 h 84"/>
                  <a:gd name="T68" fmla="*/ 295114309 w 120"/>
                  <a:gd name="T69" fmla="*/ 476134558 h 84"/>
                  <a:gd name="T70" fmla="*/ 310603105 w 120"/>
                  <a:gd name="T71" fmla="*/ 654769351 h 84"/>
                  <a:gd name="T72" fmla="*/ 378048123 w 120"/>
                  <a:gd name="T73" fmla="*/ 802295634 h 84"/>
                  <a:gd name="T74" fmla="*/ 476135015 w 120"/>
                  <a:gd name="T75" fmla="*/ 918784541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0"/>
                  <a:gd name="T115" fmla="*/ 0 h 84"/>
                  <a:gd name="T116" fmla="*/ 120 w 120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0" h="84">
                    <a:moveTo>
                      <a:pt x="29" y="56"/>
                    </a:moveTo>
                    <a:cubicBezTo>
                      <a:pt x="29" y="56"/>
                      <a:pt x="30" y="56"/>
                      <a:pt x="30" y="56"/>
                    </a:cubicBezTo>
                    <a:cubicBezTo>
                      <a:pt x="31" y="55"/>
                      <a:pt x="33" y="56"/>
                      <a:pt x="35" y="55"/>
                    </a:cubicBezTo>
                    <a:cubicBezTo>
                      <a:pt x="37" y="54"/>
                      <a:pt x="38" y="52"/>
                      <a:pt x="39" y="52"/>
                    </a:cubicBezTo>
                    <a:cubicBezTo>
                      <a:pt x="41" y="51"/>
                      <a:pt x="44" y="53"/>
                      <a:pt x="46" y="53"/>
                    </a:cubicBezTo>
                    <a:cubicBezTo>
                      <a:pt x="48" y="53"/>
                      <a:pt x="50" y="54"/>
                      <a:pt x="50" y="52"/>
                    </a:cubicBezTo>
                    <a:cubicBezTo>
                      <a:pt x="53" y="52"/>
                      <a:pt x="55" y="53"/>
                      <a:pt x="57" y="52"/>
                    </a:cubicBezTo>
                    <a:cubicBezTo>
                      <a:pt x="59" y="54"/>
                      <a:pt x="60" y="55"/>
                      <a:pt x="63" y="57"/>
                    </a:cubicBezTo>
                    <a:cubicBezTo>
                      <a:pt x="64" y="57"/>
                      <a:pt x="64" y="59"/>
                      <a:pt x="65" y="60"/>
                    </a:cubicBezTo>
                    <a:cubicBezTo>
                      <a:pt x="65" y="60"/>
                      <a:pt x="67" y="60"/>
                      <a:pt x="67" y="60"/>
                    </a:cubicBezTo>
                    <a:cubicBezTo>
                      <a:pt x="68" y="62"/>
                      <a:pt x="68" y="62"/>
                      <a:pt x="69" y="64"/>
                    </a:cubicBezTo>
                    <a:cubicBezTo>
                      <a:pt x="70" y="65"/>
                      <a:pt x="72" y="66"/>
                      <a:pt x="72" y="68"/>
                    </a:cubicBezTo>
                    <a:cubicBezTo>
                      <a:pt x="75" y="69"/>
                      <a:pt x="74" y="68"/>
                      <a:pt x="76" y="72"/>
                    </a:cubicBezTo>
                    <a:cubicBezTo>
                      <a:pt x="80" y="75"/>
                      <a:pt x="79" y="74"/>
                      <a:pt x="79" y="77"/>
                    </a:cubicBezTo>
                    <a:cubicBezTo>
                      <a:pt x="80" y="79"/>
                      <a:pt x="82" y="80"/>
                      <a:pt x="84" y="81"/>
                    </a:cubicBezTo>
                    <a:cubicBezTo>
                      <a:pt x="87" y="84"/>
                      <a:pt x="90" y="84"/>
                      <a:pt x="92" y="84"/>
                    </a:cubicBezTo>
                    <a:cubicBezTo>
                      <a:pt x="93" y="84"/>
                      <a:pt x="94" y="83"/>
                      <a:pt x="95" y="82"/>
                    </a:cubicBezTo>
                    <a:cubicBezTo>
                      <a:pt x="97" y="82"/>
                      <a:pt x="98" y="83"/>
                      <a:pt x="99" y="83"/>
                    </a:cubicBezTo>
                    <a:cubicBezTo>
                      <a:pt x="100" y="82"/>
                      <a:pt x="102" y="82"/>
                      <a:pt x="103" y="82"/>
                    </a:cubicBezTo>
                    <a:cubicBezTo>
                      <a:pt x="104" y="82"/>
                      <a:pt x="105" y="83"/>
                      <a:pt x="106" y="84"/>
                    </a:cubicBezTo>
                    <a:cubicBezTo>
                      <a:pt x="109" y="84"/>
                      <a:pt x="112" y="83"/>
                      <a:pt x="113" y="84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114" y="83"/>
                      <a:pt x="115" y="81"/>
                      <a:pt x="115" y="79"/>
                    </a:cubicBezTo>
                    <a:cubicBezTo>
                      <a:pt x="115" y="77"/>
                      <a:pt x="116" y="76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3" y="72"/>
                      <a:pt x="114" y="66"/>
                      <a:pt x="113" y="65"/>
                    </a:cubicBezTo>
                    <a:cubicBezTo>
                      <a:pt x="108" y="64"/>
                      <a:pt x="105" y="64"/>
                      <a:pt x="102" y="61"/>
                    </a:cubicBezTo>
                    <a:cubicBezTo>
                      <a:pt x="101" y="56"/>
                      <a:pt x="104" y="56"/>
                      <a:pt x="105" y="52"/>
                    </a:cubicBezTo>
                    <a:cubicBezTo>
                      <a:pt x="105" y="51"/>
                      <a:pt x="102" y="51"/>
                      <a:pt x="103" y="49"/>
                    </a:cubicBezTo>
                    <a:cubicBezTo>
                      <a:pt x="103" y="47"/>
                      <a:pt x="107" y="47"/>
                      <a:pt x="108" y="46"/>
                    </a:cubicBezTo>
                    <a:cubicBezTo>
                      <a:pt x="108" y="44"/>
                      <a:pt x="108" y="43"/>
                      <a:pt x="109" y="41"/>
                    </a:cubicBezTo>
                    <a:cubicBezTo>
                      <a:pt x="111" y="37"/>
                      <a:pt x="114" y="37"/>
                      <a:pt x="113" y="36"/>
                    </a:cubicBezTo>
                    <a:cubicBezTo>
                      <a:pt x="113" y="34"/>
                      <a:pt x="109" y="34"/>
                      <a:pt x="109" y="31"/>
                    </a:cubicBezTo>
                    <a:cubicBezTo>
                      <a:pt x="110" y="30"/>
                      <a:pt x="119" y="31"/>
                      <a:pt x="120" y="27"/>
                    </a:cubicBezTo>
                    <a:cubicBezTo>
                      <a:pt x="120" y="24"/>
                      <a:pt x="117" y="24"/>
                      <a:pt x="117" y="23"/>
                    </a:cubicBezTo>
                    <a:cubicBezTo>
                      <a:pt x="117" y="20"/>
                      <a:pt x="117" y="17"/>
                      <a:pt x="114" y="16"/>
                    </a:cubicBezTo>
                    <a:cubicBezTo>
                      <a:pt x="111" y="16"/>
                      <a:pt x="111" y="18"/>
                      <a:pt x="109" y="20"/>
                    </a:cubicBezTo>
                    <a:cubicBezTo>
                      <a:pt x="108" y="20"/>
                      <a:pt x="107" y="19"/>
                      <a:pt x="105" y="20"/>
                    </a:cubicBezTo>
                    <a:cubicBezTo>
                      <a:pt x="103" y="22"/>
                      <a:pt x="104" y="25"/>
                      <a:pt x="103" y="26"/>
                    </a:cubicBezTo>
                    <a:cubicBezTo>
                      <a:pt x="102" y="27"/>
                      <a:pt x="100" y="27"/>
                      <a:pt x="99" y="27"/>
                    </a:cubicBezTo>
                    <a:cubicBezTo>
                      <a:pt x="97" y="28"/>
                      <a:pt x="99" y="32"/>
                      <a:pt x="96" y="32"/>
                    </a:cubicBezTo>
                    <a:cubicBezTo>
                      <a:pt x="92" y="32"/>
                      <a:pt x="95" y="29"/>
                      <a:pt x="93" y="26"/>
                    </a:cubicBezTo>
                    <a:cubicBezTo>
                      <a:pt x="89" y="24"/>
                      <a:pt x="85" y="28"/>
                      <a:pt x="83" y="25"/>
                    </a:cubicBezTo>
                    <a:cubicBezTo>
                      <a:pt x="82" y="22"/>
                      <a:pt x="85" y="22"/>
                      <a:pt x="85" y="20"/>
                    </a:cubicBezTo>
                    <a:cubicBezTo>
                      <a:pt x="85" y="18"/>
                      <a:pt x="85" y="16"/>
                      <a:pt x="85" y="14"/>
                    </a:cubicBezTo>
                    <a:cubicBezTo>
                      <a:pt x="85" y="13"/>
                      <a:pt x="87" y="12"/>
                      <a:pt x="88" y="11"/>
                    </a:cubicBezTo>
                    <a:cubicBezTo>
                      <a:pt x="89" y="5"/>
                      <a:pt x="90" y="7"/>
                      <a:pt x="91" y="6"/>
                    </a:cubicBezTo>
                    <a:cubicBezTo>
                      <a:pt x="91" y="5"/>
                      <a:pt x="90" y="5"/>
                      <a:pt x="90" y="4"/>
                    </a:cubicBezTo>
                    <a:cubicBezTo>
                      <a:pt x="90" y="3"/>
                      <a:pt x="92" y="2"/>
                      <a:pt x="90" y="2"/>
                    </a:cubicBezTo>
                    <a:cubicBezTo>
                      <a:pt x="88" y="0"/>
                      <a:pt x="78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3" y="7"/>
                      <a:pt x="67" y="10"/>
                      <a:pt x="67" y="10"/>
                    </a:cubicBezTo>
                    <a:cubicBezTo>
                      <a:pt x="67" y="12"/>
                      <a:pt x="68" y="13"/>
                      <a:pt x="68" y="14"/>
                    </a:cubicBezTo>
                    <a:cubicBezTo>
                      <a:pt x="66" y="15"/>
                      <a:pt x="64" y="14"/>
                      <a:pt x="61" y="14"/>
                    </a:cubicBezTo>
                    <a:cubicBezTo>
                      <a:pt x="59" y="14"/>
                      <a:pt x="58" y="16"/>
                      <a:pt x="56" y="16"/>
                    </a:cubicBezTo>
                    <a:cubicBezTo>
                      <a:pt x="50" y="15"/>
                      <a:pt x="51" y="19"/>
                      <a:pt x="48" y="20"/>
                    </a:cubicBezTo>
                    <a:cubicBezTo>
                      <a:pt x="46" y="20"/>
                      <a:pt x="44" y="18"/>
                      <a:pt x="42" y="19"/>
                    </a:cubicBezTo>
                    <a:cubicBezTo>
                      <a:pt x="40" y="19"/>
                      <a:pt x="38" y="21"/>
                      <a:pt x="35" y="21"/>
                    </a:cubicBezTo>
                    <a:cubicBezTo>
                      <a:pt x="33" y="21"/>
                      <a:pt x="32" y="17"/>
                      <a:pt x="26" y="17"/>
                    </a:cubicBezTo>
                    <a:cubicBezTo>
                      <a:pt x="24" y="17"/>
                      <a:pt x="20" y="18"/>
                      <a:pt x="19" y="18"/>
                    </a:cubicBezTo>
                    <a:cubicBezTo>
                      <a:pt x="18" y="17"/>
                      <a:pt x="17" y="15"/>
                      <a:pt x="15" y="15"/>
                    </a:cubicBezTo>
                    <a:cubicBezTo>
                      <a:pt x="12" y="17"/>
                      <a:pt x="11" y="13"/>
                      <a:pt x="10" y="14"/>
                    </a:cubicBezTo>
                    <a:cubicBezTo>
                      <a:pt x="7" y="16"/>
                      <a:pt x="5" y="16"/>
                      <a:pt x="2" y="17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1" y="23"/>
                      <a:pt x="5" y="21"/>
                      <a:pt x="6" y="24"/>
                    </a:cubicBezTo>
                    <a:cubicBezTo>
                      <a:pt x="7" y="25"/>
                      <a:pt x="4" y="26"/>
                      <a:pt x="6" y="28"/>
                    </a:cubicBezTo>
                    <a:cubicBezTo>
                      <a:pt x="8" y="30"/>
                      <a:pt x="10" y="24"/>
                      <a:pt x="13" y="26"/>
                    </a:cubicBezTo>
                    <a:cubicBezTo>
                      <a:pt x="15" y="27"/>
                      <a:pt x="13" y="32"/>
                      <a:pt x="16" y="32"/>
                    </a:cubicBezTo>
                    <a:cubicBezTo>
                      <a:pt x="17" y="32"/>
                      <a:pt x="17" y="29"/>
                      <a:pt x="18" y="29"/>
                    </a:cubicBezTo>
                    <a:cubicBezTo>
                      <a:pt x="20" y="30"/>
                      <a:pt x="21" y="33"/>
                      <a:pt x="21" y="35"/>
                    </a:cubicBezTo>
                    <a:cubicBezTo>
                      <a:pt x="20" y="37"/>
                      <a:pt x="19" y="39"/>
                      <a:pt x="19" y="40"/>
                    </a:cubicBezTo>
                    <a:cubicBezTo>
                      <a:pt x="20" y="41"/>
                      <a:pt x="23" y="38"/>
                      <a:pt x="25" y="42"/>
                    </a:cubicBezTo>
                    <a:cubicBezTo>
                      <a:pt x="25" y="45"/>
                      <a:pt x="21" y="46"/>
                      <a:pt x="23" y="49"/>
                    </a:cubicBezTo>
                    <a:cubicBezTo>
                      <a:pt x="23" y="51"/>
                      <a:pt x="26" y="50"/>
                      <a:pt x="27" y="51"/>
                    </a:cubicBez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91E5E3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3286" y="1368"/>
                <a:ext cx="1487" cy="1646"/>
              </a:xfrm>
              <a:custGeom>
                <a:avLst/>
                <a:gdLst>
                  <a:gd name="T0" fmla="*/ 2147483647 w 235"/>
                  <a:gd name="T1" fmla="*/ 358653710 h 260"/>
                  <a:gd name="T2" fmla="*/ 2147483647 w 235"/>
                  <a:gd name="T3" fmla="*/ 539236842 h 260"/>
                  <a:gd name="T4" fmla="*/ 2147483647 w 235"/>
                  <a:gd name="T5" fmla="*/ 769057231 h 260"/>
                  <a:gd name="T6" fmla="*/ 2147483647 w 235"/>
                  <a:gd name="T7" fmla="*/ 931295221 h 260"/>
                  <a:gd name="T8" fmla="*/ 2147483647 w 235"/>
                  <a:gd name="T9" fmla="*/ 1176633988 h 260"/>
                  <a:gd name="T10" fmla="*/ 2147483647 w 235"/>
                  <a:gd name="T11" fmla="*/ 1437045044 h 260"/>
                  <a:gd name="T12" fmla="*/ 2147483647 w 235"/>
                  <a:gd name="T13" fmla="*/ 1617625644 h 260"/>
                  <a:gd name="T14" fmla="*/ 2147483647 w 235"/>
                  <a:gd name="T15" fmla="*/ 1814041466 h 260"/>
                  <a:gd name="T16" fmla="*/ 2147483647 w 235"/>
                  <a:gd name="T17" fmla="*/ 2123384787 h 260"/>
                  <a:gd name="T18" fmla="*/ 2147483647 w 235"/>
                  <a:gd name="T19" fmla="*/ 2147483647 h 260"/>
                  <a:gd name="T20" fmla="*/ 2147483647 w 235"/>
                  <a:gd name="T21" fmla="*/ 2147483647 h 260"/>
                  <a:gd name="T22" fmla="*/ 2147483647 w 235"/>
                  <a:gd name="T23" fmla="*/ 2147483647 h 260"/>
                  <a:gd name="T24" fmla="*/ 2147483647 w 235"/>
                  <a:gd name="T25" fmla="*/ 2147483647 h 260"/>
                  <a:gd name="T26" fmla="*/ 2147483647 w 235"/>
                  <a:gd name="T27" fmla="*/ 2147483647 h 260"/>
                  <a:gd name="T28" fmla="*/ 2147483647 w 235"/>
                  <a:gd name="T29" fmla="*/ 2147483647 h 260"/>
                  <a:gd name="T30" fmla="*/ 2147483647 w 235"/>
                  <a:gd name="T31" fmla="*/ 2147483647 h 260"/>
                  <a:gd name="T32" fmla="*/ 2147483647 w 235"/>
                  <a:gd name="T33" fmla="*/ 2147483647 h 260"/>
                  <a:gd name="T34" fmla="*/ 2147483647 w 235"/>
                  <a:gd name="T35" fmla="*/ 2147483647 h 260"/>
                  <a:gd name="T36" fmla="*/ 2147483647 w 235"/>
                  <a:gd name="T37" fmla="*/ 2147483647 h 260"/>
                  <a:gd name="T38" fmla="*/ 1984132413 w 235"/>
                  <a:gd name="T39" fmla="*/ 2147483647 h 260"/>
                  <a:gd name="T40" fmla="*/ 1608821102 w 235"/>
                  <a:gd name="T41" fmla="*/ 2147483647 h 260"/>
                  <a:gd name="T42" fmla="*/ 1480446388 w 235"/>
                  <a:gd name="T43" fmla="*/ 2147483647 h 260"/>
                  <a:gd name="T44" fmla="*/ 1074324545 w 235"/>
                  <a:gd name="T45" fmla="*/ 2147483647 h 260"/>
                  <a:gd name="T46" fmla="*/ 894409285 w 235"/>
                  <a:gd name="T47" fmla="*/ 2147483647 h 260"/>
                  <a:gd name="T48" fmla="*/ 683543577 w 235"/>
                  <a:gd name="T49" fmla="*/ 2147483647 h 260"/>
                  <a:gd name="T50" fmla="*/ 616977831 w 235"/>
                  <a:gd name="T51" fmla="*/ 2147483647 h 260"/>
                  <a:gd name="T52" fmla="*/ 390711616 w 235"/>
                  <a:gd name="T53" fmla="*/ 2147483647 h 260"/>
                  <a:gd name="T54" fmla="*/ 326529726 w 235"/>
                  <a:gd name="T55" fmla="*/ 2147483647 h 260"/>
                  <a:gd name="T56" fmla="*/ 162072834 w 235"/>
                  <a:gd name="T57" fmla="*/ 2147483647 h 260"/>
                  <a:gd name="T58" fmla="*/ 179915817 w 235"/>
                  <a:gd name="T59" fmla="*/ 2147483647 h 260"/>
                  <a:gd name="T60" fmla="*/ 33313385 w 235"/>
                  <a:gd name="T61" fmla="*/ 2147483647 h 260"/>
                  <a:gd name="T62" fmla="*/ 15409321 w 235"/>
                  <a:gd name="T63" fmla="*/ 1911899513 h 260"/>
                  <a:gd name="T64" fmla="*/ 244109198 w 235"/>
                  <a:gd name="T65" fmla="*/ 1746833646 h 260"/>
                  <a:gd name="T66" fmla="*/ 390711616 w 235"/>
                  <a:gd name="T67" fmla="*/ 1470907452 h 260"/>
                  <a:gd name="T68" fmla="*/ 259518310 w 235"/>
                  <a:gd name="T69" fmla="*/ 1127710637 h 260"/>
                  <a:gd name="T70" fmla="*/ 342000192 w 235"/>
                  <a:gd name="T71" fmla="*/ 965097663 h 260"/>
                  <a:gd name="T72" fmla="*/ 406182082 w 235"/>
                  <a:gd name="T73" fmla="*/ 1044985653 h 260"/>
                  <a:gd name="T74" fmla="*/ 747734174 w 235"/>
                  <a:gd name="T75" fmla="*/ 1044985653 h 260"/>
                  <a:gd name="T76" fmla="*/ 991843473 w 235"/>
                  <a:gd name="T77" fmla="*/ 931295221 h 260"/>
                  <a:gd name="T78" fmla="*/ 1123048118 w 235"/>
                  <a:gd name="T79" fmla="*/ 848956160 h 260"/>
                  <a:gd name="T80" fmla="*/ 1367157620 w 235"/>
                  <a:gd name="T81" fmla="*/ 915775626 h 260"/>
                  <a:gd name="T82" fmla="*/ 1416325850 w 235"/>
                  <a:gd name="T83" fmla="*/ 1093908194 h 260"/>
                  <a:gd name="T84" fmla="*/ 1608821102 w 235"/>
                  <a:gd name="T85" fmla="*/ 1207609162 h 260"/>
                  <a:gd name="T86" fmla="*/ 1642142852 w 235"/>
                  <a:gd name="T87" fmla="*/ 946742695 h 260"/>
                  <a:gd name="T88" fmla="*/ 1919951131 w 235"/>
                  <a:gd name="T89" fmla="*/ 915775626 h 260"/>
                  <a:gd name="T90" fmla="*/ 2048265100 w 235"/>
                  <a:gd name="T91" fmla="*/ 800021870 h 260"/>
                  <a:gd name="T92" fmla="*/ 1968664175 w 235"/>
                  <a:gd name="T93" fmla="*/ 701849816 h 260"/>
                  <a:gd name="T94" fmla="*/ 1984132413 w 235"/>
                  <a:gd name="T95" fmla="*/ 505759750 h 260"/>
                  <a:gd name="T96" fmla="*/ 2147483647 w 235"/>
                  <a:gd name="T97" fmla="*/ 441379200 h 260"/>
                  <a:gd name="T98" fmla="*/ 2147483647 w 235"/>
                  <a:gd name="T99" fmla="*/ 474784172 h 260"/>
                  <a:gd name="T100" fmla="*/ 2147483647 w 235"/>
                  <a:gd name="T101" fmla="*/ 539236842 h 260"/>
                  <a:gd name="T102" fmla="*/ 2147483647 w 235"/>
                  <a:gd name="T103" fmla="*/ 343196511 h 260"/>
                  <a:gd name="T104" fmla="*/ 2147483647 w 235"/>
                  <a:gd name="T105" fmla="*/ 327689071 h 260"/>
                  <a:gd name="T106" fmla="*/ 2147483647 w 235"/>
                  <a:gd name="T107" fmla="*/ 278754983 h 260"/>
                  <a:gd name="T108" fmla="*/ 2147483647 w 235"/>
                  <a:gd name="T109" fmla="*/ 113690382 h 260"/>
                  <a:gd name="T110" fmla="*/ 2147483647 w 235"/>
                  <a:gd name="T111" fmla="*/ 0 h 2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5"/>
                  <a:gd name="T169" fmla="*/ 0 h 260"/>
                  <a:gd name="T170" fmla="*/ 235 w 235"/>
                  <a:gd name="T171" fmla="*/ 260 h 2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5" h="260">
                    <a:moveTo>
                      <a:pt x="213" y="0"/>
                    </a:moveTo>
                    <a:cubicBezTo>
                      <a:pt x="217" y="2"/>
                      <a:pt x="220" y="4"/>
                      <a:pt x="223" y="6"/>
                    </a:cubicBezTo>
                    <a:cubicBezTo>
                      <a:pt x="226" y="7"/>
                      <a:pt x="225" y="8"/>
                      <a:pt x="224" y="10"/>
                    </a:cubicBezTo>
                    <a:cubicBezTo>
                      <a:pt x="222" y="19"/>
                      <a:pt x="220" y="18"/>
                      <a:pt x="218" y="22"/>
                    </a:cubicBezTo>
                    <a:cubicBezTo>
                      <a:pt x="217" y="24"/>
                      <a:pt x="216" y="26"/>
                      <a:pt x="216" y="27"/>
                    </a:cubicBezTo>
                    <a:cubicBezTo>
                      <a:pt x="217" y="28"/>
                      <a:pt x="218" y="27"/>
                      <a:pt x="219" y="27"/>
                    </a:cubicBezTo>
                    <a:cubicBezTo>
                      <a:pt x="219" y="28"/>
                      <a:pt x="218" y="30"/>
                      <a:pt x="218" y="30"/>
                    </a:cubicBezTo>
                    <a:cubicBezTo>
                      <a:pt x="223" y="34"/>
                      <a:pt x="226" y="32"/>
                      <a:pt x="229" y="33"/>
                    </a:cubicBezTo>
                    <a:cubicBezTo>
                      <a:pt x="231" y="33"/>
                      <a:pt x="231" y="38"/>
                      <a:pt x="234" y="38"/>
                    </a:cubicBezTo>
                    <a:cubicBezTo>
                      <a:pt x="234" y="38"/>
                      <a:pt x="234" y="38"/>
                      <a:pt x="234" y="38"/>
                    </a:cubicBezTo>
                    <a:cubicBezTo>
                      <a:pt x="235" y="39"/>
                      <a:pt x="235" y="40"/>
                      <a:pt x="235" y="41"/>
                    </a:cubicBezTo>
                    <a:cubicBezTo>
                      <a:pt x="232" y="43"/>
                      <a:pt x="234" y="45"/>
                      <a:pt x="233" y="47"/>
                    </a:cubicBezTo>
                    <a:cubicBezTo>
                      <a:pt x="232" y="48"/>
                      <a:pt x="231" y="46"/>
                      <a:pt x="230" y="47"/>
                    </a:cubicBezTo>
                    <a:cubicBezTo>
                      <a:pt x="229" y="47"/>
                      <a:pt x="230" y="49"/>
                      <a:pt x="229" y="50"/>
                    </a:cubicBezTo>
                    <a:cubicBezTo>
                      <a:pt x="228" y="51"/>
                      <a:pt x="225" y="51"/>
                      <a:pt x="224" y="53"/>
                    </a:cubicBezTo>
                    <a:cubicBezTo>
                      <a:pt x="224" y="55"/>
                      <a:pt x="222" y="56"/>
                      <a:pt x="222" y="57"/>
                    </a:cubicBezTo>
                    <a:cubicBezTo>
                      <a:pt x="222" y="59"/>
                      <a:pt x="225" y="59"/>
                      <a:pt x="225" y="60"/>
                    </a:cubicBezTo>
                    <a:cubicBezTo>
                      <a:pt x="224" y="62"/>
                      <a:pt x="221" y="60"/>
                      <a:pt x="221" y="62"/>
                    </a:cubicBezTo>
                    <a:cubicBezTo>
                      <a:pt x="221" y="66"/>
                      <a:pt x="225" y="62"/>
                      <a:pt x="226" y="65"/>
                    </a:cubicBezTo>
                    <a:cubicBezTo>
                      <a:pt x="226" y="68"/>
                      <a:pt x="222" y="69"/>
                      <a:pt x="224" y="72"/>
                    </a:cubicBezTo>
                    <a:cubicBezTo>
                      <a:pt x="226" y="75"/>
                      <a:pt x="229" y="76"/>
                      <a:pt x="229" y="79"/>
                    </a:cubicBezTo>
                    <a:cubicBezTo>
                      <a:pt x="229" y="81"/>
                      <a:pt x="228" y="80"/>
                      <a:pt x="227" y="84"/>
                    </a:cubicBezTo>
                    <a:cubicBezTo>
                      <a:pt x="226" y="86"/>
                      <a:pt x="224" y="85"/>
                      <a:pt x="224" y="88"/>
                    </a:cubicBezTo>
                    <a:cubicBezTo>
                      <a:pt x="222" y="89"/>
                      <a:pt x="221" y="87"/>
                      <a:pt x="219" y="88"/>
                    </a:cubicBezTo>
                    <a:cubicBezTo>
                      <a:pt x="218" y="89"/>
                      <a:pt x="218" y="91"/>
                      <a:pt x="218" y="92"/>
                    </a:cubicBezTo>
                    <a:cubicBezTo>
                      <a:pt x="216" y="92"/>
                      <a:pt x="214" y="91"/>
                      <a:pt x="213" y="93"/>
                    </a:cubicBezTo>
                    <a:cubicBezTo>
                      <a:pt x="212" y="97"/>
                      <a:pt x="216" y="94"/>
                      <a:pt x="216" y="99"/>
                    </a:cubicBezTo>
                    <a:cubicBezTo>
                      <a:pt x="214" y="101"/>
                      <a:pt x="213" y="98"/>
                      <a:pt x="212" y="99"/>
                    </a:cubicBezTo>
                    <a:cubicBezTo>
                      <a:pt x="212" y="100"/>
                      <a:pt x="212" y="100"/>
                      <a:pt x="211" y="101"/>
                    </a:cubicBezTo>
                    <a:cubicBezTo>
                      <a:pt x="210" y="102"/>
                      <a:pt x="208" y="100"/>
                      <a:pt x="207" y="103"/>
                    </a:cubicBezTo>
                    <a:cubicBezTo>
                      <a:pt x="209" y="106"/>
                      <a:pt x="207" y="108"/>
                      <a:pt x="209" y="109"/>
                    </a:cubicBezTo>
                    <a:cubicBezTo>
                      <a:pt x="209" y="110"/>
                      <a:pt x="210" y="110"/>
                      <a:pt x="211" y="111"/>
                    </a:cubicBezTo>
                    <a:cubicBezTo>
                      <a:pt x="211" y="113"/>
                      <a:pt x="210" y="114"/>
                      <a:pt x="210" y="115"/>
                    </a:cubicBezTo>
                    <a:cubicBezTo>
                      <a:pt x="211" y="117"/>
                      <a:pt x="216" y="123"/>
                      <a:pt x="217" y="124"/>
                    </a:cubicBezTo>
                    <a:cubicBezTo>
                      <a:pt x="218" y="126"/>
                      <a:pt x="215" y="129"/>
                      <a:pt x="217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18" y="131"/>
                      <a:pt x="219" y="132"/>
                      <a:pt x="218" y="133"/>
                    </a:cubicBezTo>
                    <a:cubicBezTo>
                      <a:pt x="215" y="135"/>
                      <a:pt x="214" y="131"/>
                      <a:pt x="214" y="131"/>
                    </a:cubicBezTo>
                    <a:cubicBezTo>
                      <a:pt x="213" y="132"/>
                      <a:pt x="214" y="133"/>
                      <a:pt x="213" y="133"/>
                    </a:cubicBezTo>
                    <a:cubicBezTo>
                      <a:pt x="212" y="133"/>
                      <a:pt x="211" y="133"/>
                      <a:pt x="210" y="133"/>
                    </a:cubicBezTo>
                    <a:cubicBezTo>
                      <a:pt x="207" y="134"/>
                      <a:pt x="211" y="136"/>
                      <a:pt x="208" y="138"/>
                    </a:cubicBezTo>
                    <a:cubicBezTo>
                      <a:pt x="205" y="139"/>
                      <a:pt x="195" y="136"/>
                      <a:pt x="195" y="139"/>
                    </a:cubicBezTo>
                    <a:cubicBezTo>
                      <a:pt x="195" y="141"/>
                      <a:pt x="197" y="148"/>
                      <a:pt x="197" y="148"/>
                    </a:cubicBezTo>
                    <a:cubicBezTo>
                      <a:pt x="196" y="154"/>
                      <a:pt x="193" y="160"/>
                      <a:pt x="194" y="163"/>
                    </a:cubicBezTo>
                    <a:cubicBezTo>
                      <a:pt x="195" y="165"/>
                      <a:pt x="196" y="165"/>
                      <a:pt x="197" y="166"/>
                    </a:cubicBezTo>
                    <a:cubicBezTo>
                      <a:pt x="198" y="168"/>
                      <a:pt x="197" y="169"/>
                      <a:pt x="198" y="170"/>
                    </a:cubicBezTo>
                    <a:cubicBezTo>
                      <a:pt x="201" y="175"/>
                      <a:pt x="203" y="175"/>
                      <a:pt x="203" y="178"/>
                    </a:cubicBezTo>
                    <a:cubicBezTo>
                      <a:pt x="203" y="179"/>
                      <a:pt x="202" y="179"/>
                      <a:pt x="201" y="178"/>
                    </a:cubicBezTo>
                    <a:cubicBezTo>
                      <a:pt x="197" y="179"/>
                      <a:pt x="200" y="182"/>
                      <a:pt x="197" y="186"/>
                    </a:cubicBezTo>
                    <a:cubicBezTo>
                      <a:pt x="194" y="189"/>
                      <a:pt x="192" y="187"/>
                      <a:pt x="191" y="188"/>
                    </a:cubicBezTo>
                    <a:cubicBezTo>
                      <a:pt x="190" y="190"/>
                      <a:pt x="191" y="191"/>
                      <a:pt x="191" y="193"/>
                    </a:cubicBezTo>
                    <a:cubicBezTo>
                      <a:pt x="189" y="194"/>
                      <a:pt x="188" y="193"/>
                      <a:pt x="186" y="193"/>
                    </a:cubicBezTo>
                    <a:cubicBezTo>
                      <a:pt x="184" y="194"/>
                      <a:pt x="185" y="195"/>
                      <a:pt x="184" y="196"/>
                    </a:cubicBezTo>
                    <a:cubicBezTo>
                      <a:pt x="183" y="196"/>
                      <a:pt x="182" y="195"/>
                      <a:pt x="182" y="195"/>
                    </a:cubicBezTo>
                    <a:cubicBezTo>
                      <a:pt x="181" y="195"/>
                      <a:pt x="181" y="197"/>
                      <a:pt x="180" y="197"/>
                    </a:cubicBezTo>
                    <a:cubicBezTo>
                      <a:pt x="179" y="197"/>
                      <a:pt x="178" y="196"/>
                      <a:pt x="177" y="198"/>
                    </a:cubicBezTo>
                    <a:cubicBezTo>
                      <a:pt x="175" y="201"/>
                      <a:pt x="178" y="200"/>
                      <a:pt x="178" y="202"/>
                    </a:cubicBezTo>
                    <a:cubicBezTo>
                      <a:pt x="178" y="203"/>
                      <a:pt x="176" y="202"/>
                      <a:pt x="176" y="204"/>
                    </a:cubicBezTo>
                    <a:cubicBezTo>
                      <a:pt x="176" y="205"/>
                      <a:pt x="177" y="206"/>
                      <a:pt x="177" y="207"/>
                    </a:cubicBezTo>
                    <a:cubicBezTo>
                      <a:pt x="176" y="208"/>
                      <a:pt x="176" y="209"/>
                      <a:pt x="176" y="210"/>
                    </a:cubicBezTo>
                    <a:cubicBezTo>
                      <a:pt x="176" y="211"/>
                      <a:pt x="178" y="211"/>
                      <a:pt x="178" y="213"/>
                    </a:cubicBezTo>
                    <a:cubicBezTo>
                      <a:pt x="178" y="214"/>
                      <a:pt x="176" y="213"/>
                      <a:pt x="175" y="214"/>
                    </a:cubicBezTo>
                    <a:cubicBezTo>
                      <a:pt x="176" y="216"/>
                      <a:pt x="180" y="216"/>
                      <a:pt x="180" y="218"/>
                    </a:cubicBezTo>
                    <a:cubicBezTo>
                      <a:pt x="180" y="219"/>
                      <a:pt x="178" y="220"/>
                      <a:pt x="178" y="221"/>
                    </a:cubicBezTo>
                    <a:cubicBezTo>
                      <a:pt x="179" y="222"/>
                      <a:pt x="181" y="222"/>
                      <a:pt x="181" y="224"/>
                    </a:cubicBezTo>
                    <a:cubicBezTo>
                      <a:pt x="181" y="226"/>
                      <a:pt x="179" y="226"/>
                      <a:pt x="179" y="228"/>
                    </a:cubicBezTo>
                    <a:cubicBezTo>
                      <a:pt x="179" y="229"/>
                      <a:pt x="183" y="228"/>
                      <a:pt x="184" y="230"/>
                    </a:cubicBezTo>
                    <a:cubicBezTo>
                      <a:pt x="185" y="231"/>
                      <a:pt x="183" y="232"/>
                      <a:pt x="184" y="234"/>
                    </a:cubicBezTo>
                    <a:cubicBezTo>
                      <a:pt x="180" y="237"/>
                      <a:pt x="185" y="239"/>
                      <a:pt x="185" y="241"/>
                    </a:cubicBezTo>
                    <a:cubicBezTo>
                      <a:pt x="185" y="242"/>
                      <a:pt x="185" y="243"/>
                      <a:pt x="184" y="244"/>
                    </a:cubicBezTo>
                    <a:cubicBezTo>
                      <a:pt x="180" y="246"/>
                      <a:pt x="174" y="249"/>
                      <a:pt x="174" y="249"/>
                    </a:cubicBezTo>
                    <a:cubicBezTo>
                      <a:pt x="174" y="251"/>
                      <a:pt x="175" y="252"/>
                      <a:pt x="175" y="253"/>
                    </a:cubicBezTo>
                    <a:cubicBezTo>
                      <a:pt x="173" y="254"/>
                      <a:pt x="171" y="253"/>
                      <a:pt x="168" y="253"/>
                    </a:cubicBezTo>
                    <a:cubicBezTo>
                      <a:pt x="166" y="253"/>
                      <a:pt x="165" y="255"/>
                      <a:pt x="163" y="255"/>
                    </a:cubicBezTo>
                    <a:cubicBezTo>
                      <a:pt x="157" y="254"/>
                      <a:pt x="158" y="258"/>
                      <a:pt x="155" y="259"/>
                    </a:cubicBezTo>
                    <a:cubicBezTo>
                      <a:pt x="153" y="259"/>
                      <a:pt x="151" y="257"/>
                      <a:pt x="149" y="258"/>
                    </a:cubicBezTo>
                    <a:cubicBezTo>
                      <a:pt x="147" y="258"/>
                      <a:pt x="145" y="260"/>
                      <a:pt x="142" y="260"/>
                    </a:cubicBezTo>
                    <a:cubicBezTo>
                      <a:pt x="140" y="260"/>
                      <a:pt x="139" y="256"/>
                      <a:pt x="133" y="256"/>
                    </a:cubicBezTo>
                    <a:cubicBezTo>
                      <a:pt x="131" y="256"/>
                      <a:pt x="127" y="257"/>
                      <a:pt x="126" y="257"/>
                    </a:cubicBezTo>
                    <a:cubicBezTo>
                      <a:pt x="125" y="256"/>
                      <a:pt x="124" y="254"/>
                      <a:pt x="122" y="254"/>
                    </a:cubicBezTo>
                    <a:cubicBezTo>
                      <a:pt x="119" y="256"/>
                      <a:pt x="118" y="252"/>
                      <a:pt x="117" y="253"/>
                    </a:cubicBezTo>
                    <a:cubicBezTo>
                      <a:pt x="113" y="255"/>
                      <a:pt x="112" y="255"/>
                      <a:pt x="108" y="256"/>
                    </a:cubicBezTo>
                    <a:cubicBezTo>
                      <a:pt x="102" y="256"/>
                      <a:pt x="105" y="251"/>
                      <a:pt x="103" y="250"/>
                    </a:cubicBezTo>
                    <a:cubicBezTo>
                      <a:pt x="102" y="249"/>
                      <a:pt x="101" y="251"/>
                      <a:pt x="99" y="249"/>
                    </a:cubicBezTo>
                    <a:cubicBezTo>
                      <a:pt x="98" y="248"/>
                      <a:pt x="100" y="246"/>
                      <a:pt x="99" y="245"/>
                    </a:cubicBezTo>
                    <a:cubicBezTo>
                      <a:pt x="98" y="243"/>
                      <a:pt x="97" y="243"/>
                      <a:pt x="96" y="243"/>
                    </a:cubicBezTo>
                    <a:cubicBezTo>
                      <a:pt x="98" y="239"/>
                      <a:pt x="94" y="240"/>
                      <a:pt x="94" y="238"/>
                    </a:cubicBezTo>
                    <a:cubicBezTo>
                      <a:pt x="94" y="232"/>
                      <a:pt x="92" y="235"/>
                      <a:pt x="91" y="233"/>
                    </a:cubicBezTo>
                    <a:cubicBezTo>
                      <a:pt x="92" y="229"/>
                      <a:pt x="90" y="228"/>
                      <a:pt x="88" y="228"/>
                    </a:cubicBezTo>
                    <a:cubicBezTo>
                      <a:pt x="87" y="229"/>
                      <a:pt x="87" y="231"/>
                      <a:pt x="85" y="230"/>
                    </a:cubicBezTo>
                    <a:cubicBezTo>
                      <a:pt x="84" y="231"/>
                      <a:pt x="82" y="231"/>
                      <a:pt x="80" y="231"/>
                    </a:cubicBezTo>
                    <a:cubicBezTo>
                      <a:pt x="81" y="223"/>
                      <a:pt x="73" y="220"/>
                      <a:pt x="66" y="221"/>
                    </a:cubicBezTo>
                    <a:cubicBezTo>
                      <a:pt x="61" y="231"/>
                      <a:pt x="66" y="229"/>
                      <a:pt x="64" y="232"/>
                    </a:cubicBezTo>
                    <a:cubicBezTo>
                      <a:pt x="63" y="233"/>
                      <a:pt x="60" y="234"/>
                      <a:pt x="59" y="235"/>
                    </a:cubicBezTo>
                    <a:cubicBezTo>
                      <a:pt x="59" y="238"/>
                      <a:pt x="58" y="243"/>
                      <a:pt x="56" y="243"/>
                    </a:cubicBezTo>
                    <a:cubicBezTo>
                      <a:pt x="56" y="244"/>
                      <a:pt x="56" y="245"/>
                      <a:pt x="55" y="245"/>
                    </a:cubicBezTo>
                    <a:cubicBezTo>
                      <a:pt x="54" y="245"/>
                      <a:pt x="54" y="242"/>
                      <a:pt x="54" y="241"/>
                    </a:cubicBezTo>
                    <a:cubicBezTo>
                      <a:pt x="52" y="241"/>
                      <a:pt x="52" y="238"/>
                      <a:pt x="51" y="239"/>
                    </a:cubicBezTo>
                    <a:cubicBezTo>
                      <a:pt x="49" y="241"/>
                      <a:pt x="49" y="241"/>
                      <a:pt x="47" y="241"/>
                    </a:cubicBezTo>
                    <a:cubicBezTo>
                      <a:pt x="44" y="243"/>
                      <a:pt x="44" y="242"/>
                      <a:pt x="42" y="243"/>
                    </a:cubicBezTo>
                    <a:cubicBezTo>
                      <a:pt x="40" y="243"/>
                      <a:pt x="40" y="246"/>
                      <a:pt x="38" y="246"/>
                    </a:cubicBezTo>
                    <a:cubicBezTo>
                      <a:pt x="33" y="244"/>
                      <a:pt x="34" y="239"/>
                      <a:pt x="35" y="238"/>
                    </a:cubicBezTo>
                    <a:cubicBezTo>
                      <a:pt x="33" y="233"/>
                      <a:pt x="35" y="228"/>
                      <a:pt x="37" y="225"/>
                    </a:cubicBezTo>
                    <a:cubicBezTo>
                      <a:pt x="38" y="223"/>
                      <a:pt x="37" y="222"/>
                      <a:pt x="38" y="220"/>
                    </a:cubicBezTo>
                    <a:cubicBezTo>
                      <a:pt x="35" y="219"/>
                      <a:pt x="32" y="216"/>
                      <a:pt x="30" y="213"/>
                    </a:cubicBezTo>
                    <a:cubicBezTo>
                      <a:pt x="29" y="211"/>
                      <a:pt x="32" y="210"/>
                      <a:pt x="31" y="207"/>
                    </a:cubicBezTo>
                    <a:cubicBezTo>
                      <a:pt x="31" y="205"/>
                      <a:pt x="27" y="205"/>
                      <a:pt x="28" y="198"/>
                    </a:cubicBezTo>
                    <a:cubicBezTo>
                      <a:pt x="29" y="196"/>
                      <a:pt x="25" y="190"/>
                      <a:pt x="24" y="190"/>
                    </a:cubicBezTo>
                    <a:cubicBezTo>
                      <a:pt x="23" y="190"/>
                      <a:pt x="20" y="192"/>
                      <a:pt x="20" y="190"/>
                    </a:cubicBezTo>
                    <a:cubicBezTo>
                      <a:pt x="19" y="190"/>
                      <a:pt x="19" y="187"/>
                      <a:pt x="20" y="187"/>
                    </a:cubicBezTo>
                    <a:cubicBezTo>
                      <a:pt x="21" y="187"/>
                      <a:pt x="23" y="187"/>
                      <a:pt x="22" y="185"/>
                    </a:cubicBezTo>
                    <a:lnTo>
                      <a:pt x="20" y="181"/>
                    </a:lnTo>
                    <a:lnTo>
                      <a:pt x="18" y="182"/>
                    </a:lnTo>
                    <a:cubicBezTo>
                      <a:pt x="17" y="182"/>
                      <a:pt x="16" y="182"/>
                      <a:pt x="15" y="181"/>
                    </a:cubicBezTo>
                    <a:cubicBezTo>
                      <a:pt x="14" y="181"/>
                      <a:pt x="13" y="182"/>
                      <a:pt x="12" y="182"/>
                    </a:cubicBezTo>
                    <a:cubicBezTo>
                      <a:pt x="11" y="181"/>
                      <a:pt x="11" y="180"/>
                      <a:pt x="10" y="180"/>
                    </a:cubicBezTo>
                    <a:cubicBezTo>
                      <a:pt x="9" y="180"/>
                      <a:pt x="8" y="182"/>
                      <a:pt x="6" y="180"/>
                    </a:cubicBezTo>
                    <a:cubicBezTo>
                      <a:pt x="4" y="178"/>
                      <a:pt x="7" y="176"/>
                      <a:pt x="8" y="176"/>
                    </a:cubicBezTo>
                    <a:cubicBezTo>
                      <a:pt x="8" y="175"/>
                      <a:pt x="6" y="175"/>
                      <a:pt x="6" y="174"/>
                    </a:cubicBezTo>
                    <a:cubicBezTo>
                      <a:pt x="8" y="172"/>
                      <a:pt x="10" y="170"/>
                      <a:pt x="11" y="167"/>
                    </a:cubicBezTo>
                    <a:cubicBezTo>
                      <a:pt x="9" y="166"/>
                      <a:pt x="9" y="164"/>
                      <a:pt x="8" y="163"/>
                    </a:cubicBezTo>
                    <a:cubicBezTo>
                      <a:pt x="7" y="161"/>
                      <a:pt x="6" y="161"/>
                      <a:pt x="4" y="158"/>
                    </a:cubicBezTo>
                    <a:cubicBezTo>
                      <a:pt x="4" y="157"/>
                      <a:pt x="6" y="154"/>
                      <a:pt x="6" y="153"/>
                    </a:cubicBezTo>
                    <a:cubicBezTo>
                      <a:pt x="6" y="150"/>
                      <a:pt x="2" y="151"/>
                      <a:pt x="2" y="149"/>
                    </a:cubicBezTo>
                    <a:cubicBezTo>
                      <a:pt x="4" y="146"/>
                      <a:pt x="6" y="148"/>
                      <a:pt x="8" y="146"/>
                    </a:cubicBezTo>
                    <a:cubicBezTo>
                      <a:pt x="8" y="144"/>
                      <a:pt x="7" y="140"/>
                      <a:pt x="7" y="136"/>
                    </a:cubicBezTo>
                    <a:cubicBezTo>
                      <a:pt x="6" y="130"/>
                      <a:pt x="6" y="126"/>
                      <a:pt x="5" y="123"/>
                    </a:cubicBezTo>
                    <a:cubicBezTo>
                      <a:pt x="4" y="121"/>
                      <a:pt x="0" y="120"/>
                      <a:pt x="1" y="117"/>
                    </a:cubicBezTo>
                    <a:cubicBezTo>
                      <a:pt x="2" y="116"/>
                      <a:pt x="4" y="117"/>
                      <a:pt x="5" y="117"/>
                    </a:cubicBezTo>
                    <a:cubicBezTo>
                      <a:pt x="7" y="116"/>
                      <a:pt x="9" y="113"/>
                      <a:pt x="10" y="112"/>
                    </a:cubicBezTo>
                    <a:cubicBezTo>
                      <a:pt x="12" y="112"/>
                      <a:pt x="13" y="114"/>
                      <a:pt x="15" y="113"/>
                    </a:cubicBezTo>
                    <a:cubicBezTo>
                      <a:pt x="17" y="111"/>
                      <a:pt x="14" y="109"/>
                      <a:pt x="15" y="107"/>
                    </a:cubicBezTo>
                    <a:cubicBezTo>
                      <a:pt x="16" y="105"/>
                      <a:pt x="17" y="105"/>
                      <a:pt x="19" y="104"/>
                    </a:cubicBezTo>
                    <a:cubicBezTo>
                      <a:pt x="20" y="103"/>
                      <a:pt x="20" y="102"/>
                      <a:pt x="20" y="101"/>
                    </a:cubicBezTo>
                    <a:cubicBezTo>
                      <a:pt x="22" y="98"/>
                      <a:pt x="26" y="96"/>
                      <a:pt x="27" y="94"/>
                    </a:cubicBezTo>
                    <a:cubicBezTo>
                      <a:pt x="27" y="92"/>
                      <a:pt x="24" y="91"/>
                      <a:pt x="24" y="90"/>
                    </a:cubicBezTo>
                    <a:cubicBezTo>
                      <a:pt x="23" y="88"/>
                      <a:pt x="24" y="86"/>
                      <a:pt x="23" y="85"/>
                    </a:cubicBezTo>
                    <a:cubicBezTo>
                      <a:pt x="22" y="81"/>
                      <a:pt x="19" y="81"/>
                      <a:pt x="17" y="79"/>
                    </a:cubicBezTo>
                    <a:cubicBezTo>
                      <a:pt x="16" y="78"/>
                      <a:pt x="17" y="76"/>
                      <a:pt x="16" y="75"/>
                    </a:cubicBezTo>
                    <a:cubicBezTo>
                      <a:pt x="14" y="73"/>
                      <a:pt x="16" y="70"/>
                      <a:pt x="16" y="69"/>
                    </a:cubicBezTo>
                    <a:cubicBezTo>
                      <a:pt x="13" y="67"/>
                      <a:pt x="14" y="65"/>
                      <a:pt x="16" y="62"/>
                    </a:cubicBezTo>
                    <a:cubicBezTo>
                      <a:pt x="17" y="62"/>
                      <a:pt x="18" y="63"/>
                      <a:pt x="20" y="63"/>
                    </a:cubicBezTo>
                    <a:cubicBezTo>
                      <a:pt x="21" y="64"/>
                      <a:pt x="21" y="63"/>
                      <a:pt x="22" y="62"/>
                    </a:cubicBezTo>
                    <a:cubicBezTo>
                      <a:pt x="22" y="61"/>
                      <a:pt x="20" y="60"/>
                      <a:pt x="21" y="59"/>
                    </a:cubicBezTo>
                    <a:cubicBezTo>
                      <a:pt x="22" y="58"/>
                      <a:pt x="22" y="60"/>
                      <a:pt x="22" y="61"/>
                    </a:cubicBezTo>
                    <a:cubicBezTo>
                      <a:pt x="25" y="64"/>
                      <a:pt x="23" y="63"/>
                      <a:pt x="23" y="65"/>
                    </a:cubicBezTo>
                    <a:cubicBezTo>
                      <a:pt x="24" y="67"/>
                      <a:pt x="26" y="68"/>
                      <a:pt x="27" y="67"/>
                    </a:cubicBezTo>
                    <a:cubicBezTo>
                      <a:pt x="26" y="66"/>
                      <a:pt x="25" y="66"/>
                      <a:pt x="25" y="64"/>
                    </a:cubicBezTo>
                    <a:cubicBezTo>
                      <a:pt x="25" y="63"/>
                      <a:pt x="26" y="64"/>
                      <a:pt x="28" y="64"/>
                    </a:cubicBezTo>
                    <a:cubicBezTo>
                      <a:pt x="31" y="63"/>
                      <a:pt x="30" y="59"/>
                      <a:pt x="37" y="60"/>
                    </a:cubicBezTo>
                    <a:cubicBezTo>
                      <a:pt x="39" y="59"/>
                      <a:pt x="44" y="58"/>
                      <a:pt x="44" y="61"/>
                    </a:cubicBezTo>
                    <a:cubicBezTo>
                      <a:pt x="42" y="62"/>
                      <a:pt x="42" y="63"/>
                      <a:pt x="46" y="64"/>
                    </a:cubicBezTo>
                    <a:cubicBezTo>
                      <a:pt x="49" y="64"/>
                      <a:pt x="52" y="65"/>
                      <a:pt x="53" y="65"/>
                    </a:cubicBezTo>
                    <a:cubicBezTo>
                      <a:pt x="54" y="65"/>
                      <a:pt x="56" y="64"/>
                      <a:pt x="57" y="63"/>
                    </a:cubicBezTo>
                    <a:cubicBezTo>
                      <a:pt x="60" y="62"/>
                      <a:pt x="62" y="61"/>
                      <a:pt x="62" y="61"/>
                    </a:cubicBezTo>
                    <a:cubicBezTo>
                      <a:pt x="63" y="58"/>
                      <a:pt x="62" y="58"/>
                      <a:pt x="61" y="57"/>
                    </a:cubicBezTo>
                    <a:cubicBezTo>
                      <a:pt x="60" y="56"/>
                      <a:pt x="61" y="56"/>
                      <a:pt x="61" y="55"/>
                    </a:cubicBezTo>
                    <a:cubicBezTo>
                      <a:pt x="59" y="54"/>
                      <a:pt x="58" y="53"/>
                      <a:pt x="61" y="52"/>
                    </a:cubicBezTo>
                    <a:cubicBezTo>
                      <a:pt x="63" y="49"/>
                      <a:pt x="65" y="50"/>
                      <a:pt x="66" y="52"/>
                    </a:cubicBezTo>
                    <a:cubicBezTo>
                      <a:pt x="67" y="52"/>
                      <a:pt x="68" y="51"/>
                      <a:pt x="69" y="52"/>
                    </a:cubicBezTo>
                    <a:cubicBezTo>
                      <a:pt x="70" y="51"/>
                      <a:pt x="71" y="51"/>
                      <a:pt x="72" y="51"/>
                    </a:cubicBezTo>
                    <a:cubicBezTo>
                      <a:pt x="73" y="50"/>
                      <a:pt x="73" y="49"/>
                      <a:pt x="73" y="48"/>
                    </a:cubicBezTo>
                    <a:cubicBezTo>
                      <a:pt x="75" y="47"/>
                      <a:pt x="77" y="49"/>
                      <a:pt x="79" y="50"/>
                    </a:cubicBezTo>
                    <a:cubicBezTo>
                      <a:pt x="82" y="51"/>
                      <a:pt x="83" y="53"/>
                      <a:pt x="84" y="56"/>
                    </a:cubicBezTo>
                    <a:cubicBezTo>
                      <a:pt x="84" y="57"/>
                      <a:pt x="82" y="57"/>
                      <a:pt x="83" y="59"/>
                    </a:cubicBezTo>
                    <a:cubicBezTo>
                      <a:pt x="85" y="58"/>
                      <a:pt x="86" y="58"/>
                      <a:pt x="87" y="60"/>
                    </a:cubicBezTo>
                    <a:cubicBezTo>
                      <a:pt x="88" y="63"/>
                      <a:pt x="86" y="63"/>
                      <a:pt x="84" y="63"/>
                    </a:cubicBezTo>
                    <a:cubicBezTo>
                      <a:pt x="84" y="64"/>
                      <a:pt x="84" y="66"/>
                      <a:pt x="87" y="67"/>
                    </a:cubicBezTo>
                    <a:cubicBezTo>
                      <a:pt x="88" y="65"/>
                      <a:pt x="86" y="65"/>
                      <a:pt x="86" y="64"/>
                    </a:cubicBezTo>
                    <a:cubicBezTo>
                      <a:pt x="87" y="64"/>
                      <a:pt x="89" y="64"/>
                      <a:pt x="90" y="65"/>
                    </a:cubicBezTo>
                    <a:cubicBezTo>
                      <a:pt x="90" y="67"/>
                      <a:pt x="90" y="68"/>
                      <a:pt x="90" y="69"/>
                    </a:cubicBezTo>
                    <a:cubicBezTo>
                      <a:pt x="90" y="71"/>
                      <a:pt x="96" y="73"/>
                      <a:pt x="99" y="74"/>
                    </a:cubicBezTo>
                    <a:cubicBezTo>
                      <a:pt x="100" y="74"/>
                      <a:pt x="99" y="74"/>
                      <a:pt x="100" y="73"/>
                    </a:cubicBezTo>
                    <a:cubicBezTo>
                      <a:pt x="100" y="72"/>
                      <a:pt x="102" y="75"/>
                      <a:pt x="103" y="75"/>
                    </a:cubicBezTo>
                    <a:cubicBezTo>
                      <a:pt x="104" y="73"/>
                      <a:pt x="101" y="69"/>
                      <a:pt x="102" y="67"/>
                    </a:cubicBezTo>
                    <a:cubicBezTo>
                      <a:pt x="103" y="66"/>
                      <a:pt x="99" y="60"/>
                      <a:pt x="101" y="58"/>
                    </a:cubicBezTo>
                    <a:cubicBezTo>
                      <a:pt x="102" y="58"/>
                      <a:pt x="103" y="62"/>
                      <a:pt x="105" y="62"/>
                    </a:cubicBezTo>
                    <a:cubicBezTo>
                      <a:pt x="107" y="62"/>
                      <a:pt x="109" y="61"/>
                      <a:pt x="111" y="61"/>
                    </a:cubicBezTo>
                    <a:cubicBezTo>
                      <a:pt x="111" y="60"/>
                      <a:pt x="111" y="59"/>
                      <a:pt x="112" y="57"/>
                    </a:cubicBezTo>
                    <a:cubicBezTo>
                      <a:pt x="114" y="54"/>
                      <a:pt x="116" y="54"/>
                      <a:pt x="118" y="56"/>
                    </a:cubicBezTo>
                    <a:cubicBezTo>
                      <a:pt x="120" y="55"/>
                      <a:pt x="122" y="57"/>
                      <a:pt x="123" y="57"/>
                    </a:cubicBezTo>
                    <a:cubicBezTo>
                      <a:pt x="125" y="56"/>
                      <a:pt x="126" y="55"/>
                      <a:pt x="126" y="54"/>
                    </a:cubicBezTo>
                    <a:cubicBezTo>
                      <a:pt x="125" y="53"/>
                      <a:pt x="124" y="57"/>
                      <a:pt x="123" y="53"/>
                    </a:cubicBezTo>
                    <a:cubicBezTo>
                      <a:pt x="122" y="49"/>
                      <a:pt x="122" y="51"/>
                      <a:pt x="126" y="49"/>
                    </a:cubicBezTo>
                    <a:cubicBezTo>
                      <a:pt x="127" y="49"/>
                      <a:pt x="126" y="51"/>
                      <a:pt x="128" y="50"/>
                    </a:cubicBezTo>
                    <a:cubicBezTo>
                      <a:pt x="129" y="49"/>
                      <a:pt x="127" y="46"/>
                      <a:pt x="125" y="45"/>
                    </a:cubicBezTo>
                    <a:cubicBezTo>
                      <a:pt x="124" y="43"/>
                      <a:pt x="126" y="42"/>
                      <a:pt x="125" y="40"/>
                    </a:cubicBezTo>
                    <a:cubicBezTo>
                      <a:pt x="123" y="40"/>
                      <a:pt x="123" y="43"/>
                      <a:pt x="121" y="43"/>
                    </a:cubicBezTo>
                    <a:cubicBezTo>
                      <a:pt x="120" y="42"/>
                      <a:pt x="121" y="41"/>
                      <a:pt x="122" y="40"/>
                    </a:cubicBezTo>
                    <a:cubicBezTo>
                      <a:pt x="122" y="39"/>
                      <a:pt x="121" y="38"/>
                      <a:pt x="121" y="38"/>
                    </a:cubicBezTo>
                    <a:cubicBezTo>
                      <a:pt x="122" y="36"/>
                      <a:pt x="124" y="36"/>
                      <a:pt x="125" y="35"/>
                    </a:cubicBezTo>
                    <a:cubicBezTo>
                      <a:pt x="124" y="33"/>
                      <a:pt x="122" y="33"/>
                      <a:pt x="122" y="31"/>
                    </a:cubicBezTo>
                    <a:cubicBezTo>
                      <a:pt x="122" y="30"/>
                      <a:pt x="125" y="31"/>
                      <a:pt x="127" y="30"/>
                    </a:cubicBezTo>
                    <a:cubicBezTo>
                      <a:pt x="130" y="29"/>
                      <a:pt x="133" y="26"/>
                      <a:pt x="135" y="26"/>
                    </a:cubicBezTo>
                    <a:cubicBezTo>
                      <a:pt x="140" y="24"/>
                      <a:pt x="143" y="22"/>
                      <a:pt x="144" y="23"/>
                    </a:cubicBezTo>
                    <a:cubicBezTo>
                      <a:pt x="144" y="25"/>
                      <a:pt x="139" y="26"/>
                      <a:pt x="138" y="27"/>
                    </a:cubicBezTo>
                    <a:cubicBezTo>
                      <a:pt x="139" y="29"/>
                      <a:pt x="138" y="29"/>
                      <a:pt x="138" y="30"/>
                    </a:cubicBezTo>
                    <a:cubicBezTo>
                      <a:pt x="139" y="31"/>
                      <a:pt x="141" y="30"/>
                      <a:pt x="141" y="28"/>
                    </a:cubicBezTo>
                    <a:cubicBezTo>
                      <a:pt x="141" y="27"/>
                      <a:pt x="144" y="24"/>
                      <a:pt x="145" y="25"/>
                    </a:cubicBezTo>
                    <a:cubicBezTo>
                      <a:pt x="145" y="26"/>
                      <a:pt x="145" y="28"/>
                      <a:pt x="145" y="29"/>
                    </a:cubicBezTo>
                    <a:cubicBezTo>
                      <a:pt x="144" y="29"/>
                      <a:pt x="144" y="26"/>
                      <a:pt x="143" y="28"/>
                    </a:cubicBezTo>
                    <a:cubicBezTo>
                      <a:pt x="144" y="30"/>
                      <a:pt x="145" y="29"/>
                      <a:pt x="142" y="32"/>
                    </a:cubicBezTo>
                    <a:cubicBezTo>
                      <a:pt x="143" y="33"/>
                      <a:pt x="144" y="32"/>
                      <a:pt x="144" y="34"/>
                    </a:cubicBezTo>
                    <a:cubicBezTo>
                      <a:pt x="145" y="34"/>
                      <a:pt x="145" y="34"/>
                      <a:pt x="146" y="33"/>
                    </a:cubicBezTo>
                    <a:cubicBezTo>
                      <a:pt x="146" y="31"/>
                      <a:pt x="147" y="32"/>
                      <a:pt x="147" y="28"/>
                    </a:cubicBezTo>
                    <a:cubicBezTo>
                      <a:pt x="147" y="23"/>
                      <a:pt x="144" y="21"/>
                      <a:pt x="148" y="19"/>
                    </a:cubicBezTo>
                    <a:cubicBezTo>
                      <a:pt x="152" y="18"/>
                      <a:pt x="157" y="15"/>
                      <a:pt x="159" y="19"/>
                    </a:cubicBezTo>
                    <a:cubicBezTo>
                      <a:pt x="158" y="21"/>
                      <a:pt x="157" y="20"/>
                      <a:pt x="156" y="21"/>
                    </a:cubicBezTo>
                    <a:cubicBezTo>
                      <a:pt x="155" y="21"/>
                      <a:pt x="155" y="23"/>
                      <a:pt x="156" y="23"/>
                    </a:cubicBezTo>
                    <a:cubicBezTo>
                      <a:pt x="158" y="23"/>
                      <a:pt x="158" y="21"/>
                      <a:pt x="161" y="22"/>
                    </a:cubicBezTo>
                    <a:cubicBezTo>
                      <a:pt x="163" y="21"/>
                      <a:pt x="162" y="21"/>
                      <a:pt x="163" y="22"/>
                    </a:cubicBezTo>
                    <a:cubicBezTo>
                      <a:pt x="165" y="20"/>
                      <a:pt x="166" y="19"/>
                      <a:pt x="168" y="20"/>
                    </a:cubicBezTo>
                    <a:cubicBezTo>
                      <a:pt x="168" y="20"/>
                      <a:pt x="168" y="20"/>
                      <a:pt x="169" y="20"/>
                    </a:cubicBezTo>
                    <a:cubicBezTo>
                      <a:pt x="170" y="20"/>
                      <a:pt x="171" y="21"/>
                      <a:pt x="172" y="21"/>
                    </a:cubicBezTo>
                    <a:cubicBezTo>
                      <a:pt x="172" y="21"/>
                      <a:pt x="172" y="22"/>
                      <a:pt x="172" y="22"/>
                    </a:cubicBezTo>
                    <a:cubicBezTo>
                      <a:pt x="175" y="23"/>
                      <a:pt x="175" y="18"/>
                      <a:pt x="178" y="17"/>
                    </a:cubicBezTo>
                    <a:cubicBezTo>
                      <a:pt x="181" y="6"/>
                      <a:pt x="185" y="7"/>
                      <a:pt x="186" y="5"/>
                    </a:cubicBezTo>
                    <a:cubicBezTo>
                      <a:pt x="186" y="2"/>
                      <a:pt x="191" y="2"/>
                      <a:pt x="194" y="1"/>
                    </a:cubicBezTo>
                    <a:cubicBezTo>
                      <a:pt x="196" y="1"/>
                      <a:pt x="201" y="0"/>
                      <a:pt x="202" y="5"/>
                    </a:cubicBezTo>
                    <a:cubicBezTo>
                      <a:pt x="203" y="7"/>
                      <a:pt x="205" y="7"/>
                      <a:pt x="207" y="7"/>
                    </a:cubicBezTo>
                    <a:cubicBezTo>
                      <a:pt x="209" y="5"/>
                      <a:pt x="209" y="5"/>
                      <a:pt x="212" y="6"/>
                    </a:cubicBezTo>
                    <a:cubicBezTo>
                      <a:pt x="212" y="5"/>
                      <a:pt x="212" y="4"/>
                      <a:pt x="212" y="4"/>
                    </a:cubicBezTo>
                    <a:cubicBezTo>
                      <a:pt x="213" y="4"/>
                      <a:pt x="214" y="4"/>
                      <a:pt x="215" y="5"/>
                    </a:cubicBezTo>
                    <a:cubicBezTo>
                      <a:pt x="214" y="2"/>
                      <a:pt x="213" y="1"/>
                      <a:pt x="213" y="0"/>
                    </a:cubicBezTo>
                    <a:close/>
                  </a:path>
                </a:pathLst>
              </a:custGeom>
              <a:solidFill>
                <a:srgbClr val="D8DBE1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896" y="2247"/>
              <a:ext cx="12" cy="8"/>
            </a:xfrm>
            <a:custGeom>
              <a:avLst/>
              <a:gdLst>
                <a:gd name="T0" fmla="*/ 0 w 3"/>
                <a:gd name="T1" fmla="*/ 262144 h 2"/>
                <a:gd name="T2" fmla="*/ 786432 w 3"/>
                <a:gd name="T3" fmla="*/ 262144 h 2"/>
                <a:gd name="T4" fmla="*/ 0 w 3"/>
                <a:gd name="T5" fmla="*/ 262144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1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2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8DB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54" y="2165"/>
              <a:ext cx="1407" cy="1390"/>
              <a:chOff x="1823" y="1463"/>
              <a:chExt cx="2324" cy="2241"/>
            </a:xfrm>
          </p:grpSpPr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3514" y="2894"/>
                <a:ext cx="633" cy="810"/>
              </a:xfrm>
              <a:custGeom>
                <a:avLst/>
                <a:gdLst>
                  <a:gd name="T0" fmla="*/ 195890703 w 100"/>
                  <a:gd name="T1" fmla="*/ 2067596104 h 128"/>
                  <a:gd name="T2" fmla="*/ 358323568 w 100"/>
                  <a:gd name="T3" fmla="*/ 2049735613 h 128"/>
                  <a:gd name="T4" fmla="*/ 554214727 w 100"/>
                  <a:gd name="T5" fmla="*/ 1985134903 h 128"/>
                  <a:gd name="T6" fmla="*/ 750105176 w 100"/>
                  <a:gd name="T7" fmla="*/ 1838853833 h 128"/>
                  <a:gd name="T8" fmla="*/ 881591491 w 100"/>
                  <a:gd name="T9" fmla="*/ 1740916780 h 128"/>
                  <a:gd name="T10" fmla="*/ 1126376264 w 100"/>
                  <a:gd name="T11" fmla="*/ 1756331073 h 128"/>
                  <a:gd name="T12" fmla="*/ 1402481664 w 100"/>
                  <a:gd name="T13" fmla="*/ 1725440927 h 128"/>
                  <a:gd name="T14" fmla="*/ 1484699123 w 100"/>
                  <a:gd name="T15" fmla="*/ 1578774702 h 128"/>
                  <a:gd name="T16" fmla="*/ 1549032969 w 100"/>
                  <a:gd name="T17" fmla="*/ 1252419378 h 128"/>
                  <a:gd name="T18" fmla="*/ 1435878126 w 100"/>
                  <a:gd name="T19" fmla="*/ 1056951081 h 128"/>
                  <a:gd name="T20" fmla="*/ 1631696059 w 100"/>
                  <a:gd name="T21" fmla="*/ 879382966 h 128"/>
                  <a:gd name="T22" fmla="*/ 1598311751 w 100"/>
                  <a:gd name="T23" fmla="*/ 797318057 h 128"/>
                  <a:gd name="T24" fmla="*/ 1567364644 w 100"/>
                  <a:gd name="T25" fmla="*/ 650579337 h 128"/>
                  <a:gd name="T26" fmla="*/ 1500208732 w 100"/>
                  <a:gd name="T27" fmla="*/ 537624081 h 128"/>
                  <a:gd name="T28" fmla="*/ 1420368517 w 100"/>
                  <a:gd name="T29" fmla="*/ 488436855 h 128"/>
                  <a:gd name="T30" fmla="*/ 1255425580 w 100"/>
                  <a:gd name="T31" fmla="*/ 424282556 h 128"/>
                  <a:gd name="T32" fmla="*/ 1157322561 w 100"/>
                  <a:gd name="T33" fmla="*/ 308433982 h 128"/>
                  <a:gd name="T34" fmla="*/ 1190706059 w 100"/>
                  <a:gd name="T35" fmla="*/ 244219237 h 128"/>
                  <a:gd name="T36" fmla="*/ 1092991145 w 100"/>
                  <a:gd name="T37" fmla="*/ 146666478 h 128"/>
                  <a:gd name="T38" fmla="*/ 1028659729 w 100"/>
                  <a:gd name="T39" fmla="*/ 64214972 h 128"/>
                  <a:gd name="T40" fmla="*/ 979378516 w 100"/>
                  <a:gd name="T41" fmla="*/ 33326282 h 128"/>
                  <a:gd name="T42" fmla="*/ 848206980 w 100"/>
                  <a:gd name="T43" fmla="*/ 33326282 h 128"/>
                  <a:gd name="T44" fmla="*/ 832769482 w 100"/>
                  <a:gd name="T45" fmla="*/ 180002316 h 128"/>
                  <a:gd name="T46" fmla="*/ 848206980 w 100"/>
                  <a:gd name="T47" fmla="*/ 259693875 h 128"/>
                  <a:gd name="T48" fmla="*/ 719158474 w 100"/>
                  <a:gd name="T49" fmla="*/ 390956337 h 128"/>
                  <a:gd name="T50" fmla="*/ 832769482 w 100"/>
                  <a:gd name="T51" fmla="*/ 699389914 h 128"/>
                  <a:gd name="T52" fmla="*/ 945993398 w 100"/>
                  <a:gd name="T53" fmla="*/ 846058569 h 128"/>
                  <a:gd name="T54" fmla="*/ 750105176 w 100"/>
                  <a:gd name="T55" fmla="*/ 1026121686 h 128"/>
                  <a:gd name="T56" fmla="*/ 750105176 w 100"/>
                  <a:gd name="T57" fmla="*/ 1188203418 h 128"/>
                  <a:gd name="T58" fmla="*/ 636879032 w 100"/>
                  <a:gd name="T59" fmla="*/ 1334554959 h 128"/>
                  <a:gd name="T60" fmla="*/ 572162347 w 100"/>
                  <a:gd name="T61" fmla="*/ 1368266333 h 128"/>
                  <a:gd name="T62" fmla="*/ 523268024 w 100"/>
                  <a:gd name="T63" fmla="*/ 1417007249 h 128"/>
                  <a:gd name="T64" fmla="*/ 407218296 w 100"/>
                  <a:gd name="T65" fmla="*/ 1481233739 h 128"/>
                  <a:gd name="T66" fmla="*/ 327377676 w 100"/>
                  <a:gd name="T67" fmla="*/ 1545448888 h 128"/>
                  <a:gd name="T68" fmla="*/ 180381296 w 100"/>
                  <a:gd name="T69" fmla="*/ 1609663227 h 128"/>
                  <a:gd name="T70" fmla="*/ 64331492 w 100"/>
                  <a:gd name="T71" fmla="*/ 1643374601 h 128"/>
                  <a:gd name="T72" fmla="*/ 48894437 w 100"/>
                  <a:gd name="T73" fmla="*/ 1740916780 h 128"/>
                  <a:gd name="T74" fmla="*/ 113611160 w 100"/>
                  <a:gd name="T75" fmla="*/ 1805143269 h 128"/>
                  <a:gd name="T76" fmla="*/ 15509350 w 100"/>
                  <a:gd name="T77" fmla="*/ 1969660671 h 1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28"/>
                  <a:gd name="T119" fmla="*/ 100 w 100"/>
                  <a:gd name="T120" fmla="*/ 128 h 1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28">
                    <a:moveTo>
                      <a:pt x="1" y="121"/>
                    </a:moveTo>
                    <a:cubicBezTo>
                      <a:pt x="4" y="124"/>
                      <a:pt x="5" y="128"/>
                      <a:pt x="12" y="127"/>
                    </a:cubicBezTo>
                    <a:cubicBezTo>
                      <a:pt x="15" y="126"/>
                      <a:pt x="16" y="127"/>
                      <a:pt x="19" y="127"/>
                    </a:cubicBezTo>
                    <a:cubicBezTo>
                      <a:pt x="20" y="128"/>
                      <a:pt x="21" y="126"/>
                      <a:pt x="22" y="126"/>
                    </a:cubicBezTo>
                    <a:cubicBezTo>
                      <a:pt x="24" y="126"/>
                      <a:pt x="25" y="127"/>
                      <a:pt x="27" y="127"/>
                    </a:cubicBezTo>
                    <a:cubicBezTo>
                      <a:pt x="30" y="126"/>
                      <a:pt x="31" y="123"/>
                      <a:pt x="34" y="122"/>
                    </a:cubicBezTo>
                    <a:cubicBezTo>
                      <a:pt x="37" y="121"/>
                      <a:pt x="40" y="121"/>
                      <a:pt x="42" y="120"/>
                    </a:cubicBezTo>
                    <a:cubicBezTo>
                      <a:pt x="44" y="118"/>
                      <a:pt x="44" y="115"/>
                      <a:pt x="46" y="113"/>
                    </a:cubicBezTo>
                    <a:cubicBezTo>
                      <a:pt x="47" y="111"/>
                      <a:pt x="49" y="112"/>
                      <a:pt x="50" y="110"/>
                    </a:cubicBezTo>
                    <a:cubicBezTo>
                      <a:pt x="52" y="109"/>
                      <a:pt x="52" y="108"/>
                      <a:pt x="54" y="107"/>
                    </a:cubicBezTo>
                    <a:cubicBezTo>
                      <a:pt x="57" y="107"/>
                      <a:pt x="60" y="110"/>
                      <a:pt x="63" y="111"/>
                    </a:cubicBezTo>
                    <a:cubicBezTo>
                      <a:pt x="65" y="111"/>
                      <a:pt x="67" y="108"/>
                      <a:pt x="69" y="108"/>
                    </a:cubicBezTo>
                    <a:cubicBezTo>
                      <a:pt x="74" y="108"/>
                      <a:pt x="77" y="113"/>
                      <a:pt x="84" y="111"/>
                    </a:cubicBezTo>
                    <a:cubicBezTo>
                      <a:pt x="84" y="111"/>
                      <a:pt x="85" y="107"/>
                      <a:pt x="86" y="106"/>
                    </a:cubicBezTo>
                    <a:cubicBezTo>
                      <a:pt x="88" y="105"/>
                      <a:pt x="92" y="105"/>
                      <a:pt x="93" y="102"/>
                    </a:cubicBezTo>
                    <a:cubicBezTo>
                      <a:pt x="93" y="99"/>
                      <a:pt x="91" y="98"/>
                      <a:pt x="91" y="97"/>
                    </a:cubicBezTo>
                    <a:cubicBezTo>
                      <a:pt x="90" y="94"/>
                      <a:pt x="91" y="88"/>
                      <a:pt x="92" y="86"/>
                    </a:cubicBezTo>
                    <a:cubicBezTo>
                      <a:pt x="92" y="83"/>
                      <a:pt x="93" y="80"/>
                      <a:pt x="95" y="77"/>
                    </a:cubicBezTo>
                    <a:cubicBezTo>
                      <a:pt x="95" y="72"/>
                      <a:pt x="94" y="69"/>
                      <a:pt x="93" y="68"/>
                    </a:cubicBezTo>
                    <a:cubicBezTo>
                      <a:pt x="91" y="67"/>
                      <a:pt x="89" y="66"/>
                      <a:pt x="88" y="65"/>
                    </a:cubicBezTo>
                    <a:cubicBezTo>
                      <a:pt x="88" y="63"/>
                      <a:pt x="96" y="58"/>
                      <a:pt x="97" y="57"/>
                    </a:cubicBezTo>
                    <a:cubicBezTo>
                      <a:pt x="99" y="56"/>
                      <a:pt x="99" y="55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lnTo>
                      <a:pt x="98" y="49"/>
                    </a:lnTo>
                    <a:cubicBezTo>
                      <a:pt x="97" y="48"/>
                      <a:pt x="94" y="49"/>
                      <a:pt x="94" y="47"/>
                    </a:cubicBezTo>
                    <a:cubicBezTo>
                      <a:pt x="92" y="44"/>
                      <a:pt x="96" y="43"/>
                      <a:pt x="96" y="40"/>
                    </a:cubicBezTo>
                    <a:cubicBezTo>
                      <a:pt x="94" y="36"/>
                      <a:pt x="91" y="39"/>
                      <a:pt x="90" y="38"/>
                    </a:cubicBezTo>
                    <a:cubicBezTo>
                      <a:pt x="90" y="37"/>
                      <a:pt x="91" y="35"/>
                      <a:pt x="92" y="33"/>
                    </a:cubicBezTo>
                    <a:cubicBezTo>
                      <a:pt x="92" y="31"/>
                      <a:pt x="91" y="28"/>
                      <a:pt x="89" y="27"/>
                    </a:cubicBezTo>
                    <a:cubicBezTo>
                      <a:pt x="88" y="27"/>
                      <a:pt x="88" y="30"/>
                      <a:pt x="87" y="30"/>
                    </a:cubicBezTo>
                    <a:cubicBezTo>
                      <a:pt x="84" y="30"/>
                      <a:pt x="86" y="25"/>
                      <a:pt x="84" y="24"/>
                    </a:cubicBezTo>
                    <a:cubicBezTo>
                      <a:pt x="81" y="22"/>
                      <a:pt x="79" y="28"/>
                      <a:pt x="77" y="26"/>
                    </a:cubicBezTo>
                    <a:cubicBezTo>
                      <a:pt x="75" y="24"/>
                      <a:pt x="78" y="23"/>
                      <a:pt x="77" y="22"/>
                    </a:cubicBezTo>
                    <a:cubicBezTo>
                      <a:pt x="76" y="19"/>
                      <a:pt x="72" y="21"/>
                      <a:pt x="71" y="19"/>
                    </a:cubicBezTo>
                    <a:cubicBezTo>
                      <a:pt x="71" y="18"/>
                      <a:pt x="72" y="17"/>
                      <a:pt x="73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66" y="15"/>
                      <a:pt x="69" y="10"/>
                      <a:pt x="67" y="9"/>
                    </a:cubicBezTo>
                    <a:cubicBezTo>
                      <a:pt x="66" y="8"/>
                      <a:pt x="65" y="10"/>
                      <a:pt x="63" y="8"/>
                    </a:cubicBezTo>
                    <a:cubicBezTo>
                      <a:pt x="62" y="7"/>
                      <a:pt x="64" y="5"/>
                      <a:pt x="63" y="4"/>
                    </a:cubicBezTo>
                    <a:cubicBezTo>
                      <a:pt x="63" y="2"/>
                      <a:pt x="61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3"/>
                      <a:pt x="59" y="3"/>
                      <a:pt x="59" y="4"/>
                    </a:cubicBezTo>
                    <a:cubicBezTo>
                      <a:pt x="57" y="4"/>
                      <a:pt x="56" y="0"/>
                      <a:pt x="52" y="2"/>
                    </a:cubicBezTo>
                    <a:cubicBezTo>
                      <a:pt x="51" y="3"/>
                      <a:pt x="51" y="5"/>
                      <a:pt x="52" y="7"/>
                    </a:cubicBezTo>
                    <a:cubicBezTo>
                      <a:pt x="53" y="9"/>
                      <a:pt x="50" y="9"/>
                      <a:pt x="51" y="11"/>
                    </a:cubicBezTo>
                    <a:cubicBezTo>
                      <a:pt x="51" y="12"/>
                      <a:pt x="51" y="12"/>
                      <a:pt x="52" y="13"/>
                    </a:cubicBezTo>
                    <a:cubicBezTo>
                      <a:pt x="52" y="14"/>
                      <a:pt x="52" y="15"/>
                      <a:pt x="52" y="16"/>
                    </a:cubicBezTo>
                    <a:cubicBezTo>
                      <a:pt x="53" y="18"/>
                      <a:pt x="55" y="14"/>
                      <a:pt x="55" y="20"/>
                    </a:cubicBezTo>
                    <a:cubicBezTo>
                      <a:pt x="55" y="21"/>
                      <a:pt x="46" y="24"/>
                      <a:pt x="44" y="24"/>
                    </a:cubicBezTo>
                    <a:cubicBezTo>
                      <a:pt x="42" y="28"/>
                      <a:pt x="46" y="31"/>
                      <a:pt x="47" y="35"/>
                    </a:cubicBezTo>
                    <a:cubicBezTo>
                      <a:pt x="48" y="38"/>
                      <a:pt x="50" y="42"/>
                      <a:pt x="51" y="43"/>
                    </a:cubicBezTo>
                    <a:cubicBezTo>
                      <a:pt x="53" y="44"/>
                      <a:pt x="56" y="44"/>
                      <a:pt x="58" y="46"/>
                    </a:cubicBezTo>
                    <a:cubicBezTo>
                      <a:pt x="59" y="47"/>
                      <a:pt x="58" y="51"/>
                      <a:pt x="58" y="52"/>
                    </a:cubicBezTo>
                    <a:cubicBezTo>
                      <a:pt x="56" y="54"/>
                      <a:pt x="52" y="54"/>
                      <a:pt x="50" y="56"/>
                    </a:cubicBezTo>
                    <a:cubicBezTo>
                      <a:pt x="49" y="58"/>
                      <a:pt x="48" y="60"/>
                      <a:pt x="46" y="63"/>
                    </a:cubicBezTo>
                    <a:cubicBezTo>
                      <a:pt x="44" y="65"/>
                      <a:pt x="41" y="65"/>
                      <a:pt x="40" y="68"/>
                    </a:cubicBezTo>
                    <a:cubicBezTo>
                      <a:pt x="41" y="70"/>
                      <a:pt x="45" y="71"/>
                      <a:pt x="46" y="73"/>
                    </a:cubicBezTo>
                    <a:cubicBezTo>
                      <a:pt x="46" y="75"/>
                      <a:pt x="43" y="80"/>
                      <a:pt x="42" y="81"/>
                    </a:cubicBezTo>
                    <a:cubicBezTo>
                      <a:pt x="41" y="82"/>
                      <a:pt x="40" y="82"/>
                      <a:pt x="39" y="82"/>
                    </a:cubicBezTo>
                    <a:cubicBezTo>
                      <a:pt x="38" y="83"/>
                      <a:pt x="38" y="83"/>
                      <a:pt x="37" y="84"/>
                    </a:cubicBezTo>
                    <a:cubicBezTo>
                      <a:pt x="36" y="84"/>
                      <a:pt x="36" y="84"/>
                      <a:pt x="35" y="84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32" y="85"/>
                      <a:pt x="33" y="86"/>
                      <a:pt x="32" y="87"/>
                    </a:cubicBezTo>
                    <a:cubicBezTo>
                      <a:pt x="31" y="87"/>
                      <a:pt x="29" y="87"/>
                      <a:pt x="28" y="87"/>
                    </a:cubicBezTo>
                    <a:cubicBezTo>
                      <a:pt x="26" y="89"/>
                      <a:pt x="27" y="90"/>
                      <a:pt x="25" y="91"/>
                    </a:cubicBezTo>
                    <a:cubicBezTo>
                      <a:pt x="25" y="92"/>
                      <a:pt x="24" y="92"/>
                      <a:pt x="23" y="92"/>
                    </a:cubicBezTo>
                    <a:cubicBezTo>
                      <a:pt x="21" y="93"/>
                      <a:pt x="21" y="95"/>
                      <a:pt x="20" y="95"/>
                    </a:cubicBezTo>
                    <a:cubicBezTo>
                      <a:pt x="19" y="96"/>
                      <a:pt x="17" y="94"/>
                      <a:pt x="16" y="95"/>
                    </a:cubicBezTo>
                    <a:cubicBezTo>
                      <a:pt x="14" y="96"/>
                      <a:pt x="13" y="98"/>
                      <a:pt x="11" y="99"/>
                    </a:cubicBezTo>
                    <a:cubicBezTo>
                      <a:pt x="9" y="99"/>
                      <a:pt x="8" y="99"/>
                      <a:pt x="8" y="100"/>
                    </a:cubicBezTo>
                    <a:cubicBezTo>
                      <a:pt x="6" y="100"/>
                      <a:pt x="4" y="100"/>
                      <a:pt x="4" y="101"/>
                    </a:cubicBezTo>
                    <a:cubicBezTo>
                      <a:pt x="3" y="103"/>
                      <a:pt x="5" y="103"/>
                      <a:pt x="5" y="104"/>
                    </a:cubicBezTo>
                    <a:cubicBezTo>
                      <a:pt x="4" y="106"/>
                      <a:pt x="3" y="105"/>
                      <a:pt x="3" y="107"/>
                    </a:cubicBezTo>
                    <a:cubicBezTo>
                      <a:pt x="4" y="108"/>
                      <a:pt x="1" y="110"/>
                      <a:pt x="2" y="111"/>
                    </a:cubicBezTo>
                    <a:cubicBezTo>
                      <a:pt x="3" y="112"/>
                      <a:pt x="6" y="111"/>
                      <a:pt x="7" y="111"/>
                    </a:cubicBezTo>
                    <a:cubicBezTo>
                      <a:pt x="7" y="115"/>
                      <a:pt x="1" y="114"/>
                      <a:pt x="0" y="116"/>
                    </a:cubicBezTo>
                    <a:cubicBezTo>
                      <a:pt x="0" y="117"/>
                      <a:pt x="0" y="119"/>
                      <a:pt x="1" y="121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>
                <a:off x="3051" y="3008"/>
                <a:ext cx="836" cy="652"/>
              </a:xfrm>
              <a:custGeom>
                <a:avLst/>
                <a:gdLst>
                  <a:gd name="T0" fmla="*/ 427090416 w 132"/>
                  <a:gd name="T1" fmla="*/ 1420498078 h 103"/>
                  <a:gd name="T2" fmla="*/ 704199258 w 132"/>
                  <a:gd name="T3" fmla="*/ 1665301192 h 103"/>
                  <a:gd name="T4" fmla="*/ 1195893698 w 132"/>
                  <a:gd name="T5" fmla="*/ 1680739737 h 103"/>
                  <a:gd name="T6" fmla="*/ 1312380769 w 132"/>
                  <a:gd name="T7" fmla="*/ 1518292276 h 103"/>
                  <a:gd name="T8" fmla="*/ 1263328163 w 132"/>
                  <a:gd name="T9" fmla="*/ 1353337085 h 103"/>
                  <a:gd name="T10" fmla="*/ 1524501332 w 132"/>
                  <a:gd name="T11" fmla="*/ 1255602845 h 103"/>
                  <a:gd name="T12" fmla="*/ 1721530127 w 132"/>
                  <a:gd name="T13" fmla="*/ 1126483488 h 103"/>
                  <a:gd name="T14" fmla="*/ 1835175813 w 132"/>
                  <a:gd name="T15" fmla="*/ 1044187793 h 103"/>
                  <a:gd name="T16" fmla="*/ 1951662074 w 132"/>
                  <a:gd name="T17" fmla="*/ 734661532 h 103"/>
                  <a:gd name="T18" fmla="*/ 2032128810 w 132"/>
                  <a:gd name="T19" fmla="*/ 407259184 h 103"/>
                  <a:gd name="T20" fmla="*/ 1982699243 w 132"/>
                  <a:gd name="T21" fmla="*/ 33387138 h 103"/>
                  <a:gd name="T22" fmla="*/ 1819625612 w 132"/>
                  <a:gd name="T23" fmla="*/ 147008359 h 103"/>
                  <a:gd name="T24" fmla="*/ 1607495726 w 132"/>
                  <a:gd name="T25" fmla="*/ 211343800 h 103"/>
                  <a:gd name="T26" fmla="*/ 1410926174 w 132"/>
                  <a:gd name="T27" fmla="*/ 229292963 h 103"/>
                  <a:gd name="T28" fmla="*/ 1229447986 w 132"/>
                  <a:gd name="T29" fmla="*/ 407259184 h 103"/>
                  <a:gd name="T30" fmla="*/ 1213898596 w 132"/>
                  <a:gd name="T31" fmla="*/ 670326698 h 103"/>
                  <a:gd name="T32" fmla="*/ 1213898596 w 132"/>
                  <a:gd name="T33" fmla="*/ 670326698 h 103"/>
                  <a:gd name="T34" fmla="*/ 1213898596 w 132"/>
                  <a:gd name="T35" fmla="*/ 670326698 h 103"/>
                  <a:gd name="T36" fmla="*/ 1213898596 w 132"/>
                  <a:gd name="T37" fmla="*/ 670326698 h 103"/>
                  <a:gd name="T38" fmla="*/ 1213898596 w 132"/>
                  <a:gd name="T39" fmla="*/ 652448079 h 103"/>
                  <a:gd name="T40" fmla="*/ 1213898596 w 132"/>
                  <a:gd name="T41" fmla="*/ 652448079 h 103"/>
                  <a:gd name="T42" fmla="*/ 1213898596 w 132"/>
                  <a:gd name="T43" fmla="*/ 652448079 h 103"/>
                  <a:gd name="T44" fmla="*/ 1229447986 w 132"/>
                  <a:gd name="T45" fmla="*/ 652448079 h 103"/>
                  <a:gd name="T46" fmla="*/ 1229447986 w 132"/>
                  <a:gd name="T47" fmla="*/ 652448079 h 103"/>
                  <a:gd name="T48" fmla="*/ 1229447986 w 132"/>
                  <a:gd name="T49" fmla="*/ 652448079 h 103"/>
                  <a:gd name="T50" fmla="*/ 1229447986 w 132"/>
                  <a:gd name="T51" fmla="*/ 652448079 h 103"/>
                  <a:gd name="T52" fmla="*/ 1229447986 w 132"/>
                  <a:gd name="T53" fmla="*/ 652448079 h 103"/>
                  <a:gd name="T54" fmla="*/ 1229447986 w 132"/>
                  <a:gd name="T55" fmla="*/ 636939042 h 103"/>
                  <a:gd name="T56" fmla="*/ 1229447986 w 132"/>
                  <a:gd name="T57" fmla="*/ 636939042 h 103"/>
                  <a:gd name="T58" fmla="*/ 1229447986 w 132"/>
                  <a:gd name="T59" fmla="*/ 636939042 h 103"/>
                  <a:gd name="T60" fmla="*/ 1229447986 w 132"/>
                  <a:gd name="T61" fmla="*/ 636939042 h 103"/>
                  <a:gd name="T62" fmla="*/ 1229447986 w 132"/>
                  <a:gd name="T63" fmla="*/ 636939042 h 103"/>
                  <a:gd name="T64" fmla="*/ 1229447986 w 132"/>
                  <a:gd name="T65" fmla="*/ 636939042 h 103"/>
                  <a:gd name="T66" fmla="*/ 1229447986 w 132"/>
                  <a:gd name="T67" fmla="*/ 621499686 h 103"/>
                  <a:gd name="T68" fmla="*/ 1229447986 w 132"/>
                  <a:gd name="T69" fmla="*/ 621499686 h 103"/>
                  <a:gd name="T70" fmla="*/ 1229447986 w 132"/>
                  <a:gd name="T71" fmla="*/ 621499686 h 103"/>
                  <a:gd name="T72" fmla="*/ 1229447986 w 132"/>
                  <a:gd name="T73" fmla="*/ 621499686 h 103"/>
                  <a:gd name="T74" fmla="*/ 1229447986 w 132"/>
                  <a:gd name="T75" fmla="*/ 621499686 h 103"/>
                  <a:gd name="T76" fmla="*/ 1229447986 w 132"/>
                  <a:gd name="T77" fmla="*/ 621499686 h 103"/>
                  <a:gd name="T78" fmla="*/ 1327930159 w 132"/>
                  <a:gd name="T79" fmla="*/ 474481858 h 103"/>
                  <a:gd name="T80" fmla="*/ 1327930159 w 132"/>
                  <a:gd name="T81" fmla="*/ 799069289 h 103"/>
                  <a:gd name="T82" fmla="*/ 1263328163 w 132"/>
                  <a:gd name="T83" fmla="*/ 961516142 h 103"/>
                  <a:gd name="T84" fmla="*/ 968275627 w 132"/>
                  <a:gd name="T85" fmla="*/ 1206319256 h 103"/>
                  <a:gd name="T86" fmla="*/ 771257979 w 132"/>
                  <a:gd name="T87" fmla="*/ 1402609330 h 103"/>
                  <a:gd name="T88" fmla="*/ 771257979 w 132"/>
                  <a:gd name="T89" fmla="*/ 1402609330 h 103"/>
                  <a:gd name="T90" fmla="*/ 771257979 w 132"/>
                  <a:gd name="T91" fmla="*/ 1402609330 h 103"/>
                  <a:gd name="T92" fmla="*/ 771257979 w 132"/>
                  <a:gd name="T93" fmla="*/ 1387110827 h 103"/>
                  <a:gd name="T94" fmla="*/ 771257979 w 132"/>
                  <a:gd name="T95" fmla="*/ 1387110827 h 103"/>
                  <a:gd name="T96" fmla="*/ 639220707 w 132"/>
                  <a:gd name="T97" fmla="*/ 1387110827 h 103"/>
                  <a:gd name="T98" fmla="*/ 476134511 w 132"/>
                  <a:gd name="T99" fmla="*/ 1240102721 h 103"/>
                  <a:gd name="T100" fmla="*/ 82995128 w 132"/>
                  <a:gd name="T101" fmla="*/ 1108594740 h 10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03"/>
                  <a:gd name="T155" fmla="*/ 132 w 132"/>
                  <a:gd name="T156" fmla="*/ 103 h 10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03">
                    <a:moveTo>
                      <a:pt x="1" y="78"/>
                    </a:moveTo>
                    <a:cubicBezTo>
                      <a:pt x="3" y="79"/>
                      <a:pt x="6" y="80"/>
                      <a:pt x="8" y="81"/>
                    </a:cubicBezTo>
                    <a:cubicBezTo>
                      <a:pt x="11" y="83"/>
                      <a:pt x="12" y="84"/>
                      <a:pt x="14" y="83"/>
                    </a:cubicBezTo>
                    <a:cubicBezTo>
                      <a:pt x="16" y="84"/>
                      <a:pt x="23" y="86"/>
                      <a:pt x="26" y="87"/>
                    </a:cubicBezTo>
                    <a:cubicBezTo>
                      <a:pt x="29" y="88"/>
                      <a:pt x="28" y="90"/>
                      <a:pt x="28" y="92"/>
                    </a:cubicBezTo>
                    <a:cubicBezTo>
                      <a:pt x="28" y="93"/>
                      <a:pt x="30" y="96"/>
                      <a:pt x="32" y="99"/>
                    </a:cubicBezTo>
                    <a:cubicBezTo>
                      <a:pt x="33" y="101"/>
                      <a:pt x="36" y="101"/>
                      <a:pt x="38" y="103"/>
                    </a:cubicBezTo>
                    <a:cubicBezTo>
                      <a:pt x="40" y="103"/>
                      <a:pt x="43" y="103"/>
                      <a:pt x="43" y="102"/>
                    </a:cubicBezTo>
                    <a:cubicBezTo>
                      <a:pt x="46" y="101"/>
                      <a:pt x="50" y="99"/>
                      <a:pt x="52" y="98"/>
                    </a:cubicBezTo>
                    <a:cubicBezTo>
                      <a:pt x="55" y="98"/>
                      <a:pt x="57" y="99"/>
                      <a:pt x="60" y="98"/>
                    </a:cubicBezTo>
                    <a:cubicBezTo>
                      <a:pt x="66" y="98"/>
                      <a:pt x="65" y="103"/>
                      <a:pt x="68" y="103"/>
                    </a:cubicBezTo>
                    <a:cubicBezTo>
                      <a:pt x="69" y="103"/>
                      <a:pt x="71" y="102"/>
                      <a:pt x="73" y="103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3" y="101"/>
                      <a:pt x="73" y="99"/>
                      <a:pt x="73" y="98"/>
                    </a:cubicBezTo>
                    <a:cubicBezTo>
                      <a:pt x="74" y="96"/>
                      <a:pt x="80" y="97"/>
                      <a:pt x="80" y="93"/>
                    </a:cubicBezTo>
                    <a:cubicBezTo>
                      <a:pt x="79" y="93"/>
                      <a:pt x="76" y="94"/>
                      <a:pt x="75" y="93"/>
                    </a:cubicBezTo>
                    <a:cubicBezTo>
                      <a:pt x="74" y="92"/>
                      <a:pt x="77" y="90"/>
                      <a:pt x="76" y="89"/>
                    </a:cubicBezTo>
                    <a:cubicBezTo>
                      <a:pt x="76" y="87"/>
                      <a:pt x="77" y="88"/>
                      <a:pt x="78" y="86"/>
                    </a:cubicBezTo>
                    <a:cubicBezTo>
                      <a:pt x="78" y="85"/>
                      <a:pt x="76" y="85"/>
                      <a:pt x="77" y="83"/>
                    </a:cubicBezTo>
                    <a:cubicBezTo>
                      <a:pt x="77" y="82"/>
                      <a:pt x="79" y="82"/>
                      <a:pt x="81" y="82"/>
                    </a:cubicBezTo>
                    <a:cubicBezTo>
                      <a:pt x="81" y="81"/>
                      <a:pt x="82" y="81"/>
                      <a:pt x="84" y="81"/>
                    </a:cubicBezTo>
                    <a:cubicBezTo>
                      <a:pt x="86" y="80"/>
                      <a:pt x="87" y="78"/>
                      <a:pt x="89" y="77"/>
                    </a:cubicBezTo>
                    <a:cubicBezTo>
                      <a:pt x="90" y="76"/>
                      <a:pt x="92" y="78"/>
                      <a:pt x="93" y="77"/>
                    </a:cubicBezTo>
                    <a:cubicBezTo>
                      <a:pt x="94" y="77"/>
                      <a:pt x="94" y="75"/>
                      <a:pt x="96" y="74"/>
                    </a:cubicBezTo>
                    <a:cubicBezTo>
                      <a:pt x="97" y="74"/>
                      <a:pt x="98" y="74"/>
                      <a:pt x="98" y="73"/>
                    </a:cubicBezTo>
                    <a:cubicBezTo>
                      <a:pt x="100" y="72"/>
                      <a:pt x="99" y="71"/>
                      <a:pt x="101" y="69"/>
                    </a:cubicBezTo>
                    <a:cubicBezTo>
                      <a:pt x="102" y="69"/>
                      <a:pt x="104" y="69"/>
                      <a:pt x="105" y="69"/>
                    </a:cubicBezTo>
                    <a:cubicBezTo>
                      <a:pt x="106" y="68"/>
                      <a:pt x="105" y="67"/>
                      <a:pt x="106" y="66"/>
                    </a:cubicBezTo>
                    <a:cubicBezTo>
                      <a:pt x="107" y="66"/>
                      <a:pt x="108" y="66"/>
                      <a:pt x="108" y="66"/>
                    </a:cubicBezTo>
                    <a:cubicBezTo>
                      <a:pt x="109" y="66"/>
                      <a:pt x="109" y="66"/>
                      <a:pt x="110" y="66"/>
                    </a:cubicBezTo>
                    <a:cubicBezTo>
                      <a:pt x="111" y="65"/>
                      <a:pt x="111" y="65"/>
                      <a:pt x="112" y="64"/>
                    </a:cubicBezTo>
                    <a:cubicBezTo>
                      <a:pt x="113" y="64"/>
                      <a:pt x="114" y="64"/>
                      <a:pt x="115" y="63"/>
                    </a:cubicBezTo>
                    <a:cubicBezTo>
                      <a:pt x="116" y="62"/>
                      <a:pt x="119" y="57"/>
                      <a:pt x="119" y="55"/>
                    </a:cubicBezTo>
                    <a:cubicBezTo>
                      <a:pt x="118" y="53"/>
                      <a:pt x="114" y="52"/>
                      <a:pt x="113" y="50"/>
                    </a:cubicBezTo>
                    <a:cubicBezTo>
                      <a:pt x="114" y="47"/>
                      <a:pt x="117" y="47"/>
                      <a:pt x="119" y="45"/>
                    </a:cubicBezTo>
                    <a:cubicBezTo>
                      <a:pt x="121" y="42"/>
                      <a:pt x="122" y="40"/>
                      <a:pt x="123" y="38"/>
                    </a:cubicBezTo>
                    <a:cubicBezTo>
                      <a:pt x="125" y="36"/>
                      <a:pt x="129" y="36"/>
                      <a:pt x="131" y="34"/>
                    </a:cubicBezTo>
                    <a:cubicBezTo>
                      <a:pt x="131" y="33"/>
                      <a:pt x="132" y="29"/>
                      <a:pt x="131" y="28"/>
                    </a:cubicBezTo>
                    <a:cubicBezTo>
                      <a:pt x="129" y="26"/>
                      <a:pt x="126" y="26"/>
                      <a:pt x="124" y="25"/>
                    </a:cubicBezTo>
                    <a:cubicBezTo>
                      <a:pt x="123" y="24"/>
                      <a:pt x="121" y="20"/>
                      <a:pt x="120" y="17"/>
                    </a:cubicBezTo>
                    <a:cubicBezTo>
                      <a:pt x="119" y="13"/>
                      <a:pt x="115" y="10"/>
                      <a:pt x="117" y="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8" y="4"/>
                      <a:pt x="121" y="2"/>
                      <a:pt x="121" y="2"/>
                    </a:cubicBezTo>
                    <a:cubicBezTo>
                      <a:pt x="119" y="1"/>
                      <a:pt x="118" y="0"/>
                      <a:pt x="117" y="0"/>
                    </a:cubicBezTo>
                    <a:cubicBezTo>
                      <a:pt x="114" y="1"/>
                      <a:pt x="116" y="3"/>
                      <a:pt x="115" y="4"/>
                    </a:cubicBezTo>
                    <a:cubicBezTo>
                      <a:pt x="114" y="4"/>
                      <a:pt x="112" y="4"/>
                      <a:pt x="111" y="4"/>
                    </a:cubicBezTo>
                    <a:cubicBezTo>
                      <a:pt x="111" y="6"/>
                      <a:pt x="111" y="7"/>
                      <a:pt x="111" y="9"/>
                    </a:cubicBezTo>
                    <a:cubicBezTo>
                      <a:pt x="110" y="11"/>
                      <a:pt x="109" y="10"/>
                      <a:pt x="108" y="11"/>
                    </a:cubicBezTo>
                    <a:cubicBezTo>
                      <a:pt x="107" y="12"/>
                      <a:pt x="106" y="13"/>
                      <a:pt x="105" y="14"/>
                    </a:cubicBezTo>
                    <a:cubicBezTo>
                      <a:pt x="104" y="14"/>
                      <a:pt x="102" y="12"/>
                      <a:pt x="101" y="12"/>
                    </a:cubicBezTo>
                    <a:cubicBezTo>
                      <a:pt x="100" y="12"/>
                      <a:pt x="99" y="13"/>
                      <a:pt x="98" y="13"/>
                    </a:cubicBezTo>
                    <a:cubicBezTo>
                      <a:pt x="96" y="13"/>
                      <a:pt x="96" y="10"/>
                      <a:pt x="95" y="10"/>
                    </a:cubicBezTo>
                    <a:cubicBezTo>
                      <a:pt x="94" y="10"/>
                      <a:pt x="94" y="12"/>
                      <a:pt x="93" y="12"/>
                    </a:cubicBezTo>
                    <a:cubicBezTo>
                      <a:pt x="92" y="12"/>
                      <a:pt x="91" y="10"/>
                      <a:pt x="89" y="10"/>
                    </a:cubicBezTo>
                    <a:cubicBezTo>
                      <a:pt x="87" y="10"/>
                      <a:pt x="88" y="13"/>
                      <a:pt x="86" y="14"/>
                    </a:cubicBezTo>
                    <a:cubicBezTo>
                      <a:pt x="84" y="15"/>
                      <a:pt x="83" y="13"/>
                      <a:pt x="81" y="13"/>
                    </a:cubicBezTo>
                    <a:cubicBezTo>
                      <a:pt x="78" y="14"/>
                      <a:pt x="78" y="16"/>
                      <a:pt x="76" y="16"/>
                    </a:cubicBezTo>
                    <a:cubicBezTo>
                      <a:pt x="75" y="17"/>
                      <a:pt x="71" y="17"/>
                      <a:pt x="70" y="20"/>
                    </a:cubicBezTo>
                    <a:cubicBezTo>
                      <a:pt x="70" y="23"/>
                      <a:pt x="75" y="24"/>
                      <a:pt x="75" y="25"/>
                    </a:cubicBezTo>
                    <a:cubicBezTo>
                      <a:pt x="75" y="26"/>
                      <a:pt x="73" y="27"/>
                      <a:pt x="73" y="28"/>
                    </a:cubicBezTo>
                    <a:cubicBezTo>
                      <a:pt x="72" y="30"/>
                      <a:pt x="72" y="32"/>
                      <a:pt x="73" y="34"/>
                    </a:cubicBezTo>
                    <a:cubicBezTo>
                      <a:pt x="73" y="36"/>
                      <a:pt x="74" y="39"/>
                      <a:pt x="74" y="41"/>
                    </a:cubicBezTo>
                    <a:lnTo>
                      <a:pt x="74" y="40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5" y="38"/>
                    </a:lnTo>
                    <a:cubicBezTo>
                      <a:pt x="76" y="36"/>
                      <a:pt x="76" y="34"/>
                      <a:pt x="76" y="32"/>
                    </a:cubicBezTo>
                    <a:cubicBezTo>
                      <a:pt x="77" y="31"/>
                      <a:pt x="77" y="29"/>
                      <a:pt x="78" y="28"/>
                    </a:cubicBezTo>
                    <a:cubicBezTo>
                      <a:pt x="79" y="28"/>
                      <a:pt x="81" y="28"/>
                      <a:pt x="81" y="29"/>
                    </a:cubicBezTo>
                    <a:cubicBezTo>
                      <a:pt x="81" y="30"/>
                      <a:pt x="80" y="30"/>
                      <a:pt x="80" y="31"/>
                    </a:cubicBezTo>
                    <a:cubicBezTo>
                      <a:pt x="80" y="32"/>
                      <a:pt x="81" y="33"/>
                      <a:pt x="81" y="36"/>
                    </a:cubicBezTo>
                    <a:cubicBezTo>
                      <a:pt x="81" y="39"/>
                      <a:pt x="80" y="43"/>
                      <a:pt x="80" y="45"/>
                    </a:cubicBezTo>
                    <a:cubicBezTo>
                      <a:pt x="80" y="47"/>
                      <a:pt x="81" y="48"/>
                      <a:pt x="81" y="49"/>
                    </a:cubicBezTo>
                    <a:cubicBezTo>
                      <a:pt x="79" y="52"/>
                      <a:pt x="79" y="55"/>
                      <a:pt x="78" y="56"/>
                    </a:cubicBezTo>
                    <a:cubicBezTo>
                      <a:pt x="77" y="56"/>
                      <a:pt x="78" y="54"/>
                      <a:pt x="77" y="53"/>
                    </a:cubicBezTo>
                    <a:cubicBezTo>
                      <a:pt x="76" y="54"/>
                      <a:pt x="74" y="55"/>
                      <a:pt x="74" y="56"/>
                    </a:cubicBezTo>
                    <a:cubicBezTo>
                      <a:pt x="74" y="57"/>
                      <a:pt x="77" y="58"/>
                      <a:pt x="77" y="59"/>
                    </a:cubicBezTo>
                    <a:cubicBezTo>
                      <a:pt x="76" y="61"/>
                      <a:pt x="73" y="61"/>
                      <a:pt x="73" y="63"/>
                    </a:cubicBezTo>
                    <a:cubicBezTo>
                      <a:pt x="72" y="64"/>
                      <a:pt x="72" y="66"/>
                      <a:pt x="71" y="67"/>
                    </a:cubicBezTo>
                    <a:cubicBezTo>
                      <a:pt x="66" y="69"/>
                      <a:pt x="64" y="70"/>
                      <a:pt x="63" y="73"/>
                    </a:cubicBezTo>
                    <a:cubicBezTo>
                      <a:pt x="61" y="73"/>
                      <a:pt x="60" y="73"/>
                      <a:pt x="59" y="74"/>
                    </a:cubicBezTo>
                    <a:cubicBezTo>
                      <a:pt x="57" y="75"/>
                      <a:pt x="58" y="79"/>
                      <a:pt x="56" y="82"/>
                    </a:cubicBezTo>
                    <a:cubicBezTo>
                      <a:pt x="53" y="83"/>
                      <a:pt x="50" y="85"/>
                      <a:pt x="47" y="86"/>
                    </a:cubicBezTo>
                    <a:lnTo>
                      <a:pt x="47" y="85"/>
                    </a:lnTo>
                    <a:cubicBezTo>
                      <a:pt x="46" y="86"/>
                      <a:pt x="46" y="87"/>
                      <a:pt x="45" y="88"/>
                    </a:cubicBezTo>
                    <a:cubicBezTo>
                      <a:pt x="44" y="88"/>
                      <a:pt x="44" y="87"/>
                      <a:pt x="43" y="88"/>
                    </a:cubicBezTo>
                    <a:cubicBezTo>
                      <a:pt x="43" y="88"/>
                      <a:pt x="42" y="89"/>
                      <a:pt x="41" y="89"/>
                    </a:cubicBezTo>
                    <a:cubicBezTo>
                      <a:pt x="39" y="89"/>
                      <a:pt x="40" y="86"/>
                      <a:pt x="39" y="85"/>
                    </a:cubicBezTo>
                    <a:cubicBezTo>
                      <a:pt x="38" y="85"/>
                      <a:pt x="36" y="86"/>
                      <a:pt x="35" y="85"/>
                    </a:cubicBezTo>
                    <a:cubicBezTo>
                      <a:pt x="34" y="85"/>
                      <a:pt x="35" y="83"/>
                      <a:pt x="35" y="82"/>
                    </a:cubicBezTo>
                    <a:cubicBezTo>
                      <a:pt x="34" y="80"/>
                      <a:pt x="33" y="81"/>
                      <a:pt x="31" y="80"/>
                    </a:cubicBezTo>
                    <a:cubicBezTo>
                      <a:pt x="30" y="78"/>
                      <a:pt x="31" y="77"/>
                      <a:pt x="29" y="76"/>
                    </a:cubicBezTo>
                    <a:cubicBezTo>
                      <a:pt x="28" y="76"/>
                      <a:pt x="26" y="77"/>
                      <a:pt x="25" y="77"/>
                    </a:cubicBezTo>
                    <a:cubicBezTo>
                      <a:pt x="23" y="76"/>
                      <a:pt x="21" y="70"/>
                      <a:pt x="16" y="68"/>
                    </a:cubicBezTo>
                    <a:cubicBezTo>
                      <a:pt x="14" y="66"/>
                      <a:pt x="13" y="62"/>
                      <a:pt x="12" y="62"/>
                    </a:cubicBezTo>
                    <a:cubicBezTo>
                      <a:pt x="11" y="61"/>
                      <a:pt x="7" y="67"/>
                      <a:pt x="5" y="68"/>
                    </a:cubicBezTo>
                    <a:cubicBezTo>
                      <a:pt x="4" y="69"/>
                      <a:pt x="3" y="69"/>
                      <a:pt x="1" y="69"/>
                    </a:cubicBezTo>
                    <a:cubicBezTo>
                      <a:pt x="2" y="71"/>
                      <a:pt x="0" y="75"/>
                      <a:pt x="1" y="78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5" name="Freeform 13"/>
              <p:cNvSpPr>
                <a:spLocks/>
              </p:cNvSpPr>
              <p:nvPr/>
            </p:nvSpPr>
            <p:spPr bwMode="auto">
              <a:xfrm>
                <a:off x="2577" y="3369"/>
                <a:ext cx="500" cy="329"/>
              </a:xfrm>
              <a:custGeom>
                <a:avLst/>
                <a:gdLst>
                  <a:gd name="T0" fmla="*/ 64276051 w 79"/>
                  <a:gd name="T1" fmla="*/ 683004002 h 52"/>
                  <a:gd name="T2" fmla="*/ 82597614 w 79"/>
                  <a:gd name="T3" fmla="*/ 665169170 h 52"/>
                  <a:gd name="T4" fmla="*/ 162300646 w 79"/>
                  <a:gd name="T5" fmla="*/ 683004002 h 52"/>
                  <a:gd name="T6" fmla="*/ 293746013 w 79"/>
                  <a:gd name="T7" fmla="*/ 634319710 h 52"/>
                  <a:gd name="T8" fmla="*/ 424746975 w 79"/>
                  <a:gd name="T9" fmla="*/ 567355576 h 52"/>
                  <a:gd name="T10" fmla="*/ 489408013 w 79"/>
                  <a:gd name="T11" fmla="*/ 585635823 h 52"/>
                  <a:gd name="T12" fmla="*/ 473920425 w 79"/>
                  <a:gd name="T13" fmla="*/ 649709212 h 52"/>
                  <a:gd name="T14" fmla="*/ 620407457 w 79"/>
                  <a:gd name="T15" fmla="*/ 616039463 h 52"/>
                  <a:gd name="T16" fmla="*/ 700557299 w 79"/>
                  <a:gd name="T17" fmla="*/ 731686675 h 52"/>
                  <a:gd name="T18" fmla="*/ 764834337 w 79"/>
                  <a:gd name="T19" fmla="*/ 780442638 h 52"/>
                  <a:gd name="T20" fmla="*/ 846983977 w 79"/>
                  <a:gd name="T21" fmla="*/ 780442638 h 52"/>
                  <a:gd name="T22" fmla="*/ 960494211 w 79"/>
                  <a:gd name="T23" fmla="*/ 811291694 h 52"/>
                  <a:gd name="T24" fmla="*/ 1042705015 w 79"/>
                  <a:gd name="T25" fmla="*/ 829510797 h 52"/>
                  <a:gd name="T26" fmla="*/ 1107368484 w 79"/>
                  <a:gd name="T27" fmla="*/ 762537350 h 52"/>
                  <a:gd name="T28" fmla="*/ 1156156718 w 79"/>
                  <a:gd name="T29" fmla="*/ 698463556 h 52"/>
                  <a:gd name="T30" fmla="*/ 1125232578 w 79"/>
                  <a:gd name="T31" fmla="*/ 585635823 h 52"/>
                  <a:gd name="T32" fmla="*/ 1174090483 w 79"/>
                  <a:gd name="T33" fmla="*/ 439127408 h 52"/>
                  <a:gd name="T34" fmla="*/ 1238367522 w 79"/>
                  <a:gd name="T35" fmla="*/ 341313712 h 52"/>
                  <a:gd name="T36" fmla="*/ 1238367522 w 79"/>
                  <a:gd name="T37" fmla="*/ 195191138 h 52"/>
                  <a:gd name="T38" fmla="*/ 1287602946 w 79"/>
                  <a:gd name="T39" fmla="*/ 179791918 h 52"/>
                  <a:gd name="T40" fmla="*/ 1272104420 w 79"/>
                  <a:gd name="T41" fmla="*/ 112827885 h 52"/>
                  <a:gd name="T42" fmla="*/ 1174090483 w 79"/>
                  <a:gd name="T43" fmla="*/ 131108132 h 52"/>
                  <a:gd name="T44" fmla="*/ 1091880490 w 79"/>
                  <a:gd name="T45" fmla="*/ 64144023 h 52"/>
                  <a:gd name="T46" fmla="*/ 1009343205 w 79"/>
                  <a:gd name="T47" fmla="*/ 15389470 h 52"/>
                  <a:gd name="T48" fmla="*/ 978429597 w 79"/>
                  <a:gd name="T49" fmla="*/ 33294676 h 52"/>
                  <a:gd name="T50" fmla="*/ 911705977 w 79"/>
                  <a:gd name="T51" fmla="*/ 48684153 h 52"/>
                  <a:gd name="T52" fmla="*/ 846983977 w 79"/>
                  <a:gd name="T53" fmla="*/ 48684153 h 52"/>
                  <a:gd name="T54" fmla="*/ 749346343 w 79"/>
                  <a:gd name="T55" fmla="*/ 48684153 h 52"/>
                  <a:gd name="T56" fmla="*/ 733919514 w 79"/>
                  <a:gd name="T57" fmla="*/ 146507251 h 52"/>
                  <a:gd name="T58" fmla="*/ 553684242 w 79"/>
                  <a:gd name="T59" fmla="*/ 292620106 h 52"/>
                  <a:gd name="T60" fmla="*/ 504834843 w 79"/>
                  <a:gd name="T61" fmla="*/ 326299371 h 52"/>
                  <a:gd name="T62" fmla="*/ 440171779 w 79"/>
                  <a:gd name="T63" fmla="*/ 356703011 h 52"/>
                  <a:gd name="T64" fmla="*/ 342534450 w 79"/>
                  <a:gd name="T65" fmla="*/ 292620106 h 52"/>
                  <a:gd name="T66" fmla="*/ 259938229 w 79"/>
                  <a:gd name="T67" fmla="*/ 308020744 h 52"/>
                  <a:gd name="T68" fmla="*/ 229023810 w 79"/>
                  <a:gd name="T69" fmla="*/ 243875278 h 52"/>
                  <a:gd name="T70" fmla="*/ 113064513 w 79"/>
                  <a:gd name="T71" fmla="*/ 326299371 h 52"/>
                  <a:gd name="T72" fmla="*/ 0 w 79"/>
                  <a:gd name="T73" fmla="*/ 326299371 h 52"/>
                  <a:gd name="T74" fmla="*/ 15487861 w 79"/>
                  <a:gd name="T75" fmla="*/ 469978083 h 52"/>
                  <a:gd name="T76" fmla="*/ 98024393 w 79"/>
                  <a:gd name="T77" fmla="*/ 616039463 h 52"/>
                  <a:gd name="T78" fmla="*/ 33361696 w 79"/>
                  <a:gd name="T79" fmla="*/ 616039463 h 52"/>
                  <a:gd name="T80" fmla="*/ 64276051 w 79"/>
                  <a:gd name="T81" fmla="*/ 683004002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52"/>
                  <a:gd name="T125" fmla="*/ 79 w 79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52">
                    <a:moveTo>
                      <a:pt x="4" y="42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7" y="43"/>
                      <a:pt x="10" y="42"/>
                    </a:cubicBezTo>
                    <a:cubicBezTo>
                      <a:pt x="12" y="41"/>
                      <a:pt x="16" y="38"/>
                      <a:pt x="18" y="39"/>
                    </a:cubicBezTo>
                    <a:cubicBezTo>
                      <a:pt x="21" y="37"/>
                      <a:pt x="23" y="36"/>
                      <a:pt x="26" y="35"/>
                    </a:cubicBezTo>
                    <a:cubicBezTo>
                      <a:pt x="28" y="35"/>
                      <a:pt x="30" y="35"/>
                      <a:pt x="30" y="36"/>
                    </a:cubicBezTo>
                    <a:cubicBezTo>
                      <a:pt x="30" y="37"/>
                      <a:pt x="29" y="39"/>
                      <a:pt x="29" y="40"/>
                    </a:cubicBezTo>
                    <a:cubicBezTo>
                      <a:pt x="32" y="38"/>
                      <a:pt x="35" y="38"/>
                      <a:pt x="38" y="38"/>
                    </a:cubicBezTo>
                    <a:cubicBezTo>
                      <a:pt x="44" y="39"/>
                      <a:pt x="41" y="42"/>
                      <a:pt x="43" y="45"/>
                    </a:cubicBezTo>
                    <a:cubicBezTo>
                      <a:pt x="44" y="46"/>
                      <a:pt x="46" y="47"/>
                      <a:pt x="47" y="48"/>
                    </a:cubicBezTo>
                    <a:cubicBezTo>
                      <a:pt x="49" y="48"/>
                      <a:pt x="51" y="47"/>
                      <a:pt x="52" y="48"/>
                    </a:cubicBezTo>
                    <a:cubicBezTo>
                      <a:pt x="55" y="50"/>
                      <a:pt x="56" y="51"/>
                      <a:pt x="59" y="50"/>
                    </a:cubicBezTo>
                    <a:cubicBezTo>
                      <a:pt x="60" y="50"/>
                      <a:pt x="60" y="52"/>
                      <a:pt x="64" y="51"/>
                    </a:cubicBezTo>
                    <a:cubicBezTo>
                      <a:pt x="65" y="50"/>
                      <a:pt x="67" y="49"/>
                      <a:pt x="68" y="47"/>
                    </a:cubicBezTo>
                    <a:cubicBezTo>
                      <a:pt x="69" y="47"/>
                      <a:pt x="71" y="45"/>
                      <a:pt x="71" y="43"/>
                    </a:cubicBezTo>
                    <a:cubicBezTo>
                      <a:pt x="71" y="41"/>
                      <a:pt x="69" y="39"/>
                      <a:pt x="69" y="36"/>
                    </a:cubicBezTo>
                    <a:cubicBezTo>
                      <a:pt x="69" y="33"/>
                      <a:pt x="70" y="29"/>
                      <a:pt x="72" y="27"/>
                    </a:cubicBezTo>
                    <a:cubicBezTo>
                      <a:pt x="75" y="24"/>
                      <a:pt x="75" y="26"/>
                      <a:pt x="76" y="21"/>
                    </a:cubicBezTo>
                    <a:cubicBezTo>
                      <a:pt x="75" y="18"/>
                      <a:pt x="77" y="14"/>
                      <a:pt x="76" y="12"/>
                    </a:cubicBezTo>
                    <a:cubicBezTo>
                      <a:pt x="78" y="12"/>
                      <a:pt x="78" y="12"/>
                      <a:pt x="79" y="11"/>
                    </a:cubicBezTo>
                    <a:cubicBezTo>
                      <a:pt x="77" y="9"/>
                      <a:pt x="79" y="8"/>
                      <a:pt x="78" y="7"/>
                    </a:cubicBezTo>
                    <a:cubicBezTo>
                      <a:pt x="75" y="7"/>
                      <a:pt x="75" y="10"/>
                      <a:pt x="72" y="8"/>
                    </a:cubicBezTo>
                    <a:cubicBezTo>
                      <a:pt x="70" y="4"/>
                      <a:pt x="69" y="5"/>
                      <a:pt x="67" y="4"/>
                    </a:cubicBezTo>
                    <a:cubicBezTo>
                      <a:pt x="64" y="2"/>
                      <a:pt x="64" y="0"/>
                      <a:pt x="62" y="1"/>
                    </a:cubicBezTo>
                    <a:cubicBezTo>
                      <a:pt x="61" y="1"/>
                      <a:pt x="60" y="1"/>
                      <a:pt x="60" y="2"/>
                    </a:cubicBezTo>
                    <a:cubicBezTo>
                      <a:pt x="60" y="3"/>
                      <a:pt x="61" y="4"/>
                      <a:pt x="56" y="3"/>
                    </a:cubicBezTo>
                    <a:cubicBezTo>
                      <a:pt x="55" y="3"/>
                      <a:pt x="53" y="3"/>
                      <a:pt x="52" y="3"/>
                    </a:cubicBezTo>
                    <a:cubicBezTo>
                      <a:pt x="48" y="4"/>
                      <a:pt x="48" y="1"/>
                      <a:pt x="46" y="3"/>
                    </a:cubicBezTo>
                    <a:cubicBezTo>
                      <a:pt x="44" y="5"/>
                      <a:pt x="46" y="7"/>
                      <a:pt x="45" y="9"/>
                    </a:cubicBezTo>
                    <a:cubicBezTo>
                      <a:pt x="42" y="13"/>
                      <a:pt x="38" y="16"/>
                      <a:pt x="34" y="18"/>
                    </a:cubicBezTo>
                    <a:cubicBezTo>
                      <a:pt x="33" y="19"/>
                      <a:pt x="32" y="19"/>
                      <a:pt x="31" y="20"/>
                    </a:cubicBezTo>
                    <a:cubicBezTo>
                      <a:pt x="30" y="21"/>
                      <a:pt x="29" y="21"/>
                      <a:pt x="27" y="22"/>
                    </a:cubicBezTo>
                    <a:cubicBezTo>
                      <a:pt x="24" y="22"/>
                      <a:pt x="23" y="19"/>
                      <a:pt x="21" y="18"/>
                    </a:cubicBezTo>
                    <a:cubicBezTo>
                      <a:pt x="19" y="18"/>
                      <a:pt x="17" y="20"/>
                      <a:pt x="16" y="19"/>
                    </a:cubicBezTo>
                    <a:cubicBezTo>
                      <a:pt x="15" y="18"/>
                      <a:pt x="16" y="15"/>
                      <a:pt x="14" y="15"/>
                    </a:cubicBezTo>
                    <a:cubicBezTo>
                      <a:pt x="8" y="13"/>
                      <a:pt x="11" y="18"/>
                      <a:pt x="7" y="20"/>
                    </a:cubicBezTo>
                    <a:cubicBezTo>
                      <a:pt x="4" y="22"/>
                      <a:pt x="3" y="18"/>
                      <a:pt x="0" y="20"/>
                    </a:cubicBezTo>
                    <a:cubicBezTo>
                      <a:pt x="0" y="24"/>
                      <a:pt x="0" y="27"/>
                      <a:pt x="1" y="29"/>
                    </a:cubicBezTo>
                    <a:cubicBezTo>
                      <a:pt x="2" y="31"/>
                      <a:pt x="8" y="36"/>
                      <a:pt x="6" y="38"/>
                    </a:cubicBezTo>
                    <a:cubicBezTo>
                      <a:pt x="4" y="39"/>
                      <a:pt x="3" y="35"/>
                      <a:pt x="2" y="38"/>
                    </a:cubicBezTo>
                    <a:cubicBezTo>
                      <a:pt x="1" y="39"/>
                      <a:pt x="3" y="40"/>
                      <a:pt x="4" y="42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6" name="Freeform 14"/>
              <p:cNvSpPr>
                <a:spLocks/>
              </p:cNvSpPr>
              <p:nvPr/>
            </p:nvSpPr>
            <p:spPr bwMode="auto">
              <a:xfrm>
                <a:off x="2906" y="2514"/>
                <a:ext cx="1000" cy="1057"/>
              </a:xfrm>
              <a:custGeom>
                <a:avLst/>
                <a:gdLst>
                  <a:gd name="T0" fmla="*/ 1253794756 w 158"/>
                  <a:gd name="T1" fmla="*/ 82612634 h 167"/>
                  <a:gd name="T2" fmla="*/ 1140729483 w 158"/>
                  <a:gd name="T3" fmla="*/ 195706352 h 167"/>
                  <a:gd name="T4" fmla="*/ 1125232578 w 158"/>
                  <a:gd name="T5" fmla="*/ 244565963 h 167"/>
                  <a:gd name="T6" fmla="*/ 1156156718 w 158"/>
                  <a:gd name="T7" fmla="*/ 440262542 h 167"/>
                  <a:gd name="T8" fmla="*/ 1107368484 w 158"/>
                  <a:gd name="T9" fmla="*/ 538374791 h 167"/>
                  <a:gd name="T10" fmla="*/ 1009343205 w 158"/>
                  <a:gd name="T11" fmla="*/ 651458711 h 167"/>
                  <a:gd name="T12" fmla="*/ 1107368484 w 158"/>
                  <a:gd name="T13" fmla="*/ 862657108 h 167"/>
                  <a:gd name="T14" fmla="*/ 1125232578 w 158"/>
                  <a:gd name="T15" fmla="*/ 1076677478 h 167"/>
                  <a:gd name="T16" fmla="*/ 1058132249 w 158"/>
                  <a:gd name="T17" fmla="*/ 1189833502 h 167"/>
                  <a:gd name="T18" fmla="*/ 911705977 w 158"/>
                  <a:gd name="T19" fmla="*/ 1140974651 h 167"/>
                  <a:gd name="T20" fmla="*/ 813621762 w 158"/>
                  <a:gd name="T21" fmla="*/ 1189833502 h 167"/>
                  <a:gd name="T22" fmla="*/ 715598103 w 158"/>
                  <a:gd name="T23" fmla="*/ 1303375160 h 167"/>
                  <a:gd name="T24" fmla="*/ 538196653 w 158"/>
                  <a:gd name="T25" fmla="*/ 1321243137 h 167"/>
                  <a:gd name="T26" fmla="*/ 406810273 w 158"/>
                  <a:gd name="T27" fmla="*/ 1385541120 h 167"/>
                  <a:gd name="T28" fmla="*/ 244511399 w 158"/>
                  <a:gd name="T29" fmla="*/ 1532439306 h 167"/>
                  <a:gd name="T30" fmla="*/ 259938229 w 158"/>
                  <a:gd name="T31" fmla="*/ 1565807176 h 167"/>
                  <a:gd name="T32" fmla="*/ 244511399 w 158"/>
                  <a:gd name="T33" fmla="*/ 1728208090 h 167"/>
                  <a:gd name="T34" fmla="*/ 131386126 w 158"/>
                  <a:gd name="T35" fmla="*/ 2021955853 h 167"/>
                  <a:gd name="T36" fmla="*/ 131386126 w 158"/>
                  <a:gd name="T37" fmla="*/ 2147483647 h 167"/>
                  <a:gd name="T38" fmla="*/ 162300646 w 158"/>
                  <a:gd name="T39" fmla="*/ 2147483647 h 167"/>
                  <a:gd name="T40" fmla="*/ 327107418 w 158"/>
                  <a:gd name="T41" fmla="*/ 2147483647 h 167"/>
                  <a:gd name="T42" fmla="*/ 440171779 w 158"/>
                  <a:gd name="T43" fmla="*/ 2147483647 h 167"/>
                  <a:gd name="T44" fmla="*/ 571548336 w 158"/>
                  <a:gd name="T45" fmla="*/ 2147483647 h 167"/>
                  <a:gd name="T46" fmla="*/ 782707748 w 158"/>
                  <a:gd name="T47" fmla="*/ 2147483647 h 167"/>
                  <a:gd name="T48" fmla="*/ 880791558 w 158"/>
                  <a:gd name="T49" fmla="*/ 2147483647 h 167"/>
                  <a:gd name="T50" fmla="*/ 945067787 w 158"/>
                  <a:gd name="T51" fmla="*/ 2147483647 h 167"/>
                  <a:gd name="T52" fmla="*/ 1042705015 w 158"/>
                  <a:gd name="T53" fmla="*/ 2147483647 h 167"/>
                  <a:gd name="T54" fmla="*/ 1107368484 w 158"/>
                  <a:gd name="T55" fmla="*/ 2147483647 h 167"/>
                  <a:gd name="T56" fmla="*/ 1140729483 w 158"/>
                  <a:gd name="T57" fmla="*/ 2147483647 h 167"/>
                  <a:gd name="T58" fmla="*/ 1140729483 w 158"/>
                  <a:gd name="T59" fmla="*/ 2147483647 h 167"/>
                  <a:gd name="T60" fmla="*/ 1189517718 w 158"/>
                  <a:gd name="T61" fmla="*/ 2147483647 h 167"/>
                  <a:gd name="T62" fmla="*/ 1351879984 w 158"/>
                  <a:gd name="T63" fmla="*/ 2147483647 h 167"/>
                  <a:gd name="T64" fmla="*/ 1498690257 w 158"/>
                  <a:gd name="T65" fmla="*/ 2147483647 h 167"/>
                  <a:gd name="T66" fmla="*/ 1580902680 w 158"/>
                  <a:gd name="T67" fmla="*/ 1939404259 h 167"/>
                  <a:gd name="T68" fmla="*/ 1565403345 w 158"/>
                  <a:gd name="T69" fmla="*/ 1826249855 h 167"/>
                  <a:gd name="T70" fmla="*/ 1596328295 w 158"/>
                  <a:gd name="T71" fmla="*/ 1679349644 h 167"/>
                  <a:gd name="T72" fmla="*/ 1614253149 w 158"/>
                  <a:gd name="T73" fmla="*/ 1532439306 h 167"/>
                  <a:gd name="T74" fmla="*/ 1776554250 w 158"/>
                  <a:gd name="T75" fmla="*/ 1499073056 h 167"/>
                  <a:gd name="T76" fmla="*/ 1890075624 w 158"/>
                  <a:gd name="T77" fmla="*/ 1468153475 h 167"/>
                  <a:gd name="T78" fmla="*/ 1972287238 w 158"/>
                  <a:gd name="T79" fmla="*/ 1483642836 h 167"/>
                  <a:gd name="T80" fmla="*/ 2085725979 w 158"/>
                  <a:gd name="T81" fmla="*/ 1499073056 h 167"/>
                  <a:gd name="T82" fmla="*/ 2147483647 w 158"/>
                  <a:gd name="T83" fmla="*/ 1418907370 h 167"/>
                  <a:gd name="T84" fmla="*/ 2147483647 w 158"/>
                  <a:gd name="T85" fmla="*/ 1336743030 h 167"/>
                  <a:gd name="T86" fmla="*/ 2147483647 w 158"/>
                  <a:gd name="T87" fmla="*/ 1303375160 h 167"/>
                  <a:gd name="T88" fmla="*/ 2147483647 w 158"/>
                  <a:gd name="T89" fmla="*/ 1303375160 h 167"/>
                  <a:gd name="T90" fmla="*/ 2147483647 w 158"/>
                  <a:gd name="T91" fmla="*/ 1189833502 h 167"/>
                  <a:gd name="T92" fmla="*/ 2147483647 w 158"/>
                  <a:gd name="T93" fmla="*/ 1092178991 h 167"/>
                  <a:gd name="T94" fmla="*/ 2147483647 w 158"/>
                  <a:gd name="T95" fmla="*/ 1042933696 h 167"/>
                  <a:gd name="T96" fmla="*/ 2147483647 w 158"/>
                  <a:gd name="T97" fmla="*/ 929838433 h 167"/>
                  <a:gd name="T98" fmla="*/ 2147483647 w 158"/>
                  <a:gd name="T99" fmla="*/ 765001179 h 167"/>
                  <a:gd name="T100" fmla="*/ 2147483647 w 158"/>
                  <a:gd name="T101" fmla="*/ 813859220 h 167"/>
                  <a:gd name="T102" fmla="*/ 2021064941 w 158"/>
                  <a:gd name="T103" fmla="*/ 831736514 h 167"/>
                  <a:gd name="T104" fmla="*/ 1890075624 w 158"/>
                  <a:gd name="T105" fmla="*/ 1009565826 h 167"/>
                  <a:gd name="T106" fmla="*/ 1859151484 w 158"/>
                  <a:gd name="T107" fmla="*/ 978635713 h 167"/>
                  <a:gd name="T108" fmla="*/ 1743201352 w 158"/>
                  <a:gd name="T109" fmla="*/ 978635713 h 167"/>
                  <a:gd name="T110" fmla="*/ 1596328295 w 158"/>
                  <a:gd name="T111" fmla="*/ 1058423867 h 167"/>
                  <a:gd name="T112" fmla="*/ 1580902680 w 158"/>
                  <a:gd name="T113" fmla="*/ 716204305 h 167"/>
                  <a:gd name="T114" fmla="*/ 1467765306 w 158"/>
                  <a:gd name="T115" fmla="*/ 522883405 h 167"/>
                  <a:gd name="T116" fmla="*/ 1434030028 w 158"/>
                  <a:gd name="T117" fmla="*/ 278319265 h 167"/>
                  <a:gd name="T118" fmla="*/ 1303029370 w 158"/>
                  <a:gd name="T119" fmla="*/ 146909275 h 167"/>
                  <a:gd name="T120" fmla="*/ 1336391180 w 158"/>
                  <a:gd name="T121" fmla="*/ 64287020 h 167"/>
                  <a:gd name="T122" fmla="*/ 1272104420 w 158"/>
                  <a:gd name="T123" fmla="*/ 15490051 h 1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8"/>
                  <a:gd name="T187" fmla="*/ 0 h 167"/>
                  <a:gd name="T188" fmla="*/ 158 w 158"/>
                  <a:gd name="T189" fmla="*/ 167 h 1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8" h="167">
                    <a:moveTo>
                      <a:pt x="78" y="1"/>
                    </a:moveTo>
                    <a:cubicBezTo>
                      <a:pt x="79" y="2"/>
                      <a:pt x="80" y="3"/>
                      <a:pt x="77" y="5"/>
                    </a:cubicBezTo>
                    <a:cubicBezTo>
                      <a:pt x="74" y="6"/>
                      <a:pt x="71" y="3"/>
                      <a:pt x="71" y="5"/>
                    </a:cubicBezTo>
                    <a:cubicBezTo>
                      <a:pt x="72" y="10"/>
                      <a:pt x="69" y="10"/>
                      <a:pt x="70" y="12"/>
                    </a:cubicBezTo>
                    <a:cubicBezTo>
                      <a:pt x="70" y="13"/>
                      <a:pt x="72" y="11"/>
                      <a:pt x="72" y="14"/>
                    </a:cubicBezTo>
                    <a:cubicBezTo>
                      <a:pt x="71" y="16"/>
                      <a:pt x="70" y="14"/>
                      <a:pt x="69" y="15"/>
                    </a:cubicBezTo>
                    <a:cubicBezTo>
                      <a:pt x="69" y="17"/>
                      <a:pt x="71" y="19"/>
                      <a:pt x="72" y="22"/>
                    </a:cubicBezTo>
                    <a:cubicBezTo>
                      <a:pt x="72" y="24"/>
                      <a:pt x="70" y="25"/>
                      <a:pt x="71" y="27"/>
                    </a:cubicBezTo>
                    <a:cubicBezTo>
                      <a:pt x="71" y="28"/>
                      <a:pt x="71" y="29"/>
                      <a:pt x="71" y="30"/>
                    </a:cubicBezTo>
                    <a:cubicBezTo>
                      <a:pt x="71" y="32"/>
                      <a:pt x="68" y="31"/>
                      <a:pt x="68" y="33"/>
                    </a:cubicBezTo>
                    <a:cubicBezTo>
                      <a:pt x="68" y="34"/>
                      <a:pt x="69" y="35"/>
                      <a:pt x="69" y="36"/>
                    </a:cubicBezTo>
                    <a:cubicBezTo>
                      <a:pt x="68" y="38"/>
                      <a:pt x="64" y="38"/>
                      <a:pt x="62" y="40"/>
                    </a:cubicBezTo>
                    <a:cubicBezTo>
                      <a:pt x="61" y="41"/>
                      <a:pt x="63" y="43"/>
                      <a:pt x="62" y="45"/>
                    </a:cubicBezTo>
                    <a:cubicBezTo>
                      <a:pt x="62" y="53"/>
                      <a:pt x="67" y="53"/>
                      <a:pt x="68" y="53"/>
                    </a:cubicBezTo>
                    <a:cubicBezTo>
                      <a:pt x="69" y="58"/>
                      <a:pt x="64" y="58"/>
                      <a:pt x="64" y="60"/>
                    </a:cubicBezTo>
                    <a:cubicBezTo>
                      <a:pt x="64" y="63"/>
                      <a:pt x="69" y="62"/>
                      <a:pt x="69" y="66"/>
                    </a:cubicBezTo>
                    <a:cubicBezTo>
                      <a:pt x="68" y="67"/>
                      <a:pt x="67" y="68"/>
                      <a:pt x="65" y="69"/>
                    </a:cubicBezTo>
                    <a:cubicBezTo>
                      <a:pt x="64" y="70"/>
                      <a:pt x="66" y="73"/>
                      <a:pt x="65" y="73"/>
                    </a:cubicBezTo>
                    <a:cubicBezTo>
                      <a:pt x="64" y="74"/>
                      <a:pt x="60" y="73"/>
                      <a:pt x="60" y="71"/>
                    </a:cubicBezTo>
                    <a:cubicBezTo>
                      <a:pt x="59" y="70"/>
                      <a:pt x="57" y="70"/>
                      <a:pt x="56" y="70"/>
                    </a:cubicBezTo>
                    <a:cubicBezTo>
                      <a:pt x="55" y="70"/>
                      <a:pt x="55" y="62"/>
                      <a:pt x="52" y="67"/>
                    </a:cubicBezTo>
                    <a:cubicBezTo>
                      <a:pt x="48" y="68"/>
                      <a:pt x="51" y="72"/>
                      <a:pt x="50" y="73"/>
                    </a:cubicBezTo>
                    <a:cubicBezTo>
                      <a:pt x="48" y="75"/>
                      <a:pt x="46" y="74"/>
                      <a:pt x="44" y="76"/>
                    </a:cubicBezTo>
                    <a:cubicBezTo>
                      <a:pt x="43" y="76"/>
                      <a:pt x="45" y="79"/>
                      <a:pt x="44" y="80"/>
                    </a:cubicBezTo>
                    <a:cubicBezTo>
                      <a:pt x="36" y="78"/>
                      <a:pt x="42" y="88"/>
                      <a:pt x="40" y="89"/>
                    </a:cubicBezTo>
                    <a:cubicBezTo>
                      <a:pt x="37" y="89"/>
                      <a:pt x="36" y="80"/>
                      <a:pt x="33" y="81"/>
                    </a:cubicBezTo>
                    <a:cubicBezTo>
                      <a:pt x="30" y="81"/>
                      <a:pt x="31" y="86"/>
                      <a:pt x="27" y="87"/>
                    </a:cubicBezTo>
                    <a:cubicBezTo>
                      <a:pt x="25" y="87"/>
                      <a:pt x="25" y="85"/>
                      <a:pt x="25" y="85"/>
                    </a:cubicBezTo>
                    <a:cubicBezTo>
                      <a:pt x="24" y="84"/>
                      <a:pt x="21" y="84"/>
                      <a:pt x="20" y="85"/>
                    </a:cubicBezTo>
                    <a:cubicBezTo>
                      <a:pt x="18" y="90"/>
                      <a:pt x="15" y="93"/>
                      <a:pt x="15" y="94"/>
                    </a:cubicBezTo>
                    <a:cubicBezTo>
                      <a:pt x="15" y="94"/>
                      <a:pt x="16" y="95"/>
                      <a:pt x="17" y="95"/>
                    </a:cubicBezTo>
                    <a:cubicBezTo>
                      <a:pt x="18" y="96"/>
                      <a:pt x="16" y="96"/>
                      <a:pt x="16" y="96"/>
                    </a:cubicBezTo>
                    <a:cubicBezTo>
                      <a:pt x="16" y="97"/>
                      <a:pt x="18" y="97"/>
                      <a:pt x="19" y="98"/>
                    </a:cubicBezTo>
                    <a:cubicBezTo>
                      <a:pt x="19" y="103"/>
                      <a:pt x="19" y="103"/>
                      <a:pt x="15" y="106"/>
                    </a:cubicBezTo>
                    <a:cubicBezTo>
                      <a:pt x="11" y="109"/>
                      <a:pt x="11" y="111"/>
                      <a:pt x="11" y="115"/>
                    </a:cubicBezTo>
                    <a:cubicBezTo>
                      <a:pt x="8" y="115"/>
                      <a:pt x="10" y="121"/>
                      <a:pt x="8" y="124"/>
                    </a:cubicBezTo>
                    <a:cubicBezTo>
                      <a:pt x="7" y="125"/>
                      <a:pt x="4" y="123"/>
                      <a:pt x="2" y="126"/>
                    </a:cubicBezTo>
                    <a:cubicBezTo>
                      <a:pt x="0" y="128"/>
                      <a:pt x="5" y="133"/>
                      <a:pt x="8" y="137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6"/>
                      <a:pt x="9" y="136"/>
                      <a:pt x="10" y="136"/>
                    </a:cubicBezTo>
                    <a:cubicBezTo>
                      <a:pt x="12" y="135"/>
                      <a:pt x="12" y="137"/>
                      <a:pt x="15" y="139"/>
                    </a:cubicBezTo>
                    <a:cubicBezTo>
                      <a:pt x="17" y="140"/>
                      <a:pt x="18" y="139"/>
                      <a:pt x="20" y="143"/>
                    </a:cubicBezTo>
                    <a:cubicBezTo>
                      <a:pt x="23" y="145"/>
                      <a:pt x="23" y="142"/>
                      <a:pt x="26" y="142"/>
                    </a:cubicBezTo>
                    <a:cubicBezTo>
                      <a:pt x="27" y="143"/>
                      <a:pt x="25" y="144"/>
                      <a:pt x="27" y="146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30" y="145"/>
                      <a:pt x="34" y="139"/>
                      <a:pt x="35" y="140"/>
                    </a:cubicBezTo>
                    <a:cubicBezTo>
                      <a:pt x="36" y="140"/>
                      <a:pt x="37" y="144"/>
                      <a:pt x="39" y="146"/>
                    </a:cubicBezTo>
                    <a:cubicBezTo>
                      <a:pt x="44" y="148"/>
                      <a:pt x="46" y="154"/>
                      <a:pt x="48" y="155"/>
                    </a:cubicBezTo>
                    <a:cubicBezTo>
                      <a:pt x="49" y="155"/>
                      <a:pt x="51" y="154"/>
                      <a:pt x="52" y="154"/>
                    </a:cubicBezTo>
                    <a:cubicBezTo>
                      <a:pt x="54" y="155"/>
                      <a:pt x="53" y="156"/>
                      <a:pt x="54" y="158"/>
                    </a:cubicBezTo>
                    <a:cubicBezTo>
                      <a:pt x="56" y="159"/>
                      <a:pt x="57" y="158"/>
                      <a:pt x="58" y="160"/>
                    </a:cubicBezTo>
                    <a:cubicBezTo>
                      <a:pt x="58" y="161"/>
                      <a:pt x="57" y="163"/>
                      <a:pt x="58" y="163"/>
                    </a:cubicBezTo>
                    <a:cubicBezTo>
                      <a:pt x="59" y="164"/>
                      <a:pt x="61" y="163"/>
                      <a:pt x="62" y="163"/>
                    </a:cubicBezTo>
                    <a:cubicBezTo>
                      <a:pt x="63" y="164"/>
                      <a:pt x="62" y="167"/>
                      <a:pt x="64" y="167"/>
                    </a:cubicBezTo>
                    <a:cubicBezTo>
                      <a:pt x="65" y="167"/>
                      <a:pt x="66" y="166"/>
                      <a:pt x="66" y="166"/>
                    </a:cubicBezTo>
                    <a:cubicBezTo>
                      <a:pt x="67" y="165"/>
                      <a:pt x="67" y="166"/>
                      <a:pt x="68" y="166"/>
                    </a:cubicBezTo>
                    <a:cubicBezTo>
                      <a:pt x="69" y="165"/>
                      <a:pt x="69" y="164"/>
                      <a:pt x="70" y="163"/>
                    </a:cubicBezTo>
                    <a:cubicBezTo>
                      <a:pt x="67" y="163"/>
                      <a:pt x="63" y="163"/>
                      <a:pt x="63" y="162"/>
                    </a:cubicBezTo>
                    <a:cubicBezTo>
                      <a:pt x="62" y="159"/>
                      <a:pt x="70" y="161"/>
                      <a:pt x="70" y="158"/>
                    </a:cubicBezTo>
                    <a:cubicBezTo>
                      <a:pt x="68" y="157"/>
                      <a:pt x="68" y="156"/>
                      <a:pt x="68" y="155"/>
                    </a:cubicBezTo>
                    <a:cubicBezTo>
                      <a:pt x="69" y="155"/>
                      <a:pt x="71" y="158"/>
                      <a:pt x="73" y="157"/>
                    </a:cubicBezTo>
                    <a:cubicBezTo>
                      <a:pt x="75" y="156"/>
                      <a:pt x="76" y="153"/>
                      <a:pt x="77" y="151"/>
                    </a:cubicBezTo>
                    <a:cubicBezTo>
                      <a:pt x="80" y="150"/>
                      <a:pt x="82" y="149"/>
                      <a:pt x="83" y="147"/>
                    </a:cubicBezTo>
                    <a:cubicBezTo>
                      <a:pt x="85" y="145"/>
                      <a:pt x="84" y="143"/>
                      <a:pt x="86" y="140"/>
                    </a:cubicBezTo>
                    <a:cubicBezTo>
                      <a:pt x="88" y="137"/>
                      <a:pt x="90" y="135"/>
                      <a:pt x="92" y="132"/>
                    </a:cubicBezTo>
                    <a:cubicBezTo>
                      <a:pt x="94" y="129"/>
                      <a:pt x="96" y="126"/>
                      <a:pt x="97" y="122"/>
                    </a:cubicBezTo>
                    <a:cubicBezTo>
                      <a:pt x="97" y="121"/>
                      <a:pt x="97" y="120"/>
                      <a:pt x="97" y="119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7"/>
                      <a:pt x="96" y="114"/>
                      <a:pt x="96" y="112"/>
                    </a:cubicBezTo>
                    <a:cubicBezTo>
                      <a:pt x="95" y="110"/>
                      <a:pt x="95" y="108"/>
                      <a:pt x="96" y="106"/>
                    </a:cubicBezTo>
                    <a:cubicBezTo>
                      <a:pt x="96" y="105"/>
                      <a:pt x="98" y="104"/>
                      <a:pt x="98" y="103"/>
                    </a:cubicBezTo>
                    <a:cubicBezTo>
                      <a:pt x="98" y="102"/>
                      <a:pt x="93" y="101"/>
                      <a:pt x="93" y="98"/>
                    </a:cubicBezTo>
                    <a:cubicBezTo>
                      <a:pt x="94" y="95"/>
                      <a:pt x="98" y="95"/>
                      <a:pt x="99" y="94"/>
                    </a:cubicBezTo>
                    <a:cubicBezTo>
                      <a:pt x="101" y="94"/>
                      <a:pt x="101" y="92"/>
                      <a:pt x="104" y="91"/>
                    </a:cubicBezTo>
                    <a:cubicBezTo>
                      <a:pt x="106" y="91"/>
                      <a:pt x="107" y="93"/>
                      <a:pt x="109" y="92"/>
                    </a:cubicBezTo>
                    <a:cubicBezTo>
                      <a:pt x="111" y="91"/>
                      <a:pt x="110" y="88"/>
                      <a:pt x="112" y="88"/>
                    </a:cubicBezTo>
                    <a:cubicBezTo>
                      <a:pt x="114" y="88"/>
                      <a:pt x="115" y="90"/>
                      <a:pt x="116" y="90"/>
                    </a:cubicBezTo>
                    <a:cubicBezTo>
                      <a:pt x="117" y="90"/>
                      <a:pt x="117" y="88"/>
                      <a:pt x="118" y="88"/>
                    </a:cubicBezTo>
                    <a:cubicBezTo>
                      <a:pt x="119" y="88"/>
                      <a:pt x="119" y="91"/>
                      <a:pt x="121" y="91"/>
                    </a:cubicBezTo>
                    <a:cubicBezTo>
                      <a:pt x="122" y="91"/>
                      <a:pt x="123" y="90"/>
                      <a:pt x="124" y="90"/>
                    </a:cubicBezTo>
                    <a:cubicBezTo>
                      <a:pt x="125" y="90"/>
                      <a:pt x="127" y="92"/>
                      <a:pt x="128" y="92"/>
                    </a:cubicBezTo>
                    <a:cubicBezTo>
                      <a:pt x="129" y="91"/>
                      <a:pt x="130" y="90"/>
                      <a:pt x="131" y="89"/>
                    </a:cubicBezTo>
                    <a:cubicBezTo>
                      <a:pt x="132" y="88"/>
                      <a:pt x="133" y="89"/>
                      <a:pt x="134" y="87"/>
                    </a:cubicBezTo>
                    <a:cubicBezTo>
                      <a:pt x="134" y="85"/>
                      <a:pt x="134" y="84"/>
                      <a:pt x="134" y="82"/>
                    </a:cubicBezTo>
                    <a:cubicBezTo>
                      <a:pt x="135" y="82"/>
                      <a:pt x="137" y="82"/>
                      <a:pt x="138" y="82"/>
                    </a:cubicBezTo>
                    <a:cubicBezTo>
                      <a:pt x="139" y="81"/>
                      <a:pt x="137" y="79"/>
                      <a:pt x="140" y="78"/>
                    </a:cubicBezTo>
                    <a:cubicBezTo>
                      <a:pt x="141" y="78"/>
                      <a:pt x="142" y="79"/>
                      <a:pt x="144" y="80"/>
                    </a:cubicBezTo>
                    <a:cubicBezTo>
                      <a:pt x="144" y="80"/>
                      <a:pt x="141" y="82"/>
                      <a:pt x="140" y="84"/>
                    </a:cubicBezTo>
                    <a:cubicBezTo>
                      <a:pt x="143" y="84"/>
                      <a:pt x="151" y="81"/>
                      <a:pt x="151" y="80"/>
                    </a:cubicBezTo>
                    <a:cubicBezTo>
                      <a:pt x="151" y="74"/>
                      <a:pt x="149" y="78"/>
                      <a:pt x="148" y="76"/>
                    </a:cubicBezTo>
                    <a:cubicBezTo>
                      <a:pt x="148" y="75"/>
                      <a:pt x="148" y="74"/>
                      <a:pt x="148" y="73"/>
                    </a:cubicBezTo>
                    <a:cubicBezTo>
                      <a:pt x="147" y="72"/>
                      <a:pt x="147" y="72"/>
                      <a:pt x="147" y="71"/>
                    </a:cubicBezTo>
                    <a:cubicBezTo>
                      <a:pt x="146" y="69"/>
                      <a:pt x="149" y="69"/>
                      <a:pt x="148" y="67"/>
                    </a:cubicBezTo>
                    <a:cubicBezTo>
                      <a:pt x="147" y="65"/>
                      <a:pt x="147" y="63"/>
                      <a:pt x="148" y="62"/>
                    </a:cubicBezTo>
                    <a:cubicBezTo>
                      <a:pt x="152" y="60"/>
                      <a:pt x="153" y="64"/>
                      <a:pt x="155" y="64"/>
                    </a:cubicBezTo>
                    <a:cubicBezTo>
                      <a:pt x="155" y="63"/>
                      <a:pt x="156" y="62"/>
                      <a:pt x="156" y="62"/>
                    </a:cubicBezTo>
                    <a:cubicBezTo>
                      <a:pt x="158" y="58"/>
                      <a:pt x="154" y="59"/>
                      <a:pt x="154" y="57"/>
                    </a:cubicBezTo>
                    <a:cubicBezTo>
                      <a:pt x="154" y="51"/>
                      <a:pt x="152" y="54"/>
                      <a:pt x="151" y="52"/>
                    </a:cubicBezTo>
                    <a:cubicBezTo>
                      <a:pt x="152" y="48"/>
                      <a:pt x="150" y="47"/>
                      <a:pt x="148" y="47"/>
                    </a:cubicBezTo>
                    <a:cubicBezTo>
                      <a:pt x="147" y="48"/>
                      <a:pt x="147" y="50"/>
                      <a:pt x="145" y="49"/>
                    </a:cubicBezTo>
                    <a:cubicBezTo>
                      <a:pt x="144" y="50"/>
                      <a:pt x="142" y="50"/>
                      <a:pt x="140" y="50"/>
                    </a:cubicBezTo>
                    <a:cubicBezTo>
                      <a:pt x="141" y="42"/>
                      <a:pt x="133" y="39"/>
                      <a:pt x="126" y="40"/>
                    </a:cubicBezTo>
                    <a:cubicBezTo>
                      <a:pt x="121" y="50"/>
                      <a:pt x="126" y="48"/>
                      <a:pt x="124" y="51"/>
                    </a:cubicBezTo>
                    <a:cubicBezTo>
                      <a:pt x="123" y="52"/>
                      <a:pt x="120" y="53"/>
                      <a:pt x="119" y="54"/>
                    </a:cubicBezTo>
                    <a:cubicBezTo>
                      <a:pt x="119" y="57"/>
                      <a:pt x="118" y="62"/>
                      <a:pt x="116" y="62"/>
                    </a:cubicBezTo>
                    <a:cubicBezTo>
                      <a:pt x="116" y="63"/>
                      <a:pt x="116" y="64"/>
                      <a:pt x="115" y="64"/>
                    </a:cubicBezTo>
                    <a:cubicBezTo>
                      <a:pt x="114" y="64"/>
                      <a:pt x="114" y="61"/>
                      <a:pt x="114" y="60"/>
                    </a:cubicBezTo>
                    <a:cubicBezTo>
                      <a:pt x="112" y="60"/>
                      <a:pt x="112" y="57"/>
                      <a:pt x="111" y="58"/>
                    </a:cubicBezTo>
                    <a:cubicBezTo>
                      <a:pt x="109" y="60"/>
                      <a:pt x="109" y="60"/>
                      <a:pt x="107" y="60"/>
                    </a:cubicBezTo>
                    <a:cubicBezTo>
                      <a:pt x="104" y="62"/>
                      <a:pt x="104" y="61"/>
                      <a:pt x="102" y="62"/>
                    </a:cubicBezTo>
                    <a:cubicBezTo>
                      <a:pt x="100" y="62"/>
                      <a:pt x="100" y="65"/>
                      <a:pt x="98" y="65"/>
                    </a:cubicBezTo>
                    <a:cubicBezTo>
                      <a:pt x="93" y="63"/>
                      <a:pt x="94" y="58"/>
                      <a:pt x="95" y="57"/>
                    </a:cubicBezTo>
                    <a:cubicBezTo>
                      <a:pt x="93" y="52"/>
                      <a:pt x="95" y="47"/>
                      <a:pt x="97" y="44"/>
                    </a:cubicBezTo>
                    <a:cubicBezTo>
                      <a:pt x="98" y="42"/>
                      <a:pt x="97" y="41"/>
                      <a:pt x="98" y="39"/>
                    </a:cubicBezTo>
                    <a:cubicBezTo>
                      <a:pt x="95" y="38"/>
                      <a:pt x="92" y="35"/>
                      <a:pt x="90" y="32"/>
                    </a:cubicBezTo>
                    <a:cubicBezTo>
                      <a:pt x="89" y="30"/>
                      <a:pt x="92" y="29"/>
                      <a:pt x="91" y="26"/>
                    </a:cubicBezTo>
                    <a:cubicBezTo>
                      <a:pt x="91" y="24"/>
                      <a:pt x="87" y="24"/>
                      <a:pt x="88" y="17"/>
                    </a:cubicBezTo>
                    <a:cubicBezTo>
                      <a:pt x="89" y="15"/>
                      <a:pt x="85" y="9"/>
                      <a:pt x="84" y="9"/>
                    </a:cubicBezTo>
                    <a:cubicBezTo>
                      <a:pt x="83" y="9"/>
                      <a:pt x="80" y="11"/>
                      <a:pt x="80" y="9"/>
                    </a:cubicBezTo>
                    <a:cubicBezTo>
                      <a:pt x="79" y="9"/>
                      <a:pt x="79" y="6"/>
                      <a:pt x="80" y="6"/>
                    </a:cubicBezTo>
                    <a:cubicBezTo>
                      <a:pt x="81" y="6"/>
                      <a:pt x="83" y="6"/>
                      <a:pt x="82" y="4"/>
                    </a:cubicBezTo>
                    <a:lnTo>
                      <a:pt x="80" y="0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7" name="Freeform 15"/>
              <p:cNvSpPr>
                <a:spLocks/>
              </p:cNvSpPr>
              <p:nvPr/>
            </p:nvSpPr>
            <p:spPr bwMode="auto">
              <a:xfrm>
                <a:off x="2323" y="3407"/>
                <a:ext cx="304" cy="278"/>
              </a:xfrm>
              <a:custGeom>
                <a:avLst/>
                <a:gdLst>
                  <a:gd name="T0" fmla="*/ 15550108 w 48"/>
                  <a:gd name="T1" fmla="*/ 289376165 h 44"/>
                  <a:gd name="T2" fmla="*/ 33494013 w 48"/>
                  <a:gd name="T3" fmla="*/ 401145066 h 44"/>
                  <a:gd name="T4" fmla="*/ 98483986 w 48"/>
                  <a:gd name="T5" fmla="*/ 449372590 h 44"/>
                  <a:gd name="T6" fmla="*/ 163076441 w 48"/>
                  <a:gd name="T7" fmla="*/ 576345559 h 44"/>
                  <a:gd name="T8" fmla="*/ 279564087 w 48"/>
                  <a:gd name="T9" fmla="*/ 576345559 h 44"/>
                  <a:gd name="T10" fmla="*/ 328608189 w 48"/>
                  <a:gd name="T11" fmla="*/ 594024331 h 44"/>
                  <a:gd name="T12" fmla="*/ 409146478 w 48"/>
                  <a:gd name="T13" fmla="*/ 672840842 h 44"/>
                  <a:gd name="T14" fmla="*/ 427090478 w 48"/>
                  <a:gd name="T15" fmla="*/ 705794849 h 44"/>
                  <a:gd name="T16" fmla="*/ 556673071 w 48"/>
                  <a:gd name="T17" fmla="*/ 672840842 h 44"/>
                  <a:gd name="T18" fmla="*/ 688711984 w 48"/>
                  <a:gd name="T19" fmla="*/ 642242656 h 44"/>
                  <a:gd name="T20" fmla="*/ 722204666 w 48"/>
                  <a:gd name="T21" fmla="*/ 576345559 h 44"/>
                  <a:gd name="T22" fmla="*/ 688711984 w 48"/>
                  <a:gd name="T23" fmla="*/ 512853616 h 44"/>
                  <a:gd name="T24" fmla="*/ 753253190 w 48"/>
                  <a:gd name="T25" fmla="*/ 512853616 h 44"/>
                  <a:gd name="T26" fmla="*/ 673162591 w 48"/>
                  <a:gd name="T27" fmla="*/ 368131415 h 44"/>
                  <a:gd name="T28" fmla="*/ 654769381 w 48"/>
                  <a:gd name="T29" fmla="*/ 223477451 h 44"/>
                  <a:gd name="T30" fmla="*/ 623731802 w 48"/>
                  <a:gd name="T31" fmla="*/ 241157840 h 44"/>
                  <a:gd name="T32" fmla="*/ 590166564 w 48"/>
                  <a:gd name="T33" fmla="*/ 271695573 h 44"/>
                  <a:gd name="T34" fmla="*/ 574677972 w 48"/>
                  <a:gd name="T35" fmla="*/ 223477451 h 44"/>
                  <a:gd name="T36" fmla="*/ 556673071 w 48"/>
                  <a:gd name="T37" fmla="*/ 129389091 h 44"/>
                  <a:gd name="T38" fmla="*/ 590166564 w 48"/>
                  <a:gd name="T39" fmla="*/ 129389091 h 44"/>
                  <a:gd name="T40" fmla="*/ 623731802 w 48"/>
                  <a:gd name="T41" fmla="*/ 63490604 h 44"/>
                  <a:gd name="T42" fmla="*/ 590166564 w 48"/>
                  <a:gd name="T43" fmla="*/ 48218060 h 44"/>
                  <a:gd name="T44" fmla="*/ 556673071 w 48"/>
                  <a:gd name="T45" fmla="*/ 32953312 h 44"/>
                  <a:gd name="T46" fmla="*/ 507242687 w 48"/>
                  <a:gd name="T47" fmla="*/ 48218060 h 44"/>
                  <a:gd name="T48" fmla="*/ 491694510 w 48"/>
                  <a:gd name="T49" fmla="*/ 0 h 44"/>
                  <a:gd name="T50" fmla="*/ 442640681 w 48"/>
                  <a:gd name="T51" fmla="*/ 0 h 44"/>
                  <a:gd name="T52" fmla="*/ 427090478 w 48"/>
                  <a:gd name="T53" fmla="*/ 48218060 h 44"/>
                  <a:gd name="T54" fmla="*/ 378048098 w 48"/>
                  <a:gd name="T55" fmla="*/ 81171094 h 44"/>
                  <a:gd name="T56" fmla="*/ 328608189 w 48"/>
                  <a:gd name="T57" fmla="*/ 63490604 h 44"/>
                  <a:gd name="T58" fmla="*/ 246071404 w 48"/>
                  <a:gd name="T59" fmla="*/ 144723970 h 44"/>
                  <a:gd name="T60" fmla="*/ 98483986 w 48"/>
                  <a:gd name="T61" fmla="*/ 177676966 h 44"/>
                  <a:gd name="T62" fmla="*/ 33494013 w 48"/>
                  <a:gd name="T63" fmla="*/ 192940273 h 44"/>
                  <a:gd name="T64" fmla="*/ 64602082 w 48"/>
                  <a:gd name="T65" fmla="*/ 271695573 h 44"/>
                  <a:gd name="T66" fmla="*/ 15550108 w 48"/>
                  <a:gd name="T67" fmla="*/ 289376165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44"/>
                  <a:gd name="T104" fmla="*/ 48 w 48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44">
                    <a:moveTo>
                      <a:pt x="1" y="18"/>
                    </a:moveTo>
                    <a:cubicBezTo>
                      <a:pt x="2" y="21"/>
                      <a:pt x="0" y="22"/>
                      <a:pt x="2" y="25"/>
                    </a:cubicBezTo>
                    <a:cubicBezTo>
                      <a:pt x="3" y="26"/>
                      <a:pt x="6" y="25"/>
                      <a:pt x="6" y="28"/>
                    </a:cubicBezTo>
                    <a:cubicBezTo>
                      <a:pt x="7" y="31"/>
                      <a:pt x="7" y="34"/>
                      <a:pt x="10" y="36"/>
                    </a:cubicBezTo>
                    <a:cubicBezTo>
                      <a:pt x="12" y="37"/>
                      <a:pt x="14" y="36"/>
                      <a:pt x="17" y="36"/>
                    </a:cubicBezTo>
                    <a:cubicBezTo>
                      <a:pt x="19" y="36"/>
                      <a:pt x="20" y="36"/>
                      <a:pt x="20" y="37"/>
                    </a:cubicBezTo>
                    <a:cubicBezTo>
                      <a:pt x="21" y="40"/>
                      <a:pt x="23" y="42"/>
                      <a:pt x="25" y="42"/>
                    </a:cubicBezTo>
                    <a:cubicBezTo>
                      <a:pt x="25" y="42"/>
                      <a:pt x="25" y="44"/>
                      <a:pt x="26" y="44"/>
                    </a:cubicBezTo>
                    <a:cubicBezTo>
                      <a:pt x="28" y="44"/>
                      <a:pt x="30" y="42"/>
                      <a:pt x="34" y="42"/>
                    </a:cubicBezTo>
                    <a:cubicBezTo>
                      <a:pt x="37" y="41"/>
                      <a:pt x="41" y="41"/>
                      <a:pt x="42" y="40"/>
                    </a:cubicBezTo>
                    <a:cubicBezTo>
                      <a:pt x="45" y="39"/>
                      <a:pt x="44" y="37"/>
                      <a:pt x="44" y="36"/>
                    </a:cubicBezTo>
                    <a:cubicBezTo>
                      <a:pt x="43" y="34"/>
                      <a:pt x="41" y="33"/>
                      <a:pt x="42" y="32"/>
                    </a:cubicBezTo>
                    <a:cubicBezTo>
                      <a:pt x="43" y="29"/>
                      <a:pt x="44" y="33"/>
                      <a:pt x="46" y="32"/>
                    </a:cubicBezTo>
                    <a:cubicBezTo>
                      <a:pt x="48" y="30"/>
                      <a:pt x="42" y="25"/>
                      <a:pt x="41" y="23"/>
                    </a:cubicBezTo>
                    <a:cubicBezTo>
                      <a:pt x="40" y="21"/>
                      <a:pt x="40" y="18"/>
                      <a:pt x="40" y="14"/>
                    </a:cubicBezTo>
                    <a:cubicBezTo>
                      <a:pt x="39" y="14"/>
                      <a:pt x="38" y="14"/>
                      <a:pt x="38" y="15"/>
                    </a:cubicBezTo>
                    <a:cubicBezTo>
                      <a:pt x="38" y="16"/>
                      <a:pt x="37" y="17"/>
                      <a:pt x="36" y="17"/>
                    </a:cubicBezTo>
                    <a:cubicBezTo>
                      <a:pt x="35" y="17"/>
                      <a:pt x="35" y="15"/>
                      <a:pt x="35" y="14"/>
                    </a:cubicBezTo>
                    <a:cubicBezTo>
                      <a:pt x="34" y="12"/>
                      <a:pt x="33" y="10"/>
                      <a:pt x="34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9" y="6"/>
                      <a:pt x="39" y="5"/>
                      <a:pt x="38" y="4"/>
                    </a:cubicBezTo>
                    <a:cubicBezTo>
                      <a:pt x="38" y="3"/>
                      <a:pt x="37" y="3"/>
                      <a:pt x="36" y="3"/>
                    </a:cubicBezTo>
                    <a:cubicBezTo>
                      <a:pt x="35" y="3"/>
                      <a:pt x="35" y="1"/>
                      <a:pt x="34" y="2"/>
                    </a:cubicBezTo>
                    <a:cubicBezTo>
                      <a:pt x="33" y="2"/>
                      <a:pt x="34" y="4"/>
                      <a:pt x="31" y="3"/>
                    </a:cubicBezTo>
                    <a:cubicBezTo>
                      <a:pt x="30" y="2"/>
                      <a:pt x="30" y="1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27" y="2"/>
                      <a:pt x="26" y="3"/>
                    </a:cubicBezTo>
                    <a:cubicBezTo>
                      <a:pt x="25" y="4"/>
                      <a:pt x="24" y="4"/>
                      <a:pt x="23" y="5"/>
                    </a:cubicBezTo>
                    <a:cubicBezTo>
                      <a:pt x="22" y="5"/>
                      <a:pt x="21" y="4"/>
                      <a:pt x="20" y="4"/>
                    </a:cubicBezTo>
                    <a:cubicBezTo>
                      <a:pt x="18" y="5"/>
                      <a:pt x="18" y="8"/>
                      <a:pt x="15" y="9"/>
                    </a:cubicBezTo>
                    <a:cubicBezTo>
                      <a:pt x="11" y="10"/>
                      <a:pt x="9" y="10"/>
                      <a:pt x="6" y="11"/>
                    </a:cubicBezTo>
                    <a:cubicBezTo>
                      <a:pt x="5" y="11"/>
                      <a:pt x="3" y="10"/>
                      <a:pt x="2" y="12"/>
                    </a:cubicBezTo>
                    <a:cubicBezTo>
                      <a:pt x="1" y="14"/>
                      <a:pt x="5" y="15"/>
                      <a:pt x="4" y="17"/>
                    </a:cubicBezTo>
                    <a:cubicBezTo>
                      <a:pt x="3" y="17"/>
                      <a:pt x="2" y="17"/>
                      <a:pt x="1" y="18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8" name="Freeform 16"/>
              <p:cNvSpPr>
                <a:spLocks/>
              </p:cNvSpPr>
              <p:nvPr/>
            </p:nvSpPr>
            <p:spPr bwMode="auto">
              <a:xfrm>
                <a:off x="2089" y="3204"/>
                <a:ext cx="431" cy="317"/>
              </a:xfrm>
              <a:custGeom>
                <a:avLst/>
                <a:gdLst>
                  <a:gd name="T0" fmla="*/ 0 w 68"/>
                  <a:gd name="T1" fmla="*/ 99238493 h 50"/>
                  <a:gd name="T2" fmla="*/ 49334786 w 68"/>
                  <a:gd name="T3" fmla="*/ 263544387 h 50"/>
                  <a:gd name="T4" fmla="*/ 99070097 w 68"/>
                  <a:gd name="T5" fmla="*/ 678526069 h 50"/>
                  <a:gd name="T6" fmla="*/ 132713207 w 68"/>
                  <a:gd name="T7" fmla="*/ 694177445 h 50"/>
                  <a:gd name="T8" fmla="*/ 182448252 w 68"/>
                  <a:gd name="T9" fmla="*/ 678526069 h 50"/>
                  <a:gd name="T10" fmla="*/ 198067279 w 68"/>
                  <a:gd name="T11" fmla="*/ 595399667 h 50"/>
                  <a:gd name="T12" fmla="*/ 262971439 w 68"/>
                  <a:gd name="T13" fmla="*/ 629171873 h 50"/>
                  <a:gd name="T14" fmla="*/ 281518425 w 68"/>
                  <a:gd name="T15" fmla="*/ 678526069 h 50"/>
                  <a:gd name="T16" fmla="*/ 330791946 w 68"/>
                  <a:gd name="T17" fmla="*/ 762112198 h 50"/>
                  <a:gd name="T18" fmla="*/ 429850406 w 68"/>
                  <a:gd name="T19" fmla="*/ 762112198 h 50"/>
                  <a:gd name="T20" fmla="*/ 461040595 w 68"/>
                  <a:gd name="T21" fmla="*/ 728339586 h 50"/>
                  <a:gd name="T22" fmla="*/ 479135690 w 68"/>
                  <a:gd name="T23" fmla="*/ 762112198 h 50"/>
                  <a:gd name="T24" fmla="*/ 627929399 w 68"/>
                  <a:gd name="T25" fmla="*/ 827577902 h 50"/>
                  <a:gd name="T26" fmla="*/ 627929399 w 68"/>
                  <a:gd name="T27" fmla="*/ 827577902 h 50"/>
                  <a:gd name="T28" fmla="*/ 677202513 w 68"/>
                  <a:gd name="T29" fmla="*/ 811925309 h 50"/>
                  <a:gd name="T30" fmla="*/ 643548426 w 68"/>
                  <a:gd name="T31" fmla="*/ 728339586 h 50"/>
                  <a:gd name="T32" fmla="*/ 710918665 w 68"/>
                  <a:gd name="T33" fmla="*/ 712759219 h 50"/>
                  <a:gd name="T34" fmla="*/ 859712170 w 68"/>
                  <a:gd name="T35" fmla="*/ 678526069 h 50"/>
                  <a:gd name="T36" fmla="*/ 940237132 w 68"/>
                  <a:gd name="T37" fmla="*/ 595399667 h 50"/>
                  <a:gd name="T38" fmla="*/ 989961326 w 68"/>
                  <a:gd name="T39" fmla="*/ 613521308 h 50"/>
                  <a:gd name="T40" fmla="*/ 1039244176 w 68"/>
                  <a:gd name="T41" fmla="*/ 579297897 h 50"/>
                  <a:gd name="T42" fmla="*/ 1057329537 w 68"/>
                  <a:gd name="T43" fmla="*/ 529935180 h 50"/>
                  <a:gd name="T44" fmla="*/ 1107053731 w 68"/>
                  <a:gd name="T45" fmla="*/ 529935180 h 50"/>
                  <a:gd name="T46" fmla="*/ 1107053731 w 68"/>
                  <a:gd name="T47" fmla="*/ 514282181 h 50"/>
                  <a:gd name="T48" fmla="*/ 1072949375 w 68"/>
                  <a:gd name="T49" fmla="*/ 480519307 h 50"/>
                  <a:gd name="T50" fmla="*/ 1107053731 w 68"/>
                  <a:gd name="T51" fmla="*/ 446359195 h 50"/>
                  <a:gd name="T52" fmla="*/ 1072949375 w 68"/>
                  <a:gd name="T53" fmla="*/ 415053299 h 50"/>
                  <a:gd name="T54" fmla="*/ 1122683305 w 68"/>
                  <a:gd name="T55" fmla="*/ 381282513 h 50"/>
                  <a:gd name="T56" fmla="*/ 1072949375 w 68"/>
                  <a:gd name="T57" fmla="*/ 331467576 h 50"/>
                  <a:gd name="T58" fmla="*/ 1057329537 w 68"/>
                  <a:gd name="T59" fmla="*/ 282053530 h 50"/>
                  <a:gd name="T60" fmla="*/ 1023675449 w 68"/>
                  <a:gd name="T61" fmla="*/ 247891591 h 50"/>
                  <a:gd name="T62" fmla="*/ 989961326 w 68"/>
                  <a:gd name="T63" fmla="*/ 182814859 h 50"/>
                  <a:gd name="T64" fmla="*/ 924616482 w 68"/>
                  <a:gd name="T65" fmla="*/ 99238493 h 50"/>
                  <a:gd name="T66" fmla="*/ 908986097 w 68"/>
                  <a:gd name="T67" fmla="*/ 99238493 h 50"/>
                  <a:gd name="T68" fmla="*/ 841167009 w 68"/>
                  <a:gd name="T69" fmla="*/ 133001545 h 50"/>
                  <a:gd name="T70" fmla="*/ 791891866 w 68"/>
                  <a:gd name="T71" fmla="*/ 148652717 h 50"/>
                  <a:gd name="T72" fmla="*/ 742168078 w 68"/>
                  <a:gd name="T73" fmla="*/ 114880106 h 50"/>
                  <a:gd name="T74" fmla="*/ 692823163 w 68"/>
                  <a:gd name="T75" fmla="*/ 148652717 h 50"/>
                  <a:gd name="T76" fmla="*/ 661644739 w 68"/>
                  <a:gd name="T77" fmla="*/ 133001545 h 50"/>
                  <a:gd name="T78" fmla="*/ 643548426 w 68"/>
                  <a:gd name="T79" fmla="*/ 164305615 h 50"/>
                  <a:gd name="T80" fmla="*/ 611909998 w 68"/>
                  <a:gd name="T81" fmla="*/ 164305615 h 50"/>
                  <a:gd name="T82" fmla="*/ 544489459 w 68"/>
                  <a:gd name="T83" fmla="*/ 232238795 h 50"/>
                  <a:gd name="T84" fmla="*/ 528859479 w 68"/>
                  <a:gd name="T85" fmla="*/ 198467654 h 50"/>
                  <a:gd name="T86" fmla="*/ 544489459 w 68"/>
                  <a:gd name="T87" fmla="*/ 133001545 h 50"/>
                  <a:gd name="T88" fmla="*/ 528859479 w 68"/>
                  <a:gd name="T89" fmla="*/ 99238493 h 50"/>
                  <a:gd name="T90" fmla="*/ 461040595 w 68"/>
                  <a:gd name="T91" fmla="*/ 49425471 h 50"/>
                  <a:gd name="T92" fmla="*/ 445481197 w 68"/>
                  <a:gd name="T93" fmla="*/ 15652764 h 50"/>
                  <a:gd name="T94" fmla="*/ 395757105 w 68"/>
                  <a:gd name="T95" fmla="*/ 33772701 h 50"/>
                  <a:gd name="T96" fmla="*/ 330791946 w 68"/>
                  <a:gd name="T97" fmla="*/ 33772701 h 50"/>
                  <a:gd name="T98" fmla="*/ 247413664 w 68"/>
                  <a:gd name="T99" fmla="*/ 49425471 h 50"/>
                  <a:gd name="T100" fmla="*/ 148343694 w 68"/>
                  <a:gd name="T101" fmla="*/ 49425471 h 50"/>
                  <a:gd name="T102" fmla="*/ 83439560 w 68"/>
                  <a:gd name="T103" fmla="*/ 83586002 h 50"/>
                  <a:gd name="T104" fmla="*/ 33715682 w 68"/>
                  <a:gd name="T105" fmla="*/ 33772701 h 50"/>
                  <a:gd name="T106" fmla="*/ 0 w 68"/>
                  <a:gd name="T107" fmla="*/ 99238493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"/>
                  <a:gd name="T163" fmla="*/ 0 h 50"/>
                  <a:gd name="T164" fmla="*/ 68 w 68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" h="50">
                    <a:moveTo>
                      <a:pt x="0" y="6"/>
                    </a:moveTo>
                    <a:cubicBezTo>
                      <a:pt x="2" y="9"/>
                      <a:pt x="3" y="14"/>
                      <a:pt x="3" y="16"/>
                    </a:cubicBezTo>
                    <a:cubicBezTo>
                      <a:pt x="5" y="24"/>
                      <a:pt x="5" y="33"/>
                      <a:pt x="6" y="41"/>
                    </a:cubicBezTo>
                    <a:cubicBezTo>
                      <a:pt x="6" y="43"/>
                      <a:pt x="6" y="43"/>
                      <a:pt x="8" y="42"/>
                    </a:cubicBezTo>
                    <a:cubicBezTo>
                      <a:pt x="9" y="41"/>
                      <a:pt x="10" y="41"/>
                      <a:pt x="11" y="41"/>
                    </a:cubicBezTo>
                    <a:cubicBezTo>
                      <a:pt x="12" y="40"/>
                      <a:pt x="11" y="37"/>
                      <a:pt x="12" y="36"/>
                    </a:cubicBezTo>
                    <a:cubicBezTo>
                      <a:pt x="13" y="35"/>
                      <a:pt x="15" y="36"/>
                      <a:pt x="16" y="38"/>
                    </a:cubicBezTo>
                    <a:cubicBezTo>
                      <a:pt x="16" y="40"/>
                      <a:pt x="15" y="41"/>
                      <a:pt x="17" y="41"/>
                    </a:cubicBezTo>
                    <a:cubicBezTo>
                      <a:pt x="18" y="44"/>
                      <a:pt x="19" y="46"/>
                      <a:pt x="20" y="46"/>
                    </a:cubicBezTo>
                    <a:cubicBezTo>
                      <a:pt x="22" y="46"/>
                      <a:pt x="24" y="46"/>
                      <a:pt x="26" y="46"/>
                    </a:cubicBezTo>
                    <a:cubicBezTo>
                      <a:pt x="28" y="46"/>
                      <a:pt x="27" y="44"/>
                      <a:pt x="28" y="44"/>
                    </a:cubicBezTo>
                    <a:cubicBezTo>
                      <a:pt x="28" y="44"/>
                      <a:pt x="28" y="46"/>
                      <a:pt x="29" y="46"/>
                    </a:cubicBezTo>
                    <a:cubicBezTo>
                      <a:pt x="31" y="43"/>
                      <a:pt x="37" y="47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49"/>
                      <a:pt x="40" y="49"/>
                      <a:pt x="41" y="49"/>
                    </a:cubicBezTo>
                    <a:cubicBezTo>
                      <a:pt x="42" y="47"/>
                      <a:pt x="38" y="46"/>
                      <a:pt x="39" y="44"/>
                    </a:cubicBezTo>
                    <a:cubicBezTo>
                      <a:pt x="40" y="42"/>
                      <a:pt x="42" y="43"/>
                      <a:pt x="43" y="43"/>
                    </a:cubicBezTo>
                    <a:cubicBezTo>
                      <a:pt x="46" y="42"/>
                      <a:pt x="48" y="42"/>
                      <a:pt x="52" y="41"/>
                    </a:cubicBezTo>
                    <a:cubicBezTo>
                      <a:pt x="55" y="40"/>
                      <a:pt x="55" y="37"/>
                      <a:pt x="57" y="36"/>
                    </a:cubicBezTo>
                    <a:cubicBezTo>
                      <a:pt x="58" y="36"/>
                      <a:pt x="59" y="37"/>
                      <a:pt x="60" y="37"/>
                    </a:cubicBezTo>
                    <a:cubicBezTo>
                      <a:pt x="61" y="36"/>
                      <a:pt x="62" y="36"/>
                      <a:pt x="63" y="35"/>
                    </a:cubicBezTo>
                    <a:cubicBezTo>
                      <a:pt x="64" y="34"/>
                      <a:pt x="63" y="32"/>
                      <a:pt x="64" y="32"/>
                    </a:cubicBezTo>
                    <a:cubicBezTo>
                      <a:pt x="65" y="32"/>
                      <a:pt x="66" y="32"/>
                      <a:pt x="67" y="32"/>
                    </a:cubicBezTo>
                    <a:cubicBezTo>
                      <a:pt x="67" y="32"/>
                      <a:pt x="67" y="32"/>
                      <a:pt x="67" y="31"/>
                    </a:cubicBezTo>
                    <a:cubicBezTo>
                      <a:pt x="67" y="31"/>
                      <a:pt x="65" y="30"/>
                      <a:pt x="65" y="29"/>
                    </a:cubicBezTo>
                    <a:cubicBezTo>
                      <a:pt x="65" y="28"/>
                      <a:pt x="67" y="28"/>
                      <a:pt x="67" y="27"/>
                    </a:cubicBezTo>
                    <a:cubicBezTo>
                      <a:pt x="67" y="26"/>
                      <a:pt x="64" y="26"/>
                      <a:pt x="65" y="25"/>
                    </a:cubicBezTo>
                    <a:cubicBezTo>
                      <a:pt x="65" y="24"/>
                      <a:pt x="68" y="24"/>
                      <a:pt x="68" y="23"/>
                    </a:cubicBezTo>
                    <a:cubicBezTo>
                      <a:pt x="68" y="22"/>
                      <a:pt x="65" y="22"/>
                      <a:pt x="65" y="20"/>
                    </a:cubicBezTo>
                    <a:cubicBezTo>
                      <a:pt x="64" y="20"/>
                      <a:pt x="65" y="18"/>
                      <a:pt x="64" y="17"/>
                    </a:cubicBezTo>
                    <a:cubicBezTo>
                      <a:pt x="64" y="16"/>
                      <a:pt x="62" y="16"/>
                      <a:pt x="62" y="15"/>
                    </a:cubicBezTo>
                    <a:cubicBezTo>
                      <a:pt x="61" y="14"/>
                      <a:pt x="62" y="12"/>
                      <a:pt x="60" y="11"/>
                    </a:cubicBezTo>
                    <a:cubicBezTo>
                      <a:pt x="58" y="9"/>
                      <a:pt x="57" y="8"/>
                      <a:pt x="56" y="6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54" y="7"/>
                      <a:pt x="53" y="8"/>
                      <a:pt x="51" y="8"/>
                    </a:cubicBezTo>
                    <a:cubicBezTo>
                      <a:pt x="50" y="8"/>
                      <a:pt x="49" y="9"/>
                      <a:pt x="48" y="9"/>
                    </a:cubicBezTo>
                    <a:cubicBezTo>
                      <a:pt x="47" y="9"/>
                      <a:pt x="46" y="7"/>
                      <a:pt x="45" y="7"/>
                    </a:cubicBezTo>
                    <a:cubicBezTo>
                      <a:pt x="44" y="7"/>
                      <a:pt x="43" y="8"/>
                      <a:pt x="42" y="9"/>
                    </a:cubicBezTo>
                    <a:cubicBezTo>
                      <a:pt x="41" y="9"/>
                      <a:pt x="41" y="7"/>
                      <a:pt x="40" y="8"/>
                    </a:cubicBezTo>
                    <a:cubicBezTo>
                      <a:pt x="39" y="8"/>
                      <a:pt x="39" y="10"/>
                      <a:pt x="39" y="10"/>
                    </a:cubicBezTo>
                    <a:cubicBezTo>
                      <a:pt x="38" y="11"/>
                      <a:pt x="37" y="10"/>
                      <a:pt x="37" y="10"/>
                    </a:cubicBezTo>
                    <a:cubicBezTo>
                      <a:pt x="36" y="13"/>
                      <a:pt x="35" y="13"/>
                      <a:pt x="33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1" y="10"/>
                      <a:pt x="33" y="10"/>
                      <a:pt x="33" y="8"/>
                    </a:cubicBezTo>
                    <a:cubicBezTo>
                      <a:pt x="33" y="7"/>
                      <a:pt x="33" y="7"/>
                      <a:pt x="32" y="6"/>
                    </a:cubicBezTo>
                    <a:cubicBezTo>
                      <a:pt x="31" y="6"/>
                      <a:pt x="28" y="4"/>
                      <a:pt x="28" y="3"/>
                    </a:cubicBezTo>
                    <a:cubicBezTo>
                      <a:pt x="27" y="3"/>
                      <a:pt x="28" y="1"/>
                      <a:pt x="27" y="1"/>
                    </a:cubicBezTo>
                    <a:cubicBezTo>
                      <a:pt x="27" y="0"/>
                      <a:pt x="26" y="2"/>
                      <a:pt x="24" y="2"/>
                    </a:cubicBezTo>
                    <a:cubicBezTo>
                      <a:pt x="22" y="2"/>
                      <a:pt x="21" y="2"/>
                      <a:pt x="20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4"/>
                      <a:pt x="11" y="3"/>
                      <a:pt x="9" y="3"/>
                    </a:cubicBezTo>
                    <a:cubicBezTo>
                      <a:pt x="7" y="3"/>
                      <a:pt x="7" y="4"/>
                      <a:pt x="5" y="5"/>
                    </a:cubicBezTo>
                    <a:cubicBezTo>
                      <a:pt x="3" y="5"/>
                      <a:pt x="3" y="2"/>
                      <a:pt x="2" y="2"/>
                    </a:cubicBezTo>
                    <a:cubicBezTo>
                      <a:pt x="1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9" name="Freeform 17"/>
              <p:cNvSpPr>
                <a:spLocks/>
              </p:cNvSpPr>
              <p:nvPr/>
            </p:nvSpPr>
            <p:spPr bwMode="auto">
              <a:xfrm>
                <a:off x="2520" y="1463"/>
                <a:ext cx="937" cy="2045"/>
              </a:xfrm>
              <a:custGeom>
                <a:avLst/>
                <a:gdLst>
                  <a:gd name="T0" fmla="*/ 2147483647 w 148"/>
                  <a:gd name="T1" fmla="*/ 751131179 h 323"/>
                  <a:gd name="T2" fmla="*/ 2147483647 w 148"/>
                  <a:gd name="T3" fmla="*/ 833899174 h 323"/>
                  <a:gd name="T4" fmla="*/ 2075199078 w 148"/>
                  <a:gd name="T5" fmla="*/ 898376594 h 323"/>
                  <a:gd name="T6" fmla="*/ 1928055495 w 148"/>
                  <a:gd name="T7" fmla="*/ 965609989 h 323"/>
                  <a:gd name="T8" fmla="*/ 2059746789 w 148"/>
                  <a:gd name="T9" fmla="*/ 833899174 h 323"/>
                  <a:gd name="T10" fmla="*/ 2147483647 w 148"/>
                  <a:gd name="T11" fmla="*/ 637772124 h 323"/>
                  <a:gd name="T12" fmla="*/ 2147483647 w 148"/>
                  <a:gd name="T13" fmla="*/ 407768338 h 323"/>
                  <a:gd name="T14" fmla="*/ 2147483647 w 148"/>
                  <a:gd name="T15" fmla="*/ 327837764 h 323"/>
                  <a:gd name="T16" fmla="*/ 2147483647 w 148"/>
                  <a:gd name="T17" fmla="*/ 245069567 h 323"/>
                  <a:gd name="T18" fmla="*/ 2041774225 w 148"/>
                  <a:gd name="T19" fmla="*/ 196128012 h 323"/>
                  <a:gd name="T20" fmla="*/ 1928055495 w 148"/>
                  <a:gd name="T21" fmla="*/ 162698518 h 323"/>
                  <a:gd name="T22" fmla="*/ 1863588300 w 148"/>
                  <a:gd name="T23" fmla="*/ 82768070 h 323"/>
                  <a:gd name="T24" fmla="*/ 1731895385 w 148"/>
                  <a:gd name="T25" fmla="*/ 48952786 h 323"/>
                  <a:gd name="T26" fmla="*/ 1600205306 w 148"/>
                  <a:gd name="T27" fmla="*/ 211651570 h 323"/>
                  <a:gd name="T28" fmla="*/ 1551329786 w 148"/>
                  <a:gd name="T29" fmla="*/ 358887716 h 323"/>
                  <a:gd name="T30" fmla="*/ 1339719819 w 148"/>
                  <a:gd name="T31" fmla="*/ 358887716 h 323"/>
                  <a:gd name="T32" fmla="*/ 1225991364 w 148"/>
                  <a:gd name="T33" fmla="*/ 376792133 h 323"/>
                  <a:gd name="T34" fmla="*/ 916500696 w 148"/>
                  <a:gd name="T35" fmla="*/ 490597417 h 323"/>
                  <a:gd name="T36" fmla="*/ 818232836 w 148"/>
                  <a:gd name="T37" fmla="*/ 539490600 h 323"/>
                  <a:gd name="T38" fmla="*/ 849266263 w 148"/>
                  <a:gd name="T39" fmla="*/ 751131179 h 323"/>
                  <a:gd name="T40" fmla="*/ 554911025 w 148"/>
                  <a:gd name="T41" fmla="*/ 735678431 h 323"/>
                  <a:gd name="T42" fmla="*/ 457029919 w 148"/>
                  <a:gd name="T43" fmla="*/ 996658927 h 323"/>
                  <a:gd name="T44" fmla="*/ 474993569 w 148"/>
                  <a:gd name="T45" fmla="*/ 1340022275 h 323"/>
                  <a:gd name="T46" fmla="*/ 392175668 w 148"/>
                  <a:gd name="T47" fmla="*/ 1502719425 h 323"/>
                  <a:gd name="T48" fmla="*/ 426047950 w 148"/>
                  <a:gd name="T49" fmla="*/ 1260092309 h 323"/>
                  <a:gd name="T50" fmla="*/ 457029919 w 148"/>
                  <a:gd name="T51" fmla="*/ 1161799440 h 323"/>
                  <a:gd name="T52" fmla="*/ 229512737 w 148"/>
                  <a:gd name="T53" fmla="*/ 898376594 h 323"/>
                  <a:gd name="T54" fmla="*/ 245034111 w 148"/>
                  <a:gd name="T55" fmla="*/ 1308972526 h 323"/>
                  <a:gd name="T56" fmla="*/ 278843488 w 148"/>
                  <a:gd name="T57" fmla="*/ 1551600453 h 323"/>
                  <a:gd name="T58" fmla="*/ 229512737 w 148"/>
                  <a:gd name="T59" fmla="*/ 1797129214 h 323"/>
                  <a:gd name="T60" fmla="*/ 162664703 w 148"/>
                  <a:gd name="T61" fmla="*/ 1977792170 h 323"/>
                  <a:gd name="T62" fmla="*/ 180637875 w 148"/>
                  <a:gd name="T63" fmla="*/ 2147483647 h 323"/>
                  <a:gd name="T64" fmla="*/ 327779584 w 148"/>
                  <a:gd name="T65" fmla="*/ 2147483647 h 323"/>
                  <a:gd name="T66" fmla="*/ 260555686 w 148"/>
                  <a:gd name="T67" fmla="*/ 2147483647 h 323"/>
                  <a:gd name="T68" fmla="*/ 98268594 w 148"/>
                  <a:gd name="T69" fmla="*/ 2147483647 h 323"/>
                  <a:gd name="T70" fmla="*/ 33424004 w 148"/>
                  <a:gd name="T71" fmla="*/ 2147483647 h 323"/>
                  <a:gd name="T72" fmla="*/ 392175668 w 148"/>
                  <a:gd name="T73" fmla="*/ 2147483647 h 323"/>
                  <a:gd name="T74" fmla="*/ 358751625 w 148"/>
                  <a:gd name="T75" fmla="*/ 2147483647 h 323"/>
                  <a:gd name="T76" fmla="*/ 343300755 w 148"/>
                  <a:gd name="T77" fmla="*/ 2147483647 h 323"/>
                  <a:gd name="T78" fmla="*/ 343300755 w 148"/>
                  <a:gd name="T79" fmla="*/ 2147483647 h 323"/>
                  <a:gd name="T80" fmla="*/ 539389450 w 148"/>
                  <a:gd name="T81" fmla="*/ 2147483647 h 323"/>
                  <a:gd name="T82" fmla="*/ 490453961 w 148"/>
                  <a:gd name="T83" fmla="*/ 2147483647 h 323"/>
                  <a:gd name="T84" fmla="*/ 407697041 w 148"/>
                  <a:gd name="T85" fmla="*/ 2147483647 h 323"/>
                  <a:gd name="T86" fmla="*/ 702054203 w 148"/>
                  <a:gd name="T87" fmla="*/ 2147483647 h 323"/>
                  <a:gd name="T88" fmla="*/ 1063256108 w 148"/>
                  <a:gd name="T89" fmla="*/ 2147483647 h 323"/>
                  <a:gd name="T90" fmla="*/ 1128109852 w 148"/>
                  <a:gd name="T91" fmla="*/ 2147483647 h 323"/>
                  <a:gd name="T92" fmla="*/ 1256964013 w 148"/>
                  <a:gd name="T93" fmla="*/ 2147483647 h 323"/>
                  <a:gd name="T94" fmla="*/ 1404116510 w 148"/>
                  <a:gd name="T95" fmla="*/ 2147483647 h 323"/>
                  <a:gd name="T96" fmla="*/ 1716446338 w 148"/>
                  <a:gd name="T97" fmla="*/ 2147483647 h 323"/>
                  <a:gd name="T98" fmla="*/ 1845685429 w 148"/>
                  <a:gd name="T99" fmla="*/ 2147483647 h 323"/>
                  <a:gd name="T100" fmla="*/ 2059746789 w 148"/>
                  <a:gd name="T101" fmla="*/ 2147483647 h 323"/>
                  <a:gd name="T102" fmla="*/ 2010801576 w 148"/>
                  <a:gd name="T103" fmla="*/ 2147483647 h 323"/>
                  <a:gd name="T104" fmla="*/ 2147483647 w 148"/>
                  <a:gd name="T105" fmla="*/ 2147483647 h 323"/>
                  <a:gd name="T106" fmla="*/ 2147483647 w 148"/>
                  <a:gd name="T107" fmla="*/ 2147483647 h 323"/>
                  <a:gd name="T108" fmla="*/ 2147483647 w 148"/>
                  <a:gd name="T109" fmla="*/ 2147483647 h 323"/>
                  <a:gd name="T110" fmla="*/ 2139664651 w 148"/>
                  <a:gd name="T111" fmla="*/ 2147483647 h 323"/>
                  <a:gd name="T112" fmla="*/ 2147483647 w 148"/>
                  <a:gd name="T113" fmla="*/ 2147483647 h 323"/>
                  <a:gd name="T114" fmla="*/ 2010801576 w 148"/>
                  <a:gd name="T115" fmla="*/ 2147483647 h 323"/>
                  <a:gd name="T116" fmla="*/ 1992838736 w 148"/>
                  <a:gd name="T117" fmla="*/ 1667859938 h 323"/>
                  <a:gd name="T118" fmla="*/ 2147483647 w 148"/>
                  <a:gd name="T119" fmla="*/ 1600554417 h 323"/>
                  <a:gd name="T120" fmla="*/ 2147483647 w 148"/>
                  <a:gd name="T121" fmla="*/ 1291068311 h 323"/>
                  <a:gd name="T122" fmla="*/ 2147483647 w 148"/>
                  <a:gd name="T123" fmla="*/ 981134863 h 3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8"/>
                  <a:gd name="T187" fmla="*/ 0 h 323"/>
                  <a:gd name="T188" fmla="*/ 148 w 148"/>
                  <a:gd name="T189" fmla="*/ 323 h 3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8" h="323">
                    <a:moveTo>
                      <a:pt x="137" y="47"/>
                    </a:moveTo>
                    <a:cubicBezTo>
                      <a:pt x="137" y="47"/>
                      <a:pt x="137" y="47"/>
                      <a:pt x="137" y="47"/>
                    </a:cubicBezTo>
                    <a:cubicBezTo>
                      <a:pt x="137" y="46"/>
                      <a:pt x="137" y="45"/>
                      <a:pt x="136" y="44"/>
                    </a:cubicBezTo>
                    <a:cubicBezTo>
                      <a:pt x="135" y="44"/>
                      <a:pt x="135" y="46"/>
                      <a:pt x="134" y="46"/>
                    </a:cubicBezTo>
                    <a:cubicBezTo>
                      <a:pt x="133" y="46"/>
                      <a:pt x="133" y="45"/>
                      <a:pt x="133" y="45"/>
                    </a:cubicBezTo>
                    <a:cubicBezTo>
                      <a:pt x="132" y="46"/>
                      <a:pt x="130" y="48"/>
                      <a:pt x="130" y="49"/>
                    </a:cubicBezTo>
                    <a:cubicBezTo>
                      <a:pt x="131" y="50"/>
                      <a:pt x="133" y="49"/>
                      <a:pt x="134" y="47"/>
                    </a:cubicBezTo>
                    <a:cubicBezTo>
                      <a:pt x="137" y="48"/>
                      <a:pt x="136" y="48"/>
                      <a:pt x="134" y="51"/>
                    </a:cubicBezTo>
                    <a:cubicBezTo>
                      <a:pt x="134" y="51"/>
                      <a:pt x="133" y="52"/>
                      <a:pt x="133" y="53"/>
                    </a:cubicBezTo>
                    <a:cubicBezTo>
                      <a:pt x="131" y="53"/>
                      <a:pt x="130" y="51"/>
                      <a:pt x="129" y="51"/>
                    </a:cubicBezTo>
                    <a:cubicBezTo>
                      <a:pt x="128" y="52"/>
                      <a:pt x="129" y="53"/>
                      <a:pt x="129" y="55"/>
                    </a:cubicBezTo>
                    <a:cubicBezTo>
                      <a:pt x="129" y="55"/>
                      <a:pt x="127" y="55"/>
                      <a:pt x="127" y="55"/>
                    </a:cubicBezTo>
                    <a:cubicBezTo>
                      <a:pt x="126" y="56"/>
                      <a:pt x="127" y="57"/>
                      <a:pt x="126" y="58"/>
                    </a:cubicBezTo>
                    <a:cubicBezTo>
                      <a:pt x="124" y="58"/>
                      <a:pt x="122" y="57"/>
                      <a:pt x="121" y="57"/>
                    </a:cubicBezTo>
                    <a:cubicBezTo>
                      <a:pt x="119" y="59"/>
                      <a:pt x="119" y="63"/>
                      <a:pt x="116" y="63"/>
                    </a:cubicBezTo>
                    <a:cubicBezTo>
                      <a:pt x="114" y="63"/>
                      <a:pt x="118" y="60"/>
                      <a:pt x="118" y="59"/>
                    </a:cubicBezTo>
                    <a:cubicBezTo>
                      <a:pt x="118" y="59"/>
                      <a:pt x="118" y="58"/>
                      <a:pt x="118" y="57"/>
                    </a:cubicBezTo>
                    <a:cubicBezTo>
                      <a:pt x="119" y="56"/>
                      <a:pt x="121" y="55"/>
                      <a:pt x="122" y="54"/>
                    </a:cubicBezTo>
                    <a:cubicBezTo>
                      <a:pt x="122" y="53"/>
                      <a:pt x="122" y="53"/>
                      <a:pt x="122" y="52"/>
                    </a:cubicBezTo>
                    <a:cubicBezTo>
                      <a:pt x="123" y="51"/>
                      <a:pt x="125" y="51"/>
                      <a:pt x="126" y="51"/>
                    </a:cubicBezTo>
                    <a:cubicBezTo>
                      <a:pt x="127" y="50"/>
                      <a:pt x="127" y="48"/>
                      <a:pt x="127" y="47"/>
                    </a:cubicBezTo>
                    <a:cubicBezTo>
                      <a:pt x="128" y="47"/>
                      <a:pt x="130" y="46"/>
                      <a:pt x="131" y="45"/>
                    </a:cubicBezTo>
                    <a:cubicBezTo>
                      <a:pt x="131" y="44"/>
                      <a:pt x="130" y="43"/>
                      <a:pt x="130" y="42"/>
                    </a:cubicBezTo>
                    <a:cubicBezTo>
                      <a:pt x="130" y="41"/>
                      <a:pt x="132" y="42"/>
                      <a:pt x="133" y="39"/>
                    </a:cubicBezTo>
                    <a:cubicBezTo>
                      <a:pt x="134" y="38"/>
                      <a:pt x="135" y="40"/>
                      <a:pt x="136" y="36"/>
                    </a:cubicBezTo>
                    <a:cubicBezTo>
                      <a:pt x="136" y="35"/>
                      <a:pt x="139" y="37"/>
                      <a:pt x="138" y="33"/>
                    </a:cubicBezTo>
                    <a:cubicBezTo>
                      <a:pt x="139" y="31"/>
                      <a:pt x="141" y="34"/>
                      <a:pt x="142" y="28"/>
                    </a:cubicBezTo>
                    <a:cubicBezTo>
                      <a:pt x="142" y="27"/>
                      <a:pt x="142" y="25"/>
                      <a:pt x="139" y="25"/>
                    </a:cubicBezTo>
                    <a:cubicBezTo>
                      <a:pt x="137" y="24"/>
                      <a:pt x="136" y="23"/>
                      <a:pt x="137" y="21"/>
                    </a:cubicBezTo>
                    <a:cubicBezTo>
                      <a:pt x="137" y="21"/>
                      <a:pt x="138" y="23"/>
                      <a:pt x="139" y="22"/>
                    </a:cubicBezTo>
                    <a:cubicBezTo>
                      <a:pt x="139" y="23"/>
                      <a:pt x="140" y="24"/>
                      <a:pt x="140" y="23"/>
                    </a:cubicBezTo>
                    <a:cubicBezTo>
                      <a:pt x="141" y="21"/>
                      <a:pt x="140" y="21"/>
                      <a:pt x="139" y="20"/>
                    </a:cubicBezTo>
                    <a:cubicBezTo>
                      <a:pt x="139" y="18"/>
                      <a:pt x="139" y="16"/>
                      <a:pt x="138" y="16"/>
                    </a:cubicBezTo>
                    <a:cubicBezTo>
                      <a:pt x="137" y="16"/>
                      <a:pt x="137" y="18"/>
                      <a:pt x="137" y="18"/>
                    </a:cubicBezTo>
                    <a:cubicBezTo>
                      <a:pt x="136" y="18"/>
                      <a:pt x="135" y="17"/>
                      <a:pt x="136" y="16"/>
                    </a:cubicBezTo>
                    <a:cubicBezTo>
                      <a:pt x="137" y="13"/>
                      <a:pt x="134" y="16"/>
                      <a:pt x="133" y="15"/>
                    </a:cubicBezTo>
                    <a:cubicBezTo>
                      <a:pt x="132" y="15"/>
                      <a:pt x="133" y="14"/>
                      <a:pt x="133" y="13"/>
                    </a:cubicBezTo>
                    <a:cubicBezTo>
                      <a:pt x="132" y="13"/>
                      <a:pt x="132" y="13"/>
                      <a:pt x="131" y="12"/>
                    </a:cubicBezTo>
                    <a:cubicBezTo>
                      <a:pt x="131" y="11"/>
                      <a:pt x="131" y="10"/>
                      <a:pt x="129" y="11"/>
                    </a:cubicBezTo>
                    <a:cubicBezTo>
                      <a:pt x="128" y="12"/>
                      <a:pt x="127" y="12"/>
                      <a:pt x="125" y="12"/>
                    </a:cubicBezTo>
                    <a:cubicBezTo>
                      <a:pt x="123" y="13"/>
                      <a:pt x="121" y="11"/>
                      <a:pt x="120" y="12"/>
                    </a:cubicBezTo>
                    <a:cubicBezTo>
                      <a:pt x="119" y="12"/>
                      <a:pt x="120" y="13"/>
                      <a:pt x="121" y="14"/>
                    </a:cubicBezTo>
                    <a:cubicBezTo>
                      <a:pt x="121" y="16"/>
                      <a:pt x="116" y="16"/>
                      <a:pt x="116" y="14"/>
                    </a:cubicBezTo>
                    <a:cubicBezTo>
                      <a:pt x="116" y="13"/>
                      <a:pt x="119" y="11"/>
                      <a:pt x="118" y="10"/>
                    </a:cubicBezTo>
                    <a:cubicBezTo>
                      <a:pt x="117" y="8"/>
                      <a:pt x="115" y="10"/>
                      <a:pt x="113" y="10"/>
                    </a:cubicBezTo>
                    <a:cubicBezTo>
                      <a:pt x="112" y="10"/>
                      <a:pt x="113" y="9"/>
                      <a:pt x="112" y="9"/>
                    </a:cubicBezTo>
                    <a:cubicBezTo>
                      <a:pt x="112" y="9"/>
                      <a:pt x="110" y="10"/>
                      <a:pt x="110" y="8"/>
                    </a:cubicBezTo>
                    <a:cubicBezTo>
                      <a:pt x="110" y="7"/>
                      <a:pt x="113" y="6"/>
                      <a:pt x="114" y="5"/>
                    </a:cubicBezTo>
                    <a:cubicBezTo>
                      <a:pt x="114" y="4"/>
                      <a:pt x="112" y="3"/>
                      <a:pt x="112" y="3"/>
                    </a:cubicBezTo>
                    <a:cubicBezTo>
                      <a:pt x="112" y="3"/>
                      <a:pt x="111" y="4"/>
                      <a:pt x="110" y="3"/>
                    </a:cubicBezTo>
                    <a:cubicBezTo>
                      <a:pt x="110" y="1"/>
                      <a:pt x="109" y="1"/>
                      <a:pt x="108" y="1"/>
                    </a:cubicBezTo>
                    <a:cubicBezTo>
                      <a:pt x="106" y="0"/>
                      <a:pt x="106" y="2"/>
                      <a:pt x="106" y="3"/>
                    </a:cubicBezTo>
                    <a:cubicBezTo>
                      <a:pt x="104" y="3"/>
                      <a:pt x="104" y="4"/>
                      <a:pt x="104" y="6"/>
                    </a:cubicBezTo>
                    <a:cubicBezTo>
                      <a:pt x="103" y="6"/>
                      <a:pt x="101" y="5"/>
                      <a:pt x="100" y="8"/>
                    </a:cubicBezTo>
                    <a:cubicBezTo>
                      <a:pt x="99" y="10"/>
                      <a:pt x="100" y="11"/>
                      <a:pt x="99" y="12"/>
                    </a:cubicBezTo>
                    <a:cubicBezTo>
                      <a:pt x="99" y="12"/>
                      <a:pt x="98" y="12"/>
                      <a:pt x="98" y="13"/>
                    </a:cubicBezTo>
                    <a:cubicBezTo>
                      <a:pt x="100" y="14"/>
                      <a:pt x="99" y="15"/>
                      <a:pt x="99" y="16"/>
                    </a:cubicBezTo>
                    <a:cubicBezTo>
                      <a:pt x="101" y="17"/>
                      <a:pt x="103" y="18"/>
                      <a:pt x="102" y="19"/>
                    </a:cubicBezTo>
                    <a:cubicBezTo>
                      <a:pt x="101" y="19"/>
                      <a:pt x="99" y="16"/>
                      <a:pt x="92" y="17"/>
                    </a:cubicBezTo>
                    <a:cubicBezTo>
                      <a:pt x="92" y="18"/>
                      <a:pt x="96" y="20"/>
                      <a:pt x="95" y="22"/>
                    </a:cubicBezTo>
                    <a:cubicBezTo>
                      <a:pt x="92" y="20"/>
                      <a:pt x="89" y="19"/>
                      <a:pt x="88" y="23"/>
                    </a:cubicBezTo>
                    <a:cubicBezTo>
                      <a:pt x="87" y="23"/>
                      <a:pt x="86" y="23"/>
                      <a:pt x="85" y="24"/>
                    </a:cubicBezTo>
                    <a:cubicBezTo>
                      <a:pt x="83" y="23"/>
                      <a:pt x="82" y="24"/>
                      <a:pt x="81" y="23"/>
                    </a:cubicBezTo>
                    <a:cubicBezTo>
                      <a:pt x="81" y="23"/>
                      <a:pt x="82" y="22"/>
                      <a:pt x="82" y="22"/>
                    </a:cubicBezTo>
                    <a:cubicBezTo>
                      <a:pt x="80" y="21"/>
                      <a:pt x="78" y="21"/>
                      <a:pt x="76" y="21"/>
                    </a:cubicBezTo>
                    <a:cubicBezTo>
                      <a:pt x="75" y="21"/>
                      <a:pt x="75" y="22"/>
                      <a:pt x="75" y="22"/>
                    </a:cubicBezTo>
                    <a:cubicBezTo>
                      <a:pt x="74" y="22"/>
                      <a:pt x="73" y="21"/>
                      <a:pt x="73" y="22"/>
                    </a:cubicBezTo>
                    <a:cubicBezTo>
                      <a:pt x="72" y="23"/>
                      <a:pt x="75" y="23"/>
                      <a:pt x="75" y="23"/>
                    </a:cubicBezTo>
                    <a:cubicBezTo>
                      <a:pt x="75" y="24"/>
                      <a:pt x="72" y="24"/>
                      <a:pt x="70" y="26"/>
                    </a:cubicBezTo>
                    <a:cubicBezTo>
                      <a:pt x="69" y="25"/>
                      <a:pt x="69" y="25"/>
                      <a:pt x="67" y="26"/>
                    </a:cubicBezTo>
                    <a:cubicBezTo>
                      <a:pt x="66" y="26"/>
                      <a:pt x="65" y="24"/>
                      <a:pt x="62" y="27"/>
                    </a:cubicBezTo>
                    <a:cubicBezTo>
                      <a:pt x="60" y="28"/>
                      <a:pt x="60" y="24"/>
                      <a:pt x="56" y="30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3" y="32"/>
                      <a:pt x="55" y="32"/>
                      <a:pt x="54" y="33"/>
                    </a:cubicBezTo>
                    <a:cubicBezTo>
                      <a:pt x="54" y="34"/>
                      <a:pt x="53" y="35"/>
                      <a:pt x="52" y="35"/>
                    </a:cubicBezTo>
                    <a:cubicBezTo>
                      <a:pt x="51" y="34"/>
                      <a:pt x="51" y="33"/>
                      <a:pt x="50" y="33"/>
                    </a:cubicBezTo>
                    <a:cubicBezTo>
                      <a:pt x="49" y="34"/>
                      <a:pt x="52" y="36"/>
                      <a:pt x="52" y="39"/>
                    </a:cubicBezTo>
                    <a:cubicBezTo>
                      <a:pt x="52" y="40"/>
                      <a:pt x="51" y="40"/>
                      <a:pt x="51" y="41"/>
                    </a:cubicBezTo>
                    <a:cubicBezTo>
                      <a:pt x="51" y="42"/>
                      <a:pt x="52" y="42"/>
                      <a:pt x="51" y="44"/>
                    </a:cubicBezTo>
                    <a:cubicBezTo>
                      <a:pt x="51" y="45"/>
                      <a:pt x="52" y="45"/>
                      <a:pt x="52" y="46"/>
                    </a:cubicBezTo>
                    <a:cubicBezTo>
                      <a:pt x="50" y="49"/>
                      <a:pt x="46" y="49"/>
                      <a:pt x="47" y="48"/>
                    </a:cubicBezTo>
                    <a:cubicBezTo>
                      <a:pt x="48" y="46"/>
                      <a:pt x="48" y="46"/>
                      <a:pt x="47" y="45"/>
                    </a:cubicBezTo>
                    <a:cubicBezTo>
                      <a:pt x="46" y="45"/>
                      <a:pt x="45" y="46"/>
                      <a:pt x="44" y="46"/>
                    </a:cubicBezTo>
                    <a:cubicBezTo>
                      <a:pt x="40" y="45"/>
                      <a:pt x="38" y="45"/>
                      <a:pt x="34" y="45"/>
                    </a:cubicBezTo>
                    <a:cubicBezTo>
                      <a:pt x="33" y="45"/>
                      <a:pt x="29" y="43"/>
                      <a:pt x="27" y="44"/>
                    </a:cubicBezTo>
                    <a:cubicBezTo>
                      <a:pt x="23" y="46"/>
                      <a:pt x="24" y="49"/>
                      <a:pt x="24" y="52"/>
                    </a:cubicBezTo>
                    <a:cubicBezTo>
                      <a:pt x="24" y="54"/>
                      <a:pt x="23" y="57"/>
                      <a:pt x="24" y="58"/>
                    </a:cubicBezTo>
                    <a:cubicBezTo>
                      <a:pt x="25" y="59"/>
                      <a:pt x="27" y="59"/>
                      <a:pt x="28" y="61"/>
                    </a:cubicBezTo>
                    <a:cubicBezTo>
                      <a:pt x="29" y="62"/>
                      <a:pt x="27" y="63"/>
                      <a:pt x="28" y="65"/>
                    </a:cubicBezTo>
                    <a:cubicBezTo>
                      <a:pt x="29" y="66"/>
                      <a:pt x="31" y="66"/>
                      <a:pt x="30" y="70"/>
                    </a:cubicBezTo>
                    <a:cubicBezTo>
                      <a:pt x="30" y="71"/>
                      <a:pt x="29" y="72"/>
                      <a:pt x="28" y="74"/>
                    </a:cubicBezTo>
                    <a:cubicBezTo>
                      <a:pt x="28" y="77"/>
                      <a:pt x="29" y="80"/>
                      <a:pt x="29" y="82"/>
                    </a:cubicBezTo>
                    <a:cubicBezTo>
                      <a:pt x="28" y="84"/>
                      <a:pt x="27" y="85"/>
                      <a:pt x="26" y="86"/>
                    </a:cubicBezTo>
                    <a:cubicBezTo>
                      <a:pt x="27" y="88"/>
                      <a:pt x="26" y="90"/>
                      <a:pt x="26" y="91"/>
                    </a:cubicBezTo>
                    <a:cubicBezTo>
                      <a:pt x="26" y="92"/>
                      <a:pt x="31" y="95"/>
                      <a:pt x="28" y="96"/>
                    </a:cubicBezTo>
                    <a:cubicBezTo>
                      <a:pt x="26" y="96"/>
                      <a:pt x="26" y="96"/>
                      <a:pt x="24" y="92"/>
                    </a:cubicBezTo>
                    <a:cubicBezTo>
                      <a:pt x="24" y="88"/>
                      <a:pt x="25" y="89"/>
                      <a:pt x="22" y="86"/>
                    </a:cubicBezTo>
                    <a:cubicBezTo>
                      <a:pt x="21" y="85"/>
                      <a:pt x="22" y="85"/>
                      <a:pt x="24" y="84"/>
                    </a:cubicBezTo>
                    <a:cubicBezTo>
                      <a:pt x="24" y="83"/>
                      <a:pt x="24" y="82"/>
                      <a:pt x="25" y="81"/>
                    </a:cubicBezTo>
                    <a:cubicBezTo>
                      <a:pt x="27" y="79"/>
                      <a:pt x="27" y="78"/>
                      <a:pt x="26" y="77"/>
                    </a:cubicBezTo>
                    <a:cubicBezTo>
                      <a:pt x="25" y="77"/>
                      <a:pt x="25" y="80"/>
                      <a:pt x="22" y="80"/>
                    </a:cubicBezTo>
                    <a:cubicBezTo>
                      <a:pt x="22" y="78"/>
                      <a:pt x="22" y="76"/>
                      <a:pt x="24" y="75"/>
                    </a:cubicBezTo>
                    <a:cubicBezTo>
                      <a:pt x="24" y="74"/>
                      <a:pt x="23" y="73"/>
                      <a:pt x="24" y="72"/>
                    </a:cubicBezTo>
                    <a:cubicBezTo>
                      <a:pt x="25" y="71"/>
                      <a:pt x="27" y="73"/>
                      <a:pt x="28" y="71"/>
                    </a:cubicBezTo>
                    <a:cubicBezTo>
                      <a:pt x="28" y="70"/>
                      <a:pt x="29" y="70"/>
                      <a:pt x="29" y="69"/>
                    </a:cubicBezTo>
                    <a:cubicBezTo>
                      <a:pt x="29" y="67"/>
                      <a:pt x="24" y="68"/>
                      <a:pt x="23" y="67"/>
                    </a:cubicBezTo>
                    <a:cubicBezTo>
                      <a:pt x="21" y="61"/>
                      <a:pt x="20" y="59"/>
                      <a:pt x="16" y="55"/>
                    </a:cubicBezTo>
                    <a:cubicBezTo>
                      <a:pt x="15" y="55"/>
                      <a:pt x="15" y="55"/>
                      <a:pt x="14" y="55"/>
                    </a:cubicBezTo>
                    <a:cubicBezTo>
                      <a:pt x="13" y="57"/>
                      <a:pt x="15" y="58"/>
                      <a:pt x="18" y="59"/>
                    </a:cubicBezTo>
                    <a:cubicBezTo>
                      <a:pt x="18" y="66"/>
                      <a:pt x="13" y="63"/>
                      <a:pt x="12" y="66"/>
                    </a:cubicBezTo>
                    <a:cubicBezTo>
                      <a:pt x="13" y="69"/>
                      <a:pt x="17" y="70"/>
                      <a:pt x="16" y="76"/>
                    </a:cubicBezTo>
                    <a:cubicBezTo>
                      <a:pt x="16" y="77"/>
                      <a:pt x="16" y="79"/>
                      <a:pt x="15" y="80"/>
                    </a:cubicBezTo>
                    <a:cubicBezTo>
                      <a:pt x="14" y="81"/>
                      <a:pt x="14" y="80"/>
                      <a:pt x="12" y="80"/>
                    </a:cubicBezTo>
                    <a:cubicBezTo>
                      <a:pt x="9" y="86"/>
                      <a:pt x="6" y="83"/>
                      <a:pt x="5" y="86"/>
                    </a:cubicBezTo>
                    <a:cubicBezTo>
                      <a:pt x="4" y="89"/>
                      <a:pt x="7" y="89"/>
                      <a:pt x="8" y="95"/>
                    </a:cubicBezTo>
                    <a:cubicBezTo>
                      <a:pt x="10" y="97"/>
                      <a:pt x="15" y="94"/>
                      <a:pt x="17" y="95"/>
                    </a:cubicBezTo>
                    <a:cubicBezTo>
                      <a:pt x="18" y="98"/>
                      <a:pt x="17" y="100"/>
                      <a:pt x="17" y="102"/>
                    </a:cubicBezTo>
                    <a:cubicBezTo>
                      <a:pt x="18" y="104"/>
                      <a:pt x="18" y="106"/>
                      <a:pt x="17" y="107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6" y="109"/>
                      <a:pt x="15" y="109"/>
                      <a:pt x="14" y="110"/>
                    </a:cubicBezTo>
                    <a:cubicBezTo>
                      <a:pt x="14" y="110"/>
                      <a:pt x="15" y="112"/>
                      <a:pt x="14" y="112"/>
                    </a:cubicBezTo>
                    <a:cubicBezTo>
                      <a:pt x="12" y="113"/>
                      <a:pt x="11" y="111"/>
                      <a:pt x="10" y="111"/>
                    </a:cubicBezTo>
                    <a:cubicBezTo>
                      <a:pt x="10" y="113"/>
                      <a:pt x="11" y="115"/>
                      <a:pt x="12" y="117"/>
                    </a:cubicBezTo>
                    <a:cubicBezTo>
                      <a:pt x="12" y="118"/>
                      <a:pt x="10" y="119"/>
                      <a:pt x="10" y="121"/>
                    </a:cubicBezTo>
                    <a:cubicBezTo>
                      <a:pt x="10" y="123"/>
                      <a:pt x="13" y="124"/>
                      <a:pt x="13" y="126"/>
                    </a:cubicBezTo>
                    <a:cubicBezTo>
                      <a:pt x="14" y="129"/>
                      <a:pt x="11" y="129"/>
                      <a:pt x="11" y="130"/>
                    </a:cubicBezTo>
                    <a:cubicBezTo>
                      <a:pt x="11" y="132"/>
                      <a:pt x="13" y="132"/>
                      <a:pt x="12" y="134"/>
                    </a:cubicBezTo>
                    <a:cubicBezTo>
                      <a:pt x="12" y="136"/>
                      <a:pt x="10" y="135"/>
                      <a:pt x="11" y="138"/>
                    </a:cubicBezTo>
                    <a:cubicBezTo>
                      <a:pt x="12" y="141"/>
                      <a:pt x="15" y="140"/>
                      <a:pt x="15" y="143"/>
                    </a:cubicBezTo>
                    <a:cubicBezTo>
                      <a:pt x="16" y="148"/>
                      <a:pt x="13" y="149"/>
                      <a:pt x="14" y="153"/>
                    </a:cubicBezTo>
                    <a:cubicBezTo>
                      <a:pt x="16" y="156"/>
                      <a:pt x="21" y="153"/>
                      <a:pt x="22" y="156"/>
                    </a:cubicBezTo>
                    <a:cubicBezTo>
                      <a:pt x="22" y="158"/>
                      <a:pt x="20" y="159"/>
                      <a:pt x="20" y="161"/>
                    </a:cubicBezTo>
                    <a:cubicBezTo>
                      <a:pt x="20" y="162"/>
                      <a:pt x="21" y="164"/>
                      <a:pt x="20" y="165"/>
                    </a:cubicBezTo>
                    <a:cubicBezTo>
                      <a:pt x="19" y="166"/>
                      <a:pt x="16" y="165"/>
                      <a:pt x="15" y="166"/>
                    </a:cubicBezTo>
                    <a:cubicBezTo>
                      <a:pt x="14" y="171"/>
                      <a:pt x="14" y="168"/>
                      <a:pt x="13" y="169"/>
                    </a:cubicBezTo>
                    <a:cubicBezTo>
                      <a:pt x="12" y="171"/>
                      <a:pt x="16" y="171"/>
                      <a:pt x="16" y="173"/>
                    </a:cubicBezTo>
                    <a:cubicBezTo>
                      <a:pt x="16" y="174"/>
                      <a:pt x="14" y="176"/>
                      <a:pt x="13" y="177"/>
                    </a:cubicBezTo>
                    <a:cubicBezTo>
                      <a:pt x="13" y="178"/>
                      <a:pt x="12" y="180"/>
                      <a:pt x="11" y="181"/>
                    </a:cubicBezTo>
                    <a:cubicBezTo>
                      <a:pt x="10" y="184"/>
                      <a:pt x="8" y="184"/>
                      <a:pt x="7" y="185"/>
                    </a:cubicBezTo>
                    <a:cubicBezTo>
                      <a:pt x="6" y="187"/>
                      <a:pt x="5" y="189"/>
                      <a:pt x="6" y="191"/>
                    </a:cubicBezTo>
                    <a:cubicBezTo>
                      <a:pt x="7" y="193"/>
                      <a:pt x="13" y="192"/>
                      <a:pt x="11" y="197"/>
                    </a:cubicBezTo>
                    <a:cubicBezTo>
                      <a:pt x="10" y="200"/>
                      <a:pt x="4" y="199"/>
                      <a:pt x="1" y="201"/>
                    </a:cubicBezTo>
                    <a:cubicBezTo>
                      <a:pt x="3" y="204"/>
                      <a:pt x="3" y="207"/>
                      <a:pt x="3" y="209"/>
                    </a:cubicBezTo>
                    <a:cubicBezTo>
                      <a:pt x="4" y="211"/>
                      <a:pt x="0" y="212"/>
                      <a:pt x="2" y="215"/>
                    </a:cubicBezTo>
                    <a:cubicBezTo>
                      <a:pt x="5" y="217"/>
                      <a:pt x="13" y="215"/>
                      <a:pt x="16" y="218"/>
                    </a:cubicBezTo>
                    <a:cubicBezTo>
                      <a:pt x="20" y="220"/>
                      <a:pt x="17" y="223"/>
                      <a:pt x="19" y="226"/>
                    </a:cubicBezTo>
                    <a:cubicBezTo>
                      <a:pt x="20" y="227"/>
                      <a:pt x="22" y="226"/>
                      <a:pt x="24" y="226"/>
                    </a:cubicBezTo>
                    <a:cubicBezTo>
                      <a:pt x="25" y="226"/>
                      <a:pt x="25" y="230"/>
                      <a:pt x="24" y="230"/>
                    </a:cubicBezTo>
                    <a:cubicBezTo>
                      <a:pt x="23" y="230"/>
                      <a:pt x="21" y="229"/>
                      <a:pt x="18" y="234"/>
                    </a:cubicBezTo>
                    <a:cubicBezTo>
                      <a:pt x="18" y="236"/>
                      <a:pt x="17" y="239"/>
                      <a:pt x="18" y="240"/>
                    </a:cubicBezTo>
                    <a:cubicBezTo>
                      <a:pt x="22" y="245"/>
                      <a:pt x="25" y="243"/>
                      <a:pt x="25" y="246"/>
                    </a:cubicBezTo>
                    <a:cubicBezTo>
                      <a:pt x="25" y="248"/>
                      <a:pt x="23" y="248"/>
                      <a:pt x="22" y="250"/>
                    </a:cubicBezTo>
                    <a:cubicBezTo>
                      <a:pt x="22" y="252"/>
                      <a:pt x="19" y="252"/>
                      <a:pt x="18" y="253"/>
                    </a:cubicBezTo>
                    <a:cubicBezTo>
                      <a:pt x="18" y="254"/>
                      <a:pt x="20" y="255"/>
                      <a:pt x="19" y="256"/>
                    </a:cubicBezTo>
                    <a:cubicBezTo>
                      <a:pt x="18" y="258"/>
                      <a:pt x="17" y="260"/>
                      <a:pt x="17" y="261"/>
                    </a:cubicBezTo>
                    <a:cubicBezTo>
                      <a:pt x="18" y="263"/>
                      <a:pt x="21" y="263"/>
                      <a:pt x="21" y="265"/>
                    </a:cubicBezTo>
                    <a:cubicBezTo>
                      <a:pt x="22" y="266"/>
                      <a:pt x="24" y="268"/>
                      <a:pt x="23" y="269"/>
                    </a:cubicBezTo>
                    <a:cubicBezTo>
                      <a:pt x="22" y="271"/>
                      <a:pt x="21" y="271"/>
                      <a:pt x="19" y="272"/>
                    </a:cubicBezTo>
                    <a:cubicBezTo>
                      <a:pt x="18" y="273"/>
                      <a:pt x="17" y="274"/>
                      <a:pt x="16" y="275"/>
                    </a:cubicBezTo>
                    <a:cubicBezTo>
                      <a:pt x="18" y="280"/>
                      <a:pt x="20" y="281"/>
                      <a:pt x="21" y="281"/>
                    </a:cubicBezTo>
                    <a:cubicBezTo>
                      <a:pt x="24" y="281"/>
                      <a:pt x="25" y="277"/>
                      <a:pt x="26" y="278"/>
                    </a:cubicBezTo>
                    <a:cubicBezTo>
                      <a:pt x="26" y="278"/>
                      <a:pt x="26" y="279"/>
                      <a:pt x="28" y="280"/>
                    </a:cubicBezTo>
                    <a:cubicBezTo>
                      <a:pt x="29" y="280"/>
                      <a:pt x="30" y="279"/>
                      <a:pt x="31" y="281"/>
                    </a:cubicBezTo>
                    <a:cubicBezTo>
                      <a:pt x="32" y="282"/>
                      <a:pt x="32" y="284"/>
                      <a:pt x="33" y="287"/>
                    </a:cubicBezTo>
                    <a:cubicBezTo>
                      <a:pt x="33" y="289"/>
                      <a:pt x="34" y="291"/>
                      <a:pt x="34" y="293"/>
                    </a:cubicBezTo>
                    <a:cubicBezTo>
                      <a:pt x="34" y="294"/>
                      <a:pt x="34" y="295"/>
                      <a:pt x="33" y="297"/>
                    </a:cubicBezTo>
                    <a:cubicBezTo>
                      <a:pt x="32" y="300"/>
                      <a:pt x="36" y="302"/>
                      <a:pt x="35" y="304"/>
                    </a:cubicBezTo>
                    <a:cubicBezTo>
                      <a:pt x="35" y="306"/>
                      <a:pt x="30" y="304"/>
                      <a:pt x="30" y="309"/>
                    </a:cubicBezTo>
                    <a:cubicBezTo>
                      <a:pt x="30" y="309"/>
                      <a:pt x="29" y="309"/>
                      <a:pt x="29" y="309"/>
                    </a:cubicBezTo>
                    <a:cubicBezTo>
                      <a:pt x="29" y="310"/>
                      <a:pt x="30" y="311"/>
                      <a:pt x="29" y="311"/>
                    </a:cubicBezTo>
                    <a:cubicBezTo>
                      <a:pt x="26" y="311"/>
                      <a:pt x="25" y="314"/>
                      <a:pt x="23" y="316"/>
                    </a:cubicBezTo>
                    <a:cubicBezTo>
                      <a:pt x="25" y="317"/>
                      <a:pt x="24" y="320"/>
                      <a:pt x="25" y="320"/>
                    </a:cubicBezTo>
                    <a:cubicBezTo>
                      <a:pt x="26" y="321"/>
                      <a:pt x="28" y="319"/>
                      <a:pt x="30" y="319"/>
                    </a:cubicBezTo>
                    <a:cubicBezTo>
                      <a:pt x="32" y="320"/>
                      <a:pt x="33" y="323"/>
                      <a:pt x="36" y="323"/>
                    </a:cubicBezTo>
                    <a:cubicBezTo>
                      <a:pt x="38" y="322"/>
                      <a:pt x="39" y="322"/>
                      <a:pt x="40" y="321"/>
                    </a:cubicBezTo>
                    <a:cubicBezTo>
                      <a:pt x="41" y="320"/>
                      <a:pt x="42" y="320"/>
                      <a:pt x="43" y="319"/>
                    </a:cubicBezTo>
                    <a:cubicBezTo>
                      <a:pt x="47" y="317"/>
                      <a:pt x="51" y="314"/>
                      <a:pt x="54" y="310"/>
                    </a:cubicBezTo>
                    <a:cubicBezTo>
                      <a:pt x="55" y="308"/>
                      <a:pt x="53" y="306"/>
                      <a:pt x="55" y="304"/>
                    </a:cubicBezTo>
                    <a:cubicBezTo>
                      <a:pt x="57" y="302"/>
                      <a:pt x="57" y="305"/>
                      <a:pt x="61" y="304"/>
                    </a:cubicBezTo>
                    <a:cubicBezTo>
                      <a:pt x="62" y="304"/>
                      <a:pt x="64" y="304"/>
                      <a:pt x="65" y="304"/>
                    </a:cubicBezTo>
                    <a:cubicBezTo>
                      <a:pt x="70" y="305"/>
                      <a:pt x="69" y="304"/>
                      <a:pt x="69" y="303"/>
                    </a:cubicBezTo>
                    <a:cubicBezTo>
                      <a:pt x="69" y="303"/>
                      <a:pt x="69" y="303"/>
                      <a:pt x="69" y="303"/>
                    </a:cubicBezTo>
                    <a:cubicBezTo>
                      <a:pt x="66" y="299"/>
                      <a:pt x="61" y="294"/>
                      <a:pt x="63" y="292"/>
                    </a:cubicBezTo>
                    <a:cubicBezTo>
                      <a:pt x="65" y="289"/>
                      <a:pt x="68" y="291"/>
                      <a:pt x="69" y="290"/>
                    </a:cubicBezTo>
                    <a:cubicBezTo>
                      <a:pt x="71" y="287"/>
                      <a:pt x="69" y="281"/>
                      <a:pt x="72" y="281"/>
                    </a:cubicBezTo>
                    <a:cubicBezTo>
                      <a:pt x="72" y="277"/>
                      <a:pt x="72" y="275"/>
                      <a:pt x="76" y="272"/>
                    </a:cubicBezTo>
                    <a:cubicBezTo>
                      <a:pt x="80" y="269"/>
                      <a:pt x="80" y="269"/>
                      <a:pt x="80" y="264"/>
                    </a:cubicBezTo>
                    <a:cubicBezTo>
                      <a:pt x="79" y="263"/>
                      <a:pt x="77" y="263"/>
                      <a:pt x="77" y="262"/>
                    </a:cubicBezTo>
                    <a:cubicBezTo>
                      <a:pt x="77" y="262"/>
                      <a:pt x="79" y="262"/>
                      <a:pt x="78" y="261"/>
                    </a:cubicBezTo>
                    <a:cubicBezTo>
                      <a:pt x="77" y="261"/>
                      <a:pt x="76" y="260"/>
                      <a:pt x="76" y="260"/>
                    </a:cubicBezTo>
                    <a:cubicBezTo>
                      <a:pt x="76" y="259"/>
                      <a:pt x="79" y="256"/>
                      <a:pt x="81" y="251"/>
                    </a:cubicBezTo>
                    <a:cubicBezTo>
                      <a:pt x="82" y="250"/>
                      <a:pt x="85" y="250"/>
                      <a:pt x="86" y="251"/>
                    </a:cubicBezTo>
                    <a:cubicBezTo>
                      <a:pt x="86" y="251"/>
                      <a:pt x="86" y="253"/>
                      <a:pt x="88" y="253"/>
                    </a:cubicBezTo>
                    <a:cubicBezTo>
                      <a:pt x="92" y="252"/>
                      <a:pt x="91" y="247"/>
                      <a:pt x="94" y="247"/>
                    </a:cubicBezTo>
                    <a:cubicBezTo>
                      <a:pt x="97" y="246"/>
                      <a:pt x="98" y="255"/>
                      <a:pt x="101" y="255"/>
                    </a:cubicBezTo>
                    <a:cubicBezTo>
                      <a:pt x="103" y="254"/>
                      <a:pt x="97" y="244"/>
                      <a:pt x="105" y="246"/>
                    </a:cubicBezTo>
                    <a:cubicBezTo>
                      <a:pt x="106" y="245"/>
                      <a:pt x="104" y="242"/>
                      <a:pt x="105" y="242"/>
                    </a:cubicBezTo>
                    <a:cubicBezTo>
                      <a:pt x="107" y="240"/>
                      <a:pt x="109" y="241"/>
                      <a:pt x="111" y="239"/>
                    </a:cubicBezTo>
                    <a:cubicBezTo>
                      <a:pt x="112" y="238"/>
                      <a:pt x="110" y="235"/>
                      <a:pt x="112" y="234"/>
                    </a:cubicBezTo>
                    <a:cubicBezTo>
                      <a:pt x="112" y="233"/>
                      <a:pt x="113" y="233"/>
                      <a:pt x="113" y="233"/>
                    </a:cubicBezTo>
                    <a:cubicBezTo>
                      <a:pt x="116" y="228"/>
                      <a:pt x="116" y="236"/>
                      <a:pt x="117" y="236"/>
                    </a:cubicBezTo>
                    <a:cubicBezTo>
                      <a:pt x="118" y="236"/>
                      <a:pt x="120" y="236"/>
                      <a:pt x="121" y="237"/>
                    </a:cubicBezTo>
                    <a:cubicBezTo>
                      <a:pt x="121" y="239"/>
                      <a:pt x="125" y="240"/>
                      <a:pt x="126" y="239"/>
                    </a:cubicBezTo>
                    <a:cubicBezTo>
                      <a:pt x="127" y="239"/>
                      <a:pt x="125" y="236"/>
                      <a:pt x="126" y="235"/>
                    </a:cubicBezTo>
                    <a:cubicBezTo>
                      <a:pt x="128" y="234"/>
                      <a:pt x="129" y="233"/>
                      <a:pt x="130" y="232"/>
                    </a:cubicBezTo>
                    <a:cubicBezTo>
                      <a:pt x="130" y="228"/>
                      <a:pt x="125" y="229"/>
                      <a:pt x="125" y="226"/>
                    </a:cubicBezTo>
                    <a:cubicBezTo>
                      <a:pt x="125" y="224"/>
                      <a:pt x="130" y="224"/>
                      <a:pt x="129" y="219"/>
                    </a:cubicBezTo>
                    <a:cubicBezTo>
                      <a:pt x="128" y="219"/>
                      <a:pt x="123" y="219"/>
                      <a:pt x="123" y="211"/>
                    </a:cubicBezTo>
                    <a:cubicBezTo>
                      <a:pt x="124" y="209"/>
                      <a:pt x="122" y="207"/>
                      <a:pt x="123" y="206"/>
                    </a:cubicBezTo>
                    <a:cubicBezTo>
                      <a:pt x="125" y="204"/>
                      <a:pt x="129" y="204"/>
                      <a:pt x="130" y="202"/>
                    </a:cubicBezTo>
                    <a:cubicBezTo>
                      <a:pt x="130" y="201"/>
                      <a:pt x="129" y="200"/>
                      <a:pt x="129" y="199"/>
                    </a:cubicBezTo>
                    <a:cubicBezTo>
                      <a:pt x="129" y="197"/>
                      <a:pt x="132" y="198"/>
                      <a:pt x="132" y="196"/>
                    </a:cubicBezTo>
                    <a:cubicBezTo>
                      <a:pt x="132" y="195"/>
                      <a:pt x="132" y="194"/>
                      <a:pt x="132" y="193"/>
                    </a:cubicBezTo>
                    <a:cubicBezTo>
                      <a:pt x="131" y="191"/>
                      <a:pt x="133" y="190"/>
                      <a:pt x="133" y="188"/>
                    </a:cubicBezTo>
                    <a:cubicBezTo>
                      <a:pt x="132" y="185"/>
                      <a:pt x="130" y="183"/>
                      <a:pt x="130" y="181"/>
                    </a:cubicBezTo>
                    <a:cubicBezTo>
                      <a:pt x="131" y="180"/>
                      <a:pt x="132" y="182"/>
                      <a:pt x="133" y="180"/>
                    </a:cubicBezTo>
                    <a:cubicBezTo>
                      <a:pt x="133" y="177"/>
                      <a:pt x="131" y="179"/>
                      <a:pt x="131" y="178"/>
                    </a:cubicBezTo>
                    <a:cubicBezTo>
                      <a:pt x="130" y="176"/>
                      <a:pt x="133" y="176"/>
                      <a:pt x="132" y="171"/>
                    </a:cubicBezTo>
                    <a:cubicBezTo>
                      <a:pt x="132" y="169"/>
                      <a:pt x="135" y="172"/>
                      <a:pt x="138" y="171"/>
                    </a:cubicBezTo>
                    <a:cubicBezTo>
                      <a:pt x="141" y="169"/>
                      <a:pt x="140" y="168"/>
                      <a:pt x="139" y="167"/>
                    </a:cubicBezTo>
                    <a:cubicBezTo>
                      <a:pt x="138" y="167"/>
                      <a:pt x="137" y="167"/>
                      <a:pt x="136" y="166"/>
                    </a:cubicBezTo>
                    <a:cubicBezTo>
                      <a:pt x="135" y="166"/>
                      <a:pt x="134" y="167"/>
                      <a:pt x="133" y="167"/>
                    </a:cubicBezTo>
                    <a:cubicBezTo>
                      <a:pt x="132" y="166"/>
                      <a:pt x="132" y="165"/>
                      <a:pt x="131" y="165"/>
                    </a:cubicBezTo>
                    <a:cubicBezTo>
                      <a:pt x="130" y="165"/>
                      <a:pt x="129" y="167"/>
                      <a:pt x="127" y="165"/>
                    </a:cubicBezTo>
                    <a:cubicBezTo>
                      <a:pt x="125" y="163"/>
                      <a:pt x="128" y="161"/>
                      <a:pt x="129" y="161"/>
                    </a:cubicBezTo>
                    <a:cubicBezTo>
                      <a:pt x="129" y="160"/>
                      <a:pt x="127" y="160"/>
                      <a:pt x="127" y="159"/>
                    </a:cubicBezTo>
                    <a:cubicBezTo>
                      <a:pt x="129" y="157"/>
                      <a:pt x="131" y="155"/>
                      <a:pt x="132" y="152"/>
                    </a:cubicBezTo>
                    <a:cubicBezTo>
                      <a:pt x="130" y="151"/>
                      <a:pt x="130" y="149"/>
                      <a:pt x="129" y="148"/>
                    </a:cubicBezTo>
                    <a:cubicBezTo>
                      <a:pt x="128" y="146"/>
                      <a:pt x="127" y="146"/>
                      <a:pt x="125" y="143"/>
                    </a:cubicBezTo>
                    <a:cubicBezTo>
                      <a:pt x="125" y="142"/>
                      <a:pt x="127" y="139"/>
                      <a:pt x="127" y="138"/>
                    </a:cubicBezTo>
                    <a:cubicBezTo>
                      <a:pt x="127" y="135"/>
                      <a:pt x="123" y="136"/>
                      <a:pt x="123" y="134"/>
                    </a:cubicBezTo>
                    <a:cubicBezTo>
                      <a:pt x="125" y="131"/>
                      <a:pt x="127" y="133"/>
                      <a:pt x="129" y="131"/>
                    </a:cubicBezTo>
                    <a:cubicBezTo>
                      <a:pt x="129" y="129"/>
                      <a:pt x="128" y="125"/>
                      <a:pt x="128" y="121"/>
                    </a:cubicBezTo>
                    <a:cubicBezTo>
                      <a:pt x="127" y="115"/>
                      <a:pt x="127" y="111"/>
                      <a:pt x="126" y="108"/>
                    </a:cubicBezTo>
                    <a:cubicBezTo>
                      <a:pt x="125" y="106"/>
                      <a:pt x="121" y="105"/>
                      <a:pt x="122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3" y="101"/>
                      <a:pt x="125" y="102"/>
                      <a:pt x="126" y="102"/>
                    </a:cubicBezTo>
                    <a:cubicBezTo>
                      <a:pt x="128" y="101"/>
                      <a:pt x="130" y="98"/>
                      <a:pt x="131" y="97"/>
                    </a:cubicBezTo>
                    <a:cubicBezTo>
                      <a:pt x="133" y="97"/>
                      <a:pt x="134" y="99"/>
                      <a:pt x="136" y="98"/>
                    </a:cubicBezTo>
                    <a:cubicBezTo>
                      <a:pt x="138" y="96"/>
                      <a:pt x="135" y="94"/>
                      <a:pt x="136" y="92"/>
                    </a:cubicBezTo>
                    <a:cubicBezTo>
                      <a:pt x="137" y="90"/>
                      <a:pt x="138" y="90"/>
                      <a:pt x="140" y="89"/>
                    </a:cubicBezTo>
                    <a:cubicBezTo>
                      <a:pt x="141" y="88"/>
                      <a:pt x="141" y="87"/>
                      <a:pt x="141" y="86"/>
                    </a:cubicBezTo>
                    <a:cubicBezTo>
                      <a:pt x="143" y="83"/>
                      <a:pt x="147" y="81"/>
                      <a:pt x="148" y="79"/>
                    </a:cubicBezTo>
                    <a:cubicBezTo>
                      <a:pt x="148" y="77"/>
                      <a:pt x="145" y="76"/>
                      <a:pt x="145" y="75"/>
                    </a:cubicBezTo>
                    <a:cubicBezTo>
                      <a:pt x="144" y="73"/>
                      <a:pt x="145" y="71"/>
                      <a:pt x="144" y="70"/>
                    </a:cubicBezTo>
                    <a:cubicBezTo>
                      <a:pt x="143" y="66"/>
                      <a:pt x="140" y="66"/>
                      <a:pt x="138" y="64"/>
                    </a:cubicBezTo>
                    <a:cubicBezTo>
                      <a:pt x="137" y="63"/>
                      <a:pt x="138" y="61"/>
                      <a:pt x="137" y="60"/>
                    </a:cubicBezTo>
                    <a:cubicBezTo>
                      <a:pt x="135" y="58"/>
                      <a:pt x="137" y="55"/>
                      <a:pt x="137" y="54"/>
                    </a:cubicBezTo>
                    <a:cubicBezTo>
                      <a:pt x="134" y="52"/>
                      <a:pt x="135" y="50"/>
                      <a:pt x="137" y="47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0" name="Freeform 18"/>
              <p:cNvSpPr>
                <a:spLocks/>
              </p:cNvSpPr>
              <p:nvPr/>
            </p:nvSpPr>
            <p:spPr bwMode="auto">
              <a:xfrm>
                <a:off x="2437" y="3084"/>
                <a:ext cx="235" cy="367"/>
              </a:xfrm>
              <a:custGeom>
                <a:avLst/>
                <a:gdLst>
                  <a:gd name="T0" fmla="*/ 487410225 w 37"/>
                  <a:gd name="T1" fmla="*/ 308273338 h 58"/>
                  <a:gd name="T2" fmla="*/ 471524333 w 37"/>
                  <a:gd name="T3" fmla="*/ 341969700 h 58"/>
                  <a:gd name="T4" fmla="*/ 487410225 w 37"/>
                  <a:gd name="T5" fmla="*/ 424000506 h 58"/>
                  <a:gd name="T6" fmla="*/ 452817020 w 37"/>
                  <a:gd name="T7" fmla="*/ 519056113 h 58"/>
                  <a:gd name="T8" fmla="*/ 471524333 w 37"/>
                  <a:gd name="T9" fmla="*/ 519056113 h 58"/>
                  <a:gd name="T10" fmla="*/ 521610764 w 37"/>
                  <a:gd name="T11" fmla="*/ 536898079 h 58"/>
                  <a:gd name="T12" fmla="*/ 487410225 w 37"/>
                  <a:gd name="T13" fmla="*/ 567774667 h 58"/>
                  <a:gd name="T14" fmla="*/ 487410225 w 37"/>
                  <a:gd name="T15" fmla="*/ 616941113 h 58"/>
                  <a:gd name="T16" fmla="*/ 421107530 w 37"/>
                  <a:gd name="T17" fmla="*/ 650182294 h 58"/>
                  <a:gd name="T18" fmla="*/ 452817020 w 37"/>
                  <a:gd name="T19" fmla="*/ 714370526 h 58"/>
                  <a:gd name="T20" fmla="*/ 421107530 w 37"/>
                  <a:gd name="T21" fmla="*/ 781378533 h 58"/>
                  <a:gd name="T22" fmla="*/ 452817020 w 37"/>
                  <a:gd name="T23" fmla="*/ 830158641 h 58"/>
                  <a:gd name="T24" fmla="*/ 320606633 w 37"/>
                  <a:gd name="T25" fmla="*/ 943056316 h 58"/>
                  <a:gd name="T26" fmla="*/ 336492119 w 37"/>
                  <a:gd name="T27" fmla="*/ 894276612 h 58"/>
                  <a:gd name="T28" fmla="*/ 301837331 w 37"/>
                  <a:gd name="T29" fmla="*/ 878877397 h 58"/>
                  <a:gd name="T30" fmla="*/ 270189729 w 37"/>
                  <a:gd name="T31" fmla="*/ 860964967 h 58"/>
                  <a:gd name="T32" fmla="*/ 219711241 w 37"/>
                  <a:gd name="T33" fmla="*/ 878877397 h 58"/>
                  <a:gd name="T34" fmla="*/ 201396340 w 37"/>
                  <a:gd name="T35" fmla="*/ 830158641 h 58"/>
                  <a:gd name="T36" fmla="*/ 201396340 w 37"/>
                  <a:gd name="T37" fmla="*/ 812255525 h 58"/>
                  <a:gd name="T38" fmla="*/ 169294896 w 37"/>
                  <a:gd name="T39" fmla="*/ 781378533 h 58"/>
                  <a:gd name="T40" fmla="*/ 201396340 w 37"/>
                  <a:gd name="T41" fmla="*/ 747680551 h 58"/>
                  <a:gd name="T42" fmla="*/ 169294896 w 37"/>
                  <a:gd name="T43" fmla="*/ 714370526 h 58"/>
                  <a:gd name="T44" fmla="*/ 219711241 w 37"/>
                  <a:gd name="T45" fmla="*/ 683492318 h 58"/>
                  <a:gd name="T46" fmla="*/ 169294896 w 37"/>
                  <a:gd name="T47" fmla="*/ 634783079 h 58"/>
                  <a:gd name="T48" fmla="*/ 150917852 w 37"/>
                  <a:gd name="T49" fmla="*/ 586064120 h 58"/>
                  <a:gd name="T50" fmla="*/ 116325054 w 37"/>
                  <a:gd name="T51" fmla="*/ 552367758 h 58"/>
                  <a:gd name="T52" fmla="*/ 84617317 w 37"/>
                  <a:gd name="T53" fmla="*/ 488188840 h 58"/>
                  <a:gd name="T54" fmla="*/ 15823871 w 37"/>
                  <a:gd name="T55" fmla="*/ 406158135 h 58"/>
                  <a:gd name="T56" fmla="*/ 0 w 37"/>
                  <a:gd name="T57" fmla="*/ 406158135 h 58"/>
                  <a:gd name="T58" fmla="*/ 15823871 w 37"/>
                  <a:gd name="T59" fmla="*/ 308273338 h 58"/>
                  <a:gd name="T60" fmla="*/ 15823871 w 37"/>
                  <a:gd name="T61" fmla="*/ 228624944 h 58"/>
                  <a:gd name="T62" fmla="*/ 50478500 w 37"/>
                  <a:gd name="T63" fmla="*/ 146594087 h 58"/>
                  <a:gd name="T64" fmla="*/ 15823871 w 37"/>
                  <a:gd name="T65" fmla="*/ 131196796 h 58"/>
                  <a:gd name="T66" fmla="*/ 15823871 w 37"/>
                  <a:gd name="T67" fmla="*/ 82030679 h 58"/>
                  <a:gd name="T68" fmla="*/ 219711241 w 37"/>
                  <a:gd name="T69" fmla="*/ 33311733 h 58"/>
                  <a:gd name="T70" fmla="*/ 251420629 w 37"/>
                  <a:gd name="T71" fmla="*/ 0 h 58"/>
                  <a:gd name="T72" fmla="*/ 336492119 w 37"/>
                  <a:gd name="T73" fmla="*/ 15408763 h 58"/>
                  <a:gd name="T74" fmla="*/ 386514731 w 37"/>
                  <a:gd name="T75" fmla="*/ 15408763 h 58"/>
                  <a:gd name="T76" fmla="*/ 436931534 w 37"/>
                  <a:gd name="T77" fmla="*/ 48718971 h 58"/>
                  <a:gd name="T78" fmla="*/ 537434057 w 37"/>
                  <a:gd name="T79" fmla="*/ 15408763 h 58"/>
                  <a:gd name="T80" fmla="*/ 505724873 w 37"/>
                  <a:gd name="T81" fmla="*/ 82030679 h 58"/>
                  <a:gd name="T82" fmla="*/ 572027262 w 37"/>
                  <a:gd name="T83" fmla="*/ 146594087 h 58"/>
                  <a:gd name="T84" fmla="*/ 606226582 w 37"/>
                  <a:gd name="T85" fmla="*/ 210782826 h 58"/>
                  <a:gd name="T86" fmla="*/ 537434057 w 37"/>
                  <a:gd name="T87" fmla="*/ 259491812 h 58"/>
                  <a:gd name="T88" fmla="*/ 487410225 w 37"/>
                  <a:gd name="T89" fmla="*/ 308273338 h 58"/>
                  <a:gd name="T90" fmla="*/ 487410225 w 37"/>
                  <a:gd name="T91" fmla="*/ 308273338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"/>
                  <a:gd name="T139" fmla="*/ 0 h 58"/>
                  <a:gd name="T140" fmla="*/ 37 w 3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" h="58">
                    <a:moveTo>
                      <a:pt x="29" y="19"/>
                    </a:moveTo>
                    <a:cubicBezTo>
                      <a:pt x="29" y="20"/>
                      <a:pt x="28" y="20"/>
                      <a:pt x="28" y="21"/>
                    </a:cubicBezTo>
                    <a:cubicBezTo>
                      <a:pt x="27" y="23"/>
                      <a:pt x="29" y="25"/>
                      <a:pt x="29" y="26"/>
                    </a:cubicBezTo>
                    <a:cubicBezTo>
                      <a:pt x="28" y="28"/>
                      <a:pt x="25" y="30"/>
                      <a:pt x="27" y="32"/>
                    </a:cubicBezTo>
                    <a:cubicBezTo>
                      <a:pt x="27" y="33"/>
                      <a:pt x="28" y="33"/>
                      <a:pt x="28" y="32"/>
                    </a:cubicBezTo>
                    <a:cubicBezTo>
                      <a:pt x="28" y="32"/>
                      <a:pt x="29" y="33"/>
                      <a:pt x="31" y="33"/>
                    </a:cubicBezTo>
                    <a:cubicBezTo>
                      <a:pt x="31" y="34"/>
                      <a:pt x="30" y="34"/>
                      <a:pt x="29" y="35"/>
                    </a:cubicBezTo>
                    <a:cubicBezTo>
                      <a:pt x="29" y="36"/>
                      <a:pt x="29" y="38"/>
                      <a:pt x="29" y="38"/>
                    </a:cubicBezTo>
                    <a:cubicBezTo>
                      <a:pt x="28" y="39"/>
                      <a:pt x="26" y="39"/>
                      <a:pt x="25" y="40"/>
                    </a:cubicBezTo>
                    <a:cubicBezTo>
                      <a:pt x="25" y="42"/>
                      <a:pt x="27" y="42"/>
                      <a:pt x="27" y="44"/>
                    </a:cubicBezTo>
                    <a:cubicBezTo>
                      <a:pt x="27" y="46"/>
                      <a:pt x="25" y="47"/>
                      <a:pt x="25" y="48"/>
                    </a:cubicBezTo>
                    <a:cubicBezTo>
                      <a:pt x="25" y="49"/>
                      <a:pt x="27" y="50"/>
                      <a:pt x="27" y="51"/>
                    </a:cubicBezTo>
                    <a:cubicBezTo>
                      <a:pt x="26" y="56"/>
                      <a:pt x="22" y="58"/>
                      <a:pt x="19" y="58"/>
                    </a:cubicBezTo>
                    <a:cubicBezTo>
                      <a:pt x="21" y="57"/>
                      <a:pt x="21" y="56"/>
                      <a:pt x="20" y="55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2"/>
                      <a:pt x="16" y="53"/>
                    </a:cubicBezTo>
                    <a:cubicBezTo>
                      <a:pt x="15" y="53"/>
                      <a:pt x="16" y="55"/>
                      <a:pt x="13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2" y="51"/>
                      <a:pt x="12" y="51"/>
                      <a:pt x="12" y="50"/>
                    </a:cubicBezTo>
                    <a:cubicBezTo>
                      <a:pt x="12" y="50"/>
                      <a:pt x="10" y="49"/>
                      <a:pt x="10" y="48"/>
                    </a:cubicBezTo>
                    <a:cubicBezTo>
                      <a:pt x="10" y="47"/>
                      <a:pt x="12" y="47"/>
                      <a:pt x="12" y="46"/>
                    </a:cubicBezTo>
                    <a:cubicBezTo>
                      <a:pt x="12" y="45"/>
                      <a:pt x="9" y="45"/>
                      <a:pt x="10" y="44"/>
                    </a:cubicBezTo>
                    <a:cubicBezTo>
                      <a:pt x="10" y="43"/>
                      <a:pt x="13" y="43"/>
                      <a:pt x="13" y="42"/>
                    </a:cubicBezTo>
                    <a:cubicBezTo>
                      <a:pt x="13" y="41"/>
                      <a:pt x="10" y="41"/>
                      <a:pt x="10" y="39"/>
                    </a:cubicBezTo>
                    <a:cubicBezTo>
                      <a:pt x="9" y="39"/>
                      <a:pt x="10" y="37"/>
                      <a:pt x="9" y="36"/>
                    </a:cubicBezTo>
                    <a:cubicBezTo>
                      <a:pt x="9" y="35"/>
                      <a:pt x="7" y="35"/>
                      <a:pt x="7" y="34"/>
                    </a:cubicBezTo>
                    <a:cubicBezTo>
                      <a:pt x="6" y="33"/>
                      <a:pt x="7" y="31"/>
                      <a:pt x="5" y="30"/>
                    </a:cubicBezTo>
                    <a:cubicBezTo>
                      <a:pt x="3" y="28"/>
                      <a:pt x="2" y="27"/>
                      <a:pt x="1" y="25"/>
                    </a:cubicBezTo>
                    <a:cubicBezTo>
                      <a:pt x="1" y="25"/>
                      <a:pt x="1" y="25"/>
                      <a:pt x="0" y="25"/>
                    </a:cubicBezTo>
                    <a:cubicBezTo>
                      <a:pt x="1" y="23"/>
                      <a:pt x="1" y="21"/>
                      <a:pt x="1" y="19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3"/>
                      <a:pt x="3" y="11"/>
                      <a:pt x="3" y="9"/>
                    </a:cubicBezTo>
                    <a:cubicBezTo>
                      <a:pt x="3" y="9"/>
                      <a:pt x="2" y="9"/>
                      <a:pt x="1" y="8"/>
                    </a:cubicBezTo>
                    <a:cubicBezTo>
                      <a:pt x="2" y="7"/>
                      <a:pt x="2" y="6"/>
                      <a:pt x="1" y="5"/>
                    </a:cubicBezTo>
                    <a:cubicBezTo>
                      <a:pt x="5" y="3"/>
                      <a:pt x="8" y="4"/>
                      <a:pt x="13" y="2"/>
                    </a:cubicBezTo>
                    <a:cubicBezTo>
                      <a:pt x="15" y="1"/>
                      <a:pt x="14" y="0"/>
                      <a:pt x="15" y="0"/>
                    </a:cubicBezTo>
                    <a:cubicBezTo>
                      <a:pt x="17" y="0"/>
                      <a:pt x="18" y="1"/>
                      <a:pt x="20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4" y="1"/>
                      <a:pt x="24" y="2"/>
                      <a:pt x="26" y="3"/>
                    </a:cubicBezTo>
                    <a:cubicBezTo>
                      <a:pt x="28" y="2"/>
                      <a:pt x="30" y="2"/>
                      <a:pt x="32" y="1"/>
                    </a:cubicBezTo>
                    <a:cubicBezTo>
                      <a:pt x="31" y="2"/>
                      <a:pt x="30" y="4"/>
                      <a:pt x="30" y="5"/>
                    </a:cubicBezTo>
                    <a:cubicBezTo>
                      <a:pt x="31" y="7"/>
                      <a:pt x="34" y="7"/>
                      <a:pt x="34" y="9"/>
                    </a:cubicBezTo>
                    <a:cubicBezTo>
                      <a:pt x="35" y="10"/>
                      <a:pt x="37" y="12"/>
                      <a:pt x="36" y="13"/>
                    </a:cubicBezTo>
                    <a:cubicBezTo>
                      <a:pt x="35" y="15"/>
                      <a:pt x="34" y="15"/>
                      <a:pt x="32" y="16"/>
                    </a:cubicBezTo>
                    <a:cubicBezTo>
                      <a:pt x="31" y="17"/>
                      <a:pt x="30" y="18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2532" y="3204"/>
                <a:ext cx="216" cy="310"/>
              </a:xfrm>
              <a:custGeom>
                <a:avLst/>
                <a:gdLst>
                  <a:gd name="T0" fmla="*/ 66394685 w 34"/>
                  <a:gd name="T1" fmla="*/ 634021216 h 49"/>
                  <a:gd name="T2" fmla="*/ 66394685 w 34"/>
                  <a:gd name="T3" fmla="*/ 634021216 h 49"/>
                  <a:gd name="T4" fmla="*/ 50551791 w 34"/>
                  <a:gd name="T5" fmla="*/ 649466044 h 49"/>
                  <a:gd name="T6" fmla="*/ 15842939 w 34"/>
                  <a:gd name="T7" fmla="*/ 649466044 h 49"/>
                  <a:gd name="T8" fmla="*/ 34647058 w 34"/>
                  <a:gd name="T9" fmla="*/ 746803483 h 49"/>
                  <a:gd name="T10" fmla="*/ 50551791 w 34"/>
                  <a:gd name="T11" fmla="*/ 795472608 h 49"/>
                  <a:gd name="T12" fmla="*/ 84804738 w 34"/>
                  <a:gd name="T13" fmla="*/ 762259243 h 49"/>
                  <a:gd name="T14" fmla="*/ 116957950 w 34"/>
                  <a:gd name="T15" fmla="*/ 746803483 h 49"/>
                  <a:gd name="T16" fmla="*/ 116957950 w 34"/>
                  <a:gd name="T17" fmla="*/ 746803483 h 49"/>
                  <a:gd name="T18" fmla="*/ 235953720 w 34"/>
                  <a:gd name="T19" fmla="*/ 746803483 h 49"/>
                  <a:gd name="T20" fmla="*/ 352911416 w 34"/>
                  <a:gd name="T21" fmla="*/ 664861475 h 49"/>
                  <a:gd name="T22" fmla="*/ 352911416 w 34"/>
                  <a:gd name="T23" fmla="*/ 664861475 h 49"/>
                  <a:gd name="T24" fmla="*/ 456520115 w 34"/>
                  <a:gd name="T25" fmla="*/ 584966629 h 49"/>
                  <a:gd name="T26" fmla="*/ 456520115 w 34"/>
                  <a:gd name="T27" fmla="*/ 551683622 h 49"/>
                  <a:gd name="T28" fmla="*/ 472363225 w 34"/>
                  <a:gd name="T29" fmla="*/ 551683622 h 49"/>
                  <a:gd name="T30" fmla="*/ 557169361 w 34"/>
                  <a:gd name="T31" fmla="*/ 469741209 h 49"/>
                  <a:gd name="T32" fmla="*/ 522914724 w 34"/>
                  <a:gd name="T33" fmla="*/ 356572973 h 49"/>
                  <a:gd name="T34" fmla="*/ 538759461 w 34"/>
                  <a:gd name="T35" fmla="*/ 292448291 h 49"/>
                  <a:gd name="T36" fmla="*/ 522914724 w 34"/>
                  <a:gd name="T37" fmla="*/ 195120316 h 49"/>
                  <a:gd name="T38" fmla="*/ 488269356 w 34"/>
                  <a:gd name="T39" fmla="*/ 97337464 h 49"/>
                  <a:gd name="T40" fmla="*/ 437717451 w 34"/>
                  <a:gd name="T41" fmla="*/ 81942237 h 49"/>
                  <a:gd name="T42" fmla="*/ 403463119 w 34"/>
                  <a:gd name="T43" fmla="*/ 48668732 h 49"/>
                  <a:gd name="T44" fmla="*/ 321152417 w 34"/>
                  <a:gd name="T45" fmla="*/ 97337464 h 49"/>
                  <a:gd name="T46" fmla="*/ 235953720 w 34"/>
                  <a:gd name="T47" fmla="*/ 0 h 49"/>
                  <a:gd name="T48" fmla="*/ 220110610 w 34"/>
                  <a:gd name="T49" fmla="*/ 33273530 h 49"/>
                  <a:gd name="T50" fmla="*/ 235953720 w 34"/>
                  <a:gd name="T51" fmla="*/ 112783836 h 49"/>
                  <a:gd name="T52" fmla="*/ 201700760 w 34"/>
                  <a:gd name="T53" fmla="*/ 210505928 h 49"/>
                  <a:gd name="T54" fmla="*/ 220110610 w 34"/>
                  <a:gd name="T55" fmla="*/ 210505928 h 49"/>
                  <a:gd name="T56" fmla="*/ 270662516 w 34"/>
                  <a:gd name="T57" fmla="*/ 228393859 h 49"/>
                  <a:gd name="T58" fmla="*/ 235953720 w 34"/>
                  <a:gd name="T59" fmla="*/ 259235332 h 49"/>
                  <a:gd name="T60" fmla="*/ 235953720 w 34"/>
                  <a:gd name="T61" fmla="*/ 307904051 h 49"/>
                  <a:gd name="T62" fmla="*/ 170013219 w 34"/>
                  <a:gd name="T63" fmla="*/ 341177745 h 49"/>
                  <a:gd name="T64" fmla="*/ 201700760 w 34"/>
                  <a:gd name="T65" fmla="*/ 405687080 h 49"/>
                  <a:gd name="T66" fmla="*/ 170013219 w 34"/>
                  <a:gd name="T67" fmla="*/ 469741209 h 49"/>
                  <a:gd name="T68" fmla="*/ 201700760 w 34"/>
                  <a:gd name="T69" fmla="*/ 518409928 h 49"/>
                  <a:gd name="T70" fmla="*/ 66394685 w 34"/>
                  <a:gd name="T71" fmla="*/ 634021216 h 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"/>
                  <a:gd name="T109" fmla="*/ 0 h 49"/>
                  <a:gd name="T110" fmla="*/ 34 w 34"/>
                  <a:gd name="T111" fmla="*/ 49 h 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" h="49">
                    <a:moveTo>
                      <a:pt x="4" y="39"/>
                    </a:move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3" y="39"/>
                      <a:pt x="3" y="40"/>
                    </a:cubicBezTo>
                    <a:cubicBezTo>
                      <a:pt x="2" y="40"/>
                      <a:pt x="2" y="40"/>
                      <a:pt x="1" y="40"/>
                    </a:cubicBezTo>
                    <a:cubicBezTo>
                      <a:pt x="0" y="42"/>
                      <a:pt x="1" y="44"/>
                      <a:pt x="2" y="46"/>
                    </a:cubicBezTo>
                    <a:cubicBezTo>
                      <a:pt x="2" y="47"/>
                      <a:pt x="2" y="49"/>
                      <a:pt x="3" y="49"/>
                    </a:cubicBezTo>
                    <a:cubicBezTo>
                      <a:pt x="4" y="49"/>
                      <a:pt x="5" y="48"/>
                      <a:pt x="5" y="47"/>
                    </a:cubicBezTo>
                    <a:cubicBezTo>
                      <a:pt x="5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4"/>
                      <a:pt x="11" y="48"/>
                      <a:pt x="14" y="46"/>
                    </a:cubicBezTo>
                    <a:cubicBezTo>
                      <a:pt x="18" y="44"/>
                      <a:pt x="15" y="39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39"/>
                      <a:pt x="24" y="36"/>
                      <a:pt x="27" y="36"/>
                    </a:cubicBezTo>
                    <a:cubicBezTo>
                      <a:pt x="28" y="36"/>
                      <a:pt x="27" y="35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8" y="29"/>
                      <a:pt x="33" y="31"/>
                      <a:pt x="33" y="29"/>
                    </a:cubicBezTo>
                    <a:cubicBezTo>
                      <a:pt x="34" y="27"/>
                      <a:pt x="30" y="25"/>
                      <a:pt x="31" y="22"/>
                    </a:cubicBezTo>
                    <a:cubicBezTo>
                      <a:pt x="32" y="20"/>
                      <a:pt x="32" y="19"/>
                      <a:pt x="32" y="18"/>
                    </a:cubicBezTo>
                    <a:cubicBezTo>
                      <a:pt x="32" y="16"/>
                      <a:pt x="31" y="14"/>
                      <a:pt x="31" y="12"/>
                    </a:cubicBezTo>
                    <a:cubicBezTo>
                      <a:pt x="30" y="9"/>
                      <a:pt x="30" y="7"/>
                      <a:pt x="29" y="6"/>
                    </a:cubicBezTo>
                    <a:cubicBezTo>
                      <a:pt x="28" y="4"/>
                      <a:pt x="27" y="5"/>
                      <a:pt x="26" y="5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3" y="2"/>
                      <a:pt x="22" y="6"/>
                      <a:pt x="19" y="6"/>
                    </a:cubicBezTo>
                    <a:cubicBezTo>
                      <a:pt x="18" y="6"/>
                      <a:pt x="16" y="5"/>
                      <a:pt x="14" y="0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4"/>
                      <a:pt x="14" y="6"/>
                      <a:pt x="14" y="7"/>
                    </a:cubicBezTo>
                    <a:cubicBezTo>
                      <a:pt x="13" y="9"/>
                      <a:pt x="10" y="11"/>
                      <a:pt x="12" y="13"/>
                    </a:cubicBezTo>
                    <a:cubicBezTo>
                      <a:pt x="12" y="14"/>
                      <a:pt x="13" y="14"/>
                      <a:pt x="13" y="13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6" y="15"/>
                      <a:pt x="15" y="15"/>
                      <a:pt x="14" y="16"/>
                    </a:cubicBezTo>
                    <a:cubicBezTo>
                      <a:pt x="14" y="17"/>
                      <a:pt x="14" y="19"/>
                      <a:pt x="14" y="19"/>
                    </a:cubicBezTo>
                    <a:cubicBezTo>
                      <a:pt x="13" y="20"/>
                      <a:pt x="11" y="20"/>
                      <a:pt x="10" y="21"/>
                    </a:cubicBezTo>
                    <a:cubicBezTo>
                      <a:pt x="10" y="23"/>
                      <a:pt x="12" y="23"/>
                      <a:pt x="12" y="25"/>
                    </a:cubicBezTo>
                    <a:cubicBezTo>
                      <a:pt x="12" y="27"/>
                      <a:pt x="10" y="28"/>
                      <a:pt x="10" y="29"/>
                    </a:cubicBezTo>
                    <a:cubicBezTo>
                      <a:pt x="10" y="30"/>
                      <a:pt x="12" y="31"/>
                      <a:pt x="12" y="32"/>
                    </a:cubicBezTo>
                    <a:cubicBezTo>
                      <a:pt x="11" y="37"/>
                      <a:pt x="7" y="39"/>
                      <a:pt x="4" y="39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>
                <a:off x="2026" y="2926"/>
                <a:ext cx="430" cy="367"/>
              </a:xfrm>
              <a:custGeom>
                <a:avLst/>
                <a:gdLst>
                  <a:gd name="T0" fmla="*/ 0 w 68"/>
                  <a:gd name="T1" fmla="*/ 567774667 h 58"/>
                  <a:gd name="T2" fmla="*/ 0 w 68"/>
                  <a:gd name="T3" fmla="*/ 567774667 h 58"/>
                  <a:gd name="T4" fmla="*/ 97056850 w 68"/>
                  <a:gd name="T5" fmla="*/ 552367758 h 58"/>
                  <a:gd name="T6" fmla="*/ 160927529 w 68"/>
                  <a:gd name="T7" fmla="*/ 552367758 h 58"/>
                  <a:gd name="T8" fmla="*/ 145518258 w 68"/>
                  <a:gd name="T9" fmla="*/ 601473054 h 58"/>
                  <a:gd name="T10" fmla="*/ 97056850 w 68"/>
                  <a:gd name="T11" fmla="*/ 586064120 h 58"/>
                  <a:gd name="T12" fmla="*/ 81646112 w 68"/>
                  <a:gd name="T13" fmla="*/ 634783079 h 58"/>
                  <a:gd name="T14" fmla="*/ 130179406 w 68"/>
                  <a:gd name="T15" fmla="*/ 714370526 h 58"/>
                  <a:gd name="T16" fmla="*/ 160927529 w 68"/>
                  <a:gd name="T17" fmla="*/ 812255525 h 58"/>
                  <a:gd name="T18" fmla="*/ 194495944 w 68"/>
                  <a:gd name="T19" fmla="*/ 747680551 h 58"/>
                  <a:gd name="T20" fmla="*/ 242958896 w 68"/>
                  <a:gd name="T21" fmla="*/ 796846187 h 58"/>
                  <a:gd name="T22" fmla="*/ 306901182 w 68"/>
                  <a:gd name="T23" fmla="*/ 763150230 h 58"/>
                  <a:gd name="T24" fmla="*/ 403897200 w 68"/>
                  <a:gd name="T25" fmla="*/ 763150230 h 58"/>
                  <a:gd name="T26" fmla="*/ 485604549 w 68"/>
                  <a:gd name="T27" fmla="*/ 747680551 h 58"/>
                  <a:gd name="T28" fmla="*/ 549860078 w 68"/>
                  <a:gd name="T29" fmla="*/ 747680551 h 58"/>
                  <a:gd name="T30" fmla="*/ 598392790 w 68"/>
                  <a:gd name="T31" fmla="*/ 732273642 h 58"/>
                  <a:gd name="T32" fmla="*/ 613741659 w 68"/>
                  <a:gd name="T33" fmla="*/ 763150230 h 58"/>
                  <a:gd name="T34" fmla="*/ 680040951 w 68"/>
                  <a:gd name="T35" fmla="*/ 812255525 h 58"/>
                  <a:gd name="T36" fmla="*/ 695389415 w 68"/>
                  <a:gd name="T37" fmla="*/ 845567575 h 58"/>
                  <a:gd name="T38" fmla="*/ 680040951 w 68"/>
                  <a:gd name="T39" fmla="*/ 909744671 h 58"/>
                  <a:gd name="T40" fmla="*/ 695389415 w 68"/>
                  <a:gd name="T41" fmla="*/ 943056316 h 58"/>
                  <a:gd name="T42" fmla="*/ 759320775 w 68"/>
                  <a:gd name="T43" fmla="*/ 878877397 h 58"/>
                  <a:gd name="T44" fmla="*/ 792444722 w 68"/>
                  <a:gd name="T45" fmla="*/ 878877397 h 58"/>
                  <a:gd name="T46" fmla="*/ 807783473 w 68"/>
                  <a:gd name="T47" fmla="*/ 845567575 h 58"/>
                  <a:gd name="T48" fmla="*/ 840968126 w 68"/>
                  <a:gd name="T49" fmla="*/ 860964967 h 58"/>
                  <a:gd name="T50" fmla="*/ 889885107 w 68"/>
                  <a:gd name="T51" fmla="*/ 830158641 h 58"/>
                  <a:gd name="T52" fmla="*/ 938408511 w 68"/>
                  <a:gd name="T53" fmla="*/ 860964967 h 58"/>
                  <a:gd name="T54" fmla="*/ 986941628 w 68"/>
                  <a:gd name="T55" fmla="*/ 845567575 h 58"/>
                  <a:gd name="T56" fmla="*/ 1050812281 w 68"/>
                  <a:gd name="T57" fmla="*/ 812255525 h 58"/>
                  <a:gd name="T58" fmla="*/ 1050812281 w 68"/>
                  <a:gd name="T59" fmla="*/ 812255525 h 58"/>
                  <a:gd name="T60" fmla="*/ 1066161959 w 68"/>
                  <a:gd name="T61" fmla="*/ 714370526 h 58"/>
                  <a:gd name="T62" fmla="*/ 1066161959 w 68"/>
                  <a:gd name="T63" fmla="*/ 634783079 h 58"/>
                  <a:gd name="T64" fmla="*/ 1099345398 w 68"/>
                  <a:gd name="T65" fmla="*/ 552367758 h 58"/>
                  <a:gd name="T66" fmla="*/ 1066161959 w 68"/>
                  <a:gd name="T67" fmla="*/ 536898079 h 58"/>
                  <a:gd name="T68" fmla="*/ 1066161959 w 68"/>
                  <a:gd name="T69" fmla="*/ 488188840 h 58"/>
                  <a:gd name="T70" fmla="*/ 1035475554 w 68"/>
                  <a:gd name="T71" fmla="*/ 472721186 h 58"/>
                  <a:gd name="T72" fmla="*/ 986941628 w 68"/>
                  <a:gd name="T73" fmla="*/ 503586435 h 58"/>
                  <a:gd name="T74" fmla="*/ 938408511 w 68"/>
                  <a:gd name="T75" fmla="*/ 519056113 h 58"/>
                  <a:gd name="T76" fmla="*/ 938408511 w 68"/>
                  <a:gd name="T77" fmla="*/ 424000506 h 58"/>
                  <a:gd name="T78" fmla="*/ 953757379 w 68"/>
                  <a:gd name="T79" fmla="*/ 341969700 h 58"/>
                  <a:gd name="T80" fmla="*/ 856317197 w 68"/>
                  <a:gd name="T81" fmla="*/ 357378431 h 58"/>
                  <a:gd name="T82" fmla="*/ 792444722 w 68"/>
                  <a:gd name="T83" fmla="*/ 375281547 h 58"/>
                  <a:gd name="T84" fmla="*/ 743911200 w 68"/>
                  <a:gd name="T85" fmla="*/ 259491812 h 58"/>
                  <a:gd name="T86" fmla="*/ 646916599 w 68"/>
                  <a:gd name="T87" fmla="*/ 277406267 h 58"/>
                  <a:gd name="T88" fmla="*/ 583045136 w 68"/>
                  <a:gd name="T89" fmla="*/ 162063867 h 58"/>
                  <a:gd name="T90" fmla="*/ 242958896 w 68"/>
                  <a:gd name="T91" fmla="*/ 0 h 58"/>
                  <a:gd name="T92" fmla="*/ 242958896 w 68"/>
                  <a:gd name="T93" fmla="*/ 82030679 h 58"/>
                  <a:gd name="T94" fmla="*/ 194495944 w 68"/>
                  <a:gd name="T95" fmla="*/ 112897826 h 58"/>
                  <a:gd name="T96" fmla="*/ 194495944 w 68"/>
                  <a:gd name="T97" fmla="*/ 179906036 h 58"/>
                  <a:gd name="T98" fmla="*/ 97056850 w 68"/>
                  <a:gd name="T99" fmla="*/ 162063867 h 58"/>
                  <a:gd name="T100" fmla="*/ 63872146 w 68"/>
                  <a:gd name="T101" fmla="*/ 228624944 h 58"/>
                  <a:gd name="T102" fmla="*/ 33184970 w 68"/>
                  <a:gd name="T103" fmla="*/ 244094622 h 58"/>
                  <a:gd name="T104" fmla="*/ 33184970 w 68"/>
                  <a:gd name="T105" fmla="*/ 277406267 h 58"/>
                  <a:gd name="T106" fmla="*/ 0 w 68"/>
                  <a:gd name="T107" fmla="*/ 308273338 h 58"/>
                  <a:gd name="T108" fmla="*/ 33184970 w 68"/>
                  <a:gd name="T109" fmla="*/ 454877195 h 58"/>
                  <a:gd name="T110" fmla="*/ 0 w 68"/>
                  <a:gd name="T111" fmla="*/ 488188840 h 58"/>
                  <a:gd name="T112" fmla="*/ 0 w 68"/>
                  <a:gd name="T113" fmla="*/ 567774667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58"/>
                  <a:gd name="T173" fmla="*/ 68 w 68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58"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2" y="36"/>
                      <a:pt x="4" y="34"/>
                      <a:pt x="6" y="34"/>
                    </a:cubicBezTo>
                    <a:cubicBezTo>
                      <a:pt x="9" y="36"/>
                      <a:pt x="9" y="34"/>
                      <a:pt x="10" y="34"/>
                    </a:cubicBezTo>
                    <a:cubicBezTo>
                      <a:pt x="11" y="35"/>
                      <a:pt x="10" y="37"/>
                      <a:pt x="9" y="37"/>
                    </a:cubicBezTo>
                    <a:cubicBezTo>
                      <a:pt x="8" y="37"/>
                      <a:pt x="7" y="37"/>
                      <a:pt x="6" y="36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5" y="41"/>
                      <a:pt x="5" y="41"/>
                      <a:pt x="8" y="44"/>
                    </a:cubicBezTo>
                    <a:cubicBezTo>
                      <a:pt x="8" y="44"/>
                      <a:pt x="9" y="47"/>
                      <a:pt x="10" y="50"/>
                    </a:cubicBezTo>
                    <a:cubicBezTo>
                      <a:pt x="11" y="49"/>
                      <a:pt x="11" y="46"/>
                      <a:pt x="12" y="46"/>
                    </a:cubicBezTo>
                    <a:cubicBezTo>
                      <a:pt x="13" y="46"/>
                      <a:pt x="13" y="49"/>
                      <a:pt x="15" y="49"/>
                    </a:cubicBezTo>
                    <a:cubicBezTo>
                      <a:pt x="17" y="48"/>
                      <a:pt x="17" y="47"/>
                      <a:pt x="19" y="47"/>
                    </a:cubicBezTo>
                    <a:cubicBezTo>
                      <a:pt x="21" y="47"/>
                      <a:pt x="23" y="48"/>
                      <a:pt x="25" y="47"/>
                    </a:cubicBezTo>
                    <a:cubicBezTo>
                      <a:pt x="26" y="47"/>
                      <a:pt x="28" y="46"/>
                      <a:pt x="30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6" y="46"/>
                      <a:pt x="37" y="44"/>
                      <a:pt x="37" y="45"/>
                    </a:cubicBezTo>
                    <a:cubicBezTo>
                      <a:pt x="38" y="45"/>
                      <a:pt x="37" y="47"/>
                      <a:pt x="38" y="47"/>
                    </a:cubicBezTo>
                    <a:cubicBezTo>
                      <a:pt x="38" y="48"/>
                      <a:pt x="41" y="50"/>
                      <a:pt x="42" y="50"/>
                    </a:cubicBezTo>
                    <a:cubicBezTo>
                      <a:pt x="43" y="51"/>
                      <a:pt x="43" y="51"/>
                      <a:pt x="43" y="52"/>
                    </a:cubicBezTo>
                    <a:cubicBezTo>
                      <a:pt x="43" y="54"/>
                      <a:pt x="41" y="54"/>
                      <a:pt x="42" y="56"/>
                    </a:cubicBezTo>
                    <a:cubicBezTo>
                      <a:pt x="42" y="57"/>
                      <a:pt x="42" y="58"/>
                      <a:pt x="43" y="58"/>
                    </a:cubicBezTo>
                    <a:cubicBezTo>
                      <a:pt x="45" y="57"/>
                      <a:pt x="46" y="57"/>
                      <a:pt x="47" y="54"/>
                    </a:cubicBezTo>
                    <a:cubicBezTo>
                      <a:pt x="47" y="54"/>
                      <a:pt x="48" y="55"/>
                      <a:pt x="49" y="54"/>
                    </a:cubicBezTo>
                    <a:cubicBezTo>
                      <a:pt x="49" y="54"/>
                      <a:pt x="49" y="52"/>
                      <a:pt x="50" y="52"/>
                    </a:cubicBezTo>
                    <a:cubicBezTo>
                      <a:pt x="51" y="51"/>
                      <a:pt x="51" y="53"/>
                      <a:pt x="52" y="53"/>
                    </a:cubicBezTo>
                    <a:cubicBezTo>
                      <a:pt x="53" y="52"/>
                      <a:pt x="54" y="51"/>
                      <a:pt x="55" y="51"/>
                    </a:cubicBezTo>
                    <a:cubicBezTo>
                      <a:pt x="56" y="51"/>
                      <a:pt x="57" y="53"/>
                      <a:pt x="58" y="53"/>
                    </a:cubicBezTo>
                    <a:cubicBezTo>
                      <a:pt x="59" y="53"/>
                      <a:pt x="60" y="52"/>
                      <a:pt x="61" y="52"/>
                    </a:cubicBezTo>
                    <a:cubicBezTo>
                      <a:pt x="63" y="52"/>
                      <a:pt x="64" y="51"/>
                      <a:pt x="65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48"/>
                      <a:pt x="66" y="46"/>
                      <a:pt x="66" y="44"/>
                    </a:cubicBezTo>
                    <a:cubicBezTo>
                      <a:pt x="66" y="42"/>
                      <a:pt x="66" y="40"/>
                      <a:pt x="66" y="39"/>
                    </a:cubicBezTo>
                    <a:cubicBezTo>
                      <a:pt x="66" y="38"/>
                      <a:pt x="68" y="36"/>
                      <a:pt x="68" y="34"/>
                    </a:cubicBezTo>
                    <a:cubicBezTo>
                      <a:pt x="68" y="34"/>
                      <a:pt x="67" y="34"/>
                      <a:pt x="66" y="33"/>
                    </a:cubicBezTo>
                    <a:cubicBezTo>
                      <a:pt x="67" y="32"/>
                      <a:pt x="67" y="31"/>
                      <a:pt x="66" y="30"/>
                    </a:cubicBezTo>
                    <a:cubicBezTo>
                      <a:pt x="65" y="30"/>
                      <a:pt x="65" y="29"/>
                      <a:pt x="64" y="29"/>
                    </a:cubicBezTo>
                    <a:cubicBezTo>
                      <a:pt x="63" y="29"/>
                      <a:pt x="63" y="31"/>
                      <a:pt x="61" y="31"/>
                    </a:cubicBezTo>
                    <a:cubicBezTo>
                      <a:pt x="60" y="31"/>
                      <a:pt x="60" y="32"/>
                      <a:pt x="58" y="32"/>
                    </a:cubicBezTo>
                    <a:cubicBezTo>
                      <a:pt x="56" y="30"/>
                      <a:pt x="60" y="30"/>
                      <a:pt x="58" y="26"/>
                    </a:cubicBezTo>
                    <a:cubicBezTo>
                      <a:pt x="58" y="25"/>
                      <a:pt x="61" y="23"/>
                      <a:pt x="59" y="21"/>
                    </a:cubicBezTo>
                    <a:cubicBezTo>
                      <a:pt x="59" y="20"/>
                      <a:pt x="56" y="24"/>
                      <a:pt x="53" y="22"/>
                    </a:cubicBezTo>
                    <a:cubicBezTo>
                      <a:pt x="51" y="22"/>
                      <a:pt x="50" y="23"/>
                      <a:pt x="49" y="23"/>
                    </a:cubicBezTo>
                    <a:cubicBezTo>
                      <a:pt x="47" y="22"/>
                      <a:pt x="48" y="18"/>
                      <a:pt x="46" y="16"/>
                    </a:cubicBezTo>
                    <a:cubicBezTo>
                      <a:pt x="42" y="16"/>
                      <a:pt x="41" y="18"/>
                      <a:pt x="40" y="17"/>
                    </a:cubicBezTo>
                    <a:cubicBezTo>
                      <a:pt x="38" y="15"/>
                      <a:pt x="38" y="12"/>
                      <a:pt x="36" y="10"/>
                    </a:cubicBezTo>
                    <a:cubicBezTo>
                      <a:pt x="30" y="5"/>
                      <a:pt x="23" y="1"/>
                      <a:pt x="15" y="0"/>
                    </a:cubicBezTo>
                    <a:cubicBezTo>
                      <a:pt x="15" y="1"/>
                      <a:pt x="16" y="3"/>
                      <a:pt x="15" y="5"/>
                    </a:cubicBezTo>
                    <a:cubicBezTo>
                      <a:pt x="15" y="6"/>
                      <a:pt x="13" y="5"/>
                      <a:pt x="12" y="7"/>
                    </a:cubicBezTo>
                    <a:cubicBezTo>
                      <a:pt x="11" y="8"/>
                      <a:pt x="14" y="9"/>
                      <a:pt x="12" y="11"/>
                    </a:cubicBezTo>
                    <a:cubicBezTo>
                      <a:pt x="10" y="13"/>
                      <a:pt x="8" y="10"/>
                      <a:pt x="6" y="10"/>
                    </a:cubicBezTo>
                    <a:cubicBezTo>
                      <a:pt x="5" y="11"/>
                      <a:pt x="5" y="13"/>
                      <a:pt x="4" y="14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1" y="15"/>
                      <a:pt x="2" y="16"/>
                      <a:pt x="2" y="17"/>
                    </a:cubicBezTo>
                    <a:cubicBezTo>
                      <a:pt x="2" y="18"/>
                      <a:pt x="0" y="18"/>
                      <a:pt x="0" y="19"/>
                    </a:cubicBezTo>
                    <a:cubicBezTo>
                      <a:pt x="1" y="22"/>
                      <a:pt x="3" y="24"/>
                      <a:pt x="2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2"/>
                      <a:pt x="0" y="33"/>
                      <a:pt x="0" y="35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" name="Freeform 21"/>
              <p:cNvSpPr>
                <a:spLocks/>
              </p:cNvSpPr>
              <p:nvPr/>
            </p:nvSpPr>
            <p:spPr bwMode="auto">
              <a:xfrm>
                <a:off x="1823" y="2736"/>
                <a:ext cx="310" cy="437"/>
              </a:xfrm>
              <a:custGeom>
                <a:avLst/>
                <a:gdLst>
                  <a:gd name="T0" fmla="*/ 64124758 w 49"/>
                  <a:gd name="T1" fmla="*/ 605726420 h 69"/>
                  <a:gd name="T2" fmla="*/ 64124758 w 49"/>
                  <a:gd name="T3" fmla="*/ 605726420 h 69"/>
                  <a:gd name="T4" fmla="*/ 64124758 w 49"/>
                  <a:gd name="T5" fmla="*/ 737764100 h 69"/>
                  <a:gd name="T6" fmla="*/ 15385605 w 49"/>
                  <a:gd name="T7" fmla="*/ 820688373 h 69"/>
                  <a:gd name="T8" fmla="*/ 81942237 w 49"/>
                  <a:gd name="T9" fmla="*/ 869731050 h 69"/>
                  <a:gd name="T10" fmla="*/ 130995331 w 49"/>
                  <a:gd name="T11" fmla="*/ 851797490 h 69"/>
                  <a:gd name="T12" fmla="*/ 146451597 w 49"/>
                  <a:gd name="T13" fmla="*/ 949883249 h 69"/>
                  <a:gd name="T14" fmla="*/ 179725190 w 49"/>
                  <a:gd name="T15" fmla="*/ 918784468 h 69"/>
                  <a:gd name="T16" fmla="*/ 228393859 w 49"/>
                  <a:gd name="T17" fmla="*/ 983764237 h 69"/>
                  <a:gd name="T18" fmla="*/ 277062578 w 49"/>
                  <a:gd name="T19" fmla="*/ 999324166 h 69"/>
                  <a:gd name="T20" fmla="*/ 210505928 w 49"/>
                  <a:gd name="T21" fmla="*/ 1066371944 h 69"/>
                  <a:gd name="T22" fmla="*/ 277062578 w 49"/>
                  <a:gd name="T23" fmla="*/ 1066371944 h 69"/>
                  <a:gd name="T24" fmla="*/ 307904051 w 49"/>
                  <a:gd name="T25" fmla="*/ 1115801512 h 69"/>
                  <a:gd name="T26" fmla="*/ 341177745 w 49"/>
                  <a:gd name="T27" fmla="*/ 1081860535 h 69"/>
                  <a:gd name="T28" fmla="*/ 469741209 w 49"/>
                  <a:gd name="T29" fmla="*/ 1097409925 h 69"/>
                  <a:gd name="T30" fmla="*/ 518409928 w 49"/>
                  <a:gd name="T31" fmla="*/ 1066371944 h 69"/>
                  <a:gd name="T32" fmla="*/ 518409928 w 49"/>
                  <a:gd name="T33" fmla="*/ 983764237 h 69"/>
                  <a:gd name="T34" fmla="*/ 551683622 w 49"/>
                  <a:gd name="T35" fmla="*/ 949883249 h 69"/>
                  <a:gd name="T36" fmla="*/ 518409928 w 49"/>
                  <a:gd name="T37" fmla="*/ 802295570 h 69"/>
                  <a:gd name="T38" fmla="*/ 551683622 w 49"/>
                  <a:gd name="T39" fmla="*/ 771257995 h 69"/>
                  <a:gd name="T40" fmla="*/ 551683622 w 49"/>
                  <a:gd name="T41" fmla="*/ 737764100 h 69"/>
                  <a:gd name="T42" fmla="*/ 584966629 w 49"/>
                  <a:gd name="T43" fmla="*/ 722204577 h 69"/>
                  <a:gd name="T44" fmla="*/ 615808102 w 49"/>
                  <a:gd name="T45" fmla="*/ 654768489 h 69"/>
                  <a:gd name="T46" fmla="*/ 713530194 w 49"/>
                  <a:gd name="T47" fmla="*/ 673161697 h 69"/>
                  <a:gd name="T48" fmla="*/ 713530194 w 49"/>
                  <a:gd name="T49" fmla="*/ 605726420 h 69"/>
                  <a:gd name="T50" fmla="*/ 762259243 w 49"/>
                  <a:gd name="T51" fmla="*/ 574677900 h 69"/>
                  <a:gd name="T52" fmla="*/ 762259243 w 49"/>
                  <a:gd name="T53" fmla="*/ 491694044 h 69"/>
                  <a:gd name="T54" fmla="*/ 762259243 w 49"/>
                  <a:gd name="T55" fmla="*/ 491694044 h 69"/>
                  <a:gd name="T56" fmla="*/ 746803483 w 49"/>
                  <a:gd name="T57" fmla="*/ 409146224 h 69"/>
                  <a:gd name="T58" fmla="*/ 780088110 w 49"/>
                  <a:gd name="T59" fmla="*/ 310602844 h 69"/>
                  <a:gd name="T60" fmla="*/ 762259243 w 49"/>
                  <a:gd name="T61" fmla="*/ 261558748 h 69"/>
                  <a:gd name="T62" fmla="*/ 795472608 w 49"/>
                  <a:gd name="T63" fmla="*/ 147526524 h 69"/>
                  <a:gd name="T64" fmla="*/ 795472608 w 49"/>
                  <a:gd name="T65" fmla="*/ 147526524 h 69"/>
                  <a:gd name="T66" fmla="*/ 649466044 w 49"/>
                  <a:gd name="T67" fmla="*/ 196568897 h 69"/>
                  <a:gd name="T68" fmla="*/ 567079053 w 49"/>
                  <a:gd name="T69" fmla="*/ 163076421 h 69"/>
                  <a:gd name="T70" fmla="*/ 503024216 w 49"/>
                  <a:gd name="T71" fmla="*/ 181081725 h 69"/>
                  <a:gd name="T72" fmla="*/ 405687080 w 49"/>
                  <a:gd name="T73" fmla="*/ 114032326 h 69"/>
                  <a:gd name="T74" fmla="*/ 341177745 w 49"/>
                  <a:gd name="T75" fmla="*/ 114032326 h 69"/>
                  <a:gd name="T76" fmla="*/ 374847024 w 49"/>
                  <a:gd name="T77" fmla="*/ 15550106 h 69"/>
                  <a:gd name="T78" fmla="*/ 259235332 w 49"/>
                  <a:gd name="T79" fmla="*/ 98483974 h 69"/>
                  <a:gd name="T80" fmla="*/ 259235332 w 49"/>
                  <a:gd name="T81" fmla="*/ 196568897 h 69"/>
                  <a:gd name="T82" fmla="*/ 259235332 w 49"/>
                  <a:gd name="T83" fmla="*/ 378048051 h 69"/>
                  <a:gd name="T84" fmla="*/ 210505928 w 49"/>
                  <a:gd name="T85" fmla="*/ 378048051 h 69"/>
                  <a:gd name="T86" fmla="*/ 195120316 w 49"/>
                  <a:gd name="T87" fmla="*/ 393598050 h 69"/>
                  <a:gd name="T88" fmla="*/ 179725190 w 49"/>
                  <a:gd name="T89" fmla="*/ 409146224 h 69"/>
                  <a:gd name="T90" fmla="*/ 179725190 w 49"/>
                  <a:gd name="T91" fmla="*/ 458199744 h 69"/>
                  <a:gd name="T92" fmla="*/ 130995331 w 49"/>
                  <a:gd name="T93" fmla="*/ 458199744 h 69"/>
                  <a:gd name="T94" fmla="*/ 97337464 w 49"/>
                  <a:gd name="T95" fmla="*/ 491694044 h 69"/>
                  <a:gd name="T96" fmla="*/ 81942237 w 49"/>
                  <a:gd name="T97" fmla="*/ 556673002 h 69"/>
                  <a:gd name="T98" fmla="*/ 64124758 w 49"/>
                  <a:gd name="T99" fmla="*/ 605726420 h 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69"/>
                  <a:gd name="T152" fmla="*/ 49 w 49"/>
                  <a:gd name="T153" fmla="*/ 69 h 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69">
                    <a:moveTo>
                      <a:pt x="4" y="37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5" y="41"/>
                      <a:pt x="3" y="40"/>
                      <a:pt x="4" y="45"/>
                    </a:cubicBezTo>
                    <a:cubicBezTo>
                      <a:pt x="4" y="46"/>
                      <a:pt x="1" y="48"/>
                      <a:pt x="1" y="50"/>
                    </a:cubicBezTo>
                    <a:cubicBezTo>
                      <a:pt x="0" y="53"/>
                      <a:pt x="3" y="53"/>
                      <a:pt x="5" y="53"/>
                    </a:cubicBezTo>
                    <a:cubicBezTo>
                      <a:pt x="7" y="53"/>
                      <a:pt x="7" y="55"/>
                      <a:pt x="8" y="52"/>
                    </a:cubicBezTo>
                    <a:cubicBezTo>
                      <a:pt x="11" y="53"/>
                      <a:pt x="7" y="57"/>
                      <a:pt x="9" y="58"/>
                    </a:cubicBezTo>
                    <a:cubicBezTo>
                      <a:pt x="9" y="58"/>
                      <a:pt x="11" y="57"/>
                      <a:pt x="11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6" y="61"/>
                      <a:pt x="17" y="59"/>
                      <a:pt x="17" y="61"/>
                    </a:cubicBezTo>
                    <a:cubicBezTo>
                      <a:pt x="17" y="63"/>
                      <a:pt x="12" y="62"/>
                      <a:pt x="13" y="65"/>
                    </a:cubicBezTo>
                    <a:cubicBezTo>
                      <a:pt x="14" y="67"/>
                      <a:pt x="16" y="64"/>
                      <a:pt x="17" y="65"/>
                    </a:cubicBezTo>
                    <a:cubicBezTo>
                      <a:pt x="18" y="66"/>
                      <a:pt x="17" y="68"/>
                      <a:pt x="19" y="68"/>
                    </a:cubicBezTo>
                    <a:cubicBezTo>
                      <a:pt x="20" y="68"/>
                      <a:pt x="20" y="66"/>
                      <a:pt x="21" y="66"/>
                    </a:cubicBezTo>
                    <a:cubicBezTo>
                      <a:pt x="22" y="66"/>
                      <a:pt x="23" y="69"/>
                      <a:pt x="29" y="67"/>
                    </a:cubicBezTo>
                    <a:cubicBezTo>
                      <a:pt x="31" y="66"/>
                      <a:pt x="31" y="66"/>
                      <a:pt x="32" y="65"/>
                    </a:cubicBezTo>
                    <a:cubicBezTo>
                      <a:pt x="32" y="63"/>
                      <a:pt x="32" y="62"/>
                      <a:pt x="32" y="60"/>
                    </a:cubicBezTo>
                    <a:cubicBezTo>
                      <a:pt x="32" y="59"/>
                      <a:pt x="32" y="59"/>
                      <a:pt x="34" y="58"/>
                    </a:cubicBezTo>
                    <a:cubicBezTo>
                      <a:pt x="35" y="54"/>
                      <a:pt x="33" y="52"/>
                      <a:pt x="32" y="49"/>
                    </a:cubicBezTo>
                    <a:cubicBezTo>
                      <a:pt x="32" y="48"/>
                      <a:pt x="34" y="48"/>
                      <a:pt x="34" y="47"/>
                    </a:cubicBezTo>
                    <a:cubicBezTo>
                      <a:pt x="34" y="46"/>
                      <a:pt x="33" y="45"/>
                      <a:pt x="34" y="45"/>
                    </a:cubicBezTo>
                    <a:cubicBezTo>
                      <a:pt x="34" y="44"/>
                      <a:pt x="35" y="44"/>
                      <a:pt x="36" y="44"/>
                    </a:cubicBezTo>
                    <a:cubicBezTo>
                      <a:pt x="37" y="43"/>
                      <a:pt x="37" y="41"/>
                      <a:pt x="38" y="40"/>
                    </a:cubicBezTo>
                    <a:cubicBezTo>
                      <a:pt x="40" y="40"/>
                      <a:pt x="42" y="43"/>
                      <a:pt x="44" y="41"/>
                    </a:cubicBezTo>
                    <a:cubicBezTo>
                      <a:pt x="46" y="39"/>
                      <a:pt x="43" y="38"/>
                      <a:pt x="44" y="37"/>
                    </a:cubicBezTo>
                    <a:cubicBezTo>
                      <a:pt x="45" y="35"/>
                      <a:pt x="47" y="36"/>
                      <a:pt x="47" y="35"/>
                    </a:cubicBezTo>
                    <a:cubicBezTo>
                      <a:pt x="48" y="33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28"/>
                      <a:pt x="46" y="26"/>
                      <a:pt x="46" y="25"/>
                    </a:cubicBezTo>
                    <a:cubicBezTo>
                      <a:pt x="46" y="19"/>
                      <a:pt x="48" y="22"/>
                      <a:pt x="48" y="19"/>
                    </a:cubicBezTo>
                    <a:cubicBezTo>
                      <a:pt x="48" y="18"/>
                      <a:pt x="46" y="17"/>
                      <a:pt x="47" y="16"/>
                    </a:cubicBezTo>
                    <a:cubicBezTo>
                      <a:pt x="47" y="13"/>
                      <a:pt x="49" y="12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11"/>
                      <a:pt x="44" y="12"/>
                      <a:pt x="40" y="12"/>
                    </a:cubicBezTo>
                    <a:cubicBezTo>
                      <a:pt x="38" y="12"/>
                      <a:pt x="37" y="10"/>
                      <a:pt x="35" y="10"/>
                    </a:cubicBezTo>
                    <a:cubicBezTo>
                      <a:pt x="34" y="10"/>
                      <a:pt x="33" y="11"/>
                      <a:pt x="31" y="11"/>
                    </a:cubicBezTo>
                    <a:cubicBezTo>
                      <a:pt x="29" y="11"/>
                      <a:pt x="28" y="8"/>
                      <a:pt x="25" y="7"/>
                    </a:cubicBezTo>
                    <a:cubicBezTo>
                      <a:pt x="24" y="7"/>
                      <a:pt x="22" y="8"/>
                      <a:pt x="21" y="7"/>
                    </a:cubicBezTo>
                    <a:cubicBezTo>
                      <a:pt x="20" y="5"/>
                      <a:pt x="24" y="3"/>
                      <a:pt x="23" y="1"/>
                    </a:cubicBezTo>
                    <a:cubicBezTo>
                      <a:pt x="22" y="0"/>
                      <a:pt x="19" y="1"/>
                      <a:pt x="16" y="6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9" y="22"/>
                      <a:pt x="17" y="23"/>
                      <a:pt x="16" y="23"/>
                    </a:cubicBezTo>
                    <a:cubicBezTo>
                      <a:pt x="15" y="24"/>
                      <a:pt x="14" y="24"/>
                      <a:pt x="13" y="23"/>
                    </a:cubicBezTo>
                    <a:cubicBezTo>
                      <a:pt x="13" y="23"/>
                      <a:pt x="13" y="24"/>
                      <a:pt x="12" y="24"/>
                    </a:cubicBezTo>
                    <a:cubicBezTo>
                      <a:pt x="12" y="25"/>
                      <a:pt x="11" y="24"/>
                      <a:pt x="11" y="25"/>
                    </a:cubicBezTo>
                    <a:cubicBezTo>
                      <a:pt x="10" y="26"/>
                      <a:pt x="11" y="27"/>
                      <a:pt x="11" y="28"/>
                    </a:cubicBezTo>
                    <a:cubicBezTo>
                      <a:pt x="10" y="29"/>
                      <a:pt x="9" y="27"/>
                      <a:pt x="8" y="28"/>
                    </a:cubicBezTo>
                    <a:cubicBezTo>
                      <a:pt x="9" y="29"/>
                      <a:pt x="7" y="29"/>
                      <a:pt x="6" y="30"/>
                    </a:cubicBezTo>
                    <a:cubicBezTo>
                      <a:pt x="6" y="31"/>
                      <a:pt x="6" y="33"/>
                      <a:pt x="5" y="34"/>
                    </a:cubicBezTo>
                    <a:cubicBezTo>
                      <a:pt x="5" y="35"/>
                      <a:pt x="5" y="36"/>
                      <a:pt x="4" y="37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" name="Freeform 22"/>
              <p:cNvSpPr>
                <a:spLocks/>
              </p:cNvSpPr>
              <p:nvPr/>
            </p:nvSpPr>
            <p:spPr bwMode="auto">
              <a:xfrm>
                <a:off x="2114" y="2660"/>
                <a:ext cx="564" cy="468"/>
              </a:xfrm>
              <a:custGeom>
                <a:avLst/>
                <a:gdLst>
                  <a:gd name="T0" fmla="*/ 858193462 w 89"/>
                  <a:gd name="T1" fmla="*/ 1164607350 h 74"/>
                  <a:gd name="T2" fmla="*/ 858193462 w 89"/>
                  <a:gd name="T3" fmla="*/ 1164607350 h 74"/>
                  <a:gd name="T4" fmla="*/ 1055977573 w 89"/>
                  <a:gd name="T5" fmla="*/ 1115657707 h 74"/>
                  <a:gd name="T6" fmla="*/ 1087200197 w 89"/>
                  <a:gd name="T7" fmla="*/ 1085326867 h 74"/>
                  <a:gd name="T8" fmla="*/ 1170481346 w 89"/>
                  <a:gd name="T9" fmla="*/ 1100300433 h 74"/>
                  <a:gd name="T10" fmla="*/ 1219770620 w 89"/>
                  <a:gd name="T11" fmla="*/ 1100300433 h 74"/>
                  <a:gd name="T12" fmla="*/ 1268990135 w 89"/>
                  <a:gd name="T13" fmla="*/ 1133891182 h 74"/>
                  <a:gd name="T14" fmla="*/ 1367877730 w 89"/>
                  <a:gd name="T15" fmla="*/ 1100300433 h 74"/>
                  <a:gd name="T16" fmla="*/ 1367877730 w 89"/>
                  <a:gd name="T17" fmla="*/ 1085326867 h 74"/>
                  <a:gd name="T18" fmla="*/ 1352343477 w 89"/>
                  <a:gd name="T19" fmla="*/ 1036378844 h 74"/>
                  <a:gd name="T20" fmla="*/ 1417555542 w 89"/>
                  <a:gd name="T21" fmla="*/ 987814529 h 74"/>
                  <a:gd name="T22" fmla="*/ 1466835894 w 89"/>
                  <a:gd name="T23" fmla="*/ 921393972 h 74"/>
                  <a:gd name="T24" fmla="*/ 1352343477 w 89"/>
                  <a:gd name="T25" fmla="*/ 826766132 h 74"/>
                  <a:gd name="T26" fmla="*/ 1352343477 w 89"/>
                  <a:gd name="T27" fmla="*/ 729183770 h 74"/>
                  <a:gd name="T28" fmla="*/ 1451231071 w 89"/>
                  <a:gd name="T29" fmla="*/ 662833641 h 74"/>
                  <a:gd name="T30" fmla="*/ 1451231071 w 89"/>
                  <a:gd name="T31" fmla="*/ 598911647 h 74"/>
                  <a:gd name="T32" fmla="*/ 1367877730 w 89"/>
                  <a:gd name="T33" fmla="*/ 598911647 h 74"/>
                  <a:gd name="T34" fmla="*/ 1318659025 w 89"/>
                  <a:gd name="T35" fmla="*/ 468183769 h 74"/>
                  <a:gd name="T36" fmla="*/ 1087200197 w 89"/>
                  <a:gd name="T37" fmla="*/ 419619960 h 74"/>
                  <a:gd name="T38" fmla="*/ 1105267658 w 89"/>
                  <a:gd name="T39" fmla="*/ 322493557 h 74"/>
                  <a:gd name="T40" fmla="*/ 1071584018 w 89"/>
                  <a:gd name="T41" fmla="*/ 194649822 h 74"/>
                  <a:gd name="T42" fmla="*/ 988302058 w 89"/>
                  <a:gd name="T43" fmla="*/ 161049864 h 74"/>
                  <a:gd name="T44" fmla="*/ 873798284 w 89"/>
                  <a:gd name="T45" fmla="*/ 209997888 h 74"/>
                  <a:gd name="T46" fmla="*/ 840124175 w 89"/>
                  <a:gd name="T47" fmla="*/ 179290524 h 74"/>
                  <a:gd name="T48" fmla="*/ 774839107 w 89"/>
                  <a:gd name="T49" fmla="*/ 161049864 h 74"/>
                  <a:gd name="T50" fmla="*/ 741226847 w 89"/>
                  <a:gd name="T51" fmla="*/ 130728030 h 74"/>
                  <a:gd name="T52" fmla="*/ 626723074 w 89"/>
                  <a:gd name="T53" fmla="*/ 112485954 h 74"/>
                  <a:gd name="T54" fmla="*/ 577432178 w 89"/>
                  <a:gd name="T55" fmla="*/ 63921817 h 74"/>
                  <a:gd name="T56" fmla="*/ 494149812 w 89"/>
                  <a:gd name="T57" fmla="*/ 48563948 h 74"/>
                  <a:gd name="T58" fmla="*/ 429316146 w 89"/>
                  <a:gd name="T59" fmla="*/ 0 h 74"/>
                  <a:gd name="T60" fmla="*/ 395254005 w 89"/>
                  <a:gd name="T61" fmla="*/ 33204801 h 74"/>
                  <a:gd name="T62" fmla="*/ 345973045 w 89"/>
                  <a:gd name="T63" fmla="*/ 63921817 h 74"/>
                  <a:gd name="T64" fmla="*/ 330357069 w 89"/>
                  <a:gd name="T65" fmla="*/ 112485954 h 74"/>
                  <a:gd name="T66" fmla="*/ 280750232 w 89"/>
                  <a:gd name="T67" fmla="*/ 161049864 h 74"/>
                  <a:gd name="T68" fmla="*/ 247075109 w 89"/>
                  <a:gd name="T69" fmla="*/ 209997888 h 74"/>
                  <a:gd name="T70" fmla="*/ 148177324 w 89"/>
                  <a:gd name="T71" fmla="*/ 227854585 h 74"/>
                  <a:gd name="T72" fmla="*/ 114504027 w 89"/>
                  <a:gd name="T73" fmla="*/ 322493557 h 74"/>
                  <a:gd name="T74" fmla="*/ 49218210 w 89"/>
                  <a:gd name="T75" fmla="*/ 340340489 h 74"/>
                  <a:gd name="T76" fmla="*/ 49218210 w 89"/>
                  <a:gd name="T77" fmla="*/ 340340489 h 74"/>
                  <a:gd name="T78" fmla="*/ 15606223 w 89"/>
                  <a:gd name="T79" fmla="*/ 452826090 h 74"/>
                  <a:gd name="T80" fmla="*/ 33675110 w 89"/>
                  <a:gd name="T81" fmla="*/ 501774114 h 74"/>
                  <a:gd name="T82" fmla="*/ 0 w 89"/>
                  <a:gd name="T83" fmla="*/ 598911647 h 74"/>
                  <a:gd name="T84" fmla="*/ 15606223 w 89"/>
                  <a:gd name="T85" fmla="*/ 680680979 h 74"/>
                  <a:gd name="T86" fmla="*/ 15606223 w 89"/>
                  <a:gd name="T87" fmla="*/ 680680979 h 74"/>
                  <a:gd name="T88" fmla="*/ 361578882 w 89"/>
                  <a:gd name="T89" fmla="*/ 842114906 h 74"/>
                  <a:gd name="T90" fmla="*/ 429316146 w 89"/>
                  <a:gd name="T91" fmla="*/ 954609917 h 74"/>
                  <a:gd name="T92" fmla="*/ 527764099 w 89"/>
                  <a:gd name="T93" fmla="*/ 939251833 h 74"/>
                  <a:gd name="T94" fmla="*/ 577432178 w 89"/>
                  <a:gd name="T95" fmla="*/ 1051736118 h 74"/>
                  <a:gd name="T96" fmla="*/ 642329114 w 89"/>
                  <a:gd name="T97" fmla="*/ 1036378844 h 74"/>
                  <a:gd name="T98" fmla="*/ 741226847 w 89"/>
                  <a:gd name="T99" fmla="*/ 1018531506 h 74"/>
                  <a:gd name="T100" fmla="*/ 725620808 w 89"/>
                  <a:gd name="T101" fmla="*/ 1100300433 h 74"/>
                  <a:gd name="T102" fmla="*/ 725620808 w 89"/>
                  <a:gd name="T103" fmla="*/ 1197812771 h 74"/>
                  <a:gd name="T104" fmla="*/ 774839107 w 89"/>
                  <a:gd name="T105" fmla="*/ 1182464401 h 74"/>
                  <a:gd name="T106" fmla="*/ 824509213 w 89"/>
                  <a:gd name="T107" fmla="*/ 1149248457 h 74"/>
                  <a:gd name="T108" fmla="*/ 858193462 w 89"/>
                  <a:gd name="T109" fmla="*/ 1164607350 h 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9"/>
                  <a:gd name="T166" fmla="*/ 0 h 74"/>
                  <a:gd name="T167" fmla="*/ 89 w 89"/>
                  <a:gd name="T168" fmla="*/ 74 h 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9" h="74">
                    <a:moveTo>
                      <a:pt x="52" y="72"/>
                    </a:moveTo>
                    <a:cubicBezTo>
                      <a:pt x="52" y="72"/>
                      <a:pt x="52" y="72"/>
                      <a:pt x="52" y="72"/>
                    </a:cubicBezTo>
                    <a:cubicBezTo>
                      <a:pt x="56" y="70"/>
                      <a:pt x="59" y="71"/>
                      <a:pt x="64" y="69"/>
                    </a:cubicBezTo>
                    <a:cubicBezTo>
                      <a:pt x="66" y="68"/>
                      <a:pt x="65" y="67"/>
                      <a:pt x="66" y="67"/>
                    </a:cubicBezTo>
                    <a:cubicBezTo>
                      <a:pt x="68" y="67"/>
                      <a:pt x="69" y="68"/>
                      <a:pt x="71" y="68"/>
                    </a:cubicBezTo>
                    <a:cubicBezTo>
                      <a:pt x="72" y="68"/>
                      <a:pt x="73" y="67"/>
                      <a:pt x="74" y="68"/>
                    </a:cubicBezTo>
                    <a:cubicBezTo>
                      <a:pt x="75" y="68"/>
                      <a:pt x="75" y="69"/>
                      <a:pt x="77" y="70"/>
                    </a:cubicBezTo>
                    <a:cubicBezTo>
                      <a:pt x="79" y="69"/>
                      <a:pt x="81" y="69"/>
                      <a:pt x="83" y="68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2" y="65"/>
                      <a:pt x="82" y="64"/>
                    </a:cubicBezTo>
                    <a:cubicBezTo>
                      <a:pt x="83" y="63"/>
                      <a:pt x="86" y="63"/>
                      <a:pt x="86" y="61"/>
                    </a:cubicBezTo>
                    <a:cubicBezTo>
                      <a:pt x="87" y="59"/>
                      <a:pt x="89" y="59"/>
                      <a:pt x="89" y="57"/>
                    </a:cubicBezTo>
                    <a:cubicBezTo>
                      <a:pt x="89" y="54"/>
                      <a:pt x="86" y="56"/>
                      <a:pt x="82" y="51"/>
                    </a:cubicBezTo>
                    <a:cubicBezTo>
                      <a:pt x="81" y="50"/>
                      <a:pt x="82" y="47"/>
                      <a:pt x="82" y="45"/>
                    </a:cubicBezTo>
                    <a:cubicBezTo>
                      <a:pt x="85" y="40"/>
                      <a:pt x="87" y="41"/>
                      <a:pt x="88" y="41"/>
                    </a:cubicBezTo>
                    <a:cubicBezTo>
                      <a:pt x="89" y="41"/>
                      <a:pt x="89" y="37"/>
                      <a:pt x="88" y="37"/>
                    </a:cubicBezTo>
                    <a:cubicBezTo>
                      <a:pt x="86" y="37"/>
                      <a:pt x="84" y="38"/>
                      <a:pt x="83" y="37"/>
                    </a:cubicBezTo>
                    <a:cubicBezTo>
                      <a:pt x="81" y="34"/>
                      <a:pt x="84" y="31"/>
                      <a:pt x="80" y="29"/>
                    </a:cubicBezTo>
                    <a:cubicBezTo>
                      <a:pt x="77" y="26"/>
                      <a:pt x="69" y="28"/>
                      <a:pt x="66" y="26"/>
                    </a:cubicBezTo>
                    <a:cubicBezTo>
                      <a:pt x="64" y="23"/>
                      <a:pt x="68" y="22"/>
                      <a:pt x="67" y="20"/>
                    </a:cubicBezTo>
                    <a:cubicBezTo>
                      <a:pt x="67" y="18"/>
                      <a:pt x="67" y="15"/>
                      <a:pt x="65" y="12"/>
                    </a:cubicBezTo>
                    <a:cubicBezTo>
                      <a:pt x="63" y="12"/>
                      <a:pt x="62" y="10"/>
                      <a:pt x="60" y="10"/>
                    </a:cubicBezTo>
                    <a:cubicBezTo>
                      <a:pt x="58" y="10"/>
                      <a:pt x="54" y="12"/>
                      <a:pt x="53" y="13"/>
                    </a:cubicBezTo>
                    <a:cubicBezTo>
                      <a:pt x="52" y="13"/>
                      <a:pt x="52" y="11"/>
                      <a:pt x="51" y="11"/>
                    </a:cubicBezTo>
                    <a:cubicBezTo>
                      <a:pt x="50" y="10"/>
                      <a:pt x="48" y="11"/>
                      <a:pt x="47" y="10"/>
                    </a:cubicBezTo>
                    <a:cubicBezTo>
                      <a:pt x="45" y="10"/>
                      <a:pt x="46" y="8"/>
                      <a:pt x="45" y="8"/>
                    </a:cubicBezTo>
                    <a:cubicBezTo>
                      <a:pt x="44" y="7"/>
                      <a:pt x="42" y="9"/>
                      <a:pt x="38" y="7"/>
                    </a:cubicBezTo>
                    <a:cubicBezTo>
                      <a:pt x="36" y="6"/>
                      <a:pt x="36" y="5"/>
                      <a:pt x="35" y="4"/>
                    </a:cubicBezTo>
                    <a:cubicBezTo>
                      <a:pt x="34" y="4"/>
                      <a:pt x="33" y="5"/>
                      <a:pt x="30" y="3"/>
                    </a:cubicBezTo>
                    <a:cubicBezTo>
                      <a:pt x="29" y="3"/>
                      <a:pt x="28" y="1"/>
                      <a:pt x="26" y="0"/>
                    </a:cubicBezTo>
                    <a:cubicBezTo>
                      <a:pt x="25" y="0"/>
                      <a:pt x="25" y="1"/>
                      <a:pt x="24" y="2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0" y="5"/>
                      <a:pt x="20" y="6"/>
                      <a:pt x="20" y="7"/>
                    </a:cubicBezTo>
                    <a:cubicBezTo>
                      <a:pt x="19" y="8"/>
                      <a:pt x="18" y="8"/>
                      <a:pt x="17" y="10"/>
                    </a:cubicBezTo>
                    <a:cubicBezTo>
                      <a:pt x="16" y="11"/>
                      <a:pt x="16" y="12"/>
                      <a:pt x="15" y="13"/>
                    </a:cubicBezTo>
                    <a:cubicBezTo>
                      <a:pt x="14" y="15"/>
                      <a:pt x="11" y="13"/>
                      <a:pt x="9" y="14"/>
                    </a:cubicBezTo>
                    <a:cubicBezTo>
                      <a:pt x="8" y="15"/>
                      <a:pt x="8" y="18"/>
                      <a:pt x="7" y="20"/>
                    </a:cubicBezTo>
                    <a:cubicBezTo>
                      <a:pt x="6" y="21"/>
                      <a:pt x="5" y="21"/>
                      <a:pt x="3" y="21"/>
                    </a:cubicBezTo>
                    <a:cubicBezTo>
                      <a:pt x="3" y="24"/>
                      <a:pt x="1" y="25"/>
                      <a:pt x="1" y="28"/>
                    </a:cubicBezTo>
                    <a:cubicBezTo>
                      <a:pt x="0" y="29"/>
                      <a:pt x="2" y="30"/>
                      <a:pt x="2" y="31"/>
                    </a:cubicBezTo>
                    <a:cubicBezTo>
                      <a:pt x="2" y="34"/>
                      <a:pt x="0" y="31"/>
                      <a:pt x="0" y="37"/>
                    </a:cubicBezTo>
                    <a:cubicBezTo>
                      <a:pt x="0" y="38"/>
                      <a:pt x="1" y="40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9" y="43"/>
                      <a:pt x="16" y="47"/>
                      <a:pt x="22" y="52"/>
                    </a:cubicBezTo>
                    <a:cubicBezTo>
                      <a:pt x="24" y="54"/>
                      <a:pt x="24" y="57"/>
                      <a:pt x="26" y="59"/>
                    </a:cubicBezTo>
                    <a:cubicBezTo>
                      <a:pt x="27" y="60"/>
                      <a:pt x="28" y="58"/>
                      <a:pt x="32" y="58"/>
                    </a:cubicBezTo>
                    <a:cubicBezTo>
                      <a:pt x="34" y="60"/>
                      <a:pt x="33" y="64"/>
                      <a:pt x="35" y="65"/>
                    </a:cubicBezTo>
                    <a:cubicBezTo>
                      <a:pt x="36" y="65"/>
                      <a:pt x="37" y="64"/>
                      <a:pt x="39" y="64"/>
                    </a:cubicBezTo>
                    <a:cubicBezTo>
                      <a:pt x="42" y="66"/>
                      <a:pt x="45" y="62"/>
                      <a:pt x="45" y="63"/>
                    </a:cubicBezTo>
                    <a:cubicBezTo>
                      <a:pt x="47" y="65"/>
                      <a:pt x="44" y="67"/>
                      <a:pt x="44" y="68"/>
                    </a:cubicBezTo>
                    <a:cubicBezTo>
                      <a:pt x="46" y="72"/>
                      <a:pt x="42" y="72"/>
                      <a:pt x="44" y="74"/>
                    </a:cubicBezTo>
                    <a:cubicBezTo>
                      <a:pt x="46" y="74"/>
                      <a:pt x="46" y="73"/>
                      <a:pt x="47" y="73"/>
                    </a:cubicBezTo>
                    <a:cubicBezTo>
                      <a:pt x="49" y="73"/>
                      <a:pt x="49" y="71"/>
                      <a:pt x="50" y="71"/>
                    </a:cubicBezTo>
                    <a:cubicBezTo>
                      <a:pt x="51" y="71"/>
                      <a:pt x="51" y="72"/>
                      <a:pt x="52" y="72"/>
                    </a:cubicBezTo>
                    <a:close/>
                  </a:path>
                </a:pathLst>
              </a:custGeom>
              <a:solidFill>
                <a:srgbClr val="D2B3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4430" y="2800"/>
              <a:ext cx="80" cy="513"/>
            </a:xfrm>
            <a:custGeom>
              <a:avLst/>
              <a:gdLst>
                <a:gd name="T0" fmla="*/ 1326251 w 21"/>
                <a:gd name="T1" fmla="*/ 663896 h 131"/>
                <a:gd name="T2" fmla="*/ 1197989 w 21"/>
                <a:gd name="T3" fmla="*/ 1268994 h 131"/>
                <a:gd name="T4" fmla="*/ 663425 w 21"/>
                <a:gd name="T5" fmla="*/ 1099633 h 131"/>
                <a:gd name="T6" fmla="*/ 837573 w 21"/>
                <a:gd name="T7" fmla="*/ 1709241 h 131"/>
                <a:gd name="T8" fmla="*/ 1326251 w 21"/>
                <a:gd name="T9" fmla="*/ 3036294 h 131"/>
                <a:gd name="T10" fmla="*/ 1864564 w 21"/>
                <a:gd name="T11" fmla="*/ 3487597 h 131"/>
                <a:gd name="T12" fmla="*/ 2212918 w 21"/>
                <a:gd name="T13" fmla="*/ 2160545 h 131"/>
                <a:gd name="T14" fmla="*/ 2212918 w 21"/>
                <a:gd name="T15" fmla="*/ 436473 h 131"/>
                <a:gd name="T16" fmla="*/ 1513215 w 21"/>
                <a:gd name="T17" fmla="*/ 0 h 131"/>
                <a:gd name="T18" fmla="*/ 2038713 w 21"/>
                <a:gd name="T19" fmla="*/ 7133687 h 131"/>
                <a:gd name="T20" fmla="*/ 2212918 w 21"/>
                <a:gd name="T21" fmla="*/ 7357335 h 131"/>
                <a:gd name="T22" fmla="*/ 2888343 w 21"/>
                <a:gd name="T23" fmla="*/ 7357335 h 131"/>
                <a:gd name="T24" fmla="*/ 2527333 w 21"/>
                <a:gd name="T25" fmla="*/ 6300211 h 131"/>
                <a:gd name="T26" fmla="*/ 2353181 w 21"/>
                <a:gd name="T27" fmla="*/ 5633311 h 131"/>
                <a:gd name="T28" fmla="*/ 2527333 w 21"/>
                <a:gd name="T29" fmla="*/ 4760319 h 131"/>
                <a:gd name="T30" fmla="*/ 1864564 w 21"/>
                <a:gd name="T31" fmla="*/ 4532899 h 131"/>
                <a:gd name="T32" fmla="*/ 2038713 w 21"/>
                <a:gd name="T33" fmla="*/ 5424215 h 131"/>
                <a:gd name="T34" fmla="*/ 2212918 w 21"/>
                <a:gd name="T35" fmla="*/ 6087375 h 131"/>
                <a:gd name="T36" fmla="*/ 2353181 w 21"/>
                <a:gd name="T37" fmla="*/ 6300211 h 131"/>
                <a:gd name="T38" fmla="*/ 2702133 w 21"/>
                <a:gd name="T39" fmla="*/ 6087375 h 131"/>
                <a:gd name="T40" fmla="*/ 2527333 w 21"/>
                <a:gd name="T41" fmla="*/ 5633311 h 131"/>
                <a:gd name="T42" fmla="*/ 2888343 w 21"/>
                <a:gd name="T43" fmla="*/ 10393630 h 131"/>
                <a:gd name="T44" fmla="*/ 3190754 w 21"/>
                <a:gd name="T45" fmla="*/ 11057757 h 131"/>
                <a:gd name="T46" fmla="*/ 3377779 w 21"/>
                <a:gd name="T47" fmla="*/ 10393630 h 131"/>
                <a:gd name="T48" fmla="*/ 2702133 w 21"/>
                <a:gd name="T49" fmla="*/ 9516909 h 131"/>
                <a:gd name="T50" fmla="*/ 2527333 w 21"/>
                <a:gd name="T51" fmla="*/ 9729738 h 131"/>
                <a:gd name="T52" fmla="*/ 2888343 w 21"/>
                <a:gd name="T53" fmla="*/ 10181036 h 131"/>
                <a:gd name="T54" fmla="*/ 3062495 w 21"/>
                <a:gd name="T55" fmla="*/ 9957157 h 131"/>
                <a:gd name="T56" fmla="*/ 3062495 w 21"/>
                <a:gd name="T57" fmla="*/ 9516909 h 131"/>
                <a:gd name="T58" fmla="*/ 3062495 w 21"/>
                <a:gd name="T59" fmla="*/ 11666339 h 131"/>
                <a:gd name="T60" fmla="*/ 3062495 w 21"/>
                <a:gd name="T61" fmla="*/ 12330474 h 131"/>
                <a:gd name="T62" fmla="*/ 3062495 w 21"/>
                <a:gd name="T63" fmla="*/ 12993465 h 131"/>
                <a:gd name="T64" fmla="*/ 3377779 w 21"/>
                <a:gd name="T65" fmla="*/ 14108829 h 131"/>
                <a:gd name="T66" fmla="*/ 3551984 w 21"/>
                <a:gd name="T67" fmla="*/ 13217345 h 131"/>
                <a:gd name="T68" fmla="*/ 3377779 w 21"/>
                <a:gd name="T69" fmla="*/ 12330474 h 131"/>
                <a:gd name="T70" fmla="*/ 2353181 w 21"/>
                <a:gd name="T71" fmla="*/ 15153946 h 131"/>
                <a:gd name="T72" fmla="*/ 2038713 w 21"/>
                <a:gd name="T73" fmla="*/ 15590419 h 131"/>
                <a:gd name="T74" fmla="*/ 2527333 w 21"/>
                <a:gd name="T75" fmla="*/ 15590419 h 131"/>
                <a:gd name="T76" fmla="*/ 2888343 w 21"/>
                <a:gd name="T77" fmla="*/ 15818074 h 131"/>
                <a:gd name="T78" fmla="*/ 2702133 w 21"/>
                <a:gd name="T79" fmla="*/ 15153946 h 131"/>
                <a:gd name="T80" fmla="*/ 1864564 w 21"/>
                <a:gd name="T81" fmla="*/ 25547819 h 131"/>
                <a:gd name="T82" fmla="*/ 2038713 w 21"/>
                <a:gd name="T83" fmla="*/ 26874867 h 131"/>
                <a:gd name="T84" fmla="*/ 1023783 w 21"/>
                <a:gd name="T85" fmla="*/ 25334975 h 131"/>
                <a:gd name="T86" fmla="*/ 0 w 21"/>
                <a:gd name="T87" fmla="*/ 25998883 h 131"/>
                <a:gd name="T88" fmla="*/ 0 w 21"/>
                <a:gd name="T89" fmla="*/ 28148297 h 131"/>
                <a:gd name="T90" fmla="*/ 663425 w 21"/>
                <a:gd name="T91" fmla="*/ 27271576 h 131"/>
                <a:gd name="T92" fmla="*/ 1326251 w 21"/>
                <a:gd name="T93" fmla="*/ 21014859 h 131"/>
                <a:gd name="T94" fmla="*/ 837573 w 21"/>
                <a:gd name="T95" fmla="*/ 22511283 h 131"/>
                <a:gd name="T96" fmla="*/ 837573 w 21"/>
                <a:gd name="T97" fmla="*/ 23387283 h 131"/>
                <a:gd name="T98" fmla="*/ 1513215 w 21"/>
                <a:gd name="T99" fmla="*/ 24502458 h 131"/>
                <a:gd name="T100" fmla="*/ 1864564 w 21"/>
                <a:gd name="T101" fmla="*/ 21451402 h 131"/>
                <a:gd name="T102" fmla="*/ 2212918 w 21"/>
                <a:gd name="T103" fmla="*/ 20123367 h 131"/>
                <a:gd name="T104" fmla="*/ 1687204 w 21"/>
                <a:gd name="T105" fmla="*/ 20123367 h 131"/>
                <a:gd name="T106" fmla="*/ 2527333 w 21"/>
                <a:gd name="T107" fmla="*/ 16863195 h 131"/>
                <a:gd name="T108" fmla="*/ 2353181 w 21"/>
                <a:gd name="T109" fmla="*/ 19305685 h 131"/>
                <a:gd name="T110" fmla="*/ 3062495 w 21"/>
                <a:gd name="T111" fmla="*/ 17087067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"/>
                <a:gd name="T169" fmla="*/ 0 h 131"/>
                <a:gd name="T170" fmla="*/ 21 w 21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" h="131">
                  <a:moveTo>
                    <a:pt x="9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cubicBezTo>
                    <a:pt x="6" y="8"/>
                    <a:pt x="6" y="7"/>
                    <a:pt x="7" y="7"/>
                  </a:cubicBezTo>
                  <a:cubicBezTo>
                    <a:pt x="8" y="8"/>
                    <a:pt x="8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8" y="11"/>
                    <a:pt x="8" y="12"/>
                    <a:pt x="8" y="13"/>
                  </a:cubicBezTo>
                  <a:lnTo>
                    <a:pt x="8" y="14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5"/>
                  </a:ln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3" y="11"/>
                    <a:pt x="13" y="10"/>
                  </a:cubicBezTo>
                  <a:lnTo>
                    <a:pt x="14" y="9"/>
                  </a:lnTo>
                  <a:lnTo>
                    <a:pt x="13" y="8"/>
                  </a:lnTo>
                  <a:cubicBezTo>
                    <a:pt x="13" y="7"/>
                    <a:pt x="12" y="6"/>
                    <a:pt x="12" y="5"/>
                  </a:cubicBezTo>
                  <a:lnTo>
                    <a:pt x="13" y="5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close/>
                  <a:moveTo>
                    <a:pt x="13" y="31"/>
                  </a:move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cubicBezTo>
                    <a:pt x="12" y="32"/>
                    <a:pt x="12" y="32"/>
                    <a:pt x="12" y="32"/>
                  </a:cubicBezTo>
                  <a:lnTo>
                    <a:pt x="12" y="33"/>
                  </a:lnTo>
                  <a:lnTo>
                    <a:pt x="12" y="34"/>
                  </a:lnTo>
                  <a:lnTo>
                    <a:pt x="13" y="34"/>
                  </a:lnTo>
                  <a:cubicBezTo>
                    <a:pt x="14" y="34"/>
                    <a:pt x="14" y="34"/>
                    <a:pt x="14" y="34"/>
                  </a:cubicBezTo>
                  <a:lnTo>
                    <a:pt x="15" y="35"/>
                  </a:lnTo>
                  <a:lnTo>
                    <a:pt x="16" y="36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4" y="31"/>
                  </a:lnTo>
                  <a:lnTo>
                    <a:pt x="13" y="31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4" y="21"/>
                  </a:lnTo>
                  <a:cubicBezTo>
                    <a:pt x="13" y="21"/>
                    <a:pt x="13" y="21"/>
                    <a:pt x="12" y="20"/>
                  </a:cubicBezTo>
                  <a:lnTo>
                    <a:pt x="11" y="21"/>
                  </a:lnTo>
                  <a:lnTo>
                    <a:pt x="11" y="22"/>
                  </a:lnTo>
                  <a:cubicBezTo>
                    <a:pt x="11" y="22"/>
                    <a:pt x="11" y="23"/>
                    <a:pt x="11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cubicBezTo>
                    <a:pt x="13" y="27"/>
                    <a:pt x="13" y="27"/>
                    <a:pt x="13" y="27"/>
                  </a:cubicBezTo>
                  <a:lnTo>
                    <a:pt x="13" y="28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6"/>
                  </a:lnTo>
                  <a:close/>
                  <a:moveTo>
                    <a:pt x="18" y="47"/>
                  </a:moveTo>
                  <a:lnTo>
                    <a:pt x="18" y="48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8" y="47"/>
                  </a:lnTo>
                  <a:close/>
                  <a:moveTo>
                    <a:pt x="17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7" y="43"/>
                  </a:lnTo>
                  <a:close/>
                  <a:moveTo>
                    <a:pt x="19" y="54"/>
                  </a:moveTo>
                  <a:lnTo>
                    <a:pt x="18" y="54"/>
                  </a:lnTo>
                  <a:lnTo>
                    <a:pt x="18" y="55"/>
                  </a:lnTo>
                  <a:cubicBezTo>
                    <a:pt x="17" y="56"/>
                    <a:pt x="17" y="56"/>
                    <a:pt x="18" y="57"/>
                  </a:cubicBezTo>
                  <a:lnTo>
                    <a:pt x="18" y="58"/>
                  </a:lnTo>
                  <a:lnTo>
                    <a:pt x="19" y="58"/>
                  </a:lnTo>
                  <a:lnTo>
                    <a:pt x="18" y="58"/>
                  </a:lnTo>
                  <a:lnTo>
                    <a:pt x="18" y="59"/>
                  </a:lnTo>
                  <a:lnTo>
                    <a:pt x="18" y="60"/>
                  </a:lnTo>
                  <a:lnTo>
                    <a:pt x="18" y="61"/>
                  </a:lnTo>
                  <a:cubicBezTo>
                    <a:pt x="18" y="62"/>
                    <a:pt x="18" y="63"/>
                    <a:pt x="18" y="64"/>
                  </a:cubicBezTo>
                  <a:lnTo>
                    <a:pt x="17" y="66"/>
                  </a:lnTo>
                  <a:lnTo>
                    <a:pt x="19" y="66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1" y="63"/>
                  </a:lnTo>
                  <a:cubicBezTo>
                    <a:pt x="21" y="63"/>
                    <a:pt x="21" y="62"/>
                    <a:pt x="21" y="61"/>
                  </a:cubicBezTo>
                  <a:cubicBezTo>
                    <a:pt x="21" y="61"/>
                    <a:pt x="21" y="60"/>
                    <a:pt x="21" y="60"/>
                  </a:cubicBezTo>
                  <a:lnTo>
                    <a:pt x="21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20" y="57"/>
                  </a:lnTo>
                  <a:cubicBezTo>
                    <a:pt x="20" y="57"/>
                    <a:pt x="20" y="57"/>
                    <a:pt x="20" y="56"/>
                  </a:cubicBezTo>
                  <a:cubicBezTo>
                    <a:pt x="20" y="56"/>
                    <a:pt x="20" y="55"/>
                    <a:pt x="20" y="55"/>
                  </a:cubicBezTo>
                  <a:lnTo>
                    <a:pt x="19" y="54"/>
                  </a:lnTo>
                  <a:close/>
                  <a:moveTo>
                    <a:pt x="14" y="70"/>
                  </a:moveTo>
                  <a:lnTo>
                    <a:pt x="13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2"/>
                  </a:lnTo>
                  <a:cubicBezTo>
                    <a:pt x="12" y="72"/>
                    <a:pt x="12" y="72"/>
                    <a:pt x="13" y="72"/>
                  </a:cubicBezTo>
                  <a:lnTo>
                    <a:pt x="13" y="73"/>
                  </a:lnTo>
                  <a:lnTo>
                    <a:pt x="14" y="73"/>
                  </a:lnTo>
                  <a:cubicBezTo>
                    <a:pt x="14" y="73"/>
                    <a:pt x="14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lnTo>
                    <a:pt x="16" y="73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3"/>
                  </a:lnTo>
                  <a:cubicBezTo>
                    <a:pt x="17" y="73"/>
                    <a:pt x="17" y="73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lnTo>
                    <a:pt x="16" y="70"/>
                  </a:lnTo>
                  <a:lnTo>
                    <a:pt x="15" y="71"/>
                  </a:lnTo>
                  <a:cubicBezTo>
                    <a:pt x="15" y="70"/>
                    <a:pt x="15" y="70"/>
                    <a:pt x="14" y="70"/>
                  </a:cubicBezTo>
                  <a:close/>
                  <a:moveTo>
                    <a:pt x="11" y="118"/>
                  </a:moveTo>
                  <a:cubicBezTo>
                    <a:pt x="10" y="120"/>
                    <a:pt x="9" y="122"/>
                    <a:pt x="8" y="124"/>
                  </a:cubicBezTo>
                  <a:lnTo>
                    <a:pt x="10" y="124"/>
                  </a:lnTo>
                  <a:lnTo>
                    <a:pt x="11" y="124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2" y="122"/>
                  </a:lnTo>
                  <a:lnTo>
                    <a:pt x="12" y="121"/>
                  </a:lnTo>
                  <a:cubicBezTo>
                    <a:pt x="12" y="121"/>
                    <a:pt x="12" y="121"/>
                    <a:pt x="12" y="121"/>
                  </a:cubicBezTo>
                  <a:lnTo>
                    <a:pt x="11" y="118"/>
                  </a:lnTo>
                  <a:close/>
                  <a:moveTo>
                    <a:pt x="6" y="117"/>
                  </a:moveTo>
                  <a:cubicBezTo>
                    <a:pt x="6" y="117"/>
                    <a:pt x="5" y="117"/>
                    <a:pt x="4" y="117"/>
                  </a:cubicBezTo>
                  <a:cubicBezTo>
                    <a:pt x="3" y="117"/>
                    <a:pt x="3" y="117"/>
                    <a:pt x="2" y="117"/>
                  </a:cubicBezTo>
                  <a:cubicBezTo>
                    <a:pt x="1" y="118"/>
                    <a:pt x="1" y="118"/>
                    <a:pt x="0" y="118"/>
                  </a:cubicBezTo>
                  <a:lnTo>
                    <a:pt x="0" y="119"/>
                  </a:lnTo>
                  <a:lnTo>
                    <a:pt x="0" y="120"/>
                  </a:lnTo>
                  <a:cubicBezTo>
                    <a:pt x="0" y="121"/>
                    <a:pt x="0" y="121"/>
                    <a:pt x="0" y="122"/>
                  </a:cubicBezTo>
                  <a:cubicBezTo>
                    <a:pt x="1" y="122"/>
                    <a:pt x="1" y="123"/>
                    <a:pt x="1" y="123"/>
                  </a:cubicBezTo>
                  <a:lnTo>
                    <a:pt x="1" y="124"/>
                  </a:lnTo>
                  <a:cubicBezTo>
                    <a:pt x="0" y="126"/>
                    <a:pt x="0" y="127"/>
                    <a:pt x="0" y="129"/>
                  </a:cubicBezTo>
                  <a:lnTo>
                    <a:pt x="0" y="130"/>
                  </a:lnTo>
                  <a:lnTo>
                    <a:pt x="1" y="131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3" y="130"/>
                  </a:lnTo>
                  <a:cubicBezTo>
                    <a:pt x="4" y="129"/>
                    <a:pt x="4" y="128"/>
                    <a:pt x="4" y="126"/>
                  </a:cubicBezTo>
                  <a:cubicBezTo>
                    <a:pt x="4" y="125"/>
                    <a:pt x="4" y="124"/>
                    <a:pt x="5" y="123"/>
                  </a:cubicBezTo>
                  <a:cubicBezTo>
                    <a:pt x="5" y="123"/>
                    <a:pt x="5" y="122"/>
                    <a:pt x="5" y="122"/>
                  </a:cubicBezTo>
                  <a:cubicBezTo>
                    <a:pt x="5" y="121"/>
                    <a:pt x="5" y="121"/>
                    <a:pt x="6" y="120"/>
                  </a:cubicBezTo>
                  <a:cubicBezTo>
                    <a:pt x="6" y="120"/>
                    <a:pt x="6" y="119"/>
                    <a:pt x="6" y="119"/>
                  </a:cubicBezTo>
                  <a:lnTo>
                    <a:pt x="6" y="117"/>
                  </a:lnTo>
                  <a:close/>
                  <a:moveTo>
                    <a:pt x="8" y="97"/>
                  </a:moveTo>
                  <a:cubicBezTo>
                    <a:pt x="8" y="97"/>
                    <a:pt x="7" y="98"/>
                    <a:pt x="7" y="98"/>
                  </a:cubicBezTo>
                  <a:cubicBezTo>
                    <a:pt x="6" y="98"/>
                    <a:pt x="6" y="98"/>
                    <a:pt x="5" y="99"/>
                  </a:cubicBezTo>
                  <a:lnTo>
                    <a:pt x="4" y="100"/>
                  </a:lnTo>
                  <a:cubicBezTo>
                    <a:pt x="5" y="101"/>
                    <a:pt x="5" y="101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5" y="103"/>
                    <a:pt x="5" y="103"/>
                    <a:pt x="5" y="104"/>
                  </a:cubicBezTo>
                  <a:lnTo>
                    <a:pt x="4" y="105"/>
                  </a:lnTo>
                  <a:lnTo>
                    <a:pt x="4" y="106"/>
                  </a:lnTo>
                  <a:cubicBezTo>
                    <a:pt x="5" y="107"/>
                    <a:pt x="5" y="108"/>
                    <a:pt x="5" y="108"/>
                  </a:cubicBezTo>
                  <a:cubicBezTo>
                    <a:pt x="5" y="110"/>
                    <a:pt x="5" y="112"/>
                    <a:pt x="5" y="114"/>
                  </a:cubicBezTo>
                  <a:cubicBezTo>
                    <a:pt x="6" y="114"/>
                    <a:pt x="6" y="115"/>
                    <a:pt x="6" y="115"/>
                  </a:cubicBezTo>
                  <a:lnTo>
                    <a:pt x="7" y="117"/>
                  </a:lnTo>
                  <a:lnTo>
                    <a:pt x="8" y="115"/>
                  </a:lnTo>
                  <a:cubicBezTo>
                    <a:pt x="8" y="115"/>
                    <a:pt x="9" y="115"/>
                    <a:pt x="9" y="114"/>
                  </a:cubicBezTo>
                  <a:cubicBezTo>
                    <a:pt x="9" y="114"/>
                    <a:pt x="9" y="114"/>
                    <a:pt x="9" y="113"/>
                  </a:cubicBezTo>
                  <a:cubicBezTo>
                    <a:pt x="9" y="113"/>
                    <a:pt x="10" y="112"/>
                    <a:pt x="10" y="112"/>
                  </a:cubicBezTo>
                  <a:cubicBezTo>
                    <a:pt x="10" y="111"/>
                    <a:pt x="10" y="111"/>
                    <a:pt x="10" y="110"/>
                  </a:cubicBezTo>
                  <a:cubicBezTo>
                    <a:pt x="9" y="109"/>
                    <a:pt x="9" y="107"/>
                    <a:pt x="9" y="106"/>
                  </a:cubicBezTo>
                  <a:cubicBezTo>
                    <a:pt x="10" y="105"/>
                    <a:pt x="10" y="104"/>
                    <a:pt x="10" y="104"/>
                  </a:cubicBezTo>
                  <a:cubicBezTo>
                    <a:pt x="11" y="103"/>
                    <a:pt x="11" y="103"/>
                    <a:pt x="11" y="102"/>
                  </a:cubicBezTo>
                  <a:cubicBezTo>
                    <a:pt x="11" y="101"/>
                    <a:pt x="11" y="100"/>
                    <a:pt x="11" y="99"/>
                  </a:cubicBezTo>
                  <a:cubicBezTo>
                    <a:pt x="12" y="99"/>
                    <a:pt x="13" y="98"/>
                    <a:pt x="13" y="97"/>
                  </a:cubicBezTo>
                  <a:lnTo>
                    <a:pt x="13" y="96"/>
                  </a:lnTo>
                  <a:cubicBezTo>
                    <a:pt x="13" y="96"/>
                    <a:pt x="14" y="95"/>
                    <a:pt x="14" y="95"/>
                  </a:cubicBezTo>
                  <a:lnTo>
                    <a:pt x="13" y="94"/>
                  </a:lnTo>
                  <a:lnTo>
                    <a:pt x="13" y="93"/>
                  </a:lnTo>
                  <a:lnTo>
                    <a:pt x="12" y="93"/>
                  </a:lnTo>
                  <a:lnTo>
                    <a:pt x="12" y="92"/>
                  </a:lnTo>
                  <a:lnTo>
                    <a:pt x="11" y="92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8" y="97"/>
                  </a:lnTo>
                  <a:close/>
                  <a:moveTo>
                    <a:pt x="16" y="76"/>
                  </a:moveTo>
                  <a:lnTo>
                    <a:pt x="15" y="77"/>
                  </a:lnTo>
                  <a:cubicBezTo>
                    <a:pt x="15" y="77"/>
                    <a:pt x="15" y="77"/>
                    <a:pt x="15" y="78"/>
                  </a:cubicBezTo>
                  <a:cubicBezTo>
                    <a:pt x="14" y="78"/>
                    <a:pt x="14" y="79"/>
                    <a:pt x="14" y="80"/>
                  </a:cubicBezTo>
                  <a:cubicBezTo>
                    <a:pt x="14" y="82"/>
                    <a:pt x="13" y="84"/>
                    <a:pt x="13" y="85"/>
                  </a:cubicBezTo>
                  <a:cubicBezTo>
                    <a:pt x="13" y="86"/>
                    <a:pt x="13" y="87"/>
                    <a:pt x="13" y="88"/>
                  </a:cubicBezTo>
                  <a:cubicBezTo>
                    <a:pt x="13" y="89"/>
                    <a:pt x="13" y="89"/>
                    <a:pt x="13" y="89"/>
                  </a:cubicBezTo>
                  <a:lnTo>
                    <a:pt x="14" y="89"/>
                  </a:lnTo>
                  <a:lnTo>
                    <a:pt x="15" y="90"/>
                  </a:lnTo>
                  <a:lnTo>
                    <a:pt x="15" y="89"/>
                  </a:lnTo>
                  <a:cubicBezTo>
                    <a:pt x="16" y="89"/>
                    <a:pt x="16" y="88"/>
                    <a:pt x="16" y="88"/>
                  </a:cubicBezTo>
                  <a:cubicBezTo>
                    <a:pt x="17" y="86"/>
                    <a:pt x="18" y="84"/>
                    <a:pt x="18" y="82"/>
                  </a:cubicBezTo>
                  <a:cubicBezTo>
                    <a:pt x="18" y="81"/>
                    <a:pt x="18" y="80"/>
                    <a:pt x="18" y="79"/>
                  </a:cubicBezTo>
                  <a:cubicBezTo>
                    <a:pt x="18" y="78"/>
                    <a:pt x="17" y="78"/>
                    <a:pt x="17" y="78"/>
                  </a:cubicBezTo>
                  <a:lnTo>
                    <a:pt x="17" y="77"/>
                  </a:lnTo>
                  <a:lnTo>
                    <a:pt x="16" y="76"/>
                  </a:lnTo>
                  <a:close/>
                </a:path>
              </a:pathLst>
            </a:custGeom>
            <a:solidFill>
              <a:srgbClr val="D8DBE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042" y="2936"/>
              <a:ext cx="314" cy="424"/>
            </a:xfrm>
            <a:custGeom>
              <a:avLst/>
              <a:gdLst>
                <a:gd name="T0" fmla="*/ 12579712 w 82"/>
                <a:gd name="T1" fmla="*/ 21045697 h 108"/>
                <a:gd name="T2" fmla="*/ 13086914 w 82"/>
                <a:gd name="T3" fmla="*/ 23935115 h 108"/>
                <a:gd name="T4" fmla="*/ 11504454 w 82"/>
                <a:gd name="T5" fmla="*/ 22568673 h 108"/>
                <a:gd name="T6" fmla="*/ 10079316 w 82"/>
                <a:gd name="T7" fmla="*/ 19076108 h 108"/>
                <a:gd name="T8" fmla="*/ 9574703 w 82"/>
                <a:gd name="T9" fmla="*/ 17494431 h 108"/>
                <a:gd name="T10" fmla="*/ 8137158 w 82"/>
                <a:gd name="T11" fmla="*/ 15971224 h 108"/>
                <a:gd name="T12" fmla="*/ 6375115 w 82"/>
                <a:gd name="T13" fmla="*/ 12635185 h 108"/>
                <a:gd name="T14" fmla="*/ 4757345 w 82"/>
                <a:gd name="T15" fmla="*/ 9083989 h 108"/>
                <a:gd name="T16" fmla="*/ 3379758 w 82"/>
                <a:gd name="T17" fmla="*/ 8637125 h 108"/>
                <a:gd name="T18" fmla="*/ 3379758 w 82"/>
                <a:gd name="T19" fmla="*/ 8180024 h 108"/>
                <a:gd name="T20" fmla="*/ 2824840 w 82"/>
                <a:gd name="T21" fmla="*/ 7963642 h 108"/>
                <a:gd name="T22" fmla="*/ 2500401 w 82"/>
                <a:gd name="T23" fmla="*/ 6887483 h 108"/>
                <a:gd name="T24" fmla="*/ 1762646 w 82"/>
                <a:gd name="T25" fmla="*/ 4859009 h 108"/>
                <a:gd name="T26" fmla="*/ 1062182 w 82"/>
                <a:gd name="T27" fmla="*/ 3104634 h 108"/>
                <a:gd name="T28" fmla="*/ 1437546 w 82"/>
                <a:gd name="T29" fmla="*/ 3336028 h 108"/>
                <a:gd name="T30" fmla="*/ 1570000 w 82"/>
                <a:gd name="T31" fmla="*/ 2658017 h 108"/>
                <a:gd name="T32" fmla="*/ 1437546 w 82"/>
                <a:gd name="T33" fmla="*/ 2427593 h 108"/>
                <a:gd name="T34" fmla="*/ 1242364 w 82"/>
                <a:gd name="T35" fmla="*/ 1522981 h 108"/>
                <a:gd name="T36" fmla="*/ 508098 w 82"/>
                <a:gd name="T37" fmla="*/ 1135052 h 108"/>
                <a:gd name="T38" fmla="*/ 179508 w 82"/>
                <a:gd name="T39" fmla="*/ 904628 h 108"/>
                <a:gd name="T40" fmla="*/ 375410 w 82"/>
                <a:gd name="T41" fmla="*/ 446865 h 108"/>
                <a:gd name="T42" fmla="*/ 508098 w 82"/>
                <a:gd name="T43" fmla="*/ 0 h 108"/>
                <a:gd name="T44" fmla="*/ 1437546 w 82"/>
                <a:gd name="T45" fmla="*/ 446865 h 108"/>
                <a:gd name="T46" fmla="*/ 1437546 w 82"/>
                <a:gd name="T47" fmla="*/ 1135052 h 108"/>
                <a:gd name="T48" fmla="*/ 3187111 w 82"/>
                <a:gd name="T49" fmla="*/ 2427593 h 108"/>
                <a:gd name="T50" fmla="*/ 2632178 w 82"/>
                <a:gd name="T51" fmla="*/ 2658017 h 108"/>
                <a:gd name="T52" fmla="*/ 4067380 w 82"/>
                <a:gd name="T53" fmla="*/ 3336028 h 108"/>
                <a:gd name="T54" fmla="*/ 4441951 w 82"/>
                <a:gd name="T55" fmla="*/ 4627615 h 108"/>
                <a:gd name="T56" fmla="*/ 4067380 w 82"/>
                <a:gd name="T57" fmla="*/ 4627615 h 108"/>
                <a:gd name="T58" fmla="*/ 4625553 w 82"/>
                <a:gd name="T59" fmla="*/ 5305874 h 108"/>
                <a:gd name="T60" fmla="*/ 4625553 w 82"/>
                <a:gd name="T61" fmla="*/ 6209531 h 108"/>
                <a:gd name="T62" fmla="*/ 6375115 w 82"/>
                <a:gd name="T63" fmla="*/ 7502071 h 108"/>
                <a:gd name="T64" fmla="*/ 6749644 w 82"/>
                <a:gd name="T65" fmla="*/ 7330528 h 108"/>
                <a:gd name="T66" fmla="*/ 9574703 w 82"/>
                <a:gd name="T67" fmla="*/ 10606950 h 108"/>
                <a:gd name="T68" fmla="*/ 9887561 w 82"/>
                <a:gd name="T69" fmla="*/ 11053524 h 108"/>
                <a:gd name="T70" fmla="*/ 11142121 w 82"/>
                <a:gd name="T71" fmla="*/ 11958143 h 108"/>
                <a:gd name="T72" fmla="*/ 12024790 w 82"/>
                <a:gd name="T73" fmla="*/ 12866579 h 108"/>
                <a:gd name="T74" fmla="*/ 9379464 w 82"/>
                <a:gd name="T75" fmla="*/ 13096999 h 108"/>
                <a:gd name="T76" fmla="*/ 9754885 w 82"/>
                <a:gd name="T77" fmla="*/ 14619975 h 108"/>
                <a:gd name="T78" fmla="*/ 9887561 w 82"/>
                <a:gd name="T79" fmla="*/ 16201652 h 108"/>
                <a:gd name="T80" fmla="*/ 10817070 w 82"/>
                <a:gd name="T81" fmla="*/ 18399059 h 108"/>
                <a:gd name="T82" fmla="*/ 12387062 w 82"/>
                <a:gd name="T83" fmla="*/ 19076108 h 108"/>
                <a:gd name="T84" fmla="*/ 13267334 w 82"/>
                <a:gd name="T85" fmla="*/ 20152204 h 108"/>
                <a:gd name="T86" fmla="*/ 13450097 w 82"/>
                <a:gd name="T87" fmla="*/ 19306528 h 108"/>
                <a:gd name="T88" fmla="*/ 14512213 w 82"/>
                <a:gd name="T89" fmla="*/ 21503696 h 108"/>
                <a:gd name="T90" fmla="*/ 13641905 w 82"/>
                <a:gd name="T91" fmla="*/ 20599068 h 108"/>
                <a:gd name="T92" fmla="*/ 12579712 w 82"/>
                <a:gd name="T93" fmla="*/ 21045697 h 1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108"/>
                <a:gd name="T143" fmla="*/ 82 w 82"/>
                <a:gd name="T144" fmla="*/ 108 h 1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108">
                  <a:moveTo>
                    <a:pt x="71" y="95"/>
                  </a:moveTo>
                  <a:cubicBezTo>
                    <a:pt x="69" y="96"/>
                    <a:pt x="72" y="101"/>
                    <a:pt x="74" y="108"/>
                  </a:cubicBezTo>
                  <a:cubicBezTo>
                    <a:pt x="71" y="108"/>
                    <a:pt x="68" y="104"/>
                    <a:pt x="65" y="102"/>
                  </a:cubicBezTo>
                  <a:cubicBezTo>
                    <a:pt x="63" y="91"/>
                    <a:pt x="63" y="93"/>
                    <a:pt x="57" y="86"/>
                  </a:cubicBezTo>
                  <a:cubicBezTo>
                    <a:pt x="56" y="84"/>
                    <a:pt x="56" y="82"/>
                    <a:pt x="54" y="79"/>
                  </a:cubicBezTo>
                  <a:cubicBezTo>
                    <a:pt x="52" y="77"/>
                    <a:pt x="48" y="76"/>
                    <a:pt x="46" y="72"/>
                  </a:cubicBezTo>
                  <a:cubicBezTo>
                    <a:pt x="42" y="67"/>
                    <a:pt x="43" y="64"/>
                    <a:pt x="36" y="57"/>
                  </a:cubicBezTo>
                  <a:cubicBezTo>
                    <a:pt x="30" y="50"/>
                    <a:pt x="31" y="46"/>
                    <a:pt x="27" y="41"/>
                  </a:cubicBezTo>
                  <a:cubicBezTo>
                    <a:pt x="25" y="39"/>
                    <a:pt x="21" y="41"/>
                    <a:pt x="19" y="39"/>
                  </a:cubicBezTo>
                  <a:cubicBezTo>
                    <a:pt x="19" y="38"/>
                    <a:pt x="20" y="37"/>
                    <a:pt x="19" y="37"/>
                  </a:cubicBezTo>
                  <a:cubicBezTo>
                    <a:pt x="18" y="36"/>
                    <a:pt x="17" y="37"/>
                    <a:pt x="16" y="36"/>
                  </a:cubicBezTo>
                  <a:cubicBezTo>
                    <a:pt x="15" y="35"/>
                    <a:pt x="15" y="33"/>
                    <a:pt x="14" y="31"/>
                  </a:cubicBezTo>
                  <a:cubicBezTo>
                    <a:pt x="10" y="27"/>
                    <a:pt x="11" y="24"/>
                    <a:pt x="10" y="22"/>
                  </a:cubicBezTo>
                  <a:cubicBezTo>
                    <a:pt x="7" y="19"/>
                    <a:pt x="3" y="16"/>
                    <a:pt x="6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8" y="9"/>
                    <a:pt x="7" y="8"/>
                    <a:pt x="7" y="7"/>
                  </a:cubicBezTo>
                  <a:cubicBezTo>
                    <a:pt x="6" y="6"/>
                    <a:pt x="5" y="6"/>
                    <a:pt x="3" y="5"/>
                  </a:cubicBezTo>
                  <a:cubicBezTo>
                    <a:pt x="3" y="5"/>
                    <a:pt x="1" y="4"/>
                    <a:pt x="1" y="4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5" y="0"/>
                    <a:pt x="6" y="0"/>
                    <a:pt x="8" y="2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11" y="8"/>
                    <a:pt x="17" y="10"/>
                    <a:pt x="18" y="11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5" y="14"/>
                    <a:pt x="20" y="15"/>
                    <a:pt x="23" y="15"/>
                  </a:cubicBezTo>
                  <a:cubicBezTo>
                    <a:pt x="24" y="17"/>
                    <a:pt x="24" y="19"/>
                    <a:pt x="25" y="21"/>
                  </a:cubicBezTo>
                  <a:cubicBezTo>
                    <a:pt x="24" y="21"/>
                    <a:pt x="23" y="20"/>
                    <a:pt x="23" y="21"/>
                  </a:cubicBezTo>
                  <a:cubicBezTo>
                    <a:pt x="22" y="23"/>
                    <a:pt x="25" y="24"/>
                    <a:pt x="26" y="24"/>
                  </a:cubicBezTo>
                  <a:cubicBezTo>
                    <a:pt x="27" y="25"/>
                    <a:pt x="25" y="26"/>
                    <a:pt x="26" y="28"/>
                  </a:cubicBezTo>
                  <a:cubicBezTo>
                    <a:pt x="31" y="29"/>
                    <a:pt x="36" y="31"/>
                    <a:pt x="36" y="34"/>
                  </a:cubicBezTo>
                  <a:cubicBezTo>
                    <a:pt x="36" y="35"/>
                    <a:pt x="37" y="34"/>
                    <a:pt x="38" y="33"/>
                  </a:cubicBezTo>
                  <a:cubicBezTo>
                    <a:pt x="43" y="39"/>
                    <a:pt x="50" y="44"/>
                    <a:pt x="54" y="48"/>
                  </a:cubicBezTo>
                  <a:cubicBezTo>
                    <a:pt x="55" y="49"/>
                    <a:pt x="56" y="50"/>
                    <a:pt x="56" y="50"/>
                  </a:cubicBezTo>
                  <a:cubicBezTo>
                    <a:pt x="58" y="51"/>
                    <a:pt x="60" y="53"/>
                    <a:pt x="63" y="54"/>
                  </a:cubicBezTo>
                  <a:cubicBezTo>
                    <a:pt x="67" y="54"/>
                    <a:pt x="69" y="56"/>
                    <a:pt x="68" y="58"/>
                  </a:cubicBezTo>
                  <a:cubicBezTo>
                    <a:pt x="62" y="57"/>
                    <a:pt x="57" y="55"/>
                    <a:pt x="53" y="59"/>
                  </a:cubicBezTo>
                  <a:cubicBezTo>
                    <a:pt x="52" y="60"/>
                    <a:pt x="52" y="62"/>
                    <a:pt x="55" y="66"/>
                  </a:cubicBezTo>
                  <a:cubicBezTo>
                    <a:pt x="55" y="69"/>
                    <a:pt x="55" y="70"/>
                    <a:pt x="56" y="73"/>
                  </a:cubicBezTo>
                  <a:cubicBezTo>
                    <a:pt x="59" y="76"/>
                    <a:pt x="60" y="81"/>
                    <a:pt x="61" y="83"/>
                  </a:cubicBezTo>
                  <a:cubicBezTo>
                    <a:pt x="64" y="85"/>
                    <a:pt x="68" y="85"/>
                    <a:pt x="70" y="86"/>
                  </a:cubicBezTo>
                  <a:cubicBezTo>
                    <a:pt x="73" y="88"/>
                    <a:pt x="74" y="90"/>
                    <a:pt x="75" y="91"/>
                  </a:cubicBezTo>
                  <a:cubicBezTo>
                    <a:pt x="76" y="90"/>
                    <a:pt x="75" y="87"/>
                    <a:pt x="76" y="87"/>
                  </a:cubicBezTo>
                  <a:cubicBezTo>
                    <a:pt x="80" y="89"/>
                    <a:pt x="82" y="92"/>
                    <a:pt x="82" y="97"/>
                  </a:cubicBezTo>
                  <a:cubicBezTo>
                    <a:pt x="81" y="98"/>
                    <a:pt x="80" y="93"/>
                    <a:pt x="77" y="93"/>
                  </a:cubicBezTo>
                  <a:cubicBezTo>
                    <a:pt x="73" y="95"/>
                    <a:pt x="75" y="95"/>
                    <a:pt x="71" y="95"/>
                  </a:cubicBezTo>
                  <a:close/>
                </a:path>
              </a:pathLst>
            </a:custGeom>
            <a:solidFill>
              <a:srgbClr val="D8DBE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3893" y="1996"/>
              <a:ext cx="30" cy="23"/>
            </a:xfrm>
            <a:custGeom>
              <a:avLst/>
              <a:gdLst>
                <a:gd name="T0" fmla="*/ 853507 w 8"/>
                <a:gd name="T1" fmla="*/ 180535 h 6"/>
                <a:gd name="T2" fmla="*/ 1167904 w 8"/>
                <a:gd name="T3" fmla="*/ 692051 h 6"/>
                <a:gd name="T4" fmla="*/ 155614 w 8"/>
                <a:gd name="T5" fmla="*/ 888133 h 6"/>
                <a:gd name="T6" fmla="*/ 427935 w 8"/>
                <a:gd name="T7" fmla="*/ 558846 h 6"/>
                <a:gd name="T8" fmla="*/ 853507 w 8"/>
                <a:gd name="T9" fmla="*/ 18053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1"/>
                  </a:moveTo>
                  <a:cubicBezTo>
                    <a:pt x="7" y="2"/>
                    <a:pt x="8" y="3"/>
                    <a:pt x="8" y="4"/>
                  </a:cubicBezTo>
                  <a:cubicBezTo>
                    <a:pt x="5" y="5"/>
                    <a:pt x="3" y="6"/>
                    <a:pt x="1" y="5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3" y="2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8DBE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3854" y="1702"/>
              <a:ext cx="475" cy="568"/>
            </a:xfrm>
            <a:custGeom>
              <a:avLst/>
              <a:gdLst>
                <a:gd name="T0" fmla="*/ 20587575 w 124"/>
                <a:gd name="T1" fmla="*/ 19955398 h 145"/>
                <a:gd name="T2" fmla="*/ 20442455 w 124"/>
                <a:gd name="T3" fmla="*/ 18242421 h 145"/>
                <a:gd name="T4" fmla="*/ 21507190 w 124"/>
                <a:gd name="T5" fmla="*/ 16515780 h 145"/>
                <a:gd name="T6" fmla="*/ 21327410 w 124"/>
                <a:gd name="T7" fmla="*/ 15185677 h 145"/>
                <a:gd name="T8" fmla="*/ 19703233 w 124"/>
                <a:gd name="T9" fmla="*/ 15413551 h 145"/>
                <a:gd name="T10" fmla="*/ 18458672 w 124"/>
                <a:gd name="T11" fmla="*/ 14972767 h 145"/>
                <a:gd name="T12" fmla="*/ 17247897 w 124"/>
                <a:gd name="T13" fmla="*/ 14972767 h 145"/>
                <a:gd name="T14" fmla="*/ 16508736 w 124"/>
                <a:gd name="T15" fmla="*/ 15850856 h 145"/>
                <a:gd name="T16" fmla="*/ 15251652 w 124"/>
                <a:gd name="T17" fmla="*/ 16742761 h 145"/>
                <a:gd name="T18" fmla="*/ 16183775 w 124"/>
                <a:gd name="T19" fmla="*/ 15185677 h 145"/>
                <a:gd name="T20" fmla="*/ 15624604 w 124"/>
                <a:gd name="T21" fmla="*/ 10868229 h 145"/>
                <a:gd name="T22" fmla="*/ 14050837 w 124"/>
                <a:gd name="T23" fmla="*/ 10416140 h 145"/>
                <a:gd name="T24" fmla="*/ 15115565 w 124"/>
                <a:gd name="T25" fmla="*/ 10203293 h 145"/>
                <a:gd name="T26" fmla="*/ 16315779 w 124"/>
                <a:gd name="T27" fmla="*/ 8704353 h 145"/>
                <a:gd name="T28" fmla="*/ 17573701 w 124"/>
                <a:gd name="T29" fmla="*/ 7602123 h 145"/>
                <a:gd name="T30" fmla="*/ 19886475 w 124"/>
                <a:gd name="T31" fmla="*/ 6326375 h 145"/>
                <a:gd name="T32" fmla="*/ 20079371 w 124"/>
                <a:gd name="T33" fmla="*/ 4997471 h 145"/>
                <a:gd name="T34" fmla="*/ 19523407 w 124"/>
                <a:gd name="T35" fmla="*/ 4769543 h 145"/>
                <a:gd name="T36" fmla="*/ 19014636 w 124"/>
                <a:gd name="T37" fmla="*/ 4104559 h 145"/>
                <a:gd name="T38" fmla="*/ 18312693 w 124"/>
                <a:gd name="T39" fmla="*/ 3706869 h 145"/>
                <a:gd name="T40" fmla="*/ 17937382 w 124"/>
                <a:gd name="T41" fmla="*/ 2828855 h 145"/>
                <a:gd name="T42" fmla="*/ 17756714 w 124"/>
                <a:gd name="T43" fmla="*/ 1712755 h 145"/>
                <a:gd name="T44" fmla="*/ 16688500 w 124"/>
                <a:gd name="T45" fmla="*/ 1105943 h 145"/>
                <a:gd name="T46" fmla="*/ 14559808 w 124"/>
                <a:gd name="T47" fmla="*/ 2604715 h 145"/>
                <a:gd name="T48" fmla="*/ 14559808 w 124"/>
                <a:gd name="T49" fmla="*/ 3041949 h 145"/>
                <a:gd name="T50" fmla="*/ 14050837 w 124"/>
                <a:gd name="T51" fmla="*/ 4104559 h 145"/>
                <a:gd name="T52" fmla="*/ 14922654 w 124"/>
                <a:gd name="T53" fmla="*/ 4769543 h 145"/>
                <a:gd name="T54" fmla="*/ 15251652 w 124"/>
                <a:gd name="T55" fmla="*/ 4769543 h 145"/>
                <a:gd name="T56" fmla="*/ 14742836 w 124"/>
                <a:gd name="T57" fmla="*/ 5434475 h 145"/>
                <a:gd name="T58" fmla="*/ 13118696 w 124"/>
                <a:gd name="T59" fmla="*/ 5210319 h 145"/>
                <a:gd name="T60" fmla="*/ 12236928 w 124"/>
                <a:gd name="T61" fmla="*/ 5874534 h 145"/>
                <a:gd name="T62" fmla="*/ 11172193 w 124"/>
                <a:gd name="T63" fmla="*/ 6098674 h 145"/>
                <a:gd name="T64" fmla="*/ 8350372 w 124"/>
                <a:gd name="T65" fmla="*/ 8267064 h 145"/>
                <a:gd name="T66" fmla="*/ 6584535 w 124"/>
                <a:gd name="T67" fmla="*/ 9752113 h 145"/>
                <a:gd name="T68" fmla="*/ 4635438 w 124"/>
                <a:gd name="T69" fmla="*/ 12580964 h 145"/>
                <a:gd name="T70" fmla="*/ 3703533 w 124"/>
                <a:gd name="T71" fmla="*/ 13913953 h 145"/>
                <a:gd name="T72" fmla="*/ 3390041 w 124"/>
                <a:gd name="T73" fmla="*/ 15413551 h 145"/>
                <a:gd name="T74" fmla="*/ 4780577 w 124"/>
                <a:gd name="T75" fmla="*/ 16078542 h 145"/>
                <a:gd name="T76" fmla="*/ 4780577 w 124"/>
                <a:gd name="T77" fmla="*/ 17790575 h 145"/>
                <a:gd name="T78" fmla="*/ 3390041 w 124"/>
                <a:gd name="T79" fmla="*/ 18242421 h 145"/>
                <a:gd name="T80" fmla="*/ 2505913 w 124"/>
                <a:gd name="T81" fmla="*/ 17790575 h 145"/>
                <a:gd name="T82" fmla="*/ 884979 w 124"/>
                <a:gd name="T83" fmla="*/ 20410065 h 145"/>
                <a:gd name="T84" fmla="*/ 1765851 w 124"/>
                <a:gd name="T85" fmla="*/ 23680662 h 145"/>
                <a:gd name="T86" fmla="*/ 509035 w 124"/>
                <a:gd name="T87" fmla="*/ 28222451 h 145"/>
                <a:gd name="T88" fmla="*/ 2830805 w 124"/>
                <a:gd name="T89" fmla="*/ 29551414 h 145"/>
                <a:gd name="T90" fmla="*/ 4780577 w 124"/>
                <a:gd name="T91" fmla="*/ 31492093 h 145"/>
                <a:gd name="T92" fmla="*/ 9223100 w 124"/>
                <a:gd name="T93" fmla="*/ 29779334 h 145"/>
                <a:gd name="T94" fmla="*/ 10288049 w 124"/>
                <a:gd name="T95" fmla="*/ 27994593 h 145"/>
                <a:gd name="T96" fmla="*/ 11728157 w 124"/>
                <a:gd name="T97" fmla="*/ 25829691 h 145"/>
                <a:gd name="T98" fmla="*/ 13678100 w 124"/>
                <a:gd name="T99" fmla="*/ 24951681 h 145"/>
                <a:gd name="T100" fmla="*/ 15115565 w 124"/>
                <a:gd name="T101" fmla="*/ 26722618 h 145"/>
                <a:gd name="T102" fmla="*/ 17937382 w 124"/>
                <a:gd name="T103" fmla="*/ 26057612 h 145"/>
                <a:gd name="T104" fmla="*/ 18821679 w 124"/>
                <a:gd name="T105" fmla="*/ 23011958 h 145"/>
                <a:gd name="T106" fmla="*/ 19523407 w 124"/>
                <a:gd name="T107" fmla="*/ 21739983 h 1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4"/>
                <a:gd name="T163" fmla="*/ 0 h 145"/>
                <a:gd name="T164" fmla="*/ 124 w 124"/>
                <a:gd name="T165" fmla="*/ 145 h 1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4" h="145">
                  <a:moveTo>
                    <a:pt x="116" y="101"/>
                  </a:moveTo>
                  <a:cubicBezTo>
                    <a:pt x="117" y="100"/>
                    <a:pt x="118" y="99"/>
                    <a:pt x="116" y="96"/>
                  </a:cubicBezTo>
                  <a:cubicBezTo>
                    <a:pt x="117" y="94"/>
                    <a:pt x="116" y="95"/>
                    <a:pt x="116" y="92"/>
                  </a:cubicBezTo>
                  <a:cubicBezTo>
                    <a:pt x="115" y="91"/>
                    <a:pt x="116" y="90"/>
                    <a:pt x="116" y="89"/>
                  </a:cubicBezTo>
                  <a:cubicBezTo>
                    <a:pt x="116" y="88"/>
                    <a:pt x="115" y="88"/>
                    <a:pt x="115" y="87"/>
                  </a:cubicBezTo>
                  <a:cubicBezTo>
                    <a:pt x="114" y="86"/>
                    <a:pt x="116" y="85"/>
                    <a:pt x="115" y="84"/>
                  </a:cubicBezTo>
                  <a:cubicBezTo>
                    <a:pt x="114" y="83"/>
                    <a:pt x="113" y="84"/>
                    <a:pt x="112" y="83"/>
                  </a:cubicBezTo>
                  <a:cubicBezTo>
                    <a:pt x="111" y="83"/>
                    <a:pt x="113" y="80"/>
                    <a:pt x="114" y="82"/>
                  </a:cubicBezTo>
                  <a:cubicBezTo>
                    <a:pt x="116" y="84"/>
                    <a:pt x="119" y="77"/>
                    <a:pt x="121" y="76"/>
                  </a:cubicBezTo>
                  <a:cubicBezTo>
                    <a:pt x="122" y="75"/>
                    <a:pt x="124" y="75"/>
                    <a:pt x="123" y="74"/>
                  </a:cubicBezTo>
                  <a:cubicBezTo>
                    <a:pt x="123" y="74"/>
                    <a:pt x="122" y="74"/>
                    <a:pt x="121" y="74"/>
                  </a:cubicBezTo>
                  <a:cubicBezTo>
                    <a:pt x="121" y="72"/>
                    <a:pt x="121" y="71"/>
                    <a:pt x="120" y="70"/>
                  </a:cubicBezTo>
                  <a:cubicBezTo>
                    <a:pt x="118" y="69"/>
                    <a:pt x="116" y="72"/>
                    <a:pt x="114" y="72"/>
                  </a:cubicBezTo>
                  <a:cubicBezTo>
                    <a:pt x="114" y="71"/>
                    <a:pt x="115" y="70"/>
                    <a:pt x="114" y="69"/>
                  </a:cubicBezTo>
                  <a:cubicBezTo>
                    <a:pt x="113" y="68"/>
                    <a:pt x="112" y="71"/>
                    <a:pt x="111" y="71"/>
                  </a:cubicBezTo>
                  <a:cubicBezTo>
                    <a:pt x="110" y="72"/>
                    <a:pt x="110" y="70"/>
                    <a:pt x="109" y="70"/>
                  </a:cubicBezTo>
                  <a:cubicBezTo>
                    <a:pt x="108" y="71"/>
                    <a:pt x="107" y="73"/>
                    <a:pt x="106" y="73"/>
                  </a:cubicBezTo>
                  <a:cubicBezTo>
                    <a:pt x="105" y="73"/>
                    <a:pt x="107" y="70"/>
                    <a:pt x="104" y="69"/>
                  </a:cubicBezTo>
                  <a:cubicBezTo>
                    <a:pt x="103" y="69"/>
                    <a:pt x="102" y="70"/>
                    <a:pt x="101" y="70"/>
                  </a:cubicBezTo>
                  <a:cubicBezTo>
                    <a:pt x="100" y="69"/>
                    <a:pt x="101" y="68"/>
                    <a:pt x="100" y="69"/>
                  </a:cubicBezTo>
                  <a:cubicBezTo>
                    <a:pt x="99" y="69"/>
                    <a:pt x="98" y="69"/>
                    <a:pt x="97" y="69"/>
                  </a:cubicBezTo>
                  <a:cubicBezTo>
                    <a:pt x="96" y="70"/>
                    <a:pt x="97" y="71"/>
                    <a:pt x="98" y="71"/>
                  </a:cubicBezTo>
                  <a:cubicBezTo>
                    <a:pt x="97" y="72"/>
                    <a:pt x="96" y="72"/>
                    <a:pt x="95" y="72"/>
                  </a:cubicBezTo>
                  <a:cubicBezTo>
                    <a:pt x="94" y="72"/>
                    <a:pt x="94" y="73"/>
                    <a:pt x="93" y="73"/>
                  </a:cubicBezTo>
                  <a:cubicBezTo>
                    <a:pt x="93" y="72"/>
                    <a:pt x="91" y="71"/>
                    <a:pt x="91" y="72"/>
                  </a:cubicBezTo>
                  <a:cubicBezTo>
                    <a:pt x="91" y="72"/>
                    <a:pt x="90" y="74"/>
                    <a:pt x="89" y="76"/>
                  </a:cubicBezTo>
                  <a:cubicBezTo>
                    <a:pt x="88" y="76"/>
                    <a:pt x="87" y="77"/>
                    <a:pt x="86" y="77"/>
                  </a:cubicBezTo>
                  <a:cubicBezTo>
                    <a:pt x="86" y="75"/>
                    <a:pt x="89" y="74"/>
                    <a:pt x="89" y="73"/>
                  </a:cubicBezTo>
                  <a:cubicBezTo>
                    <a:pt x="89" y="71"/>
                    <a:pt x="85" y="75"/>
                    <a:pt x="85" y="73"/>
                  </a:cubicBezTo>
                  <a:cubicBezTo>
                    <a:pt x="85" y="72"/>
                    <a:pt x="88" y="71"/>
                    <a:pt x="91" y="70"/>
                  </a:cubicBezTo>
                  <a:cubicBezTo>
                    <a:pt x="94" y="69"/>
                    <a:pt x="95" y="64"/>
                    <a:pt x="95" y="62"/>
                  </a:cubicBezTo>
                  <a:cubicBezTo>
                    <a:pt x="93" y="60"/>
                    <a:pt x="93" y="57"/>
                    <a:pt x="92" y="55"/>
                  </a:cubicBezTo>
                  <a:cubicBezTo>
                    <a:pt x="90" y="53"/>
                    <a:pt x="90" y="51"/>
                    <a:pt x="88" y="50"/>
                  </a:cubicBezTo>
                  <a:cubicBezTo>
                    <a:pt x="86" y="49"/>
                    <a:pt x="86" y="51"/>
                    <a:pt x="85" y="52"/>
                  </a:cubicBezTo>
                  <a:cubicBezTo>
                    <a:pt x="82" y="52"/>
                    <a:pt x="82" y="50"/>
                    <a:pt x="82" y="49"/>
                  </a:cubicBezTo>
                  <a:cubicBezTo>
                    <a:pt x="79" y="49"/>
                    <a:pt x="78" y="49"/>
                    <a:pt x="79" y="48"/>
                  </a:cubicBezTo>
                  <a:cubicBezTo>
                    <a:pt x="79" y="46"/>
                    <a:pt x="80" y="47"/>
                    <a:pt x="81" y="47"/>
                  </a:cubicBezTo>
                  <a:cubicBezTo>
                    <a:pt x="82" y="47"/>
                    <a:pt x="79" y="44"/>
                    <a:pt x="80" y="43"/>
                  </a:cubicBezTo>
                  <a:cubicBezTo>
                    <a:pt x="82" y="42"/>
                    <a:pt x="84" y="47"/>
                    <a:pt x="85" y="47"/>
                  </a:cubicBezTo>
                  <a:cubicBezTo>
                    <a:pt x="86" y="47"/>
                    <a:pt x="87" y="46"/>
                    <a:pt x="88" y="46"/>
                  </a:cubicBezTo>
                  <a:cubicBezTo>
                    <a:pt x="88" y="46"/>
                    <a:pt x="89" y="47"/>
                    <a:pt x="90" y="47"/>
                  </a:cubicBezTo>
                  <a:cubicBezTo>
                    <a:pt x="93" y="46"/>
                    <a:pt x="92" y="43"/>
                    <a:pt x="92" y="40"/>
                  </a:cubicBezTo>
                  <a:cubicBezTo>
                    <a:pt x="93" y="38"/>
                    <a:pt x="95" y="40"/>
                    <a:pt x="95" y="35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7" y="35"/>
                    <a:pt x="98" y="35"/>
                    <a:pt x="99" y="35"/>
                  </a:cubicBezTo>
                  <a:cubicBezTo>
                    <a:pt x="100" y="35"/>
                    <a:pt x="100" y="38"/>
                    <a:pt x="102" y="38"/>
                  </a:cubicBezTo>
                  <a:cubicBezTo>
                    <a:pt x="102" y="37"/>
                    <a:pt x="103" y="35"/>
                    <a:pt x="105" y="36"/>
                  </a:cubicBezTo>
                  <a:cubicBezTo>
                    <a:pt x="105" y="32"/>
                    <a:pt x="109" y="30"/>
                    <a:pt x="112" y="29"/>
                  </a:cubicBezTo>
                  <a:cubicBezTo>
                    <a:pt x="113" y="28"/>
                    <a:pt x="110" y="27"/>
                    <a:pt x="111" y="26"/>
                  </a:cubicBezTo>
                  <a:cubicBezTo>
                    <a:pt x="111" y="25"/>
                    <a:pt x="113" y="27"/>
                    <a:pt x="114" y="26"/>
                  </a:cubicBezTo>
                  <a:cubicBezTo>
                    <a:pt x="115" y="24"/>
                    <a:pt x="112" y="24"/>
                    <a:pt x="113" y="23"/>
                  </a:cubicBezTo>
                  <a:cubicBezTo>
                    <a:pt x="114" y="22"/>
                    <a:pt x="115" y="23"/>
                    <a:pt x="115" y="22"/>
                  </a:cubicBezTo>
                  <a:cubicBezTo>
                    <a:pt x="115" y="21"/>
                    <a:pt x="114" y="21"/>
                    <a:pt x="113" y="20"/>
                  </a:cubicBezTo>
                  <a:cubicBezTo>
                    <a:pt x="112" y="20"/>
                    <a:pt x="111" y="21"/>
                    <a:pt x="110" y="22"/>
                  </a:cubicBezTo>
                  <a:cubicBezTo>
                    <a:pt x="108" y="22"/>
                    <a:pt x="108" y="22"/>
                    <a:pt x="108" y="21"/>
                  </a:cubicBezTo>
                  <a:cubicBezTo>
                    <a:pt x="108" y="21"/>
                    <a:pt x="110" y="21"/>
                    <a:pt x="110" y="20"/>
                  </a:cubicBezTo>
                  <a:cubicBezTo>
                    <a:pt x="110" y="19"/>
                    <a:pt x="108" y="19"/>
                    <a:pt x="107" y="19"/>
                  </a:cubicBezTo>
                  <a:cubicBezTo>
                    <a:pt x="106" y="19"/>
                    <a:pt x="106" y="17"/>
                    <a:pt x="105" y="17"/>
                  </a:cubicBezTo>
                  <a:cubicBezTo>
                    <a:pt x="104" y="17"/>
                    <a:pt x="104" y="18"/>
                    <a:pt x="103" y="18"/>
                  </a:cubicBezTo>
                  <a:cubicBezTo>
                    <a:pt x="103" y="18"/>
                    <a:pt x="103" y="17"/>
                    <a:pt x="103" y="17"/>
                  </a:cubicBezTo>
                  <a:cubicBezTo>
                    <a:pt x="101" y="17"/>
                    <a:pt x="100" y="18"/>
                    <a:pt x="98" y="17"/>
                  </a:cubicBezTo>
                  <a:cubicBezTo>
                    <a:pt x="97" y="16"/>
                    <a:pt x="99" y="15"/>
                    <a:pt x="101" y="15"/>
                  </a:cubicBezTo>
                  <a:cubicBezTo>
                    <a:pt x="101" y="14"/>
                    <a:pt x="101" y="14"/>
                    <a:pt x="101" y="13"/>
                  </a:cubicBezTo>
                  <a:cubicBezTo>
                    <a:pt x="101" y="12"/>
                    <a:pt x="102" y="12"/>
                    <a:pt x="102" y="11"/>
                  </a:cubicBezTo>
                  <a:cubicBezTo>
                    <a:pt x="101" y="10"/>
                    <a:pt x="99" y="11"/>
                    <a:pt x="98" y="11"/>
                  </a:cubicBezTo>
                  <a:cubicBezTo>
                    <a:pt x="98" y="10"/>
                    <a:pt x="101" y="9"/>
                    <a:pt x="100" y="8"/>
                  </a:cubicBezTo>
                  <a:cubicBezTo>
                    <a:pt x="100" y="7"/>
                    <a:pt x="98" y="7"/>
                    <a:pt x="98" y="6"/>
                  </a:cubicBezTo>
                  <a:cubicBezTo>
                    <a:pt x="98" y="4"/>
                    <a:pt x="99" y="2"/>
                    <a:pt x="97" y="1"/>
                  </a:cubicBezTo>
                  <a:cubicBezTo>
                    <a:pt x="97" y="0"/>
                    <a:pt x="96" y="4"/>
                    <a:pt x="94" y="5"/>
                  </a:cubicBezTo>
                  <a:cubicBezTo>
                    <a:pt x="93" y="5"/>
                    <a:pt x="92" y="5"/>
                    <a:pt x="91" y="6"/>
                  </a:cubicBezTo>
                  <a:cubicBezTo>
                    <a:pt x="89" y="7"/>
                    <a:pt x="87" y="9"/>
                    <a:pt x="84" y="9"/>
                  </a:cubicBezTo>
                  <a:cubicBezTo>
                    <a:pt x="83" y="9"/>
                    <a:pt x="83" y="10"/>
                    <a:pt x="82" y="12"/>
                  </a:cubicBezTo>
                  <a:cubicBezTo>
                    <a:pt x="82" y="12"/>
                    <a:pt x="81" y="13"/>
                    <a:pt x="81" y="13"/>
                  </a:cubicBezTo>
                  <a:cubicBezTo>
                    <a:pt x="82" y="13"/>
                    <a:pt x="83" y="12"/>
                    <a:pt x="83" y="13"/>
                  </a:cubicBezTo>
                  <a:cubicBezTo>
                    <a:pt x="84" y="13"/>
                    <a:pt x="82" y="14"/>
                    <a:pt x="82" y="14"/>
                  </a:cubicBezTo>
                  <a:cubicBezTo>
                    <a:pt x="82" y="15"/>
                    <a:pt x="83" y="16"/>
                    <a:pt x="82" y="17"/>
                  </a:cubicBezTo>
                  <a:cubicBezTo>
                    <a:pt x="81" y="17"/>
                    <a:pt x="81" y="16"/>
                    <a:pt x="80" y="16"/>
                  </a:cubicBezTo>
                  <a:cubicBezTo>
                    <a:pt x="79" y="16"/>
                    <a:pt x="79" y="18"/>
                    <a:pt x="79" y="19"/>
                  </a:cubicBezTo>
                  <a:cubicBezTo>
                    <a:pt x="78" y="21"/>
                    <a:pt x="78" y="21"/>
                    <a:pt x="79" y="22"/>
                  </a:cubicBezTo>
                  <a:cubicBezTo>
                    <a:pt x="80" y="22"/>
                    <a:pt x="80" y="21"/>
                    <a:pt x="82" y="20"/>
                  </a:cubicBezTo>
                  <a:cubicBezTo>
                    <a:pt x="83" y="21"/>
                    <a:pt x="83" y="22"/>
                    <a:pt x="84" y="22"/>
                  </a:cubicBezTo>
                  <a:cubicBezTo>
                    <a:pt x="85" y="21"/>
                    <a:pt x="86" y="21"/>
                    <a:pt x="86" y="20"/>
                  </a:cubicBezTo>
                  <a:cubicBezTo>
                    <a:pt x="87" y="20"/>
                    <a:pt x="88" y="21"/>
                    <a:pt x="88" y="21"/>
                  </a:cubicBezTo>
                  <a:cubicBezTo>
                    <a:pt x="88" y="22"/>
                    <a:pt x="88" y="21"/>
                    <a:pt x="86" y="22"/>
                  </a:cubicBezTo>
                  <a:cubicBezTo>
                    <a:pt x="86" y="22"/>
                    <a:pt x="87" y="24"/>
                    <a:pt x="86" y="25"/>
                  </a:cubicBezTo>
                  <a:cubicBezTo>
                    <a:pt x="85" y="25"/>
                    <a:pt x="85" y="24"/>
                    <a:pt x="84" y="25"/>
                  </a:cubicBezTo>
                  <a:cubicBezTo>
                    <a:pt x="84" y="25"/>
                    <a:pt x="83" y="25"/>
                    <a:pt x="83" y="25"/>
                  </a:cubicBezTo>
                  <a:cubicBezTo>
                    <a:pt x="82" y="25"/>
                    <a:pt x="82" y="23"/>
                    <a:pt x="80" y="24"/>
                  </a:cubicBezTo>
                  <a:cubicBezTo>
                    <a:pt x="77" y="24"/>
                    <a:pt x="77" y="24"/>
                    <a:pt x="74" y="22"/>
                  </a:cubicBezTo>
                  <a:cubicBezTo>
                    <a:pt x="73" y="22"/>
                    <a:pt x="74" y="23"/>
                    <a:pt x="74" y="24"/>
                  </a:cubicBezTo>
                  <a:cubicBezTo>
                    <a:pt x="73" y="24"/>
                    <a:pt x="72" y="23"/>
                    <a:pt x="69" y="23"/>
                  </a:cubicBezTo>
                  <a:cubicBezTo>
                    <a:pt x="68" y="24"/>
                    <a:pt x="68" y="26"/>
                    <a:pt x="70" y="25"/>
                  </a:cubicBezTo>
                  <a:cubicBezTo>
                    <a:pt x="70" y="26"/>
                    <a:pt x="70" y="27"/>
                    <a:pt x="69" y="27"/>
                  </a:cubicBezTo>
                  <a:cubicBezTo>
                    <a:pt x="68" y="27"/>
                    <a:pt x="67" y="26"/>
                    <a:pt x="66" y="26"/>
                  </a:cubicBezTo>
                  <a:cubicBezTo>
                    <a:pt x="65" y="26"/>
                    <a:pt x="65" y="30"/>
                    <a:pt x="64" y="30"/>
                  </a:cubicBezTo>
                  <a:cubicBezTo>
                    <a:pt x="63" y="30"/>
                    <a:pt x="64" y="28"/>
                    <a:pt x="63" y="28"/>
                  </a:cubicBezTo>
                  <a:cubicBezTo>
                    <a:pt x="62" y="28"/>
                    <a:pt x="62" y="30"/>
                    <a:pt x="59" y="31"/>
                  </a:cubicBezTo>
                  <a:cubicBezTo>
                    <a:pt x="58" y="31"/>
                    <a:pt x="56" y="34"/>
                    <a:pt x="55" y="34"/>
                  </a:cubicBezTo>
                  <a:cubicBezTo>
                    <a:pt x="54" y="35"/>
                    <a:pt x="52" y="33"/>
                    <a:pt x="47" y="38"/>
                  </a:cubicBezTo>
                  <a:cubicBezTo>
                    <a:pt x="43" y="40"/>
                    <a:pt x="42" y="41"/>
                    <a:pt x="41" y="41"/>
                  </a:cubicBezTo>
                  <a:cubicBezTo>
                    <a:pt x="41" y="40"/>
                    <a:pt x="42" y="40"/>
                    <a:pt x="41" y="40"/>
                  </a:cubicBezTo>
                  <a:cubicBezTo>
                    <a:pt x="38" y="41"/>
                    <a:pt x="38" y="43"/>
                    <a:pt x="37" y="45"/>
                  </a:cubicBezTo>
                  <a:cubicBezTo>
                    <a:pt x="35" y="45"/>
                    <a:pt x="33" y="47"/>
                    <a:pt x="33" y="48"/>
                  </a:cubicBezTo>
                  <a:cubicBezTo>
                    <a:pt x="28" y="50"/>
                    <a:pt x="28" y="51"/>
                    <a:pt x="28" y="54"/>
                  </a:cubicBezTo>
                  <a:cubicBezTo>
                    <a:pt x="24" y="55"/>
                    <a:pt x="27" y="57"/>
                    <a:pt x="26" y="58"/>
                  </a:cubicBezTo>
                  <a:cubicBezTo>
                    <a:pt x="25" y="58"/>
                    <a:pt x="24" y="58"/>
                    <a:pt x="24" y="59"/>
                  </a:cubicBezTo>
                  <a:cubicBezTo>
                    <a:pt x="24" y="60"/>
                    <a:pt x="26" y="60"/>
                    <a:pt x="26" y="61"/>
                  </a:cubicBezTo>
                  <a:cubicBezTo>
                    <a:pt x="25" y="62"/>
                    <a:pt x="22" y="62"/>
                    <a:pt x="21" y="64"/>
                  </a:cubicBezTo>
                  <a:cubicBezTo>
                    <a:pt x="20" y="64"/>
                    <a:pt x="20" y="66"/>
                    <a:pt x="19" y="67"/>
                  </a:cubicBezTo>
                  <a:cubicBezTo>
                    <a:pt x="17" y="69"/>
                    <a:pt x="15" y="68"/>
                    <a:pt x="15" y="69"/>
                  </a:cubicBezTo>
                  <a:cubicBezTo>
                    <a:pt x="15" y="71"/>
                    <a:pt x="17" y="71"/>
                    <a:pt x="19" y="71"/>
                  </a:cubicBezTo>
                  <a:cubicBezTo>
                    <a:pt x="19" y="72"/>
                    <a:pt x="19" y="74"/>
                    <a:pt x="19" y="74"/>
                  </a:cubicBezTo>
                  <a:cubicBezTo>
                    <a:pt x="21" y="75"/>
                    <a:pt x="23" y="74"/>
                    <a:pt x="24" y="73"/>
                  </a:cubicBezTo>
                  <a:cubicBezTo>
                    <a:pt x="25" y="74"/>
                    <a:pt x="25" y="74"/>
                    <a:pt x="27" y="74"/>
                  </a:cubicBezTo>
                  <a:cubicBezTo>
                    <a:pt x="28" y="74"/>
                    <a:pt x="29" y="77"/>
                    <a:pt x="31" y="77"/>
                  </a:cubicBezTo>
                  <a:cubicBezTo>
                    <a:pt x="32" y="78"/>
                    <a:pt x="30" y="78"/>
                    <a:pt x="29" y="79"/>
                  </a:cubicBezTo>
                  <a:cubicBezTo>
                    <a:pt x="28" y="80"/>
                    <a:pt x="28" y="82"/>
                    <a:pt x="27" y="82"/>
                  </a:cubicBezTo>
                  <a:cubicBezTo>
                    <a:pt x="26" y="82"/>
                    <a:pt x="26" y="80"/>
                    <a:pt x="25" y="80"/>
                  </a:cubicBezTo>
                  <a:cubicBezTo>
                    <a:pt x="24" y="82"/>
                    <a:pt x="22" y="82"/>
                    <a:pt x="21" y="82"/>
                  </a:cubicBezTo>
                  <a:cubicBezTo>
                    <a:pt x="20" y="83"/>
                    <a:pt x="21" y="84"/>
                    <a:pt x="19" y="84"/>
                  </a:cubicBezTo>
                  <a:cubicBezTo>
                    <a:pt x="18" y="84"/>
                    <a:pt x="19" y="82"/>
                    <a:pt x="18" y="82"/>
                  </a:cubicBezTo>
                  <a:cubicBezTo>
                    <a:pt x="17" y="82"/>
                    <a:pt x="16" y="82"/>
                    <a:pt x="15" y="83"/>
                  </a:cubicBezTo>
                  <a:cubicBezTo>
                    <a:pt x="15" y="83"/>
                    <a:pt x="14" y="82"/>
                    <a:pt x="14" y="82"/>
                  </a:cubicBezTo>
                  <a:cubicBezTo>
                    <a:pt x="13" y="83"/>
                    <a:pt x="14" y="85"/>
                    <a:pt x="13" y="86"/>
                  </a:cubicBezTo>
                  <a:cubicBezTo>
                    <a:pt x="12" y="89"/>
                    <a:pt x="11" y="91"/>
                    <a:pt x="9" y="93"/>
                  </a:cubicBezTo>
                  <a:cubicBezTo>
                    <a:pt x="7" y="94"/>
                    <a:pt x="6" y="94"/>
                    <a:pt x="5" y="94"/>
                  </a:cubicBezTo>
                  <a:cubicBezTo>
                    <a:pt x="3" y="95"/>
                    <a:pt x="4" y="97"/>
                    <a:pt x="3" y="98"/>
                  </a:cubicBezTo>
                  <a:cubicBezTo>
                    <a:pt x="1" y="101"/>
                    <a:pt x="0" y="102"/>
                    <a:pt x="0" y="103"/>
                  </a:cubicBezTo>
                  <a:cubicBezTo>
                    <a:pt x="4" y="105"/>
                    <a:pt x="7" y="107"/>
                    <a:pt x="10" y="109"/>
                  </a:cubicBezTo>
                  <a:cubicBezTo>
                    <a:pt x="13" y="110"/>
                    <a:pt x="12" y="111"/>
                    <a:pt x="11" y="113"/>
                  </a:cubicBezTo>
                  <a:cubicBezTo>
                    <a:pt x="9" y="122"/>
                    <a:pt x="7" y="121"/>
                    <a:pt x="5" y="125"/>
                  </a:cubicBezTo>
                  <a:cubicBezTo>
                    <a:pt x="4" y="127"/>
                    <a:pt x="3" y="129"/>
                    <a:pt x="3" y="130"/>
                  </a:cubicBezTo>
                  <a:cubicBezTo>
                    <a:pt x="4" y="131"/>
                    <a:pt x="5" y="130"/>
                    <a:pt x="6" y="130"/>
                  </a:cubicBezTo>
                  <a:cubicBezTo>
                    <a:pt x="6" y="131"/>
                    <a:pt x="5" y="133"/>
                    <a:pt x="5" y="133"/>
                  </a:cubicBezTo>
                  <a:cubicBezTo>
                    <a:pt x="10" y="137"/>
                    <a:pt x="13" y="135"/>
                    <a:pt x="16" y="136"/>
                  </a:cubicBezTo>
                  <a:cubicBezTo>
                    <a:pt x="18" y="136"/>
                    <a:pt x="18" y="141"/>
                    <a:pt x="21" y="141"/>
                  </a:cubicBezTo>
                  <a:cubicBezTo>
                    <a:pt x="23" y="140"/>
                    <a:pt x="25" y="140"/>
                    <a:pt x="26" y="141"/>
                  </a:cubicBezTo>
                  <a:cubicBezTo>
                    <a:pt x="26" y="143"/>
                    <a:pt x="26" y="145"/>
                    <a:pt x="27" y="145"/>
                  </a:cubicBezTo>
                  <a:cubicBezTo>
                    <a:pt x="31" y="145"/>
                    <a:pt x="34" y="143"/>
                    <a:pt x="39" y="144"/>
                  </a:cubicBezTo>
                  <a:cubicBezTo>
                    <a:pt x="40" y="141"/>
                    <a:pt x="42" y="140"/>
                    <a:pt x="44" y="140"/>
                  </a:cubicBezTo>
                  <a:cubicBezTo>
                    <a:pt x="48" y="140"/>
                    <a:pt x="50" y="138"/>
                    <a:pt x="52" y="137"/>
                  </a:cubicBezTo>
                  <a:cubicBezTo>
                    <a:pt x="53" y="135"/>
                    <a:pt x="51" y="134"/>
                    <a:pt x="53" y="133"/>
                  </a:cubicBezTo>
                  <a:cubicBezTo>
                    <a:pt x="54" y="131"/>
                    <a:pt x="54" y="129"/>
                    <a:pt x="56" y="129"/>
                  </a:cubicBezTo>
                  <a:cubicBezTo>
                    <a:pt x="56" y="128"/>
                    <a:pt x="57" y="129"/>
                    <a:pt x="58" y="129"/>
                  </a:cubicBezTo>
                  <a:cubicBezTo>
                    <a:pt x="58" y="128"/>
                    <a:pt x="58" y="127"/>
                    <a:pt x="59" y="126"/>
                  </a:cubicBezTo>
                  <a:cubicBezTo>
                    <a:pt x="60" y="125"/>
                    <a:pt x="62" y="127"/>
                    <a:pt x="63" y="123"/>
                  </a:cubicBezTo>
                  <a:cubicBezTo>
                    <a:pt x="65" y="122"/>
                    <a:pt x="65" y="121"/>
                    <a:pt x="66" y="119"/>
                  </a:cubicBezTo>
                  <a:cubicBezTo>
                    <a:pt x="66" y="118"/>
                    <a:pt x="67" y="118"/>
                    <a:pt x="69" y="117"/>
                  </a:cubicBezTo>
                  <a:cubicBezTo>
                    <a:pt x="70" y="117"/>
                    <a:pt x="70" y="114"/>
                    <a:pt x="72" y="114"/>
                  </a:cubicBezTo>
                  <a:cubicBezTo>
                    <a:pt x="73" y="114"/>
                    <a:pt x="75" y="115"/>
                    <a:pt x="77" y="115"/>
                  </a:cubicBezTo>
                  <a:cubicBezTo>
                    <a:pt x="79" y="114"/>
                    <a:pt x="81" y="112"/>
                    <a:pt x="83" y="113"/>
                  </a:cubicBezTo>
                  <a:cubicBezTo>
                    <a:pt x="84" y="114"/>
                    <a:pt x="83" y="115"/>
                    <a:pt x="83" y="117"/>
                  </a:cubicBezTo>
                  <a:cubicBezTo>
                    <a:pt x="83" y="119"/>
                    <a:pt x="83" y="121"/>
                    <a:pt x="85" y="123"/>
                  </a:cubicBezTo>
                  <a:cubicBezTo>
                    <a:pt x="86" y="125"/>
                    <a:pt x="87" y="122"/>
                    <a:pt x="88" y="121"/>
                  </a:cubicBezTo>
                  <a:cubicBezTo>
                    <a:pt x="90" y="120"/>
                    <a:pt x="92" y="119"/>
                    <a:pt x="95" y="119"/>
                  </a:cubicBezTo>
                  <a:cubicBezTo>
                    <a:pt x="97" y="118"/>
                    <a:pt x="99" y="120"/>
                    <a:pt x="101" y="120"/>
                  </a:cubicBezTo>
                  <a:cubicBezTo>
                    <a:pt x="103" y="118"/>
                    <a:pt x="102" y="116"/>
                    <a:pt x="103" y="115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5" y="109"/>
                    <a:pt x="104" y="108"/>
                    <a:pt x="106" y="106"/>
                  </a:cubicBezTo>
                  <a:cubicBezTo>
                    <a:pt x="106" y="104"/>
                    <a:pt x="105" y="102"/>
                    <a:pt x="106" y="101"/>
                  </a:cubicBezTo>
                  <a:cubicBezTo>
                    <a:pt x="107" y="100"/>
                    <a:pt x="108" y="100"/>
                    <a:pt x="108" y="99"/>
                  </a:cubicBezTo>
                  <a:cubicBezTo>
                    <a:pt x="109" y="98"/>
                    <a:pt x="109" y="100"/>
                    <a:pt x="110" y="100"/>
                  </a:cubicBezTo>
                  <a:cubicBezTo>
                    <a:pt x="110" y="101"/>
                    <a:pt x="112" y="100"/>
                    <a:pt x="114" y="100"/>
                  </a:cubicBezTo>
                  <a:cubicBezTo>
                    <a:pt x="114" y="101"/>
                    <a:pt x="115" y="101"/>
                    <a:pt x="116" y="101"/>
                  </a:cubicBezTo>
                  <a:close/>
                </a:path>
              </a:pathLst>
            </a:custGeom>
            <a:solidFill>
              <a:srgbClr val="D8DBE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3831" y="2223"/>
              <a:ext cx="349" cy="463"/>
            </a:xfrm>
            <a:custGeom>
              <a:avLst/>
              <a:gdLst>
                <a:gd name="T0" fmla="*/ 7906974 w 91"/>
                <a:gd name="T1" fmla="*/ 25558998 h 118"/>
                <a:gd name="T2" fmla="*/ 8617217 w 91"/>
                <a:gd name="T3" fmla="*/ 25113372 h 118"/>
                <a:gd name="T4" fmla="*/ 9177374 w 91"/>
                <a:gd name="T5" fmla="*/ 24883709 h 118"/>
                <a:gd name="T6" fmla="*/ 9177374 w 91"/>
                <a:gd name="T7" fmla="*/ 24041065 h 118"/>
                <a:gd name="T8" fmla="*/ 9310837 w 91"/>
                <a:gd name="T9" fmla="*/ 22924183 h 118"/>
                <a:gd name="T10" fmla="*/ 10252539 w 91"/>
                <a:gd name="T11" fmla="*/ 22023013 h 118"/>
                <a:gd name="T12" fmla="*/ 10946144 w 91"/>
                <a:gd name="T13" fmla="*/ 21636212 h 118"/>
                <a:gd name="T14" fmla="*/ 12215636 w 91"/>
                <a:gd name="T15" fmla="*/ 21175661 h 118"/>
                <a:gd name="T16" fmla="*/ 11655488 w 91"/>
                <a:gd name="T17" fmla="*/ 22248941 h 118"/>
                <a:gd name="T18" fmla="*/ 12922626 w 91"/>
                <a:gd name="T19" fmla="*/ 21406313 h 118"/>
                <a:gd name="T20" fmla="*/ 13619437 w 91"/>
                <a:gd name="T21" fmla="*/ 20059737 h 118"/>
                <a:gd name="T22" fmla="*/ 14178688 w 91"/>
                <a:gd name="T23" fmla="*/ 19158582 h 118"/>
                <a:gd name="T24" fmla="*/ 14363658 w 91"/>
                <a:gd name="T25" fmla="*/ 18540909 h 118"/>
                <a:gd name="T26" fmla="*/ 13288439 w 91"/>
                <a:gd name="T27" fmla="*/ 19158582 h 118"/>
                <a:gd name="T28" fmla="*/ 12728344 w 91"/>
                <a:gd name="T29" fmla="*/ 15004951 h 118"/>
                <a:gd name="T30" fmla="*/ 12400606 w 91"/>
                <a:gd name="T31" fmla="*/ 13202595 h 118"/>
                <a:gd name="T32" fmla="*/ 12215636 w 91"/>
                <a:gd name="T33" fmla="*/ 11684912 h 118"/>
                <a:gd name="T34" fmla="*/ 13106729 w 91"/>
                <a:gd name="T35" fmla="*/ 9491972 h 118"/>
                <a:gd name="T36" fmla="*/ 13803793 w 91"/>
                <a:gd name="T37" fmla="*/ 8374832 h 118"/>
                <a:gd name="T38" fmla="*/ 14694893 w 91"/>
                <a:gd name="T39" fmla="*/ 9951315 h 118"/>
                <a:gd name="T40" fmla="*/ 15633151 w 91"/>
                <a:gd name="T41" fmla="*/ 9951315 h 118"/>
                <a:gd name="T42" fmla="*/ 15960904 w 91"/>
                <a:gd name="T43" fmla="*/ 10567772 h 118"/>
                <a:gd name="T44" fmla="*/ 15766852 w 91"/>
                <a:gd name="T45" fmla="*/ 8820458 h 118"/>
                <a:gd name="T46" fmla="*/ 15633151 w 91"/>
                <a:gd name="T47" fmla="*/ 6400387 h 118"/>
                <a:gd name="T48" fmla="*/ 14557932 w 91"/>
                <a:gd name="T49" fmla="*/ 5284526 h 118"/>
                <a:gd name="T50" fmla="*/ 13106729 w 91"/>
                <a:gd name="T51" fmla="*/ 4211249 h 118"/>
                <a:gd name="T52" fmla="*/ 12728344 w 91"/>
                <a:gd name="T53" fmla="*/ 3094111 h 118"/>
                <a:gd name="T54" fmla="*/ 12031510 w 91"/>
                <a:gd name="T55" fmla="*/ 2419120 h 118"/>
                <a:gd name="T56" fmla="*/ 11143631 w 91"/>
                <a:gd name="T57" fmla="*/ 901171 h 118"/>
                <a:gd name="T58" fmla="*/ 10386225 w 91"/>
                <a:gd name="T59" fmla="*/ 901171 h 118"/>
                <a:gd name="T60" fmla="*/ 8091992 w 91"/>
                <a:gd name="T61" fmla="*/ 2419120 h 118"/>
                <a:gd name="T62" fmla="*/ 5759800 w 91"/>
                <a:gd name="T63" fmla="*/ 1747605 h 118"/>
                <a:gd name="T64" fmla="*/ 5002225 w 91"/>
                <a:gd name="T65" fmla="*/ 2419120 h 118"/>
                <a:gd name="T66" fmla="*/ 4111128 w 91"/>
                <a:gd name="T67" fmla="*/ 3765622 h 118"/>
                <a:gd name="T68" fmla="*/ 3039111 w 91"/>
                <a:gd name="T69" fmla="*/ 5053885 h 118"/>
                <a:gd name="T70" fmla="*/ 3233397 w 91"/>
                <a:gd name="T71" fmla="*/ 6630121 h 118"/>
                <a:gd name="T72" fmla="*/ 3417515 w 91"/>
                <a:gd name="T73" fmla="*/ 7703335 h 118"/>
                <a:gd name="T74" fmla="*/ 3929371 w 91"/>
                <a:gd name="T75" fmla="*/ 10783742 h 118"/>
                <a:gd name="T76" fmla="*/ 3039111 w 91"/>
                <a:gd name="T77" fmla="*/ 12815754 h 118"/>
                <a:gd name="T78" fmla="*/ 1963056 w 91"/>
                <a:gd name="T79" fmla="*/ 13644375 h 118"/>
                <a:gd name="T80" fmla="*/ 1635303 w 91"/>
                <a:gd name="T81" fmla="*/ 15220842 h 118"/>
                <a:gd name="T82" fmla="*/ 706138 w 91"/>
                <a:gd name="T83" fmla="*/ 15676450 h 118"/>
                <a:gd name="T84" fmla="*/ 378389 w 91"/>
                <a:gd name="T85" fmla="*/ 17410043 h 118"/>
                <a:gd name="T86" fmla="*/ 560084 w 91"/>
                <a:gd name="T87" fmla="*/ 18771781 h 118"/>
                <a:gd name="T88" fmla="*/ 1782197 w 91"/>
                <a:gd name="T89" fmla="*/ 22023013 h 118"/>
                <a:gd name="T90" fmla="*/ 5002225 w 91"/>
                <a:gd name="T91" fmla="*/ 22694504 h 118"/>
                <a:gd name="T92" fmla="*/ 6650060 w 91"/>
                <a:gd name="T93" fmla="*/ 24671796 h 1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18"/>
                <a:gd name="T143" fmla="*/ 91 w 91"/>
                <a:gd name="T144" fmla="*/ 118 h 1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18">
                  <a:moveTo>
                    <a:pt x="43" y="117"/>
                  </a:moveTo>
                  <a:cubicBezTo>
                    <a:pt x="43" y="117"/>
                    <a:pt x="44" y="117"/>
                    <a:pt x="44" y="116"/>
                  </a:cubicBezTo>
                  <a:cubicBezTo>
                    <a:pt x="45" y="116"/>
                    <a:pt x="46" y="118"/>
                    <a:pt x="46" y="115"/>
                  </a:cubicBezTo>
                  <a:cubicBezTo>
                    <a:pt x="46" y="115"/>
                    <a:pt x="47" y="114"/>
                    <a:pt x="48" y="114"/>
                  </a:cubicBezTo>
                  <a:cubicBezTo>
                    <a:pt x="48" y="113"/>
                    <a:pt x="48" y="112"/>
                    <a:pt x="49" y="112"/>
                  </a:cubicBezTo>
                  <a:cubicBezTo>
                    <a:pt x="50" y="112"/>
                    <a:pt x="50" y="113"/>
                    <a:pt x="51" y="113"/>
                  </a:cubicBezTo>
                  <a:cubicBezTo>
                    <a:pt x="52" y="113"/>
                    <a:pt x="53" y="112"/>
                    <a:pt x="54" y="111"/>
                  </a:cubicBezTo>
                  <a:cubicBezTo>
                    <a:pt x="53" y="110"/>
                    <a:pt x="50" y="110"/>
                    <a:pt x="51" y="109"/>
                  </a:cubicBezTo>
                  <a:cubicBezTo>
                    <a:pt x="53" y="108"/>
                    <a:pt x="53" y="107"/>
                    <a:pt x="51" y="107"/>
                  </a:cubicBezTo>
                  <a:cubicBezTo>
                    <a:pt x="50" y="106"/>
                    <a:pt x="52" y="105"/>
                    <a:pt x="52" y="104"/>
                  </a:cubicBezTo>
                  <a:cubicBezTo>
                    <a:pt x="52" y="103"/>
                    <a:pt x="53" y="102"/>
                    <a:pt x="55" y="103"/>
                  </a:cubicBezTo>
                  <a:cubicBezTo>
                    <a:pt x="56" y="102"/>
                    <a:pt x="56" y="101"/>
                    <a:pt x="57" y="100"/>
                  </a:cubicBezTo>
                  <a:cubicBezTo>
                    <a:pt x="58" y="100"/>
                    <a:pt x="59" y="102"/>
                    <a:pt x="60" y="101"/>
                  </a:cubicBezTo>
                  <a:cubicBezTo>
                    <a:pt x="60" y="100"/>
                    <a:pt x="59" y="100"/>
                    <a:pt x="61" y="98"/>
                  </a:cubicBezTo>
                  <a:cubicBezTo>
                    <a:pt x="63" y="96"/>
                    <a:pt x="64" y="99"/>
                    <a:pt x="65" y="99"/>
                  </a:cubicBezTo>
                  <a:cubicBezTo>
                    <a:pt x="67" y="99"/>
                    <a:pt x="66" y="97"/>
                    <a:pt x="68" y="96"/>
                  </a:cubicBezTo>
                  <a:cubicBezTo>
                    <a:pt x="68" y="96"/>
                    <a:pt x="70" y="96"/>
                    <a:pt x="70" y="97"/>
                  </a:cubicBezTo>
                  <a:cubicBezTo>
                    <a:pt x="68" y="99"/>
                    <a:pt x="67" y="101"/>
                    <a:pt x="65" y="101"/>
                  </a:cubicBezTo>
                  <a:cubicBezTo>
                    <a:pt x="67" y="104"/>
                    <a:pt x="70" y="103"/>
                    <a:pt x="71" y="102"/>
                  </a:cubicBezTo>
                  <a:cubicBezTo>
                    <a:pt x="72" y="101"/>
                    <a:pt x="71" y="98"/>
                    <a:pt x="72" y="97"/>
                  </a:cubicBezTo>
                  <a:cubicBezTo>
                    <a:pt x="73" y="97"/>
                    <a:pt x="73" y="98"/>
                    <a:pt x="74" y="98"/>
                  </a:cubicBezTo>
                  <a:cubicBezTo>
                    <a:pt x="76" y="96"/>
                    <a:pt x="73" y="93"/>
                    <a:pt x="76" y="91"/>
                  </a:cubicBezTo>
                  <a:cubicBezTo>
                    <a:pt x="77" y="90"/>
                    <a:pt x="78" y="91"/>
                    <a:pt x="79" y="90"/>
                  </a:cubicBezTo>
                  <a:cubicBezTo>
                    <a:pt x="79" y="89"/>
                    <a:pt x="79" y="88"/>
                    <a:pt x="79" y="87"/>
                  </a:cubicBezTo>
                  <a:cubicBezTo>
                    <a:pt x="80" y="86"/>
                    <a:pt x="82" y="87"/>
                    <a:pt x="83" y="85"/>
                  </a:cubicBezTo>
                  <a:cubicBezTo>
                    <a:pt x="83" y="84"/>
                    <a:pt x="81" y="84"/>
                    <a:pt x="80" y="84"/>
                  </a:cubicBezTo>
                  <a:cubicBezTo>
                    <a:pt x="78" y="83"/>
                    <a:pt x="77" y="84"/>
                    <a:pt x="77" y="85"/>
                  </a:cubicBezTo>
                  <a:cubicBezTo>
                    <a:pt x="76" y="86"/>
                    <a:pt x="75" y="87"/>
                    <a:pt x="74" y="87"/>
                  </a:cubicBezTo>
                  <a:cubicBezTo>
                    <a:pt x="73" y="86"/>
                    <a:pt x="74" y="82"/>
                    <a:pt x="72" y="80"/>
                  </a:cubicBezTo>
                  <a:cubicBezTo>
                    <a:pt x="69" y="75"/>
                    <a:pt x="71" y="72"/>
                    <a:pt x="71" y="68"/>
                  </a:cubicBezTo>
                  <a:cubicBezTo>
                    <a:pt x="71" y="66"/>
                    <a:pt x="69" y="66"/>
                    <a:pt x="69" y="64"/>
                  </a:cubicBezTo>
                  <a:cubicBezTo>
                    <a:pt x="69" y="63"/>
                    <a:pt x="69" y="62"/>
                    <a:pt x="69" y="60"/>
                  </a:cubicBezTo>
                  <a:cubicBezTo>
                    <a:pt x="68" y="59"/>
                    <a:pt x="66" y="58"/>
                    <a:pt x="66" y="56"/>
                  </a:cubicBezTo>
                  <a:cubicBezTo>
                    <a:pt x="66" y="55"/>
                    <a:pt x="67" y="54"/>
                    <a:pt x="68" y="53"/>
                  </a:cubicBezTo>
                  <a:cubicBezTo>
                    <a:pt x="68" y="49"/>
                    <a:pt x="69" y="49"/>
                    <a:pt x="71" y="48"/>
                  </a:cubicBezTo>
                  <a:cubicBezTo>
                    <a:pt x="72" y="46"/>
                    <a:pt x="71" y="44"/>
                    <a:pt x="73" y="43"/>
                  </a:cubicBezTo>
                  <a:cubicBezTo>
                    <a:pt x="74" y="42"/>
                    <a:pt x="76" y="43"/>
                    <a:pt x="77" y="43"/>
                  </a:cubicBezTo>
                  <a:cubicBezTo>
                    <a:pt x="77" y="42"/>
                    <a:pt x="76" y="38"/>
                    <a:pt x="77" y="38"/>
                  </a:cubicBezTo>
                  <a:cubicBezTo>
                    <a:pt x="78" y="38"/>
                    <a:pt x="78" y="40"/>
                    <a:pt x="81" y="41"/>
                  </a:cubicBezTo>
                  <a:cubicBezTo>
                    <a:pt x="81" y="42"/>
                    <a:pt x="81" y="44"/>
                    <a:pt x="82" y="45"/>
                  </a:cubicBezTo>
                  <a:cubicBezTo>
                    <a:pt x="84" y="45"/>
                    <a:pt x="84" y="45"/>
                    <a:pt x="84" y="47"/>
                  </a:cubicBezTo>
                  <a:cubicBezTo>
                    <a:pt x="86" y="48"/>
                    <a:pt x="85" y="44"/>
                    <a:pt x="87" y="45"/>
                  </a:cubicBezTo>
                  <a:cubicBezTo>
                    <a:pt x="88" y="45"/>
                    <a:pt x="87" y="47"/>
                    <a:pt x="88" y="48"/>
                  </a:cubicBezTo>
                  <a:cubicBezTo>
                    <a:pt x="88" y="49"/>
                    <a:pt x="89" y="48"/>
                    <a:pt x="89" y="48"/>
                  </a:cubicBezTo>
                  <a:cubicBezTo>
                    <a:pt x="89" y="45"/>
                    <a:pt x="90" y="46"/>
                    <a:pt x="90" y="44"/>
                  </a:cubicBezTo>
                  <a:cubicBezTo>
                    <a:pt x="91" y="43"/>
                    <a:pt x="89" y="43"/>
                    <a:pt x="88" y="40"/>
                  </a:cubicBezTo>
                  <a:cubicBezTo>
                    <a:pt x="87" y="37"/>
                    <a:pt x="87" y="33"/>
                    <a:pt x="88" y="30"/>
                  </a:cubicBezTo>
                  <a:cubicBezTo>
                    <a:pt x="88" y="30"/>
                    <a:pt x="87" y="30"/>
                    <a:pt x="87" y="29"/>
                  </a:cubicBezTo>
                  <a:cubicBezTo>
                    <a:pt x="84" y="28"/>
                    <a:pt x="85" y="27"/>
                    <a:pt x="84" y="26"/>
                  </a:cubicBezTo>
                  <a:cubicBezTo>
                    <a:pt x="84" y="25"/>
                    <a:pt x="83" y="26"/>
                    <a:pt x="81" y="24"/>
                  </a:cubicBezTo>
                  <a:cubicBezTo>
                    <a:pt x="81" y="23"/>
                    <a:pt x="80" y="21"/>
                    <a:pt x="79" y="20"/>
                  </a:cubicBezTo>
                  <a:cubicBezTo>
                    <a:pt x="77" y="19"/>
                    <a:pt x="74" y="21"/>
                    <a:pt x="73" y="19"/>
                  </a:cubicBezTo>
                  <a:cubicBezTo>
                    <a:pt x="72" y="18"/>
                    <a:pt x="74" y="17"/>
                    <a:pt x="74" y="16"/>
                  </a:cubicBezTo>
                  <a:cubicBezTo>
                    <a:pt x="73" y="15"/>
                    <a:pt x="72" y="15"/>
                    <a:pt x="71" y="14"/>
                  </a:cubicBezTo>
                  <a:cubicBezTo>
                    <a:pt x="69" y="13"/>
                    <a:pt x="71" y="12"/>
                    <a:pt x="70" y="11"/>
                  </a:cubicBezTo>
                  <a:cubicBezTo>
                    <a:pt x="69" y="11"/>
                    <a:pt x="68" y="11"/>
                    <a:pt x="67" y="11"/>
                  </a:cubicBezTo>
                  <a:cubicBezTo>
                    <a:pt x="65" y="10"/>
                    <a:pt x="64" y="10"/>
                    <a:pt x="63" y="9"/>
                  </a:cubicBezTo>
                  <a:cubicBezTo>
                    <a:pt x="62" y="8"/>
                    <a:pt x="65" y="6"/>
                    <a:pt x="62" y="4"/>
                  </a:cubicBezTo>
                  <a:cubicBezTo>
                    <a:pt x="59" y="4"/>
                    <a:pt x="59" y="2"/>
                    <a:pt x="59" y="0"/>
                  </a:cubicBezTo>
                  <a:cubicBezTo>
                    <a:pt x="57" y="1"/>
                    <a:pt x="58" y="3"/>
                    <a:pt x="58" y="4"/>
                  </a:cubicBezTo>
                  <a:cubicBezTo>
                    <a:pt x="56" y="5"/>
                    <a:pt x="54" y="7"/>
                    <a:pt x="50" y="7"/>
                  </a:cubicBezTo>
                  <a:cubicBezTo>
                    <a:pt x="48" y="7"/>
                    <a:pt x="46" y="8"/>
                    <a:pt x="45" y="11"/>
                  </a:cubicBezTo>
                  <a:cubicBezTo>
                    <a:pt x="40" y="10"/>
                    <a:pt x="37" y="12"/>
                    <a:pt x="33" y="12"/>
                  </a:cubicBezTo>
                  <a:cubicBezTo>
                    <a:pt x="32" y="12"/>
                    <a:pt x="32" y="10"/>
                    <a:pt x="32" y="8"/>
                  </a:cubicBezTo>
                  <a:cubicBezTo>
                    <a:pt x="31" y="7"/>
                    <a:pt x="29" y="7"/>
                    <a:pt x="27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5" y="13"/>
                    <a:pt x="27" y="15"/>
                    <a:pt x="26" y="17"/>
                  </a:cubicBezTo>
                  <a:cubicBezTo>
                    <a:pt x="25" y="18"/>
                    <a:pt x="24" y="16"/>
                    <a:pt x="23" y="17"/>
                  </a:cubicBezTo>
                  <a:cubicBezTo>
                    <a:pt x="22" y="17"/>
                    <a:pt x="23" y="19"/>
                    <a:pt x="22" y="20"/>
                  </a:cubicBezTo>
                  <a:cubicBezTo>
                    <a:pt x="21" y="21"/>
                    <a:pt x="18" y="21"/>
                    <a:pt x="17" y="23"/>
                  </a:cubicBezTo>
                  <a:cubicBezTo>
                    <a:pt x="17" y="25"/>
                    <a:pt x="15" y="26"/>
                    <a:pt x="15" y="27"/>
                  </a:cubicBezTo>
                  <a:cubicBezTo>
                    <a:pt x="15" y="29"/>
                    <a:pt x="18" y="29"/>
                    <a:pt x="18" y="30"/>
                  </a:cubicBezTo>
                  <a:cubicBezTo>
                    <a:pt x="17" y="32"/>
                    <a:pt x="14" y="30"/>
                    <a:pt x="14" y="32"/>
                  </a:cubicBezTo>
                  <a:cubicBezTo>
                    <a:pt x="14" y="36"/>
                    <a:pt x="18" y="32"/>
                    <a:pt x="19" y="35"/>
                  </a:cubicBezTo>
                  <a:cubicBezTo>
                    <a:pt x="19" y="38"/>
                    <a:pt x="15" y="39"/>
                    <a:pt x="17" y="42"/>
                  </a:cubicBezTo>
                  <a:cubicBezTo>
                    <a:pt x="19" y="45"/>
                    <a:pt x="22" y="46"/>
                    <a:pt x="22" y="49"/>
                  </a:cubicBezTo>
                  <a:cubicBezTo>
                    <a:pt x="22" y="51"/>
                    <a:pt x="21" y="50"/>
                    <a:pt x="20" y="54"/>
                  </a:cubicBezTo>
                  <a:cubicBezTo>
                    <a:pt x="19" y="56"/>
                    <a:pt x="17" y="55"/>
                    <a:pt x="17" y="58"/>
                  </a:cubicBezTo>
                  <a:cubicBezTo>
                    <a:pt x="15" y="59"/>
                    <a:pt x="14" y="57"/>
                    <a:pt x="12" y="58"/>
                  </a:cubicBezTo>
                  <a:cubicBezTo>
                    <a:pt x="11" y="59"/>
                    <a:pt x="11" y="61"/>
                    <a:pt x="11" y="62"/>
                  </a:cubicBezTo>
                  <a:cubicBezTo>
                    <a:pt x="9" y="62"/>
                    <a:pt x="7" y="61"/>
                    <a:pt x="6" y="63"/>
                  </a:cubicBezTo>
                  <a:cubicBezTo>
                    <a:pt x="5" y="67"/>
                    <a:pt x="9" y="64"/>
                    <a:pt x="9" y="69"/>
                  </a:cubicBezTo>
                  <a:cubicBezTo>
                    <a:pt x="7" y="71"/>
                    <a:pt x="6" y="68"/>
                    <a:pt x="5" y="69"/>
                  </a:cubicBezTo>
                  <a:cubicBezTo>
                    <a:pt x="5" y="70"/>
                    <a:pt x="5" y="70"/>
                    <a:pt x="4" y="71"/>
                  </a:cubicBezTo>
                  <a:cubicBezTo>
                    <a:pt x="3" y="72"/>
                    <a:pt x="1" y="70"/>
                    <a:pt x="0" y="73"/>
                  </a:cubicBezTo>
                  <a:cubicBezTo>
                    <a:pt x="2" y="76"/>
                    <a:pt x="0" y="78"/>
                    <a:pt x="2" y="79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3"/>
                    <a:pt x="3" y="84"/>
                    <a:pt x="3" y="85"/>
                  </a:cubicBezTo>
                  <a:cubicBezTo>
                    <a:pt x="4" y="87"/>
                    <a:pt x="9" y="93"/>
                    <a:pt x="10" y="94"/>
                  </a:cubicBezTo>
                  <a:cubicBezTo>
                    <a:pt x="11" y="96"/>
                    <a:pt x="8" y="99"/>
                    <a:pt x="10" y="100"/>
                  </a:cubicBezTo>
                  <a:cubicBezTo>
                    <a:pt x="11" y="100"/>
                    <a:pt x="13" y="97"/>
                    <a:pt x="15" y="95"/>
                  </a:cubicBezTo>
                  <a:cubicBezTo>
                    <a:pt x="18" y="94"/>
                    <a:pt x="28" y="98"/>
                    <a:pt x="28" y="103"/>
                  </a:cubicBezTo>
                  <a:cubicBezTo>
                    <a:pt x="28" y="108"/>
                    <a:pt x="25" y="111"/>
                    <a:pt x="28" y="113"/>
                  </a:cubicBezTo>
                  <a:cubicBezTo>
                    <a:pt x="30" y="114"/>
                    <a:pt x="30" y="111"/>
                    <a:pt x="37" y="112"/>
                  </a:cubicBezTo>
                  <a:cubicBezTo>
                    <a:pt x="39" y="112"/>
                    <a:pt x="41" y="112"/>
                    <a:pt x="43" y="117"/>
                  </a:cubicBezTo>
                  <a:close/>
                </a:path>
              </a:pathLst>
            </a:custGeom>
            <a:solidFill>
              <a:srgbClr val="D8DBE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28"/>
            <p:cNvSpPr>
              <a:spLocks noEditPoints="1"/>
            </p:cNvSpPr>
            <p:nvPr/>
          </p:nvSpPr>
          <p:spPr bwMode="auto">
            <a:xfrm>
              <a:off x="4058" y="2086"/>
              <a:ext cx="467" cy="710"/>
            </a:xfrm>
            <a:custGeom>
              <a:avLst/>
              <a:gdLst>
                <a:gd name="T0" fmla="*/ 5624686 w 122"/>
                <a:gd name="T1" fmla="*/ 13847706 h 181"/>
                <a:gd name="T2" fmla="*/ 3879170 w 122"/>
                <a:gd name="T3" fmla="*/ 11661401 h 181"/>
                <a:gd name="T4" fmla="*/ 5297465 w 122"/>
                <a:gd name="T5" fmla="*/ 10088088 h 181"/>
                <a:gd name="T6" fmla="*/ 5803727 w 122"/>
                <a:gd name="T7" fmla="*/ 12561351 h 181"/>
                <a:gd name="T8" fmla="*/ 7238741 w 122"/>
                <a:gd name="T9" fmla="*/ 14292613 h 181"/>
                <a:gd name="T10" fmla="*/ 7238741 w 122"/>
                <a:gd name="T11" fmla="*/ 18277849 h 181"/>
                <a:gd name="T12" fmla="*/ 8478012 w 122"/>
                <a:gd name="T13" fmla="*/ 25050274 h 181"/>
                <a:gd name="T14" fmla="*/ 7741796 w 122"/>
                <a:gd name="T15" fmla="*/ 26624544 h 181"/>
                <a:gd name="T16" fmla="*/ 8801750 w 122"/>
                <a:gd name="T17" fmla="*/ 29269462 h 181"/>
                <a:gd name="T18" fmla="*/ 10042086 w 122"/>
                <a:gd name="T19" fmla="*/ 32125559 h 181"/>
                <a:gd name="T20" fmla="*/ 14656565 w 122"/>
                <a:gd name="T21" fmla="*/ 36271354 h 181"/>
                <a:gd name="T22" fmla="*/ 18532324 w 122"/>
                <a:gd name="T23" fmla="*/ 39572060 h 181"/>
                <a:gd name="T24" fmla="*/ 18714837 w 122"/>
                <a:gd name="T25" fmla="*/ 37841826 h 181"/>
                <a:gd name="T26" fmla="*/ 17654640 w 122"/>
                <a:gd name="T27" fmla="*/ 34311629 h 181"/>
                <a:gd name="T28" fmla="*/ 16918433 w 122"/>
                <a:gd name="T29" fmla="*/ 33641107 h 181"/>
                <a:gd name="T30" fmla="*/ 18157637 w 122"/>
                <a:gd name="T31" fmla="*/ 31670296 h 181"/>
                <a:gd name="T32" fmla="*/ 16412175 w 122"/>
                <a:gd name="T33" fmla="*/ 29039312 h 181"/>
                <a:gd name="T34" fmla="*/ 14980357 w 122"/>
                <a:gd name="T35" fmla="*/ 24839314 h 181"/>
                <a:gd name="T36" fmla="*/ 14848954 w 122"/>
                <a:gd name="T37" fmla="*/ 21749552 h 181"/>
                <a:gd name="T38" fmla="*/ 12859994 w 122"/>
                <a:gd name="T39" fmla="*/ 20908112 h 181"/>
                <a:gd name="T40" fmla="*/ 11800042 w 122"/>
                <a:gd name="T41" fmla="*/ 20233777 h 181"/>
                <a:gd name="T42" fmla="*/ 10236817 w 122"/>
                <a:gd name="T43" fmla="*/ 18664262 h 181"/>
                <a:gd name="T44" fmla="*/ 9355673 w 122"/>
                <a:gd name="T45" fmla="*/ 17148487 h 181"/>
                <a:gd name="T46" fmla="*/ 9861916 w 122"/>
                <a:gd name="T47" fmla="*/ 14518236 h 181"/>
                <a:gd name="T48" fmla="*/ 9538186 w 122"/>
                <a:gd name="T49" fmla="*/ 12331931 h 181"/>
                <a:gd name="T50" fmla="*/ 10236817 w 122"/>
                <a:gd name="T51" fmla="*/ 11661401 h 181"/>
                <a:gd name="T52" fmla="*/ 11114479 w 122"/>
                <a:gd name="T53" fmla="*/ 8346691 h 181"/>
                <a:gd name="T54" fmla="*/ 11982279 w 122"/>
                <a:gd name="T55" fmla="*/ 5716496 h 181"/>
                <a:gd name="T56" fmla="*/ 11655333 w 122"/>
                <a:gd name="T57" fmla="*/ 3300770 h 181"/>
                <a:gd name="T58" fmla="*/ 11114479 w 122"/>
                <a:gd name="T59" fmla="*/ 899950 h 181"/>
                <a:gd name="T60" fmla="*/ 10042086 w 122"/>
                <a:gd name="T61" fmla="*/ 444907 h 181"/>
                <a:gd name="T62" fmla="*/ 9355673 w 122"/>
                <a:gd name="T63" fmla="*/ 1745215 h 181"/>
                <a:gd name="T64" fmla="*/ 8478012 w 122"/>
                <a:gd name="T65" fmla="*/ 4816562 h 181"/>
                <a:gd name="T66" fmla="*/ 5624686 w 122"/>
                <a:gd name="T67" fmla="*/ 5487029 h 181"/>
                <a:gd name="T68" fmla="*/ 4237295 w 122"/>
                <a:gd name="T69" fmla="*/ 3759614 h 181"/>
                <a:gd name="T70" fmla="*/ 2299386 w 122"/>
                <a:gd name="T71" fmla="*/ 4601079 h 181"/>
                <a:gd name="T72" fmla="*/ 877661 w 122"/>
                <a:gd name="T73" fmla="*/ 6845871 h 181"/>
                <a:gd name="T74" fmla="*/ 0 w 122"/>
                <a:gd name="T75" fmla="*/ 7672424 h 181"/>
                <a:gd name="T76" fmla="*/ 1434854 w 122"/>
                <a:gd name="T77" fmla="*/ 10088088 h 181"/>
                <a:gd name="T78" fmla="*/ 2623415 w 122"/>
                <a:gd name="T79" fmla="*/ 11217467 h 181"/>
                <a:gd name="T80" fmla="*/ 3879170 w 122"/>
                <a:gd name="T81" fmla="*/ 12947771 h 181"/>
                <a:gd name="T82" fmla="*/ 20831923 w 122"/>
                <a:gd name="T83" fmla="*/ 19334800 h 181"/>
                <a:gd name="T84" fmla="*/ 20831923 w 122"/>
                <a:gd name="T85" fmla="*/ 19334800 h 181"/>
                <a:gd name="T86" fmla="*/ 20098733 w 122"/>
                <a:gd name="T87" fmla="*/ 20464162 h 181"/>
                <a:gd name="T88" fmla="*/ 11296991 w 122"/>
                <a:gd name="T89" fmla="*/ 16263455 h 181"/>
                <a:gd name="T90" fmla="*/ 10922105 w 122"/>
                <a:gd name="T91" fmla="*/ 16933008 h 1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2"/>
                <a:gd name="T139" fmla="*/ 0 h 181"/>
                <a:gd name="T140" fmla="*/ 122 w 122"/>
                <a:gd name="T141" fmla="*/ 181 h 1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2" h="181">
                  <a:moveTo>
                    <a:pt x="28" y="64"/>
                  </a:moveTo>
                  <a:cubicBezTo>
                    <a:pt x="28" y="63"/>
                    <a:pt x="29" y="62"/>
                    <a:pt x="30" y="62"/>
                  </a:cubicBezTo>
                  <a:cubicBezTo>
                    <a:pt x="30" y="62"/>
                    <a:pt x="31" y="62"/>
                    <a:pt x="32" y="63"/>
                  </a:cubicBezTo>
                  <a:cubicBezTo>
                    <a:pt x="34" y="61"/>
                    <a:pt x="29" y="61"/>
                    <a:pt x="28" y="61"/>
                  </a:cubicBezTo>
                  <a:cubicBezTo>
                    <a:pt x="25" y="58"/>
                    <a:pt x="26" y="57"/>
                    <a:pt x="25" y="56"/>
                  </a:cubicBezTo>
                  <a:cubicBezTo>
                    <a:pt x="24" y="55"/>
                    <a:pt x="23" y="56"/>
                    <a:pt x="22" y="53"/>
                  </a:cubicBezTo>
                  <a:cubicBezTo>
                    <a:pt x="22" y="52"/>
                    <a:pt x="24" y="52"/>
                    <a:pt x="26" y="46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8" y="46"/>
                    <a:pt x="29" y="46"/>
                    <a:pt x="30" y="46"/>
                  </a:cubicBezTo>
                  <a:cubicBezTo>
                    <a:pt x="29" y="47"/>
                    <a:pt x="29" y="48"/>
                    <a:pt x="28" y="48"/>
                  </a:cubicBezTo>
                  <a:cubicBezTo>
                    <a:pt x="28" y="50"/>
                    <a:pt x="28" y="53"/>
                    <a:pt x="29" y="54"/>
                  </a:cubicBezTo>
                  <a:cubicBezTo>
                    <a:pt x="30" y="56"/>
                    <a:pt x="31" y="56"/>
                    <a:pt x="33" y="57"/>
                  </a:cubicBezTo>
                  <a:cubicBezTo>
                    <a:pt x="34" y="59"/>
                    <a:pt x="35" y="61"/>
                    <a:pt x="38" y="61"/>
                  </a:cubicBezTo>
                  <a:cubicBezTo>
                    <a:pt x="39" y="62"/>
                    <a:pt x="38" y="64"/>
                    <a:pt x="38" y="65"/>
                  </a:cubicBezTo>
                  <a:cubicBezTo>
                    <a:pt x="39" y="65"/>
                    <a:pt x="40" y="63"/>
                    <a:pt x="41" y="65"/>
                  </a:cubicBezTo>
                  <a:cubicBezTo>
                    <a:pt x="41" y="67"/>
                    <a:pt x="40" y="68"/>
                    <a:pt x="39" y="70"/>
                  </a:cubicBezTo>
                  <a:cubicBezTo>
                    <a:pt x="39" y="72"/>
                    <a:pt x="38" y="75"/>
                    <a:pt x="39" y="77"/>
                  </a:cubicBezTo>
                  <a:cubicBezTo>
                    <a:pt x="40" y="79"/>
                    <a:pt x="41" y="81"/>
                    <a:pt x="41" y="83"/>
                  </a:cubicBezTo>
                  <a:cubicBezTo>
                    <a:pt x="42" y="87"/>
                    <a:pt x="42" y="92"/>
                    <a:pt x="43" y="97"/>
                  </a:cubicBezTo>
                  <a:cubicBezTo>
                    <a:pt x="43" y="99"/>
                    <a:pt x="46" y="100"/>
                    <a:pt x="46" y="103"/>
                  </a:cubicBezTo>
                  <a:cubicBezTo>
                    <a:pt x="47" y="111"/>
                    <a:pt x="48" y="111"/>
                    <a:pt x="48" y="114"/>
                  </a:cubicBezTo>
                  <a:cubicBezTo>
                    <a:pt x="48" y="115"/>
                    <a:pt x="46" y="116"/>
                    <a:pt x="47" y="118"/>
                  </a:cubicBezTo>
                  <a:cubicBezTo>
                    <a:pt x="47" y="118"/>
                    <a:pt x="47" y="120"/>
                    <a:pt x="46" y="121"/>
                  </a:cubicBezTo>
                  <a:cubicBezTo>
                    <a:pt x="46" y="121"/>
                    <a:pt x="45" y="121"/>
                    <a:pt x="44" y="121"/>
                  </a:cubicBezTo>
                  <a:cubicBezTo>
                    <a:pt x="43" y="123"/>
                    <a:pt x="45" y="124"/>
                    <a:pt x="48" y="125"/>
                  </a:cubicBezTo>
                  <a:cubicBezTo>
                    <a:pt x="49" y="126"/>
                    <a:pt x="48" y="128"/>
                    <a:pt x="49" y="129"/>
                  </a:cubicBezTo>
                  <a:cubicBezTo>
                    <a:pt x="49" y="130"/>
                    <a:pt x="49" y="132"/>
                    <a:pt x="50" y="133"/>
                  </a:cubicBezTo>
                  <a:cubicBezTo>
                    <a:pt x="50" y="134"/>
                    <a:pt x="50" y="136"/>
                    <a:pt x="51" y="137"/>
                  </a:cubicBezTo>
                  <a:cubicBezTo>
                    <a:pt x="53" y="139"/>
                    <a:pt x="54" y="141"/>
                    <a:pt x="56" y="144"/>
                  </a:cubicBezTo>
                  <a:cubicBezTo>
                    <a:pt x="56" y="145"/>
                    <a:pt x="57" y="145"/>
                    <a:pt x="57" y="146"/>
                  </a:cubicBezTo>
                  <a:cubicBezTo>
                    <a:pt x="59" y="147"/>
                    <a:pt x="61" y="148"/>
                    <a:pt x="65" y="153"/>
                  </a:cubicBezTo>
                  <a:cubicBezTo>
                    <a:pt x="67" y="155"/>
                    <a:pt x="70" y="155"/>
                    <a:pt x="72" y="157"/>
                  </a:cubicBezTo>
                  <a:cubicBezTo>
                    <a:pt x="77" y="162"/>
                    <a:pt x="79" y="163"/>
                    <a:pt x="83" y="165"/>
                  </a:cubicBezTo>
                  <a:cubicBezTo>
                    <a:pt x="87" y="169"/>
                    <a:pt x="90" y="169"/>
                    <a:pt x="90" y="169"/>
                  </a:cubicBezTo>
                  <a:cubicBezTo>
                    <a:pt x="92" y="173"/>
                    <a:pt x="94" y="172"/>
                    <a:pt x="96" y="173"/>
                  </a:cubicBezTo>
                  <a:cubicBezTo>
                    <a:pt x="99" y="176"/>
                    <a:pt x="98" y="179"/>
                    <a:pt x="105" y="180"/>
                  </a:cubicBezTo>
                  <a:cubicBezTo>
                    <a:pt x="106" y="180"/>
                    <a:pt x="107" y="181"/>
                    <a:pt x="108" y="181"/>
                  </a:cubicBezTo>
                  <a:cubicBezTo>
                    <a:pt x="109" y="180"/>
                    <a:pt x="107" y="177"/>
                    <a:pt x="107" y="177"/>
                  </a:cubicBezTo>
                  <a:cubicBezTo>
                    <a:pt x="107" y="174"/>
                    <a:pt x="108" y="175"/>
                    <a:pt x="106" y="172"/>
                  </a:cubicBezTo>
                  <a:cubicBezTo>
                    <a:pt x="107" y="169"/>
                    <a:pt x="107" y="170"/>
                    <a:pt x="105" y="166"/>
                  </a:cubicBezTo>
                  <a:cubicBezTo>
                    <a:pt x="106" y="164"/>
                    <a:pt x="106" y="164"/>
                    <a:pt x="104" y="162"/>
                  </a:cubicBezTo>
                  <a:cubicBezTo>
                    <a:pt x="104" y="158"/>
                    <a:pt x="100" y="158"/>
                    <a:pt x="100" y="156"/>
                  </a:cubicBezTo>
                  <a:cubicBezTo>
                    <a:pt x="101" y="155"/>
                    <a:pt x="100" y="154"/>
                    <a:pt x="100" y="154"/>
                  </a:cubicBezTo>
                  <a:cubicBezTo>
                    <a:pt x="98" y="153"/>
                    <a:pt x="97" y="155"/>
                    <a:pt x="96" y="154"/>
                  </a:cubicBezTo>
                  <a:cubicBezTo>
                    <a:pt x="96" y="154"/>
                    <a:pt x="96" y="153"/>
                    <a:pt x="96" y="153"/>
                  </a:cubicBezTo>
                  <a:cubicBezTo>
                    <a:pt x="97" y="153"/>
                    <a:pt x="98" y="152"/>
                    <a:pt x="99" y="152"/>
                  </a:cubicBezTo>
                  <a:cubicBezTo>
                    <a:pt x="100" y="149"/>
                    <a:pt x="99" y="147"/>
                    <a:pt x="100" y="145"/>
                  </a:cubicBezTo>
                  <a:cubicBezTo>
                    <a:pt x="101" y="145"/>
                    <a:pt x="102" y="144"/>
                    <a:pt x="103" y="144"/>
                  </a:cubicBezTo>
                  <a:cubicBezTo>
                    <a:pt x="102" y="143"/>
                    <a:pt x="100" y="143"/>
                    <a:pt x="99" y="142"/>
                  </a:cubicBezTo>
                  <a:cubicBezTo>
                    <a:pt x="98" y="139"/>
                    <a:pt x="96" y="140"/>
                    <a:pt x="95" y="139"/>
                  </a:cubicBezTo>
                  <a:cubicBezTo>
                    <a:pt x="93" y="137"/>
                    <a:pt x="94" y="134"/>
                    <a:pt x="93" y="132"/>
                  </a:cubicBezTo>
                  <a:cubicBezTo>
                    <a:pt x="91" y="125"/>
                    <a:pt x="95" y="127"/>
                    <a:pt x="97" y="124"/>
                  </a:cubicBezTo>
                  <a:cubicBezTo>
                    <a:pt x="97" y="123"/>
                    <a:pt x="97" y="120"/>
                    <a:pt x="96" y="119"/>
                  </a:cubicBezTo>
                  <a:cubicBezTo>
                    <a:pt x="93" y="117"/>
                    <a:pt x="89" y="119"/>
                    <a:pt x="85" y="113"/>
                  </a:cubicBezTo>
                  <a:cubicBezTo>
                    <a:pt x="83" y="110"/>
                    <a:pt x="83" y="107"/>
                    <a:pt x="83" y="105"/>
                  </a:cubicBezTo>
                  <a:cubicBezTo>
                    <a:pt x="86" y="105"/>
                    <a:pt x="87" y="105"/>
                    <a:pt x="88" y="103"/>
                  </a:cubicBezTo>
                  <a:cubicBezTo>
                    <a:pt x="88" y="101"/>
                    <a:pt x="86" y="100"/>
                    <a:pt x="84" y="99"/>
                  </a:cubicBezTo>
                  <a:cubicBezTo>
                    <a:pt x="80" y="96"/>
                    <a:pt x="81" y="99"/>
                    <a:pt x="79" y="100"/>
                  </a:cubicBezTo>
                  <a:cubicBezTo>
                    <a:pt x="78" y="99"/>
                    <a:pt x="78" y="98"/>
                    <a:pt x="77" y="98"/>
                  </a:cubicBezTo>
                  <a:cubicBezTo>
                    <a:pt x="76" y="97"/>
                    <a:pt x="73" y="98"/>
                    <a:pt x="73" y="95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1"/>
                    <a:pt x="72" y="90"/>
                    <a:pt x="71" y="90"/>
                  </a:cubicBezTo>
                  <a:cubicBezTo>
                    <a:pt x="70" y="90"/>
                    <a:pt x="68" y="91"/>
                    <a:pt x="67" y="92"/>
                  </a:cubicBezTo>
                  <a:cubicBezTo>
                    <a:pt x="67" y="92"/>
                    <a:pt x="66" y="92"/>
                    <a:pt x="67" y="93"/>
                  </a:cubicBezTo>
                  <a:cubicBezTo>
                    <a:pt x="67" y="94"/>
                    <a:pt x="67" y="94"/>
                    <a:pt x="67" y="95"/>
                  </a:cubicBezTo>
                  <a:cubicBezTo>
                    <a:pt x="62" y="97"/>
                    <a:pt x="60" y="89"/>
                    <a:pt x="58" y="85"/>
                  </a:cubicBezTo>
                  <a:cubicBezTo>
                    <a:pt x="58" y="83"/>
                    <a:pt x="58" y="83"/>
                    <a:pt x="57" y="82"/>
                  </a:cubicBezTo>
                  <a:cubicBezTo>
                    <a:pt x="56" y="81"/>
                    <a:pt x="58" y="80"/>
                    <a:pt x="55" y="79"/>
                  </a:cubicBezTo>
                  <a:cubicBezTo>
                    <a:pt x="54" y="79"/>
                    <a:pt x="56" y="77"/>
                    <a:pt x="53" y="78"/>
                  </a:cubicBezTo>
                  <a:cubicBezTo>
                    <a:pt x="52" y="76"/>
                    <a:pt x="49" y="73"/>
                    <a:pt x="50" y="71"/>
                  </a:cubicBezTo>
                  <a:cubicBezTo>
                    <a:pt x="54" y="70"/>
                    <a:pt x="51" y="67"/>
                    <a:pt x="52" y="66"/>
                  </a:cubicBezTo>
                  <a:cubicBezTo>
                    <a:pt x="54" y="67"/>
                    <a:pt x="55" y="68"/>
                    <a:pt x="56" y="66"/>
                  </a:cubicBezTo>
                  <a:cubicBezTo>
                    <a:pt x="58" y="64"/>
                    <a:pt x="53" y="63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5" y="60"/>
                    <a:pt x="54" y="58"/>
                    <a:pt x="54" y="56"/>
                  </a:cubicBezTo>
                  <a:cubicBezTo>
                    <a:pt x="55" y="55"/>
                    <a:pt x="56" y="56"/>
                    <a:pt x="56" y="57"/>
                  </a:cubicBezTo>
                  <a:cubicBezTo>
                    <a:pt x="58" y="57"/>
                    <a:pt x="58" y="60"/>
                    <a:pt x="61" y="60"/>
                  </a:cubicBezTo>
                  <a:cubicBezTo>
                    <a:pt x="61" y="59"/>
                    <a:pt x="58" y="57"/>
                    <a:pt x="58" y="53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46"/>
                    <a:pt x="57" y="47"/>
                    <a:pt x="61" y="41"/>
                  </a:cubicBezTo>
                  <a:cubicBezTo>
                    <a:pt x="62" y="40"/>
                    <a:pt x="62" y="39"/>
                    <a:pt x="63" y="38"/>
                  </a:cubicBezTo>
                  <a:cubicBezTo>
                    <a:pt x="66" y="37"/>
                    <a:pt x="69" y="37"/>
                    <a:pt x="72" y="37"/>
                  </a:cubicBezTo>
                  <a:cubicBezTo>
                    <a:pt x="74" y="36"/>
                    <a:pt x="71" y="35"/>
                    <a:pt x="70" y="33"/>
                  </a:cubicBezTo>
                  <a:cubicBezTo>
                    <a:pt x="69" y="31"/>
                    <a:pt x="69" y="29"/>
                    <a:pt x="68" y="26"/>
                  </a:cubicBezTo>
                  <a:cubicBezTo>
                    <a:pt x="68" y="25"/>
                    <a:pt x="67" y="24"/>
                    <a:pt x="67" y="23"/>
                  </a:cubicBezTo>
                  <a:cubicBezTo>
                    <a:pt x="69" y="21"/>
                    <a:pt x="68" y="20"/>
                    <a:pt x="65" y="19"/>
                  </a:cubicBezTo>
                  <a:cubicBezTo>
                    <a:pt x="65" y="18"/>
                    <a:pt x="66" y="17"/>
                    <a:pt x="66" y="15"/>
                  </a:cubicBezTo>
                  <a:cubicBezTo>
                    <a:pt x="66" y="15"/>
                    <a:pt x="64" y="16"/>
                    <a:pt x="64" y="15"/>
                  </a:cubicBezTo>
                  <a:cubicBezTo>
                    <a:pt x="66" y="12"/>
                    <a:pt x="66" y="13"/>
                    <a:pt x="63" y="10"/>
                  </a:cubicBezTo>
                  <a:cubicBezTo>
                    <a:pt x="63" y="8"/>
                    <a:pt x="65" y="8"/>
                    <a:pt x="63" y="4"/>
                  </a:cubicBezTo>
                  <a:cubicBezTo>
                    <a:pt x="63" y="4"/>
                    <a:pt x="63" y="4"/>
                    <a:pt x="63" y="3"/>
                  </a:cubicBezTo>
                  <a:cubicBezTo>
                    <a:pt x="62" y="3"/>
                    <a:pt x="61" y="3"/>
                    <a:pt x="61" y="2"/>
                  </a:cubicBezTo>
                  <a:cubicBezTo>
                    <a:pt x="59" y="2"/>
                    <a:pt x="57" y="3"/>
                    <a:pt x="57" y="2"/>
                  </a:cubicBezTo>
                  <a:cubicBezTo>
                    <a:pt x="56" y="2"/>
                    <a:pt x="56" y="0"/>
                    <a:pt x="55" y="1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2" y="4"/>
                    <a:pt x="53" y="6"/>
                    <a:pt x="53" y="8"/>
                  </a:cubicBezTo>
                  <a:cubicBezTo>
                    <a:pt x="51" y="10"/>
                    <a:pt x="52" y="11"/>
                    <a:pt x="51" y="13"/>
                  </a:cubicBezTo>
                  <a:cubicBezTo>
                    <a:pt x="50" y="14"/>
                    <a:pt x="49" y="15"/>
                    <a:pt x="50" y="17"/>
                  </a:cubicBezTo>
                  <a:cubicBezTo>
                    <a:pt x="49" y="18"/>
                    <a:pt x="50" y="20"/>
                    <a:pt x="48" y="22"/>
                  </a:cubicBezTo>
                  <a:cubicBezTo>
                    <a:pt x="46" y="22"/>
                    <a:pt x="44" y="20"/>
                    <a:pt x="42" y="21"/>
                  </a:cubicBezTo>
                  <a:cubicBezTo>
                    <a:pt x="39" y="21"/>
                    <a:pt x="37" y="22"/>
                    <a:pt x="35" y="23"/>
                  </a:cubicBezTo>
                  <a:cubicBezTo>
                    <a:pt x="34" y="24"/>
                    <a:pt x="33" y="27"/>
                    <a:pt x="32" y="25"/>
                  </a:cubicBezTo>
                  <a:cubicBezTo>
                    <a:pt x="30" y="23"/>
                    <a:pt x="30" y="21"/>
                    <a:pt x="30" y="19"/>
                  </a:cubicBezTo>
                  <a:cubicBezTo>
                    <a:pt x="30" y="17"/>
                    <a:pt x="31" y="16"/>
                    <a:pt x="30" y="15"/>
                  </a:cubicBezTo>
                  <a:cubicBezTo>
                    <a:pt x="28" y="14"/>
                    <a:pt x="26" y="16"/>
                    <a:pt x="24" y="17"/>
                  </a:cubicBezTo>
                  <a:cubicBezTo>
                    <a:pt x="22" y="17"/>
                    <a:pt x="20" y="16"/>
                    <a:pt x="19" y="16"/>
                  </a:cubicBezTo>
                  <a:cubicBezTo>
                    <a:pt x="17" y="16"/>
                    <a:pt x="17" y="19"/>
                    <a:pt x="16" y="19"/>
                  </a:cubicBezTo>
                  <a:cubicBezTo>
                    <a:pt x="14" y="20"/>
                    <a:pt x="13" y="20"/>
                    <a:pt x="13" y="21"/>
                  </a:cubicBezTo>
                  <a:cubicBezTo>
                    <a:pt x="12" y="23"/>
                    <a:pt x="12" y="24"/>
                    <a:pt x="10" y="25"/>
                  </a:cubicBezTo>
                  <a:cubicBezTo>
                    <a:pt x="9" y="29"/>
                    <a:pt x="7" y="27"/>
                    <a:pt x="6" y="28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4" y="31"/>
                    <a:pt x="3" y="30"/>
                    <a:pt x="3" y="31"/>
                  </a:cubicBezTo>
                  <a:cubicBezTo>
                    <a:pt x="1" y="31"/>
                    <a:pt x="1" y="33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9"/>
                    <a:pt x="3" y="39"/>
                  </a:cubicBezTo>
                  <a:cubicBezTo>
                    <a:pt x="6" y="41"/>
                    <a:pt x="3" y="43"/>
                    <a:pt x="4" y="44"/>
                  </a:cubicBezTo>
                  <a:cubicBezTo>
                    <a:pt x="5" y="45"/>
                    <a:pt x="6" y="45"/>
                    <a:pt x="8" y="46"/>
                  </a:cubicBezTo>
                  <a:cubicBezTo>
                    <a:pt x="9" y="46"/>
                    <a:pt x="10" y="46"/>
                    <a:pt x="11" y="46"/>
                  </a:cubicBezTo>
                  <a:cubicBezTo>
                    <a:pt x="12" y="47"/>
                    <a:pt x="10" y="48"/>
                    <a:pt x="12" y="49"/>
                  </a:cubicBezTo>
                  <a:cubicBezTo>
                    <a:pt x="13" y="50"/>
                    <a:pt x="14" y="50"/>
                    <a:pt x="15" y="51"/>
                  </a:cubicBezTo>
                  <a:cubicBezTo>
                    <a:pt x="15" y="52"/>
                    <a:pt x="13" y="53"/>
                    <a:pt x="14" y="54"/>
                  </a:cubicBezTo>
                  <a:cubicBezTo>
                    <a:pt x="15" y="56"/>
                    <a:pt x="18" y="54"/>
                    <a:pt x="20" y="55"/>
                  </a:cubicBezTo>
                  <a:cubicBezTo>
                    <a:pt x="21" y="56"/>
                    <a:pt x="22" y="58"/>
                    <a:pt x="22" y="59"/>
                  </a:cubicBezTo>
                  <a:cubicBezTo>
                    <a:pt x="24" y="61"/>
                    <a:pt x="25" y="60"/>
                    <a:pt x="25" y="61"/>
                  </a:cubicBezTo>
                  <a:cubicBezTo>
                    <a:pt x="26" y="62"/>
                    <a:pt x="25" y="63"/>
                    <a:pt x="28" y="64"/>
                  </a:cubicBezTo>
                  <a:close/>
                  <a:moveTo>
                    <a:pt x="118" y="88"/>
                  </a:moveTo>
                  <a:cubicBezTo>
                    <a:pt x="118" y="87"/>
                    <a:pt x="118" y="87"/>
                    <a:pt x="119" y="86"/>
                  </a:cubicBezTo>
                  <a:cubicBezTo>
                    <a:pt x="121" y="86"/>
                    <a:pt x="121" y="86"/>
                    <a:pt x="122" y="86"/>
                  </a:cubicBezTo>
                  <a:cubicBezTo>
                    <a:pt x="121" y="87"/>
                    <a:pt x="119" y="88"/>
                    <a:pt x="118" y="88"/>
                  </a:cubicBezTo>
                  <a:close/>
                  <a:moveTo>
                    <a:pt x="108" y="91"/>
                  </a:moveTo>
                  <a:cubicBezTo>
                    <a:pt x="108" y="94"/>
                    <a:pt x="112" y="91"/>
                    <a:pt x="115" y="92"/>
                  </a:cubicBezTo>
                  <a:cubicBezTo>
                    <a:pt x="115" y="93"/>
                    <a:pt x="115" y="93"/>
                    <a:pt x="114" y="93"/>
                  </a:cubicBezTo>
                  <a:cubicBezTo>
                    <a:pt x="112" y="93"/>
                    <a:pt x="107" y="94"/>
                    <a:pt x="106" y="92"/>
                  </a:cubicBezTo>
                  <a:cubicBezTo>
                    <a:pt x="107" y="92"/>
                    <a:pt x="107" y="91"/>
                    <a:pt x="108" y="91"/>
                  </a:cubicBezTo>
                  <a:close/>
                  <a:moveTo>
                    <a:pt x="64" y="74"/>
                  </a:moveTo>
                  <a:cubicBezTo>
                    <a:pt x="64" y="78"/>
                    <a:pt x="63" y="81"/>
                    <a:pt x="64" y="84"/>
                  </a:cubicBezTo>
                  <a:cubicBezTo>
                    <a:pt x="63" y="85"/>
                    <a:pt x="63" y="84"/>
                    <a:pt x="62" y="81"/>
                  </a:cubicBezTo>
                  <a:cubicBezTo>
                    <a:pt x="60" y="79"/>
                    <a:pt x="61" y="78"/>
                    <a:pt x="62" y="77"/>
                  </a:cubicBezTo>
                  <a:cubicBezTo>
                    <a:pt x="61" y="75"/>
                    <a:pt x="61" y="74"/>
                    <a:pt x="61" y="73"/>
                  </a:cubicBezTo>
                  <a:cubicBezTo>
                    <a:pt x="62" y="73"/>
                    <a:pt x="63" y="74"/>
                    <a:pt x="64" y="74"/>
                  </a:cubicBezTo>
                  <a:close/>
                </a:path>
              </a:pathLst>
            </a:custGeom>
            <a:solidFill>
              <a:srgbClr val="D8DBE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1122" y="3042"/>
              <a:ext cx="81" cy="59"/>
            </a:xfrm>
            <a:custGeom>
              <a:avLst/>
              <a:gdLst>
                <a:gd name="T0" fmla="*/ 0 w 21"/>
                <a:gd name="T1" fmla="*/ 685261 h 15"/>
                <a:gd name="T2" fmla="*/ 1320771 w 21"/>
                <a:gd name="T3" fmla="*/ 2928977 h 15"/>
                <a:gd name="T4" fmla="*/ 1524829 w 21"/>
                <a:gd name="T5" fmla="*/ 3147257 h 15"/>
                <a:gd name="T6" fmla="*/ 1906439 w 21"/>
                <a:gd name="T7" fmla="*/ 3147257 h 15"/>
                <a:gd name="T8" fmla="*/ 2450273 w 21"/>
                <a:gd name="T9" fmla="*/ 1369795 h 15"/>
                <a:gd name="T10" fmla="*/ 3240004 w 21"/>
                <a:gd name="T11" fmla="*/ 2011074 h 15"/>
                <a:gd name="T12" fmla="*/ 3961328 w 21"/>
                <a:gd name="T13" fmla="*/ 1369795 h 15"/>
                <a:gd name="T14" fmla="*/ 3378363 w 21"/>
                <a:gd name="T15" fmla="*/ 1151283 h 15"/>
                <a:gd name="T16" fmla="*/ 2845542 w 21"/>
                <a:gd name="T17" fmla="*/ 0 h 15"/>
                <a:gd name="T18" fmla="*/ 2640615 w 21"/>
                <a:gd name="T19" fmla="*/ 685261 h 15"/>
                <a:gd name="T20" fmla="*/ 1906439 w 21"/>
                <a:gd name="T21" fmla="*/ 917902 h 15"/>
                <a:gd name="T22" fmla="*/ 1129503 w 21"/>
                <a:gd name="T23" fmla="*/ 685261 h 15"/>
                <a:gd name="T24" fmla="*/ 0 w 21"/>
                <a:gd name="T25" fmla="*/ 68526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"/>
                <a:gd name="T41" fmla="*/ 21 w 2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">
                  <a:moveTo>
                    <a:pt x="0" y="3"/>
                  </a:moveTo>
                  <a:cubicBezTo>
                    <a:pt x="0" y="8"/>
                    <a:pt x="0" y="11"/>
                    <a:pt x="7" y="13"/>
                  </a:cubicBezTo>
                  <a:cubicBezTo>
                    <a:pt x="7" y="13"/>
                    <a:pt x="8" y="14"/>
                    <a:pt x="8" y="14"/>
                  </a:cubicBezTo>
                  <a:cubicBezTo>
                    <a:pt x="9" y="14"/>
                    <a:pt x="10" y="15"/>
                    <a:pt x="10" y="14"/>
                  </a:cubicBezTo>
                  <a:cubicBezTo>
                    <a:pt x="13" y="12"/>
                    <a:pt x="10" y="7"/>
                    <a:pt x="13" y="6"/>
                  </a:cubicBezTo>
                  <a:cubicBezTo>
                    <a:pt x="15" y="6"/>
                    <a:pt x="16" y="9"/>
                    <a:pt x="17" y="9"/>
                  </a:cubicBezTo>
                  <a:cubicBezTo>
                    <a:pt x="19" y="9"/>
                    <a:pt x="19" y="6"/>
                    <a:pt x="21" y="6"/>
                  </a:cubicBezTo>
                  <a:cubicBezTo>
                    <a:pt x="20" y="5"/>
                    <a:pt x="19" y="6"/>
                    <a:pt x="18" y="5"/>
                  </a:cubicBezTo>
                  <a:cubicBezTo>
                    <a:pt x="17" y="4"/>
                    <a:pt x="16" y="1"/>
                    <a:pt x="15" y="0"/>
                  </a:cubicBezTo>
                  <a:cubicBezTo>
                    <a:pt x="14" y="0"/>
                    <a:pt x="14" y="3"/>
                    <a:pt x="14" y="3"/>
                  </a:cubicBezTo>
                  <a:cubicBezTo>
                    <a:pt x="13" y="3"/>
                    <a:pt x="11" y="4"/>
                    <a:pt x="10" y="4"/>
                  </a:cubicBezTo>
                  <a:cubicBezTo>
                    <a:pt x="8" y="4"/>
                    <a:pt x="7" y="2"/>
                    <a:pt x="6" y="3"/>
                  </a:cubicBezTo>
                  <a:cubicBezTo>
                    <a:pt x="4" y="3"/>
                    <a:pt x="3" y="5"/>
                    <a:pt x="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602" y="2283"/>
              <a:ext cx="1060" cy="879"/>
              <a:chOff x="912" y="1660"/>
              <a:chExt cx="1747" cy="1418"/>
            </a:xfrm>
          </p:grpSpPr>
          <p:sp>
            <p:nvSpPr>
              <p:cNvPr id="82" name="Freeform 31"/>
              <p:cNvSpPr>
                <a:spLocks/>
              </p:cNvSpPr>
              <p:nvPr/>
            </p:nvSpPr>
            <p:spPr bwMode="auto">
              <a:xfrm>
                <a:off x="1374" y="2280"/>
                <a:ext cx="411" cy="468"/>
              </a:xfrm>
              <a:custGeom>
                <a:avLst/>
                <a:gdLst>
                  <a:gd name="T0" fmla="*/ 822776391 w 65"/>
                  <a:gd name="T1" fmla="*/ 15357875 h 74"/>
                  <a:gd name="T2" fmla="*/ 758938636 w 65"/>
                  <a:gd name="T3" fmla="*/ 112485954 h 74"/>
                  <a:gd name="T4" fmla="*/ 728191703 w 65"/>
                  <a:gd name="T5" fmla="*/ 194649822 h 74"/>
                  <a:gd name="T6" fmla="*/ 582735912 w 65"/>
                  <a:gd name="T7" fmla="*/ 307134056 h 74"/>
                  <a:gd name="T8" fmla="*/ 485329413 w 65"/>
                  <a:gd name="T9" fmla="*/ 355697966 h 74"/>
                  <a:gd name="T10" fmla="*/ 500673541 w 65"/>
                  <a:gd name="T11" fmla="*/ 452826090 h 74"/>
                  <a:gd name="T12" fmla="*/ 467570175 w 65"/>
                  <a:gd name="T13" fmla="*/ 486426148 h 74"/>
                  <a:gd name="T14" fmla="*/ 467570175 w 65"/>
                  <a:gd name="T15" fmla="*/ 565696107 h 74"/>
                  <a:gd name="T16" fmla="*/ 355216030 w 65"/>
                  <a:gd name="T17" fmla="*/ 583552754 h 74"/>
                  <a:gd name="T18" fmla="*/ 322044071 w 65"/>
                  <a:gd name="T19" fmla="*/ 662833641 h 74"/>
                  <a:gd name="T20" fmla="*/ 227518061 w 65"/>
                  <a:gd name="T21" fmla="*/ 614269732 h 74"/>
                  <a:gd name="T22" fmla="*/ 145455740 w 65"/>
                  <a:gd name="T23" fmla="*/ 744602568 h 74"/>
                  <a:gd name="T24" fmla="*/ 63849111 w 65"/>
                  <a:gd name="T25" fmla="*/ 696037848 h 74"/>
                  <a:gd name="T26" fmla="*/ 0 w 65"/>
                  <a:gd name="T27" fmla="*/ 793550592 h 74"/>
                  <a:gd name="T28" fmla="*/ 0 w 65"/>
                  <a:gd name="T29" fmla="*/ 793550592 h 74"/>
                  <a:gd name="T30" fmla="*/ 0 w 65"/>
                  <a:gd name="T31" fmla="*/ 793550592 h 74"/>
                  <a:gd name="T32" fmla="*/ 63849111 w 65"/>
                  <a:gd name="T33" fmla="*/ 890688328 h 74"/>
                  <a:gd name="T34" fmla="*/ 145455740 w 65"/>
                  <a:gd name="T35" fmla="*/ 954609917 h 74"/>
                  <a:gd name="T36" fmla="*/ 145455740 w 65"/>
                  <a:gd name="T37" fmla="*/ 954609917 h 74"/>
                  <a:gd name="T38" fmla="*/ 194346153 w 65"/>
                  <a:gd name="T39" fmla="*/ 954609917 h 74"/>
                  <a:gd name="T40" fmla="*/ 258194985 w 65"/>
                  <a:gd name="T41" fmla="*/ 1018531506 h 74"/>
                  <a:gd name="T42" fmla="*/ 322044071 w 65"/>
                  <a:gd name="T43" fmla="*/ 1067095821 h 74"/>
                  <a:gd name="T44" fmla="*/ 370548827 w 65"/>
                  <a:gd name="T45" fmla="*/ 1051736118 h 74"/>
                  <a:gd name="T46" fmla="*/ 436824455 w 65"/>
                  <a:gd name="T47" fmla="*/ 1133891182 h 74"/>
                  <a:gd name="T48" fmla="*/ 436824455 w 65"/>
                  <a:gd name="T49" fmla="*/ 1133891182 h 74"/>
                  <a:gd name="T50" fmla="*/ 436824455 w 65"/>
                  <a:gd name="T51" fmla="*/ 1133891182 h 74"/>
                  <a:gd name="T52" fmla="*/ 500673541 w 65"/>
                  <a:gd name="T53" fmla="*/ 1100300433 h 74"/>
                  <a:gd name="T54" fmla="*/ 661916985 w 65"/>
                  <a:gd name="T55" fmla="*/ 1197812771 h 74"/>
                  <a:gd name="T56" fmla="*/ 776696256 w 65"/>
                  <a:gd name="T57" fmla="*/ 1182464401 h 74"/>
                  <a:gd name="T58" fmla="*/ 776696256 w 65"/>
                  <a:gd name="T59" fmla="*/ 1182464401 h 74"/>
                  <a:gd name="T60" fmla="*/ 792039979 w 65"/>
                  <a:gd name="T61" fmla="*/ 1164607350 h 74"/>
                  <a:gd name="T62" fmla="*/ 822776391 w 65"/>
                  <a:gd name="T63" fmla="*/ 1067095821 h 74"/>
                  <a:gd name="T64" fmla="*/ 937940712 w 65"/>
                  <a:gd name="T65" fmla="*/ 1051736118 h 74"/>
                  <a:gd name="T66" fmla="*/ 1017133521 w 65"/>
                  <a:gd name="T67" fmla="*/ 1036378844 h 74"/>
                  <a:gd name="T68" fmla="*/ 1017133521 w 65"/>
                  <a:gd name="T69" fmla="*/ 1003174232 h 74"/>
                  <a:gd name="T70" fmla="*/ 1050295970 w 65"/>
                  <a:gd name="T71" fmla="*/ 921393972 h 74"/>
                  <a:gd name="T72" fmla="*/ 1050295970 w 65"/>
                  <a:gd name="T73" fmla="*/ 921393972 h 74"/>
                  <a:gd name="T74" fmla="*/ 1034902067 w 65"/>
                  <a:gd name="T75" fmla="*/ 729183770 h 74"/>
                  <a:gd name="T76" fmla="*/ 968243715 w 65"/>
                  <a:gd name="T77" fmla="*/ 647474748 h 74"/>
                  <a:gd name="T78" fmla="*/ 1001789798 w 65"/>
                  <a:gd name="T79" fmla="*/ 550347738 h 74"/>
                  <a:gd name="T80" fmla="*/ 986456596 w 65"/>
                  <a:gd name="T81" fmla="*/ 486426148 h 74"/>
                  <a:gd name="T82" fmla="*/ 1001789798 w 65"/>
                  <a:gd name="T83" fmla="*/ 419619960 h 74"/>
                  <a:gd name="T84" fmla="*/ 986456596 w 65"/>
                  <a:gd name="T85" fmla="*/ 388904197 h 74"/>
                  <a:gd name="T86" fmla="*/ 1034902067 w 65"/>
                  <a:gd name="T87" fmla="*/ 340340489 h 74"/>
                  <a:gd name="T88" fmla="*/ 986456596 w 65"/>
                  <a:gd name="T89" fmla="*/ 161049864 h 74"/>
                  <a:gd name="T90" fmla="*/ 937940712 w 65"/>
                  <a:gd name="T91" fmla="*/ 112485954 h 74"/>
                  <a:gd name="T92" fmla="*/ 855890076 w 65"/>
                  <a:gd name="T93" fmla="*/ 0 h 74"/>
                  <a:gd name="T94" fmla="*/ 855890076 w 65"/>
                  <a:gd name="T95" fmla="*/ 0 h 74"/>
                  <a:gd name="T96" fmla="*/ 855890076 w 65"/>
                  <a:gd name="T97" fmla="*/ 0 h 74"/>
                  <a:gd name="T98" fmla="*/ 822776391 w 65"/>
                  <a:gd name="T99" fmla="*/ 15357875 h 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"/>
                  <a:gd name="T151" fmla="*/ 0 h 74"/>
                  <a:gd name="T152" fmla="*/ 65 w 65"/>
                  <a:gd name="T153" fmla="*/ 74 h 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" h="74">
                    <a:moveTo>
                      <a:pt x="51" y="1"/>
                    </a:moveTo>
                    <a:cubicBezTo>
                      <a:pt x="48" y="7"/>
                      <a:pt x="48" y="5"/>
                      <a:pt x="47" y="7"/>
                    </a:cubicBezTo>
                    <a:cubicBezTo>
                      <a:pt x="45" y="9"/>
                      <a:pt x="45" y="10"/>
                      <a:pt x="45" y="12"/>
                    </a:cubicBezTo>
                    <a:cubicBezTo>
                      <a:pt x="43" y="14"/>
                      <a:pt x="37" y="17"/>
                      <a:pt x="36" y="19"/>
                    </a:cubicBezTo>
                    <a:cubicBezTo>
                      <a:pt x="35" y="20"/>
                      <a:pt x="33" y="19"/>
                      <a:pt x="30" y="22"/>
                    </a:cubicBezTo>
                    <a:cubicBezTo>
                      <a:pt x="28" y="25"/>
                      <a:pt x="31" y="26"/>
                      <a:pt x="31" y="28"/>
                    </a:cubicBezTo>
                    <a:cubicBezTo>
                      <a:pt x="30" y="29"/>
                      <a:pt x="29" y="29"/>
                      <a:pt x="29" y="30"/>
                    </a:cubicBezTo>
                    <a:cubicBezTo>
                      <a:pt x="28" y="31"/>
                      <a:pt x="30" y="33"/>
                      <a:pt x="29" y="35"/>
                    </a:cubicBezTo>
                    <a:cubicBezTo>
                      <a:pt x="26" y="37"/>
                      <a:pt x="23" y="35"/>
                      <a:pt x="22" y="36"/>
                    </a:cubicBezTo>
                    <a:cubicBezTo>
                      <a:pt x="20" y="38"/>
                      <a:pt x="22" y="39"/>
                      <a:pt x="20" y="41"/>
                    </a:cubicBezTo>
                    <a:cubicBezTo>
                      <a:pt x="16" y="43"/>
                      <a:pt x="16" y="39"/>
                      <a:pt x="14" y="38"/>
                    </a:cubicBezTo>
                    <a:cubicBezTo>
                      <a:pt x="10" y="39"/>
                      <a:pt x="12" y="45"/>
                      <a:pt x="9" y="46"/>
                    </a:cubicBezTo>
                    <a:cubicBezTo>
                      <a:pt x="5" y="46"/>
                      <a:pt x="7" y="43"/>
                      <a:pt x="4" y="43"/>
                    </a:cubicBezTo>
                    <a:cubicBezTo>
                      <a:pt x="2" y="44"/>
                      <a:pt x="2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54"/>
                      <a:pt x="3" y="53"/>
                      <a:pt x="4" y="55"/>
                    </a:cubicBezTo>
                    <a:cubicBezTo>
                      <a:pt x="5" y="56"/>
                      <a:pt x="7" y="58"/>
                      <a:pt x="9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9"/>
                      <a:pt x="11" y="58"/>
                      <a:pt x="12" y="59"/>
                    </a:cubicBezTo>
                    <a:cubicBezTo>
                      <a:pt x="14" y="60"/>
                      <a:pt x="15" y="61"/>
                      <a:pt x="16" y="63"/>
                    </a:cubicBezTo>
                    <a:cubicBezTo>
                      <a:pt x="18" y="64"/>
                      <a:pt x="19" y="64"/>
                      <a:pt x="20" y="66"/>
                    </a:cubicBezTo>
                    <a:cubicBezTo>
                      <a:pt x="21" y="66"/>
                      <a:pt x="22" y="65"/>
                      <a:pt x="23" y="65"/>
                    </a:cubicBezTo>
                    <a:cubicBezTo>
                      <a:pt x="24" y="66"/>
                      <a:pt x="26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8" y="69"/>
                      <a:pt x="30" y="69"/>
                      <a:pt x="31" y="68"/>
                    </a:cubicBezTo>
                    <a:cubicBezTo>
                      <a:pt x="34" y="68"/>
                      <a:pt x="39" y="74"/>
                      <a:pt x="41" y="74"/>
                    </a:cubicBezTo>
                    <a:cubicBezTo>
                      <a:pt x="44" y="73"/>
                      <a:pt x="46" y="73"/>
                      <a:pt x="48" y="73"/>
                    </a:cubicBezTo>
                    <a:cubicBezTo>
                      <a:pt x="48" y="72"/>
                      <a:pt x="49" y="72"/>
                      <a:pt x="49" y="72"/>
                    </a:cubicBezTo>
                    <a:cubicBezTo>
                      <a:pt x="50" y="70"/>
                      <a:pt x="50" y="68"/>
                      <a:pt x="51" y="66"/>
                    </a:cubicBezTo>
                    <a:cubicBezTo>
                      <a:pt x="54" y="62"/>
                      <a:pt x="56" y="66"/>
                      <a:pt x="58" y="65"/>
                    </a:cubicBezTo>
                    <a:cubicBezTo>
                      <a:pt x="60" y="64"/>
                      <a:pt x="61" y="64"/>
                      <a:pt x="63" y="64"/>
                    </a:cubicBezTo>
                    <a:cubicBezTo>
                      <a:pt x="64" y="63"/>
                      <a:pt x="63" y="63"/>
                      <a:pt x="63" y="62"/>
                    </a:cubicBezTo>
                    <a:cubicBezTo>
                      <a:pt x="63" y="60"/>
                      <a:pt x="64" y="58"/>
                      <a:pt x="65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2" y="52"/>
                      <a:pt x="65" y="49"/>
                      <a:pt x="64" y="45"/>
                    </a:cubicBezTo>
                    <a:cubicBezTo>
                      <a:pt x="64" y="43"/>
                      <a:pt x="60" y="42"/>
                      <a:pt x="60" y="40"/>
                    </a:cubicBezTo>
                    <a:cubicBezTo>
                      <a:pt x="59" y="38"/>
                      <a:pt x="62" y="36"/>
                      <a:pt x="62" y="34"/>
                    </a:cubicBezTo>
                    <a:cubicBezTo>
                      <a:pt x="62" y="32"/>
                      <a:pt x="61" y="31"/>
                      <a:pt x="61" y="30"/>
                    </a:cubicBezTo>
                    <a:cubicBezTo>
                      <a:pt x="61" y="29"/>
                      <a:pt x="62" y="27"/>
                      <a:pt x="62" y="26"/>
                    </a:cubicBezTo>
                    <a:cubicBezTo>
                      <a:pt x="62" y="25"/>
                      <a:pt x="61" y="25"/>
                      <a:pt x="61" y="24"/>
                    </a:cubicBezTo>
                    <a:cubicBezTo>
                      <a:pt x="61" y="23"/>
                      <a:pt x="64" y="22"/>
                      <a:pt x="64" y="21"/>
                    </a:cubicBezTo>
                    <a:cubicBezTo>
                      <a:pt x="64" y="19"/>
                      <a:pt x="63" y="12"/>
                      <a:pt x="61" y="10"/>
                    </a:cubicBezTo>
                    <a:cubicBezTo>
                      <a:pt x="59" y="9"/>
                      <a:pt x="59" y="7"/>
                      <a:pt x="58" y="7"/>
                    </a:cubicBezTo>
                    <a:cubicBezTo>
                      <a:pt x="53" y="5"/>
                      <a:pt x="54" y="3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2" y="0"/>
                      <a:pt x="51" y="1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3" name="Freeform 32"/>
              <p:cNvSpPr>
                <a:spLocks/>
              </p:cNvSpPr>
              <p:nvPr/>
            </p:nvSpPr>
            <p:spPr bwMode="auto">
              <a:xfrm>
                <a:off x="1279" y="2172"/>
                <a:ext cx="418" cy="425"/>
              </a:xfrm>
              <a:custGeom>
                <a:avLst/>
                <a:gdLst>
                  <a:gd name="T0" fmla="*/ 261558743 w 66"/>
                  <a:gd name="T1" fmla="*/ 482268162 h 67"/>
                  <a:gd name="T2" fmla="*/ 212128619 w 66"/>
                  <a:gd name="T3" fmla="*/ 532242659 h 67"/>
                  <a:gd name="T4" fmla="*/ 181081722 w 66"/>
                  <a:gd name="T5" fmla="*/ 597519382 h 67"/>
                  <a:gd name="T6" fmla="*/ 114032323 w 66"/>
                  <a:gd name="T7" fmla="*/ 665721118 h 67"/>
                  <a:gd name="T8" fmla="*/ 82995128 w 66"/>
                  <a:gd name="T9" fmla="*/ 796724783 h 67"/>
                  <a:gd name="T10" fmla="*/ 15550106 w 66"/>
                  <a:gd name="T11" fmla="*/ 830996768 h 67"/>
                  <a:gd name="T12" fmla="*/ 0 w 66"/>
                  <a:gd name="T13" fmla="*/ 899198707 h 67"/>
                  <a:gd name="T14" fmla="*/ 0 w 66"/>
                  <a:gd name="T15" fmla="*/ 899198707 h 67"/>
                  <a:gd name="T16" fmla="*/ 64602073 w 66"/>
                  <a:gd name="T17" fmla="*/ 980177536 h 67"/>
                  <a:gd name="T18" fmla="*/ 132037627 w 66"/>
                  <a:gd name="T19" fmla="*/ 998807497 h 67"/>
                  <a:gd name="T20" fmla="*/ 147526521 w 66"/>
                  <a:gd name="T21" fmla="*/ 1030214146 h 67"/>
                  <a:gd name="T22" fmla="*/ 181081722 w 66"/>
                  <a:gd name="T23" fmla="*/ 1048381302 h 67"/>
                  <a:gd name="T24" fmla="*/ 196568893 w 66"/>
                  <a:gd name="T25" fmla="*/ 1098354580 h 67"/>
                  <a:gd name="T26" fmla="*/ 246071369 w 66"/>
                  <a:gd name="T27" fmla="*/ 1098354580 h 67"/>
                  <a:gd name="T28" fmla="*/ 246071369 w 66"/>
                  <a:gd name="T29" fmla="*/ 1098354580 h 67"/>
                  <a:gd name="T30" fmla="*/ 310602838 w 66"/>
                  <a:gd name="T31" fmla="*/ 998807497 h 67"/>
                  <a:gd name="T32" fmla="*/ 393597839 w 66"/>
                  <a:gd name="T33" fmla="*/ 1048381302 h 67"/>
                  <a:gd name="T34" fmla="*/ 476134511 w 66"/>
                  <a:gd name="T35" fmla="*/ 914901625 h 67"/>
                  <a:gd name="T36" fmla="*/ 574677889 w 66"/>
                  <a:gd name="T37" fmla="*/ 964474617 h 67"/>
                  <a:gd name="T38" fmla="*/ 605726408 w 66"/>
                  <a:gd name="T39" fmla="*/ 880631265 h 67"/>
                  <a:gd name="T40" fmla="*/ 722204562 w 66"/>
                  <a:gd name="T41" fmla="*/ 864867451 h 67"/>
                  <a:gd name="T42" fmla="*/ 722204562 w 66"/>
                  <a:gd name="T43" fmla="*/ 781033638 h 67"/>
                  <a:gd name="T44" fmla="*/ 753252270 w 66"/>
                  <a:gd name="T45" fmla="*/ 747151791 h 67"/>
                  <a:gd name="T46" fmla="*/ 737764086 w 66"/>
                  <a:gd name="T47" fmla="*/ 647544218 h 67"/>
                  <a:gd name="T48" fmla="*/ 836237747 w 66"/>
                  <a:gd name="T49" fmla="*/ 597519382 h 67"/>
                  <a:gd name="T50" fmla="*/ 983764217 w 66"/>
                  <a:gd name="T51" fmla="*/ 482268162 h 67"/>
                  <a:gd name="T52" fmla="*/ 1017329855 w 66"/>
                  <a:gd name="T53" fmla="*/ 398363407 h 67"/>
                  <a:gd name="T54" fmla="*/ 1081860513 w 66"/>
                  <a:gd name="T55" fmla="*/ 298754210 h 67"/>
                  <a:gd name="T56" fmla="*/ 1081860513 w 66"/>
                  <a:gd name="T57" fmla="*/ 298754210 h 67"/>
                  <a:gd name="T58" fmla="*/ 1048366214 w 66"/>
                  <a:gd name="T59" fmla="*/ 298754210 h 67"/>
                  <a:gd name="T60" fmla="*/ 869731033 w 66"/>
                  <a:gd name="T61" fmla="*/ 214910654 h 67"/>
                  <a:gd name="T62" fmla="*/ 786807775 w 66"/>
                  <a:gd name="T63" fmla="*/ 233477691 h 67"/>
                  <a:gd name="T64" fmla="*/ 753252270 w 66"/>
                  <a:gd name="T65" fmla="*/ 214910654 h 67"/>
                  <a:gd name="T66" fmla="*/ 722204562 w 66"/>
                  <a:gd name="T67" fmla="*/ 214910654 h 67"/>
                  <a:gd name="T68" fmla="*/ 673161683 w 66"/>
                  <a:gd name="T69" fmla="*/ 183452600 h 67"/>
                  <a:gd name="T70" fmla="*/ 673161683 w 66"/>
                  <a:gd name="T71" fmla="*/ 183452600 h 67"/>
                  <a:gd name="T72" fmla="*/ 673161683 w 66"/>
                  <a:gd name="T73" fmla="*/ 183452600 h 67"/>
                  <a:gd name="T74" fmla="*/ 639220707 w 66"/>
                  <a:gd name="T75" fmla="*/ 199146079 h 67"/>
                  <a:gd name="T76" fmla="*/ 639220707 w 66"/>
                  <a:gd name="T77" fmla="*/ 199146079 h 67"/>
                  <a:gd name="T78" fmla="*/ 639220707 w 66"/>
                  <a:gd name="T79" fmla="*/ 199146079 h 67"/>
                  <a:gd name="T80" fmla="*/ 639220707 w 66"/>
                  <a:gd name="T81" fmla="*/ 199146079 h 67"/>
                  <a:gd name="T82" fmla="*/ 623731712 w 66"/>
                  <a:gd name="T83" fmla="*/ 199146079 h 67"/>
                  <a:gd name="T84" fmla="*/ 574677889 w 66"/>
                  <a:gd name="T85" fmla="*/ 115310744 h 67"/>
                  <a:gd name="T86" fmla="*/ 525635416 w 66"/>
                  <a:gd name="T87" fmla="*/ 115310744 h 67"/>
                  <a:gd name="T88" fmla="*/ 541124411 w 66"/>
                  <a:gd name="T89" fmla="*/ 83906557 h 67"/>
                  <a:gd name="T90" fmla="*/ 491694034 w 66"/>
                  <a:gd name="T91" fmla="*/ 15703140 h 67"/>
                  <a:gd name="T92" fmla="*/ 442640617 w 66"/>
                  <a:gd name="T93" fmla="*/ 15703140 h 67"/>
                  <a:gd name="T94" fmla="*/ 427090416 w 66"/>
                  <a:gd name="T95" fmla="*/ 15703140 h 67"/>
                  <a:gd name="T96" fmla="*/ 393597839 w 66"/>
                  <a:gd name="T97" fmla="*/ 0 h 67"/>
                  <a:gd name="T98" fmla="*/ 359655039 w 66"/>
                  <a:gd name="T99" fmla="*/ 33880033 h 67"/>
                  <a:gd name="T100" fmla="*/ 359655039 w 66"/>
                  <a:gd name="T101" fmla="*/ 115310744 h 67"/>
                  <a:gd name="T102" fmla="*/ 344167868 w 66"/>
                  <a:gd name="T103" fmla="*/ 115310744 h 67"/>
                  <a:gd name="T104" fmla="*/ 427090416 w 66"/>
                  <a:gd name="T105" fmla="*/ 233477691 h 67"/>
                  <a:gd name="T106" fmla="*/ 295114045 w 66"/>
                  <a:gd name="T107" fmla="*/ 317384375 h 67"/>
                  <a:gd name="T108" fmla="*/ 295114045 w 66"/>
                  <a:gd name="T109" fmla="*/ 398363407 h 67"/>
                  <a:gd name="T110" fmla="*/ 261558743 w 66"/>
                  <a:gd name="T111" fmla="*/ 482268162 h 67"/>
                  <a:gd name="T112" fmla="*/ 261558743 w 66"/>
                  <a:gd name="T113" fmla="*/ 482268162 h 67"/>
                  <a:gd name="T114" fmla="*/ 261558743 w 66"/>
                  <a:gd name="T115" fmla="*/ 482268162 h 67"/>
                  <a:gd name="T116" fmla="*/ 261558743 w 66"/>
                  <a:gd name="T117" fmla="*/ 482268162 h 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6"/>
                  <a:gd name="T178" fmla="*/ 0 h 67"/>
                  <a:gd name="T179" fmla="*/ 66 w 66"/>
                  <a:gd name="T180" fmla="*/ 67 h 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6" h="67">
                    <a:moveTo>
                      <a:pt x="16" y="29"/>
                    </a:moveTo>
                    <a:cubicBezTo>
                      <a:pt x="15" y="30"/>
                      <a:pt x="14" y="30"/>
                      <a:pt x="13" y="32"/>
                    </a:cubicBezTo>
                    <a:cubicBezTo>
                      <a:pt x="12" y="33"/>
                      <a:pt x="11" y="34"/>
                      <a:pt x="11" y="36"/>
                    </a:cubicBezTo>
                    <a:cubicBezTo>
                      <a:pt x="11" y="38"/>
                      <a:pt x="8" y="38"/>
                      <a:pt x="7" y="40"/>
                    </a:cubicBezTo>
                    <a:cubicBezTo>
                      <a:pt x="6" y="42"/>
                      <a:pt x="5" y="45"/>
                      <a:pt x="5" y="48"/>
                    </a:cubicBezTo>
                    <a:cubicBezTo>
                      <a:pt x="4" y="47"/>
                      <a:pt x="2" y="48"/>
                      <a:pt x="1" y="50"/>
                    </a:cubicBezTo>
                    <a:cubicBezTo>
                      <a:pt x="0" y="51"/>
                      <a:pt x="0" y="53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" y="55"/>
                      <a:pt x="1" y="57"/>
                      <a:pt x="4" y="59"/>
                    </a:cubicBezTo>
                    <a:cubicBezTo>
                      <a:pt x="5" y="60"/>
                      <a:pt x="7" y="59"/>
                      <a:pt x="8" y="60"/>
                    </a:cubicBezTo>
                    <a:cubicBezTo>
                      <a:pt x="8" y="61"/>
                      <a:pt x="8" y="62"/>
                      <a:pt x="9" y="62"/>
                    </a:cubicBezTo>
                    <a:cubicBezTo>
                      <a:pt x="9" y="63"/>
                      <a:pt x="11" y="63"/>
                      <a:pt x="11" y="63"/>
                    </a:cubicBezTo>
                    <a:cubicBezTo>
                      <a:pt x="12" y="64"/>
                      <a:pt x="11" y="65"/>
                      <a:pt x="12" y="66"/>
                    </a:cubicBezTo>
                    <a:cubicBezTo>
                      <a:pt x="13" y="67"/>
                      <a:pt x="14" y="67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7" y="65"/>
                      <a:pt x="17" y="61"/>
                      <a:pt x="19" y="60"/>
                    </a:cubicBezTo>
                    <a:cubicBezTo>
                      <a:pt x="22" y="60"/>
                      <a:pt x="20" y="63"/>
                      <a:pt x="24" y="63"/>
                    </a:cubicBezTo>
                    <a:cubicBezTo>
                      <a:pt x="27" y="62"/>
                      <a:pt x="25" y="56"/>
                      <a:pt x="29" y="55"/>
                    </a:cubicBezTo>
                    <a:cubicBezTo>
                      <a:pt x="31" y="56"/>
                      <a:pt x="31" y="60"/>
                      <a:pt x="35" y="58"/>
                    </a:cubicBezTo>
                    <a:cubicBezTo>
                      <a:pt x="37" y="56"/>
                      <a:pt x="35" y="55"/>
                      <a:pt x="37" y="53"/>
                    </a:cubicBezTo>
                    <a:cubicBezTo>
                      <a:pt x="38" y="52"/>
                      <a:pt x="41" y="54"/>
                      <a:pt x="44" y="52"/>
                    </a:cubicBezTo>
                    <a:cubicBezTo>
                      <a:pt x="45" y="50"/>
                      <a:pt x="43" y="48"/>
                      <a:pt x="44" y="47"/>
                    </a:cubicBezTo>
                    <a:cubicBezTo>
                      <a:pt x="44" y="46"/>
                      <a:pt x="45" y="46"/>
                      <a:pt x="46" y="45"/>
                    </a:cubicBezTo>
                    <a:cubicBezTo>
                      <a:pt x="46" y="43"/>
                      <a:pt x="43" y="42"/>
                      <a:pt x="45" y="39"/>
                    </a:cubicBezTo>
                    <a:cubicBezTo>
                      <a:pt x="48" y="36"/>
                      <a:pt x="50" y="37"/>
                      <a:pt x="51" y="36"/>
                    </a:cubicBezTo>
                    <a:cubicBezTo>
                      <a:pt x="52" y="34"/>
                      <a:pt x="58" y="31"/>
                      <a:pt x="60" y="29"/>
                    </a:cubicBezTo>
                    <a:cubicBezTo>
                      <a:pt x="60" y="27"/>
                      <a:pt x="60" y="26"/>
                      <a:pt x="62" y="24"/>
                    </a:cubicBezTo>
                    <a:cubicBezTo>
                      <a:pt x="63" y="22"/>
                      <a:pt x="63" y="24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0" y="18"/>
                      <a:pt x="57" y="14"/>
                      <a:pt x="53" y="13"/>
                    </a:cubicBezTo>
                    <a:cubicBezTo>
                      <a:pt x="51" y="13"/>
                      <a:pt x="50" y="14"/>
                      <a:pt x="48" y="14"/>
                    </a:cubicBezTo>
                    <a:cubicBezTo>
                      <a:pt x="47" y="14"/>
                      <a:pt x="47" y="13"/>
                      <a:pt x="46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3" y="13"/>
                      <a:pt x="42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11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8" y="12"/>
                    </a:cubicBezTo>
                    <a:cubicBezTo>
                      <a:pt x="36" y="10"/>
                      <a:pt x="37" y="8"/>
                      <a:pt x="35" y="7"/>
                    </a:cubicBezTo>
                    <a:cubicBezTo>
                      <a:pt x="34" y="6"/>
                      <a:pt x="33" y="8"/>
                      <a:pt x="32" y="7"/>
                    </a:cubicBezTo>
                    <a:cubicBezTo>
                      <a:pt x="32" y="6"/>
                      <a:pt x="33" y="5"/>
                      <a:pt x="33" y="5"/>
                    </a:cubicBezTo>
                    <a:cubicBezTo>
                      <a:pt x="32" y="4"/>
                      <a:pt x="30" y="1"/>
                      <a:pt x="30" y="1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4"/>
                      <a:pt x="24" y="6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11"/>
                      <a:pt x="27" y="11"/>
                      <a:pt x="26" y="14"/>
                    </a:cubicBezTo>
                    <a:cubicBezTo>
                      <a:pt x="24" y="20"/>
                      <a:pt x="22" y="15"/>
                      <a:pt x="18" y="19"/>
                    </a:cubicBezTo>
                    <a:cubicBezTo>
                      <a:pt x="15" y="22"/>
                      <a:pt x="19" y="22"/>
                      <a:pt x="18" y="24"/>
                    </a:cubicBezTo>
                    <a:cubicBezTo>
                      <a:pt x="18" y="25"/>
                      <a:pt x="15" y="25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4" name="Freeform 33"/>
              <p:cNvSpPr>
                <a:spLocks noEditPoints="1"/>
              </p:cNvSpPr>
              <p:nvPr/>
            </p:nvSpPr>
            <p:spPr bwMode="auto">
              <a:xfrm>
                <a:off x="1918" y="1660"/>
                <a:ext cx="741" cy="981"/>
              </a:xfrm>
              <a:custGeom>
                <a:avLst/>
                <a:gdLst>
                  <a:gd name="T0" fmla="*/ 1705980270 w 117"/>
                  <a:gd name="T1" fmla="*/ 357998986 h 155"/>
                  <a:gd name="T2" fmla="*/ 1672098871 w 117"/>
                  <a:gd name="T3" fmla="*/ 2147483647 h 155"/>
                  <a:gd name="T4" fmla="*/ 1819625979 w 117"/>
                  <a:gd name="T5" fmla="*/ 2147483647 h 155"/>
                  <a:gd name="T6" fmla="*/ 1884605759 w 117"/>
                  <a:gd name="T7" fmla="*/ 2147483647 h 155"/>
                  <a:gd name="T8" fmla="*/ 1786132483 w 117"/>
                  <a:gd name="T9" fmla="*/ 1987555141 h 155"/>
                  <a:gd name="T10" fmla="*/ 1755023969 w 117"/>
                  <a:gd name="T11" fmla="*/ 1678787196 h 155"/>
                  <a:gd name="T12" fmla="*/ 1721530474 w 117"/>
                  <a:gd name="T13" fmla="*/ 1467652383 h 155"/>
                  <a:gd name="T14" fmla="*/ 1786132483 w 117"/>
                  <a:gd name="T15" fmla="*/ 1320797830 h 155"/>
                  <a:gd name="T16" fmla="*/ 1835176183 w 117"/>
                  <a:gd name="T17" fmla="*/ 1238267281 h 155"/>
                  <a:gd name="T18" fmla="*/ 1687589085 w 117"/>
                  <a:gd name="T19" fmla="*/ 1042557074 h 155"/>
                  <a:gd name="T20" fmla="*/ 1804066047 w 117"/>
                  <a:gd name="T21" fmla="*/ 798133185 h 155"/>
                  <a:gd name="T22" fmla="*/ 1853566962 w 117"/>
                  <a:gd name="T23" fmla="*/ 455631207 h 155"/>
                  <a:gd name="T24" fmla="*/ 1755023969 w 117"/>
                  <a:gd name="T25" fmla="*/ 455631207 h 155"/>
                  <a:gd name="T26" fmla="*/ 1638534037 w 117"/>
                  <a:gd name="T27" fmla="*/ 440134907 h 155"/>
                  <a:gd name="T28" fmla="*/ 1687589085 w 117"/>
                  <a:gd name="T29" fmla="*/ 586997967 h 155"/>
                  <a:gd name="T30" fmla="*/ 1672098871 w 117"/>
                  <a:gd name="T31" fmla="*/ 666694730 h 155"/>
                  <a:gd name="T32" fmla="*/ 1540060761 w 117"/>
                  <a:gd name="T33" fmla="*/ 504406255 h 155"/>
                  <a:gd name="T34" fmla="*/ 1607496861 w 117"/>
                  <a:gd name="T35" fmla="*/ 228999183 h 155"/>
                  <a:gd name="T36" fmla="*/ 1441965256 w 117"/>
                  <a:gd name="T37" fmla="*/ 391348821 h 155"/>
                  <a:gd name="T38" fmla="*/ 1392534869 w 117"/>
                  <a:gd name="T39" fmla="*/ 522726619 h 155"/>
                  <a:gd name="T40" fmla="*/ 1312383466 w 117"/>
                  <a:gd name="T41" fmla="*/ 715541473 h 155"/>
                  <a:gd name="T42" fmla="*/ 1244936017 w 117"/>
                  <a:gd name="T43" fmla="*/ 896151324 h 155"/>
                  <a:gd name="T44" fmla="*/ 1410928080 w 117"/>
                  <a:gd name="T45" fmla="*/ 960422672 h 155"/>
                  <a:gd name="T46" fmla="*/ 1491007334 w 117"/>
                  <a:gd name="T47" fmla="*/ 1156061590 h 155"/>
                  <a:gd name="T48" fmla="*/ 1491007334 w 117"/>
                  <a:gd name="T49" fmla="*/ 1320797830 h 155"/>
                  <a:gd name="T50" fmla="*/ 1475457130 w 117"/>
                  <a:gd name="T51" fmla="*/ 1351709418 h 155"/>
                  <a:gd name="T52" fmla="*/ 1426415052 w 117"/>
                  <a:gd name="T53" fmla="*/ 1076364827 h 155"/>
                  <a:gd name="T54" fmla="*/ 1263329228 w 117"/>
                  <a:gd name="T55" fmla="*/ 1027132469 h 155"/>
                  <a:gd name="T56" fmla="*/ 1146851861 w 117"/>
                  <a:gd name="T57" fmla="*/ 1222781108 h 155"/>
                  <a:gd name="T58" fmla="*/ 771258945 w 117"/>
                  <a:gd name="T59" fmla="*/ 1336284003 h 155"/>
                  <a:gd name="T60" fmla="*/ 753253233 w 117"/>
                  <a:gd name="T61" fmla="*/ 1222781108 h 155"/>
                  <a:gd name="T62" fmla="*/ 885291140 w 117"/>
                  <a:gd name="T63" fmla="*/ 1253692697 h 155"/>
                  <a:gd name="T64" fmla="*/ 1115802525 w 117"/>
                  <a:gd name="T65" fmla="*/ 1058052969 h 155"/>
                  <a:gd name="T66" fmla="*/ 1180404535 w 117"/>
                  <a:gd name="T67" fmla="*/ 831492943 h 155"/>
                  <a:gd name="T68" fmla="*/ 1312383466 w 117"/>
                  <a:gd name="T69" fmla="*/ 538150819 h 155"/>
                  <a:gd name="T70" fmla="*/ 1459970969 w 117"/>
                  <a:gd name="T71" fmla="*/ 195648791 h 155"/>
                  <a:gd name="T72" fmla="*/ 1229449855 w 117"/>
                  <a:gd name="T73" fmla="*/ 146862908 h 155"/>
                  <a:gd name="T74" fmla="*/ 949883422 w 117"/>
                  <a:gd name="T75" fmla="*/ 375862040 h 155"/>
                  <a:gd name="T76" fmla="*/ 900841344 w 117"/>
                  <a:gd name="T77" fmla="*/ 504406255 h 155"/>
                  <a:gd name="T78" fmla="*/ 885291140 w 117"/>
                  <a:gd name="T79" fmla="*/ 666694730 h 155"/>
                  <a:gd name="T80" fmla="*/ 836238726 w 117"/>
                  <a:gd name="T81" fmla="*/ 862404330 h 155"/>
                  <a:gd name="T82" fmla="*/ 753253233 w 117"/>
                  <a:gd name="T83" fmla="*/ 846919169 h 155"/>
                  <a:gd name="T84" fmla="*/ 688712428 w 117"/>
                  <a:gd name="T85" fmla="*/ 685015904 h 155"/>
                  <a:gd name="T86" fmla="*/ 574678410 w 117"/>
                  <a:gd name="T87" fmla="*/ 798133185 h 155"/>
                  <a:gd name="T88" fmla="*/ 556673103 w 117"/>
                  <a:gd name="T89" fmla="*/ 944925967 h 155"/>
                  <a:gd name="T90" fmla="*/ 261558796 w 117"/>
                  <a:gd name="T91" fmla="*/ 993772710 h 155"/>
                  <a:gd name="T92" fmla="*/ 98483992 w 117"/>
                  <a:gd name="T93" fmla="*/ 1189421349 h 155"/>
                  <a:gd name="T94" fmla="*/ 82995145 w 117"/>
                  <a:gd name="T95" fmla="*/ 1400556971 h 155"/>
                  <a:gd name="T96" fmla="*/ 378048120 w 117"/>
                  <a:gd name="T97" fmla="*/ 1629554028 h 155"/>
                  <a:gd name="T98" fmla="*/ 476135012 w 117"/>
                  <a:gd name="T99" fmla="*/ 1565282680 h 155"/>
                  <a:gd name="T100" fmla="*/ 605726530 w 117"/>
                  <a:gd name="T101" fmla="*/ 1874437050 h 155"/>
                  <a:gd name="T102" fmla="*/ 851798455 w 117"/>
                  <a:gd name="T103" fmla="*/ 2051826489 h 155"/>
                  <a:gd name="T104" fmla="*/ 1048367236 w 117"/>
                  <a:gd name="T105" fmla="*/ 2147483647 h 155"/>
                  <a:gd name="T106" fmla="*/ 1392534869 w 117"/>
                  <a:gd name="T107" fmla="*/ 2147483647 h 155"/>
                  <a:gd name="T108" fmla="*/ 1623045443 w 117"/>
                  <a:gd name="T109" fmla="*/ 2147483647 h 155"/>
                  <a:gd name="T110" fmla="*/ 1721530474 w 117"/>
                  <a:gd name="T111" fmla="*/ 211135674 h 155"/>
                  <a:gd name="T112" fmla="*/ 1737080678 w 117"/>
                  <a:gd name="T113" fmla="*/ 162289133 h 155"/>
                  <a:gd name="T114" fmla="*/ 1705980270 w 117"/>
                  <a:gd name="T115" fmla="*/ 113057079 h 155"/>
                  <a:gd name="T116" fmla="*/ 1672098871 w 117"/>
                  <a:gd name="T117" fmla="*/ 131377645 h 155"/>
                  <a:gd name="T118" fmla="*/ 1589491959 w 117"/>
                  <a:gd name="T119" fmla="*/ 195648791 h 155"/>
                  <a:gd name="T120" fmla="*/ 1361426354 w 117"/>
                  <a:gd name="T121" fmla="*/ 15487016 h 155"/>
                  <a:gd name="T122" fmla="*/ 1376974937 w 117"/>
                  <a:gd name="T123" fmla="*/ 82591889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7"/>
                  <a:gd name="T187" fmla="*/ 0 h 155"/>
                  <a:gd name="T188" fmla="*/ 117 w 117"/>
                  <a:gd name="T189" fmla="*/ 155 h 1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7" h="155">
                    <a:moveTo>
                      <a:pt x="109" y="23"/>
                    </a:moveTo>
                    <a:cubicBezTo>
                      <a:pt x="108" y="24"/>
                      <a:pt x="105" y="24"/>
                      <a:pt x="103" y="23"/>
                    </a:cubicBezTo>
                    <a:cubicBezTo>
                      <a:pt x="102" y="22"/>
                      <a:pt x="103" y="22"/>
                      <a:pt x="104" y="22"/>
                    </a:cubicBezTo>
                    <a:cubicBezTo>
                      <a:pt x="106" y="19"/>
                      <a:pt x="108" y="21"/>
                      <a:pt x="109" y="23"/>
                    </a:cubicBezTo>
                    <a:close/>
                    <a:moveTo>
                      <a:pt x="102" y="155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3" y="153"/>
                      <a:pt x="105" y="153"/>
                      <a:pt x="106" y="150"/>
                    </a:cubicBezTo>
                    <a:cubicBezTo>
                      <a:pt x="107" y="149"/>
                      <a:pt x="108" y="147"/>
                      <a:pt x="108" y="146"/>
                    </a:cubicBezTo>
                    <a:cubicBezTo>
                      <a:pt x="109" y="145"/>
                      <a:pt x="111" y="143"/>
                      <a:pt x="111" y="142"/>
                    </a:cubicBezTo>
                    <a:cubicBezTo>
                      <a:pt x="111" y="140"/>
                      <a:pt x="107" y="140"/>
                      <a:pt x="108" y="138"/>
                    </a:cubicBezTo>
                    <a:cubicBezTo>
                      <a:pt x="109" y="137"/>
                      <a:pt x="109" y="140"/>
                      <a:pt x="110" y="135"/>
                    </a:cubicBezTo>
                    <a:cubicBezTo>
                      <a:pt x="111" y="134"/>
                      <a:pt x="114" y="135"/>
                      <a:pt x="115" y="134"/>
                    </a:cubicBezTo>
                    <a:cubicBezTo>
                      <a:pt x="116" y="133"/>
                      <a:pt x="115" y="131"/>
                      <a:pt x="115" y="130"/>
                    </a:cubicBezTo>
                    <a:cubicBezTo>
                      <a:pt x="115" y="128"/>
                      <a:pt x="117" y="127"/>
                      <a:pt x="117" y="125"/>
                    </a:cubicBezTo>
                    <a:cubicBezTo>
                      <a:pt x="116" y="122"/>
                      <a:pt x="111" y="125"/>
                      <a:pt x="109" y="122"/>
                    </a:cubicBezTo>
                    <a:cubicBezTo>
                      <a:pt x="108" y="118"/>
                      <a:pt x="111" y="117"/>
                      <a:pt x="110" y="112"/>
                    </a:cubicBezTo>
                    <a:cubicBezTo>
                      <a:pt x="110" y="109"/>
                      <a:pt x="107" y="110"/>
                      <a:pt x="106" y="107"/>
                    </a:cubicBezTo>
                    <a:cubicBezTo>
                      <a:pt x="105" y="104"/>
                      <a:pt x="107" y="105"/>
                      <a:pt x="107" y="103"/>
                    </a:cubicBezTo>
                    <a:cubicBezTo>
                      <a:pt x="108" y="101"/>
                      <a:pt x="106" y="101"/>
                      <a:pt x="106" y="99"/>
                    </a:cubicBezTo>
                    <a:cubicBezTo>
                      <a:pt x="106" y="98"/>
                      <a:pt x="109" y="98"/>
                      <a:pt x="108" y="95"/>
                    </a:cubicBezTo>
                    <a:cubicBezTo>
                      <a:pt x="108" y="93"/>
                      <a:pt x="105" y="92"/>
                      <a:pt x="105" y="90"/>
                    </a:cubicBezTo>
                    <a:cubicBezTo>
                      <a:pt x="105" y="88"/>
                      <a:pt x="107" y="87"/>
                      <a:pt x="107" y="86"/>
                    </a:cubicBezTo>
                    <a:cubicBezTo>
                      <a:pt x="106" y="84"/>
                      <a:pt x="105" y="82"/>
                      <a:pt x="105" y="80"/>
                    </a:cubicBezTo>
                    <a:cubicBezTo>
                      <a:pt x="106" y="80"/>
                      <a:pt x="107" y="82"/>
                      <a:pt x="109" y="81"/>
                    </a:cubicBezTo>
                    <a:cubicBezTo>
                      <a:pt x="110" y="81"/>
                      <a:pt x="109" y="79"/>
                      <a:pt x="109" y="79"/>
                    </a:cubicBezTo>
                    <a:cubicBezTo>
                      <a:pt x="110" y="78"/>
                      <a:pt x="111" y="78"/>
                      <a:pt x="112" y="77"/>
                    </a:cubicBezTo>
                    <a:cubicBezTo>
                      <a:pt x="112" y="77"/>
                      <a:pt x="112" y="77"/>
                      <a:pt x="112" y="76"/>
                    </a:cubicBezTo>
                    <a:cubicBezTo>
                      <a:pt x="113" y="75"/>
                      <a:pt x="113" y="73"/>
                      <a:pt x="112" y="71"/>
                    </a:cubicBezTo>
                    <a:cubicBezTo>
                      <a:pt x="112" y="69"/>
                      <a:pt x="113" y="67"/>
                      <a:pt x="112" y="64"/>
                    </a:cubicBezTo>
                    <a:cubicBezTo>
                      <a:pt x="110" y="63"/>
                      <a:pt x="105" y="66"/>
                      <a:pt x="103" y="64"/>
                    </a:cubicBezTo>
                    <a:cubicBezTo>
                      <a:pt x="102" y="58"/>
                      <a:pt x="99" y="58"/>
                      <a:pt x="100" y="55"/>
                    </a:cubicBezTo>
                    <a:cubicBezTo>
                      <a:pt x="101" y="52"/>
                      <a:pt x="104" y="55"/>
                      <a:pt x="107" y="49"/>
                    </a:cubicBezTo>
                    <a:cubicBezTo>
                      <a:pt x="109" y="49"/>
                      <a:pt x="109" y="50"/>
                      <a:pt x="110" y="49"/>
                    </a:cubicBezTo>
                    <a:cubicBezTo>
                      <a:pt x="111" y="48"/>
                      <a:pt x="111" y="46"/>
                      <a:pt x="111" y="45"/>
                    </a:cubicBezTo>
                    <a:cubicBezTo>
                      <a:pt x="112" y="39"/>
                      <a:pt x="108" y="38"/>
                      <a:pt x="107" y="35"/>
                    </a:cubicBezTo>
                    <a:cubicBezTo>
                      <a:pt x="108" y="32"/>
                      <a:pt x="113" y="35"/>
                      <a:pt x="113" y="28"/>
                    </a:cubicBezTo>
                    <a:cubicBezTo>
                      <a:pt x="110" y="27"/>
                      <a:pt x="108" y="26"/>
                      <a:pt x="109" y="24"/>
                    </a:cubicBezTo>
                    <a:cubicBezTo>
                      <a:pt x="107" y="24"/>
                      <a:pt x="106" y="25"/>
                      <a:pt x="105" y="25"/>
                    </a:cubicBezTo>
                    <a:cubicBezTo>
                      <a:pt x="105" y="26"/>
                      <a:pt x="106" y="27"/>
                      <a:pt x="107" y="28"/>
                    </a:cubicBezTo>
                    <a:cubicBezTo>
                      <a:pt x="107" y="30"/>
                      <a:pt x="106" y="31"/>
                      <a:pt x="105" y="31"/>
                    </a:cubicBezTo>
                    <a:cubicBezTo>
                      <a:pt x="102" y="30"/>
                      <a:pt x="103" y="28"/>
                      <a:pt x="102" y="27"/>
                    </a:cubicBezTo>
                    <a:cubicBezTo>
                      <a:pt x="102" y="26"/>
                      <a:pt x="101" y="26"/>
                      <a:pt x="100" y="27"/>
                    </a:cubicBezTo>
                    <a:cubicBezTo>
                      <a:pt x="99" y="27"/>
                      <a:pt x="98" y="26"/>
                      <a:pt x="98" y="27"/>
                    </a:cubicBezTo>
                    <a:cubicBezTo>
                      <a:pt x="97" y="32"/>
                      <a:pt x="98" y="33"/>
                      <a:pt x="99" y="34"/>
                    </a:cubicBezTo>
                    <a:cubicBezTo>
                      <a:pt x="100" y="35"/>
                      <a:pt x="101" y="36"/>
                      <a:pt x="103" y="36"/>
                    </a:cubicBezTo>
                    <a:cubicBezTo>
                      <a:pt x="104" y="37"/>
                      <a:pt x="103" y="39"/>
                      <a:pt x="104" y="40"/>
                    </a:cubicBezTo>
                    <a:cubicBezTo>
                      <a:pt x="104" y="41"/>
                      <a:pt x="107" y="41"/>
                      <a:pt x="106" y="42"/>
                    </a:cubicBezTo>
                    <a:cubicBezTo>
                      <a:pt x="106" y="42"/>
                      <a:pt x="104" y="43"/>
                      <a:pt x="102" y="41"/>
                    </a:cubicBezTo>
                    <a:cubicBezTo>
                      <a:pt x="101" y="40"/>
                      <a:pt x="101" y="38"/>
                      <a:pt x="100" y="37"/>
                    </a:cubicBezTo>
                    <a:cubicBezTo>
                      <a:pt x="99" y="37"/>
                      <a:pt x="97" y="37"/>
                      <a:pt x="96" y="37"/>
                    </a:cubicBezTo>
                    <a:cubicBezTo>
                      <a:pt x="95" y="34"/>
                      <a:pt x="92" y="34"/>
                      <a:pt x="94" y="31"/>
                    </a:cubicBezTo>
                    <a:cubicBezTo>
                      <a:pt x="96" y="29"/>
                      <a:pt x="94" y="27"/>
                      <a:pt x="95" y="25"/>
                    </a:cubicBezTo>
                    <a:cubicBezTo>
                      <a:pt x="96" y="24"/>
                      <a:pt x="97" y="23"/>
                      <a:pt x="99" y="22"/>
                    </a:cubicBezTo>
                    <a:cubicBezTo>
                      <a:pt x="97" y="19"/>
                      <a:pt x="101" y="15"/>
                      <a:pt x="98" y="14"/>
                    </a:cubicBezTo>
                    <a:cubicBezTo>
                      <a:pt x="98" y="16"/>
                      <a:pt x="97" y="16"/>
                      <a:pt x="97" y="17"/>
                    </a:cubicBezTo>
                    <a:cubicBezTo>
                      <a:pt x="98" y="19"/>
                      <a:pt x="95" y="23"/>
                      <a:pt x="92" y="24"/>
                    </a:cubicBezTo>
                    <a:cubicBezTo>
                      <a:pt x="91" y="24"/>
                      <a:pt x="89" y="24"/>
                      <a:pt x="88" y="24"/>
                    </a:cubicBezTo>
                    <a:cubicBezTo>
                      <a:pt x="88" y="25"/>
                      <a:pt x="87" y="26"/>
                      <a:pt x="86" y="26"/>
                    </a:cubicBezTo>
                    <a:cubicBezTo>
                      <a:pt x="86" y="27"/>
                      <a:pt x="84" y="27"/>
                      <a:pt x="84" y="28"/>
                    </a:cubicBezTo>
                    <a:cubicBezTo>
                      <a:pt x="84" y="29"/>
                      <a:pt x="86" y="31"/>
                      <a:pt x="85" y="32"/>
                    </a:cubicBezTo>
                    <a:cubicBezTo>
                      <a:pt x="85" y="33"/>
                      <a:pt x="85" y="34"/>
                      <a:pt x="84" y="35"/>
                    </a:cubicBezTo>
                    <a:cubicBezTo>
                      <a:pt x="85" y="37"/>
                      <a:pt x="85" y="38"/>
                      <a:pt x="85" y="40"/>
                    </a:cubicBezTo>
                    <a:cubicBezTo>
                      <a:pt x="83" y="42"/>
                      <a:pt x="82" y="42"/>
                      <a:pt x="80" y="44"/>
                    </a:cubicBezTo>
                    <a:cubicBezTo>
                      <a:pt x="80" y="44"/>
                      <a:pt x="80" y="45"/>
                      <a:pt x="80" y="46"/>
                    </a:cubicBezTo>
                    <a:cubicBezTo>
                      <a:pt x="79" y="47"/>
                      <a:pt x="78" y="48"/>
                      <a:pt x="77" y="49"/>
                    </a:cubicBezTo>
                    <a:cubicBezTo>
                      <a:pt x="78" y="53"/>
                      <a:pt x="77" y="54"/>
                      <a:pt x="76" y="55"/>
                    </a:cubicBezTo>
                    <a:cubicBezTo>
                      <a:pt x="75" y="56"/>
                      <a:pt x="78" y="56"/>
                      <a:pt x="79" y="56"/>
                    </a:cubicBezTo>
                    <a:cubicBezTo>
                      <a:pt x="81" y="60"/>
                      <a:pt x="81" y="56"/>
                      <a:pt x="84" y="57"/>
                    </a:cubicBezTo>
                    <a:cubicBezTo>
                      <a:pt x="86" y="58"/>
                      <a:pt x="85" y="59"/>
                      <a:pt x="86" y="59"/>
                    </a:cubicBezTo>
                    <a:cubicBezTo>
                      <a:pt x="89" y="60"/>
                      <a:pt x="88" y="61"/>
                      <a:pt x="88" y="62"/>
                    </a:cubicBezTo>
                    <a:cubicBezTo>
                      <a:pt x="92" y="64"/>
                      <a:pt x="92" y="65"/>
                      <a:pt x="91" y="67"/>
                    </a:cubicBezTo>
                    <a:cubicBezTo>
                      <a:pt x="91" y="70"/>
                      <a:pt x="92" y="70"/>
                      <a:pt x="91" y="71"/>
                    </a:cubicBezTo>
                    <a:cubicBezTo>
                      <a:pt x="90" y="72"/>
                      <a:pt x="90" y="72"/>
                      <a:pt x="90" y="73"/>
                    </a:cubicBezTo>
                    <a:cubicBezTo>
                      <a:pt x="88" y="73"/>
                      <a:pt x="88" y="73"/>
                      <a:pt x="88" y="75"/>
                    </a:cubicBezTo>
                    <a:cubicBezTo>
                      <a:pt x="86" y="79"/>
                      <a:pt x="87" y="79"/>
                      <a:pt x="91" y="81"/>
                    </a:cubicBezTo>
                    <a:cubicBezTo>
                      <a:pt x="91" y="81"/>
                      <a:pt x="92" y="81"/>
                      <a:pt x="92" y="83"/>
                    </a:cubicBezTo>
                    <a:cubicBezTo>
                      <a:pt x="93" y="84"/>
                      <a:pt x="95" y="87"/>
                      <a:pt x="93" y="88"/>
                    </a:cubicBezTo>
                    <a:cubicBezTo>
                      <a:pt x="92" y="87"/>
                      <a:pt x="92" y="84"/>
                      <a:pt x="90" y="83"/>
                    </a:cubicBezTo>
                    <a:cubicBezTo>
                      <a:pt x="89" y="81"/>
                      <a:pt x="85" y="81"/>
                      <a:pt x="85" y="80"/>
                    </a:cubicBezTo>
                    <a:cubicBezTo>
                      <a:pt x="84" y="79"/>
                      <a:pt x="84" y="75"/>
                      <a:pt x="86" y="74"/>
                    </a:cubicBezTo>
                    <a:cubicBezTo>
                      <a:pt x="88" y="71"/>
                      <a:pt x="88" y="71"/>
                      <a:pt x="87" y="66"/>
                    </a:cubicBezTo>
                    <a:cubicBezTo>
                      <a:pt x="86" y="61"/>
                      <a:pt x="88" y="62"/>
                      <a:pt x="82" y="62"/>
                    </a:cubicBezTo>
                    <a:cubicBezTo>
                      <a:pt x="81" y="62"/>
                      <a:pt x="80" y="61"/>
                      <a:pt x="79" y="61"/>
                    </a:cubicBezTo>
                    <a:cubicBezTo>
                      <a:pt x="77" y="61"/>
                      <a:pt x="77" y="62"/>
                      <a:pt x="77" y="63"/>
                    </a:cubicBezTo>
                    <a:cubicBezTo>
                      <a:pt x="76" y="63"/>
                      <a:pt x="75" y="64"/>
                      <a:pt x="75" y="65"/>
                    </a:cubicBezTo>
                    <a:cubicBezTo>
                      <a:pt x="75" y="67"/>
                      <a:pt x="76" y="70"/>
                      <a:pt x="75" y="72"/>
                    </a:cubicBezTo>
                    <a:cubicBezTo>
                      <a:pt x="74" y="73"/>
                      <a:pt x="72" y="74"/>
                      <a:pt x="70" y="75"/>
                    </a:cubicBezTo>
                    <a:cubicBezTo>
                      <a:pt x="69" y="76"/>
                      <a:pt x="68" y="79"/>
                      <a:pt x="65" y="81"/>
                    </a:cubicBezTo>
                    <a:cubicBezTo>
                      <a:pt x="54" y="83"/>
                      <a:pt x="56" y="85"/>
                      <a:pt x="53" y="85"/>
                    </a:cubicBezTo>
                    <a:cubicBezTo>
                      <a:pt x="51" y="83"/>
                      <a:pt x="49" y="83"/>
                      <a:pt x="47" y="82"/>
                    </a:cubicBezTo>
                    <a:cubicBezTo>
                      <a:pt x="43" y="79"/>
                      <a:pt x="42" y="76"/>
                      <a:pt x="42" y="74"/>
                    </a:cubicBezTo>
                    <a:cubicBezTo>
                      <a:pt x="44" y="74"/>
                      <a:pt x="44" y="77"/>
                      <a:pt x="45" y="78"/>
                    </a:cubicBezTo>
                    <a:cubicBezTo>
                      <a:pt x="46" y="78"/>
                      <a:pt x="45" y="75"/>
                      <a:pt x="46" y="75"/>
                    </a:cubicBezTo>
                    <a:cubicBezTo>
                      <a:pt x="47" y="76"/>
                      <a:pt x="47" y="79"/>
                      <a:pt x="48" y="79"/>
                    </a:cubicBezTo>
                    <a:cubicBezTo>
                      <a:pt x="49" y="80"/>
                      <a:pt x="52" y="80"/>
                      <a:pt x="53" y="79"/>
                    </a:cubicBezTo>
                    <a:cubicBezTo>
                      <a:pt x="54" y="78"/>
                      <a:pt x="54" y="77"/>
                      <a:pt x="54" y="77"/>
                    </a:cubicBezTo>
                    <a:cubicBezTo>
                      <a:pt x="61" y="76"/>
                      <a:pt x="59" y="76"/>
                      <a:pt x="63" y="71"/>
                    </a:cubicBezTo>
                    <a:cubicBezTo>
                      <a:pt x="63" y="71"/>
                      <a:pt x="65" y="71"/>
                      <a:pt x="66" y="71"/>
                    </a:cubicBezTo>
                    <a:cubicBezTo>
                      <a:pt x="68" y="70"/>
                      <a:pt x="67" y="66"/>
                      <a:pt x="68" y="65"/>
                    </a:cubicBezTo>
                    <a:cubicBezTo>
                      <a:pt x="68" y="64"/>
                      <a:pt x="69" y="64"/>
                      <a:pt x="70" y="63"/>
                    </a:cubicBezTo>
                    <a:cubicBezTo>
                      <a:pt x="74" y="62"/>
                      <a:pt x="72" y="61"/>
                      <a:pt x="70" y="57"/>
                    </a:cubicBezTo>
                    <a:cubicBezTo>
                      <a:pt x="70" y="54"/>
                      <a:pt x="70" y="53"/>
                      <a:pt x="72" y="51"/>
                    </a:cubicBezTo>
                    <a:cubicBezTo>
                      <a:pt x="73" y="49"/>
                      <a:pt x="73" y="46"/>
                      <a:pt x="75" y="44"/>
                    </a:cubicBezTo>
                    <a:cubicBezTo>
                      <a:pt x="76" y="44"/>
                      <a:pt x="76" y="41"/>
                      <a:pt x="76" y="40"/>
                    </a:cubicBezTo>
                    <a:cubicBezTo>
                      <a:pt x="78" y="38"/>
                      <a:pt x="79" y="40"/>
                      <a:pt x="80" y="33"/>
                    </a:cubicBezTo>
                    <a:cubicBezTo>
                      <a:pt x="80" y="30"/>
                      <a:pt x="79" y="30"/>
                      <a:pt x="79" y="27"/>
                    </a:cubicBezTo>
                    <a:cubicBezTo>
                      <a:pt x="79" y="25"/>
                      <a:pt x="81" y="25"/>
                      <a:pt x="83" y="25"/>
                    </a:cubicBezTo>
                    <a:cubicBezTo>
                      <a:pt x="85" y="20"/>
                      <a:pt x="89" y="19"/>
                      <a:pt x="89" y="12"/>
                    </a:cubicBezTo>
                    <a:cubicBezTo>
                      <a:pt x="88" y="9"/>
                      <a:pt x="85" y="8"/>
                      <a:pt x="81" y="7"/>
                    </a:cubicBezTo>
                    <a:cubicBezTo>
                      <a:pt x="81" y="7"/>
                      <a:pt x="81" y="5"/>
                      <a:pt x="80" y="5"/>
                    </a:cubicBezTo>
                    <a:cubicBezTo>
                      <a:pt x="78" y="6"/>
                      <a:pt x="76" y="8"/>
                      <a:pt x="75" y="9"/>
                    </a:cubicBezTo>
                    <a:cubicBezTo>
                      <a:pt x="75" y="11"/>
                      <a:pt x="72" y="12"/>
                      <a:pt x="70" y="15"/>
                    </a:cubicBezTo>
                    <a:cubicBezTo>
                      <a:pt x="66" y="19"/>
                      <a:pt x="62" y="19"/>
                      <a:pt x="58" y="20"/>
                    </a:cubicBezTo>
                    <a:cubicBezTo>
                      <a:pt x="56" y="21"/>
                      <a:pt x="59" y="22"/>
                      <a:pt x="58" y="23"/>
                    </a:cubicBezTo>
                    <a:cubicBezTo>
                      <a:pt x="55" y="24"/>
                      <a:pt x="59" y="25"/>
                      <a:pt x="58" y="26"/>
                    </a:cubicBezTo>
                    <a:cubicBezTo>
                      <a:pt x="58" y="27"/>
                      <a:pt x="57" y="27"/>
                      <a:pt x="56" y="28"/>
                    </a:cubicBezTo>
                    <a:cubicBezTo>
                      <a:pt x="56" y="29"/>
                      <a:pt x="56" y="31"/>
                      <a:pt x="55" y="31"/>
                    </a:cubicBezTo>
                    <a:cubicBezTo>
                      <a:pt x="53" y="34"/>
                      <a:pt x="51" y="34"/>
                      <a:pt x="51" y="35"/>
                    </a:cubicBezTo>
                    <a:cubicBezTo>
                      <a:pt x="51" y="36"/>
                      <a:pt x="52" y="37"/>
                      <a:pt x="52" y="38"/>
                    </a:cubicBezTo>
                    <a:cubicBezTo>
                      <a:pt x="53" y="40"/>
                      <a:pt x="52" y="40"/>
                      <a:pt x="54" y="41"/>
                    </a:cubicBezTo>
                    <a:cubicBezTo>
                      <a:pt x="55" y="42"/>
                      <a:pt x="52" y="43"/>
                      <a:pt x="52" y="44"/>
                    </a:cubicBezTo>
                    <a:cubicBezTo>
                      <a:pt x="52" y="46"/>
                      <a:pt x="52" y="47"/>
                      <a:pt x="53" y="49"/>
                    </a:cubicBezTo>
                    <a:cubicBezTo>
                      <a:pt x="54" y="53"/>
                      <a:pt x="54" y="52"/>
                      <a:pt x="51" y="53"/>
                    </a:cubicBezTo>
                    <a:cubicBezTo>
                      <a:pt x="49" y="54"/>
                      <a:pt x="49" y="56"/>
                      <a:pt x="47" y="55"/>
                    </a:cubicBezTo>
                    <a:cubicBezTo>
                      <a:pt x="47" y="54"/>
                      <a:pt x="48" y="54"/>
                      <a:pt x="48" y="53"/>
                    </a:cubicBezTo>
                    <a:cubicBezTo>
                      <a:pt x="47" y="52"/>
                      <a:pt x="46" y="52"/>
                      <a:pt x="46" y="52"/>
                    </a:cubicBezTo>
                    <a:cubicBezTo>
                      <a:pt x="46" y="51"/>
                      <a:pt x="47" y="50"/>
                      <a:pt x="47" y="49"/>
                    </a:cubicBezTo>
                    <a:cubicBezTo>
                      <a:pt x="46" y="48"/>
                      <a:pt x="45" y="48"/>
                      <a:pt x="45" y="47"/>
                    </a:cubicBezTo>
                    <a:cubicBezTo>
                      <a:pt x="45" y="46"/>
                      <a:pt x="44" y="45"/>
                      <a:pt x="42" y="42"/>
                    </a:cubicBezTo>
                    <a:cubicBezTo>
                      <a:pt x="42" y="42"/>
                      <a:pt x="42" y="41"/>
                      <a:pt x="42" y="40"/>
                    </a:cubicBezTo>
                    <a:cubicBezTo>
                      <a:pt x="41" y="40"/>
                      <a:pt x="40" y="40"/>
                      <a:pt x="40" y="40"/>
                    </a:cubicBezTo>
                    <a:cubicBezTo>
                      <a:pt x="39" y="46"/>
                      <a:pt x="36" y="46"/>
                      <a:pt x="35" y="49"/>
                    </a:cubicBezTo>
                    <a:cubicBezTo>
                      <a:pt x="34" y="51"/>
                      <a:pt x="37" y="53"/>
                      <a:pt x="37" y="56"/>
                    </a:cubicBezTo>
                    <a:cubicBezTo>
                      <a:pt x="36" y="57"/>
                      <a:pt x="35" y="56"/>
                      <a:pt x="35" y="56"/>
                    </a:cubicBezTo>
                    <a:cubicBezTo>
                      <a:pt x="34" y="57"/>
                      <a:pt x="35" y="58"/>
                      <a:pt x="34" y="58"/>
                    </a:cubicBezTo>
                    <a:cubicBezTo>
                      <a:pt x="33" y="59"/>
                      <a:pt x="31" y="59"/>
                      <a:pt x="28" y="59"/>
                    </a:cubicBezTo>
                    <a:cubicBezTo>
                      <a:pt x="27" y="60"/>
                      <a:pt x="26" y="62"/>
                      <a:pt x="24" y="62"/>
                    </a:cubicBezTo>
                    <a:cubicBezTo>
                      <a:pt x="22" y="62"/>
                      <a:pt x="19" y="60"/>
                      <a:pt x="16" y="61"/>
                    </a:cubicBezTo>
                    <a:cubicBezTo>
                      <a:pt x="12" y="62"/>
                      <a:pt x="12" y="65"/>
                      <a:pt x="10" y="66"/>
                    </a:cubicBezTo>
                    <a:cubicBezTo>
                      <a:pt x="8" y="67"/>
                      <a:pt x="7" y="66"/>
                      <a:pt x="5" y="66"/>
                    </a:cubicBezTo>
                    <a:cubicBezTo>
                      <a:pt x="6" y="68"/>
                      <a:pt x="6" y="71"/>
                      <a:pt x="6" y="73"/>
                    </a:cubicBezTo>
                    <a:cubicBezTo>
                      <a:pt x="5" y="77"/>
                      <a:pt x="0" y="79"/>
                      <a:pt x="0" y="81"/>
                    </a:cubicBezTo>
                    <a:cubicBezTo>
                      <a:pt x="0" y="82"/>
                      <a:pt x="2" y="81"/>
                      <a:pt x="3" y="82"/>
                    </a:cubicBezTo>
                    <a:cubicBezTo>
                      <a:pt x="3" y="83"/>
                      <a:pt x="3" y="85"/>
                      <a:pt x="5" y="86"/>
                    </a:cubicBezTo>
                    <a:cubicBezTo>
                      <a:pt x="9" y="88"/>
                      <a:pt x="14" y="85"/>
                      <a:pt x="19" y="91"/>
                    </a:cubicBezTo>
                    <a:cubicBezTo>
                      <a:pt x="21" y="93"/>
                      <a:pt x="16" y="93"/>
                      <a:pt x="17" y="94"/>
                    </a:cubicBezTo>
                    <a:cubicBezTo>
                      <a:pt x="21" y="97"/>
                      <a:pt x="21" y="101"/>
                      <a:pt x="23" y="100"/>
                    </a:cubicBezTo>
                    <a:cubicBezTo>
                      <a:pt x="24" y="100"/>
                      <a:pt x="25" y="98"/>
                      <a:pt x="26" y="98"/>
                    </a:cubicBezTo>
                    <a:cubicBezTo>
                      <a:pt x="26" y="98"/>
                      <a:pt x="27" y="99"/>
                      <a:pt x="28" y="99"/>
                    </a:cubicBezTo>
                    <a:cubicBezTo>
                      <a:pt x="29" y="98"/>
                      <a:pt x="28" y="96"/>
                      <a:pt x="29" y="96"/>
                    </a:cubicBezTo>
                    <a:cubicBezTo>
                      <a:pt x="31" y="95"/>
                      <a:pt x="30" y="100"/>
                      <a:pt x="34" y="103"/>
                    </a:cubicBezTo>
                    <a:cubicBezTo>
                      <a:pt x="35" y="104"/>
                      <a:pt x="34" y="108"/>
                      <a:pt x="34" y="110"/>
                    </a:cubicBezTo>
                    <a:cubicBezTo>
                      <a:pt x="34" y="112"/>
                      <a:pt x="36" y="114"/>
                      <a:pt x="37" y="115"/>
                    </a:cubicBezTo>
                    <a:cubicBezTo>
                      <a:pt x="37" y="117"/>
                      <a:pt x="36" y="119"/>
                      <a:pt x="39" y="119"/>
                    </a:cubicBezTo>
                    <a:cubicBezTo>
                      <a:pt x="41" y="119"/>
                      <a:pt x="42" y="119"/>
                      <a:pt x="44" y="120"/>
                    </a:cubicBezTo>
                    <a:cubicBezTo>
                      <a:pt x="46" y="122"/>
                      <a:pt x="48" y="124"/>
                      <a:pt x="52" y="126"/>
                    </a:cubicBezTo>
                    <a:cubicBezTo>
                      <a:pt x="53" y="127"/>
                      <a:pt x="56" y="126"/>
                      <a:pt x="57" y="127"/>
                    </a:cubicBezTo>
                    <a:cubicBezTo>
                      <a:pt x="59" y="128"/>
                      <a:pt x="58" y="131"/>
                      <a:pt x="59" y="132"/>
                    </a:cubicBezTo>
                    <a:cubicBezTo>
                      <a:pt x="60" y="133"/>
                      <a:pt x="63" y="131"/>
                      <a:pt x="64" y="133"/>
                    </a:cubicBezTo>
                    <a:cubicBezTo>
                      <a:pt x="65" y="134"/>
                      <a:pt x="64" y="138"/>
                      <a:pt x="66" y="139"/>
                    </a:cubicBezTo>
                    <a:cubicBezTo>
                      <a:pt x="68" y="140"/>
                      <a:pt x="69" y="139"/>
                      <a:pt x="75" y="141"/>
                    </a:cubicBezTo>
                    <a:cubicBezTo>
                      <a:pt x="78" y="142"/>
                      <a:pt x="83" y="138"/>
                      <a:pt x="85" y="138"/>
                    </a:cubicBezTo>
                    <a:cubicBezTo>
                      <a:pt x="87" y="139"/>
                      <a:pt x="87" y="142"/>
                      <a:pt x="89" y="144"/>
                    </a:cubicBezTo>
                    <a:cubicBezTo>
                      <a:pt x="91" y="143"/>
                      <a:pt x="92" y="144"/>
                      <a:pt x="95" y="149"/>
                    </a:cubicBezTo>
                    <a:cubicBezTo>
                      <a:pt x="95" y="151"/>
                      <a:pt x="98" y="148"/>
                      <a:pt x="99" y="148"/>
                    </a:cubicBezTo>
                    <a:cubicBezTo>
                      <a:pt x="101" y="150"/>
                      <a:pt x="101" y="153"/>
                      <a:pt x="102" y="155"/>
                    </a:cubicBezTo>
                    <a:close/>
                    <a:moveTo>
                      <a:pt x="104" y="13"/>
                    </a:moveTo>
                    <a:cubicBezTo>
                      <a:pt x="104" y="13"/>
                      <a:pt x="104" y="13"/>
                      <a:pt x="105" y="13"/>
                    </a:cubicBezTo>
                    <a:cubicBezTo>
                      <a:pt x="106" y="13"/>
                      <a:pt x="105" y="13"/>
                      <a:pt x="104" y="13"/>
                    </a:cubicBezTo>
                    <a:close/>
                    <a:moveTo>
                      <a:pt x="105" y="8"/>
                    </a:moveTo>
                    <a:cubicBezTo>
                      <a:pt x="105" y="9"/>
                      <a:pt x="106" y="10"/>
                      <a:pt x="106" y="10"/>
                    </a:cubicBezTo>
                    <a:cubicBezTo>
                      <a:pt x="107" y="10"/>
                      <a:pt x="106" y="8"/>
                      <a:pt x="105" y="8"/>
                    </a:cubicBezTo>
                    <a:close/>
                    <a:moveTo>
                      <a:pt x="102" y="8"/>
                    </a:moveTo>
                    <a:cubicBezTo>
                      <a:pt x="102" y="7"/>
                      <a:pt x="103" y="7"/>
                      <a:pt x="104" y="7"/>
                    </a:cubicBezTo>
                    <a:cubicBezTo>
                      <a:pt x="104" y="7"/>
                      <a:pt x="104" y="7"/>
                      <a:pt x="104" y="8"/>
                    </a:cubicBezTo>
                    <a:cubicBezTo>
                      <a:pt x="104" y="8"/>
                      <a:pt x="104" y="8"/>
                      <a:pt x="103" y="8"/>
                    </a:cubicBezTo>
                    <a:cubicBezTo>
                      <a:pt x="103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lose/>
                    <a:moveTo>
                      <a:pt x="99" y="10"/>
                    </a:moveTo>
                    <a:cubicBezTo>
                      <a:pt x="99" y="12"/>
                      <a:pt x="98" y="11"/>
                      <a:pt x="97" y="12"/>
                    </a:cubicBezTo>
                    <a:cubicBezTo>
                      <a:pt x="96" y="12"/>
                      <a:pt x="96" y="10"/>
                      <a:pt x="99" y="10"/>
                    </a:cubicBezTo>
                    <a:close/>
                    <a:moveTo>
                      <a:pt x="81" y="4"/>
                    </a:moveTo>
                    <a:cubicBezTo>
                      <a:pt x="82" y="3"/>
                      <a:pt x="83" y="2"/>
                      <a:pt x="83" y="1"/>
                    </a:cubicBezTo>
                    <a:cubicBezTo>
                      <a:pt x="85" y="0"/>
                      <a:pt x="86" y="0"/>
                      <a:pt x="88" y="2"/>
                    </a:cubicBezTo>
                    <a:cubicBezTo>
                      <a:pt x="89" y="3"/>
                      <a:pt x="89" y="5"/>
                      <a:pt x="87" y="5"/>
                    </a:cubicBezTo>
                    <a:cubicBezTo>
                      <a:pt x="86" y="6"/>
                      <a:pt x="85" y="5"/>
                      <a:pt x="84" y="5"/>
                    </a:cubicBezTo>
                    <a:cubicBezTo>
                      <a:pt x="82" y="5"/>
                      <a:pt x="81" y="5"/>
                      <a:pt x="81" y="4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5" name="Freeform 34"/>
              <p:cNvSpPr>
                <a:spLocks/>
              </p:cNvSpPr>
              <p:nvPr/>
            </p:nvSpPr>
            <p:spPr bwMode="auto">
              <a:xfrm>
                <a:off x="1709" y="2077"/>
                <a:ext cx="893" cy="716"/>
              </a:xfrm>
              <a:custGeom>
                <a:avLst/>
                <a:gdLst>
                  <a:gd name="T0" fmla="*/ 1164855752 w 141"/>
                  <a:gd name="T1" fmla="*/ 1844835623 h 113"/>
                  <a:gd name="T2" fmla="*/ 1294438330 w 141"/>
                  <a:gd name="T3" fmla="*/ 1727964178 h 113"/>
                  <a:gd name="T4" fmla="*/ 1376974700 w 141"/>
                  <a:gd name="T5" fmla="*/ 1629149412 h 113"/>
                  <a:gd name="T6" fmla="*/ 1441965008 w 141"/>
                  <a:gd name="T7" fmla="*/ 1548379971 h 113"/>
                  <a:gd name="T8" fmla="*/ 1540060496 w 141"/>
                  <a:gd name="T9" fmla="*/ 1563975536 h 113"/>
                  <a:gd name="T10" fmla="*/ 1672098583 w 141"/>
                  <a:gd name="T11" fmla="*/ 1629149412 h 113"/>
                  <a:gd name="T12" fmla="*/ 1819625666 w 141"/>
                  <a:gd name="T13" fmla="*/ 1678326256 h 113"/>
                  <a:gd name="T14" fmla="*/ 1918098924 w 141"/>
                  <a:gd name="T15" fmla="*/ 1727964178 h 113"/>
                  <a:gd name="T16" fmla="*/ 2114739010 w 141"/>
                  <a:gd name="T17" fmla="*/ 1712367801 h 113"/>
                  <a:gd name="T18" fmla="*/ 2147483647 w 141"/>
                  <a:gd name="T19" fmla="*/ 1647195142 h 113"/>
                  <a:gd name="T20" fmla="*/ 2147483647 w 141"/>
                  <a:gd name="T21" fmla="*/ 1465539123 h 113"/>
                  <a:gd name="T22" fmla="*/ 2099190430 w 141"/>
                  <a:gd name="T23" fmla="*/ 1366723951 h 113"/>
                  <a:gd name="T24" fmla="*/ 1933657232 w 141"/>
                  <a:gd name="T25" fmla="*/ 1184678631 h 113"/>
                  <a:gd name="T26" fmla="*/ 1623043543 w 141"/>
                  <a:gd name="T27" fmla="*/ 1203124205 h 113"/>
                  <a:gd name="T28" fmla="*/ 1509012787 w 141"/>
                  <a:gd name="T29" fmla="*/ 1086251138 h 113"/>
                  <a:gd name="T30" fmla="*/ 1392533819 w 141"/>
                  <a:gd name="T31" fmla="*/ 987427045 h 113"/>
                  <a:gd name="T32" fmla="*/ 1180404332 w 141"/>
                  <a:gd name="T33" fmla="*/ 873004954 h 113"/>
                  <a:gd name="T34" fmla="*/ 1097409936 w 141"/>
                  <a:gd name="T35" fmla="*/ 725001787 h 113"/>
                  <a:gd name="T36" fmla="*/ 1017329885 w 141"/>
                  <a:gd name="T37" fmla="*/ 493718389 h 113"/>
                  <a:gd name="T38" fmla="*/ 968275656 w 141"/>
                  <a:gd name="T39" fmla="*/ 527300884 h 113"/>
                  <a:gd name="T40" fmla="*/ 820688381 w 141"/>
                  <a:gd name="T41" fmla="*/ 460065739 h 113"/>
                  <a:gd name="T42" fmla="*/ 623731730 w 141"/>
                  <a:gd name="T43" fmla="*/ 330109012 h 113"/>
                  <a:gd name="T44" fmla="*/ 541124427 w 141"/>
                  <a:gd name="T45" fmla="*/ 246828578 h 113"/>
                  <a:gd name="T46" fmla="*/ 623731730 w 141"/>
                  <a:gd name="T47" fmla="*/ 0 h 113"/>
                  <a:gd name="T48" fmla="*/ 427090428 w 141"/>
                  <a:gd name="T49" fmla="*/ 98825740 h 113"/>
                  <a:gd name="T50" fmla="*/ 344167878 w 141"/>
                  <a:gd name="T51" fmla="*/ 49188743 h 113"/>
                  <a:gd name="T52" fmla="*/ 261558751 w 141"/>
                  <a:gd name="T53" fmla="*/ 213236756 h 113"/>
                  <a:gd name="T54" fmla="*/ 82995131 w 141"/>
                  <a:gd name="T55" fmla="*/ 444529785 h 113"/>
                  <a:gd name="T56" fmla="*/ 82995131 w 141"/>
                  <a:gd name="T57" fmla="*/ 641721353 h 113"/>
                  <a:gd name="T58" fmla="*/ 181081727 w 141"/>
                  <a:gd name="T59" fmla="*/ 873004954 h 113"/>
                  <a:gd name="T60" fmla="*/ 147526627 w 141"/>
                  <a:gd name="T61" fmla="*/ 956235914 h 113"/>
                  <a:gd name="T62" fmla="*/ 147526627 w 141"/>
                  <a:gd name="T63" fmla="*/ 1086251138 h 113"/>
                  <a:gd name="T64" fmla="*/ 181081727 w 141"/>
                  <a:gd name="T65" fmla="*/ 1267898236 h 113"/>
                  <a:gd name="T66" fmla="*/ 378048055 w 141"/>
                  <a:gd name="T67" fmla="*/ 1465539123 h 113"/>
                  <a:gd name="T68" fmla="*/ 623731730 w 141"/>
                  <a:gd name="T69" fmla="*/ 1400314962 h 113"/>
                  <a:gd name="T70" fmla="*/ 836238582 w 141"/>
                  <a:gd name="T71" fmla="*/ 1481146043 h 113"/>
                  <a:gd name="T72" fmla="*/ 918784477 w 141"/>
                  <a:gd name="T73" fmla="*/ 1696832659 h 113"/>
                  <a:gd name="T74" fmla="*/ 983764246 w 141"/>
                  <a:gd name="T75" fmla="*/ 1761616017 h 1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1"/>
                  <a:gd name="T115" fmla="*/ 0 h 113"/>
                  <a:gd name="T116" fmla="*/ 141 w 141"/>
                  <a:gd name="T117" fmla="*/ 113 h 1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1" h="113">
                    <a:moveTo>
                      <a:pt x="67" y="113"/>
                    </a:moveTo>
                    <a:cubicBezTo>
                      <a:pt x="69" y="113"/>
                      <a:pt x="70" y="113"/>
                      <a:pt x="71" y="112"/>
                    </a:cubicBezTo>
                    <a:cubicBezTo>
                      <a:pt x="72" y="110"/>
                      <a:pt x="72" y="107"/>
                      <a:pt x="73" y="106"/>
                    </a:cubicBezTo>
                    <a:cubicBezTo>
                      <a:pt x="75" y="105"/>
                      <a:pt x="78" y="107"/>
                      <a:pt x="79" y="105"/>
                    </a:cubicBezTo>
                    <a:cubicBezTo>
                      <a:pt x="80" y="104"/>
                      <a:pt x="80" y="103"/>
                      <a:pt x="81" y="102"/>
                    </a:cubicBezTo>
                    <a:cubicBezTo>
                      <a:pt x="82" y="100"/>
                      <a:pt x="83" y="100"/>
                      <a:pt x="84" y="99"/>
                    </a:cubicBezTo>
                    <a:cubicBezTo>
                      <a:pt x="84" y="98"/>
                      <a:pt x="84" y="97"/>
                      <a:pt x="85" y="96"/>
                    </a:cubicBezTo>
                    <a:cubicBezTo>
                      <a:pt x="85" y="95"/>
                      <a:pt x="87" y="95"/>
                      <a:pt x="88" y="94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2" y="93"/>
                      <a:pt x="93" y="95"/>
                      <a:pt x="94" y="95"/>
                    </a:cubicBezTo>
                    <a:cubicBezTo>
                      <a:pt x="97" y="97"/>
                      <a:pt x="98" y="96"/>
                      <a:pt x="99" y="96"/>
                    </a:cubicBezTo>
                    <a:cubicBezTo>
                      <a:pt x="100" y="97"/>
                      <a:pt x="100" y="98"/>
                      <a:pt x="102" y="99"/>
                    </a:cubicBezTo>
                    <a:cubicBezTo>
                      <a:pt x="106" y="101"/>
                      <a:pt x="108" y="99"/>
                      <a:pt x="109" y="100"/>
                    </a:cubicBezTo>
                    <a:cubicBezTo>
                      <a:pt x="110" y="100"/>
                      <a:pt x="109" y="102"/>
                      <a:pt x="111" y="102"/>
                    </a:cubicBezTo>
                    <a:cubicBezTo>
                      <a:pt x="112" y="103"/>
                      <a:pt x="114" y="102"/>
                      <a:pt x="115" y="103"/>
                    </a:cubicBezTo>
                    <a:cubicBezTo>
                      <a:pt x="116" y="103"/>
                      <a:pt x="116" y="105"/>
                      <a:pt x="117" y="105"/>
                    </a:cubicBezTo>
                    <a:cubicBezTo>
                      <a:pt x="118" y="104"/>
                      <a:pt x="122" y="102"/>
                      <a:pt x="124" y="102"/>
                    </a:cubicBezTo>
                    <a:cubicBezTo>
                      <a:pt x="126" y="102"/>
                      <a:pt x="127" y="104"/>
                      <a:pt x="129" y="10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2" y="102"/>
                      <a:pt x="138" y="103"/>
                      <a:pt x="139" y="100"/>
                    </a:cubicBezTo>
                    <a:cubicBezTo>
                      <a:pt x="141" y="95"/>
                      <a:pt x="135" y="96"/>
                      <a:pt x="134" y="94"/>
                    </a:cubicBezTo>
                    <a:cubicBezTo>
                      <a:pt x="133" y="92"/>
                      <a:pt x="134" y="91"/>
                      <a:pt x="135" y="89"/>
                    </a:cubicBezTo>
                    <a:cubicBezTo>
                      <a:pt x="134" y="87"/>
                      <a:pt x="134" y="84"/>
                      <a:pt x="132" y="82"/>
                    </a:cubicBezTo>
                    <a:cubicBezTo>
                      <a:pt x="131" y="82"/>
                      <a:pt x="128" y="85"/>
                      <a:pt x="128" y="83"/>
                    </a:cubicBezTo>
                    <a:cubicBezTo>
                      <a:pt x="125" y="78"/>
                      <a:pt x="124" y="77"/>
                      <a:pt x="122" y="78"/>
                    </a:cubicBezTo>
                    <a:cubicBezTo>
                      <a:pt x="120" y="76"/>
                      <a:pt x="120" y="73"/>
                      <a:pt x="118" y="72"/>
                    </a:cubicBezTo>
                    <a:cubicBezTo>
                      <a:pt x="116" y="72"/>
                      <a:pt x="111" y="76"/>
                      <a:pt x="108" y="75"/>
                    </a:cubicBezTo>
                    <a:cubicBezTo>
                      <a:pt x="102" y="73"/>
                      <a:pt x="101" y="74"/>
                      <a:pt x="99" y="73"/>
                    </a:cubicBezTo>
                    <a:cubicBezTo>
                      <a:pt x="97" y="72"/>
                      <a:pt x="98" y="68"/>
                      <a:pt x="97" y="67"/>
                    </a:cubicBezTo>
                    <a:cubicBezTo>
                      <a:pt x="96" y="65"/>
                      <a:pt x="93" y="67"/>
                      <a:pt x="92" y="66"/>
                    </a:cubicBezTo>
                    <a:cubicBezTo>
                      <a:pt x="91" y="65"/>
                      <a:pt x="92" y="62"/>
                      <a:pt x="90" y="61"/>
                    </a:cubicBezTo>
                    <a:cubicBezTo>
                      <a:pt x="89" y="60"/>
                      <a:pt x="86" y="61"/>
                      <a:pt x="85" y="60"/>
                    </a:cubicBezTo>
                    <a:cubicBezTo>
                      <a:pt x="81" y="58"/>
                      <a:pt x="79" y="56"/>
                      <a:pt x="77" y="54"/>
                    </a:cubicBezTo>
                    <a:cubicBezTo>
                      <a:pt x="75" y="53"/>
                      <a:pt x="74" y="53"/>
                      <a:pt x="72" y="53"/>
                    </a:cubicBezTo>
                    <a:cubicBezTo>
                      <a:pt x="69" y="53"/>
                      <a:pt x="70" y="51"/>
                      <a:pt x="70" y="49"/>
                    </a:cubicBezTo>
                    <a:cubicBezTo>
                      <a:pt x="69" y="48"/>
                      <a:pt x="67" y="46"/>
                      <a:pt x="67" y="44"/>
                    </a:cubicBezTo>
                    <a:cubicBezTo>
                      <a:pt x="67" y="42"/>
                      <a:pt x="68" y="38"/>
                      <a:pt x="67" y="37"/>
                    </a:cubicBezTo>
                    <a:cubicBezTo>
                      <a:pt x="63" y="34"/>
                      <a:pt x="64" y="29"/>
                      <a:pt x="62" y="30"/>
                    </a:cubicBezTo>
                    <a:cubicBezTo>
                      <a:pt x="61" y="30"/>
                      <a:pt x="62" y="32"/>
                      <a:pt x="61" y="33"/>
                    </a:cubicBezTo>
                    <a:cubicBezTo>
                      <a:pt x="60" y="33"/>
                      <a:pt x="59" y="32"/>
                      <a:pt x="59" y="32"/>
                    </a:cubicBezTo>
                    <a:cubicBezTo>
                      <a:pt x="58" y="32"/>
                      <a:pt x="57" y="34"/>
                      <a:pt x="56" y="34"/>
                    </a:cubicBezTo>
                    <a:cubicBezTo>
                      <a:pt x="54" y="35"/>
                      <a:pt x="54" y="31"/>
                      <a:pt x="50" y="28"/>
                    </a:cubicBezTo>
                    <a:cubicBezTo>
                      <a:pt x="49" y="27"/>
                      <a:pt x="54" y="27"/>
                      <a:pt x="52" y="25"/>
                    </a:cubicBezTo>
                    <a:cubicBezTo>
                      <a:pt x="47" y="19"/>
                      <a:pt x="42" y="22"/>
                      <a:pt x="38" y="20"/>
                    </a:cubicBezTo>
                    <a:cubicBezTo>
                      <a:pt x="36" y="19"/>
                      <a:pt x="36" y="17"/>
                      <a:pt x="36" y="16"/>
                    </a:cubicBezTo>
                    <a:cubicBezTo>
                      <a:pt x="35" y="15"/>
                      <a:pt x="33" y="16"/>
                      <a:pt x="33" y="15"/>
                    </a:cubicBezTo>
                    <a:cubicBezTo>
                      <a:pt x="33" y="13"/>
                      <a:pt x="38" y="11"/>
                      <a:pt x="39" y="7"/>
                    </a:cubicBezTo>
                    <a:cubicBezTo>
                      <a:pt x="39" y="5"/>
                      <a:pt x="39" y="2"/>
                      <a:pt x="38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2" y="2"/>
                      <a:pt x="31" y="5"/>
                      <a:pt x="26" y="6"/>
                    </a:cubicBezTo>
                    <a:cubicBezTo>
                      <a:pt x="25" y="5"/>
                      <a:pt x="26" y="1"/>
                      <a:pt x="24" y="1"/>
                    </a:cubicBezTo>
                    <a:cubicBezTo>
                      <a:pt x="24" y="1"/>
                      <a:pt x="22" y="2"/>
                      <a:pt x="21" y="3"/>
                    </a:cubicBezTo>
                    <a:cubicBezTo>
                      <a:pt x="20" y="4"/>
                      <a:pt x="23" y="5"/>
                      <a:pt x="17" y="6"/>
                    </a:cubicBezTo>
                    <a:cubicBezTo>
                      <a:pt x="17" y="8"/>
                      <a:pt x="17" y="11"/>
                      <a:pt x="16" y="13"/>
                    </a:cubicBezTo>
                    <a:cubicBezTo>
                      <a:pt x="14" y="15"/>
                      <a:pt x="11" y="17"/>
                      <a:pt x="9" y="19"/>
                    </a:cubicBezTo>
                    <a:cubicBezTo>
                      <a:pt x="6" y="24"/>
                      <a:pt x="4" y="25"/>
                      <a:pt x="5" y="27"/>
                    </a:cubicBezTo>
                    <a:cubicBezTo>
                      <a:pt x="4" y="30"/>
                      <a:pt x="2" y="31"/>
                      <a:pt x="0" y="32"/>
                    </a:cubicBezTo>
                    <a:cubicBezTo>
                      <a:pt x="1" y="35"/>
                      <a:pt x="0" y="37"/>
                      <a:pt x="5" y="39"/>
                    </a:cubicBezTo>
                    <a:cubicBezTo>
                      <a:pt x="6" y="39"/>
                      <a:pt x="6" y="41"/>
                      <a:pt x="8" y="42"/>
                    </a:cubicBezTo>
                    <a:cubicBezTo>
                      <a:pt x="10" y="44"/>
                      <a:pt x="11" y="51"/>
                      <a:pt x="11" y="53"/>
                    </a:cubicBezTo>
                    <a:cubicBezTo>
                      <a:pt x="11" y="54"/>
                      <a:pt x="8" y="55"/>
                      <a:pt x="8" y="56"/>
                    </a:cubicBezTo>
                    <a:cubicBezTo>
                      <a:pt x="8" y="57"/>
                      <a:pt x="9" y="57"/>
                      <a:pt x="9" y="58"/>
                    </a:cubicBezTo>
                    <a:cubicBezTo>
                      <a:pt x="9" y="59"/>
                      <a:pt x="8" y="61"/>
                      <a:pt x="8" y="62"/>
                    </a:cubicBezTo>
                    <a:cubicBezTo>
                      <a:pt x="8" y="63"/>
                      <a:pt x="9" y="64"/>
                      <a:pt x="9" y="66"/>
                    </a:cubicBezTo>
                    <a:cubicBezTo>
                      <a:pt x="9" y="68"/>
                      <a:pt x="6" y="70"/>
                      <a:pt x="7" y="72"/>
                    </a:cubicBezTo>
                    <a:cubicBezTo>
                      <a:pt x="7" y="74"/>
                      <a:pt x="11" y="75"/>
                      <a:pt x="11" y="77"/>
                    </a:cubicBezTo>
                    <a:cubicBezTo>
                      <a:pt x="12" y="81"/>
                      <a:pt x="9" y="84"/>
                      <a:pt x="12" y="89"/>
                    </a:cubicBezTo>
                    <a:cubicBezTo>
                      <a:pt x="16" y="91"/>
                      <a:pt x="19" y="90"/>
                      <a:pt x="23" y="89"/>
                    </a:cubicBezTo>
                    <a:cubicBezTo>
                      <a:pt x="26" y="88"/>
                      <a:pt x="29" y="89"/>
                      <a:pt x="32" y="89"/>
                    </a:cubicBezTo>
                    <a:cubicBezTo>
                      <a:pt x="36" y="88"/>
                      <a:pt x="36" y="84"/>
                      <a:pt x="38" y="85"/>
                    </a:cubicBezTo>
                    <a:cubicBezTo>
                      <a:pt x="40" y="85"/>
                      <a:pt x="39" y="89"/>
                      <a:pt x="41" y="89"/>
                    </a:cubicBezTo>
                    <a:cubicBezTo>
                      <a:pt x="43" y="89"/>
                      <a:pt x="47" y="87"/>
                      <a:pt x="51" y="90"/>
                    </a:cubicBezTo>
                    <a:cubicBezTo>
                      <a:pt x="52" y="92"/>
                      <a:pt x="53" y="93"/>
                      <a:pt x="53" y="99"/>
                    </a:cubicBezTo>
                    <a:cubicBezTo>
                      <a:pt x="54" y="101"/>
                      <a:pt x="55" y="101"/>
                      <a:pt x="56" y="103"/>
                    </a:cubicBezTo>
                    <a:cubicBezTo>
                      <a:pt x="56" y="103"/>
                      <a:pt x="54" y="104"/>
                      <a:pt x="55" y="106"/>
                    </a:cubicBezTo>
                    <a:cubicBezTo>
                      <a:pt x="56" y="107"/>
                      <a:pt x="59" y="107"/>
                      <a:pt x="60" y="107"/>
                    </a:cubicBezTo>
                    <a:cubicBezTo>
                      <a:pt x="63" y="109"/>
                      <a:pt x="61" y="111"/>
                      <a:pt x="67" y="113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6" name="Freeform 35"/>
              <p:cNvSpPr>
                <a:spLocks/>
              </p:cNvSpPr>
              <p:nvPr/>
            </p:nvSpPr>
            <p:spPr bwMode="auto">
              <a:xfrm>
                <a:off x="1659" y="2609"/>
                <a:ext cx="474" cy="361"/>
              </a:xfrm>
              <a:custGeom>
                <a:avLst/>
                <a:gdLst>
                  <a:gd name="T0" fmla="*/ 289943584 w 75"/>
                  <a:gd name="T1" fmla="*/ 836238720 h 57"/>
                  <a:gd name="T2" fmla="*/ 353606081 w 75"/>
                  <a:gd name="T3" fmla="*/ 869731202 h 57"/>
                  <a:gd name="T4" fmla="*/ 483665864 w 75"/>
                  <a:gd name="T5" fmla="*/ 934334833 h 57"/>
                  <a:gd name="T6" fmla="*/ 498960864 w 75"/>
                  <a:gd name="T7" fmla="*/ 885291134 h 57"/>
                  <a:gd name="T8" fmla="*/ 514318155 w 75"/>
                  <a:gd name="T9" fmla="*/ 820688516 h 57"/>
                  <a:gd name="T10" fmla="*/ 547319260 w 75"/>
                  <a:gd name="T11" fmla="*/ 786808739 h 57"/>
                  <a:gd name="T12" fmla="*/ 595625882 w 75"/>
                  <a:gd name="T13" fmla="*/ 786808739 h 57"/>
                  <a:gd name="T14" fmla="*/ 595625882 w 75"/>
                  <a:gd name="T15" fmla="*/ 737764635 h 57"/>
                  <a:gd name="T16" fmla="*/ 610922096 w 75"/>
                  <a:gd name="T17" fmla="*/ 722204703 h 57"/>
                  <a:gd name="T18" fmla="*/ 626277769 w 75"/>
                  <a:gd name="T19" fmla="*/ 704199801 h 57"/>
                  <a:gd name="T20" fmla="*/ 674585200 w 75"/>
                  <a:gd name="T21" fmla="*/ 704199801 h 57"/>
                  <a:gd name="T22" fmla="*/ 674585200 w 75"/>
                  <a:gd name="T23" fmla="*/ 525635923 h 57"/>
                  <a:gd name="T24" fmla="*/ 674585200 w 75"/>
                  <a:gd name="T25" fmla="*/ 427090499 h 57"/>
                  <a:gd name="T26" fmla="*/ 788964817 w 75"/>
                  <a:gd name="T27" fmla="*/ 344168137 h 57"/>
                  <a:gd name="T28" fmla="*/ 755954813 w 75"/>
                  <a:gd name="T29" fmla="*/ 442640703 h 57"/>
                  <a:gd name="T30" fmla="*/ 819556840 w 75"/>
                  <a:gd name="T31" fmla="*/ 442640703 h 57"/>
                  <a:gd name="T32" fmla="*/ 916221656 w 75"/>
                  <a:gd name="T33" fmla="*/ 507242712 h 57"/>
                  <a:gd name="T34" fmla="*/ 982687400 w 75"/>
                  <a:gd name="T35" fmla="*/ 491694535 h 57"/>
                  <a:gd name="T36" fmla="*/ 1061193701 w 75"/>
                  <a:gd name="T37" fmla="*/ 525635923 h 57"/>
                  <a:gd name="T38" fmla="*/ 1206609055 w 75"/>
                  <a:gd name="T39" fmla="*/ 476135009 h 57"/>
                  <a:gd name="T40" fmla="*/ 1206609055 w 75"/>
                  <a:gd name="T41" fmla="*/ 476135009 h 57"/>
                  <a:gd name="T42" fmla="*/ 1094649037 w 75"/>
                  <a:gd name="T43" fmla="*/ 378048117 h 57"/>
                  <a:gd name="T44" fmla="*/ 1012886674 w 75"/>
                  <a:gd name="T45" fmla="*/ 359655514 h 57"/>
                  <a:gd name="T46" fmla="*/ 1028181674 w 75"/>
                  <a:gd name="T47" fmla="*/ 310603101 h 57"/>
                  <a:gd name="T48" fmla="*/ 982687400 w 75"/>
                  <a:gd name="T49" fmla="*/ 246071619 h 57"/>
                  <a:gd name="T50" fmla="*/ 949233682 w 75"/>
                  <a:gd name="T51" fmla="*/ 98483991 h 57"/>
                  <a:gd name="T52" fmla="*/ 788964817 w 75"/>
                  <a:gd name="T53" fmla="*/ 82995144 h 57"/>
                  <a:gd name="T54" fmla="*/ 740597523 w 75"/>
                  <a:gd name="T55" fmla="*/ 15550109 h 57"/>
                  <a:gd name="T56" fmla="*/ 643993581 w 75"/>
                  <a:gd name="T57" fmla="*/ 82995144 h 57"/>
                  <a:gd name="T58" fmla="*/ 498960864 w 75"/>
                  <a:gd name="T59" fmla="*/ 82995144 h 57"/>
                  <a:gd name="T60" fmla="*/ 320595875 w 75"/>
                  <a:gd name="T61" fmla="*/ 82995144 h 57"/>
                  <a:gd name="T62" fmla="*/ 320595875 w 75"/>
                  <a:gd name="T63" fmla="*/ 82995144 h 57"/>
                  <a:gd name="T64" fmla="*/ 289943584 w 75"/>
                  <a:gd name="T65" fmla="*/ 163076450 h 57"/>
                  <a:gd name="T66" fmla="*/ 289943584 w 75"/>
                  <a:gd name="T67" fmla="*/ 196568931 h 57"/>
                  <a:gd name="T68" fmla="*/ 208634390 w 75"/>
                  <a:gd name="T69" fmla="*/ 212128661 h 57"/>
                  <a:gd name="T70" fmla="*/ 96664942 w 75"/>
                  <a:gd name="T71" fmla="*/ 230521821 h 57"/>
                  <a:gd name="T72" fmla="*/ 63662573 w 75"/>
                  <a:gd name="T73" fmla="*/ 328608205 h 57"/>
                  <a:gd name="T74" fmla="*/ 0 w 75"/>
                  <a:gd name="T75" fmla="*/ 427090499 h 57"/>
                  <a:gd name="T76" fmla="*/ 63662573 w 75"/>
                  <a:gd name="T77" fmla="*/ 507242712 h 57"/>
                  <a:gd name="T78" fmla="*/ 111960069 w 75"/>
                  <a:gd name="T79" fmla="*/ 574678406 h 57"/>
                  <a:gd name="T80" fmla="*/ 160266995 w 75"/>
                  <a:gd name="T81" fmla="*/ 590167405 h 57"/>
                  <a:gd name="T82" fmla="*/ 193339389 w 75"/>
                  <a:gd name="T83" fmla="*/ 688712424 h 57"/>
                  <a:gd name="T84" fmla="*/ 256931962 w 75"/>
                  <a:gd name="T85" fmla="*/ 722204703 h 57"/>
                  <a:gd name="T86" fmla="*/ 289943584 w 75"/>
                  <a:gd name="T87" fmla="*/ 820688516 h 57"/>
                  <a:gd name="T88" fmla="*/ 289943584 w 75"/>
                  <a:gd name="T89" fmla="*/ 83623872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"/>
                  <a:gd name="T136" fmla="*/ 0 h 57"/>
                  <a:gd name="T137" fmla="*/ 75 w 75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" h="57">
                    <a:moveTo>
                      <a:pt x="18" y="51"/>
                    </a:moveTo>
                    <a:cubicBezTo>
                      <a:pt x="19" y="51"/>
                      <a:pt x="22" y="52"/>
                      <a:pt x="22" y="53"/>
                    </a:cubicBezTo>
                    <a:cubicBezTo>
                      <a:pt x="25" y="57"/>
                      <a:pt x="27" y="57"/>
                      <a:pt x="30" y="57"/>
                    </a:cubicBezTo>
                    <a:cubicBezTo>
                      <a:pt x="31" y="56"/>
                      <a:pt x="31" y="55"/>
                      <a:pt x="31" y="54"/>
                    </a:cubicBezTo>
                    <a:cubicBezTo>
                      <a:pt x="32" y="53"/>
                      <a:pt x="32" y="51"/>
                      <a:pt x="32" y="50"/>
                    </a:cubicBezTo>
                    <a:cubicBezTo>
                      <a:pt x="33" y="49"/>
                      <a:pt x="35" y="49"/>
                      <a:pt x="34" y="48"/>
                    </a:cubicBezTo>
                    <a:cubicBezTo>
                      <a:pt x="35" y="47"/>
                      <a:pt x="36" y="49"/>
                      <a:pt x="37" y="48"/>
                    </a:cubicBezTo>
                    <a:cubicBezTo>
                      <a:pt x="37" y="47"/>
                      <a:pt x="36" y="46"/>
                      <a:pt x="37" y="45"/>
                    </a:cubicBezTo>
                    <a:cubicBezTo>
                      <a:pt x="37" y="44"/>
                      <a:pt x="38" y="45"/>
                      <a:pt x="38" y="44"/>
                    </a:cubicBezTo>
                    <a:cubicBezTo>
                      <a:pt x="39" y="44"/>
                      <a:pt x="39" y="43"/>
                      <a:pt x="39" y="43"/>
                    </a:cubicBezTo>
                    <a:cubicBezTo>
                      <a:pt x="40" y="44"/>
                      <a:pt x="41" y="44"/>
                      <a:pt x="42" y="43"/>
                    </a:cubicBezTo>
                    <a:cubicBezTo>
                      <a:pt x="43" y="43"/>
                      <a:pt x="45" y="42"/>
                      <a:pt x="42" y="32"/>
                    </a:cubicBezTo>
                    <a:cubicBezTo>
                      <a:pt x="42" y="30"/>
                      <a:pt x="41" y="28"/>
                      <a:pt x="42" y="26"/>
                    </a:cubicBezTo>
                    <a:cubicBezTo>
                      <a:pt x="45" y="21"/>
                      <a:pt x="48" y="20"/>
                      <a:pt x="49" y="21"/>
                    </a:cubicBezTo>
                    <a:cubicBezTo>
                      <a:pt x="50" y="23"/>
                      <a:pt x="46" y="25"/>
                      <a:pt x="47" y="27"/>
                    </a:cubicBezTo>
                    <a:cubicBezTo>
                      <a:pt x="48" y="28"/>
                      <a:pt x="50" y="27"/>
                      <a:pt x="51" y="27"/>
                    </a:cubicBezTo>
                    <a:cubicBezTo>
                      <a:pt x="54" y="28"/>
                      <a:pt x="55" y="31"/>
                      <a:pt x="57" y="31"/>
                    </a:cubicBezTo>
                    <a:cubicBezTo>
                      <a:pt x="59" y="31"/>
                      <a:pt x="60" y="30"/>
                      <a:pt x="61" y="30"/>
                    </a:cubicBezTo>
                    <a:cubicBezTo>
                      <a:pt x="63" y="30"/>
                      <a:pt x="64" y="32"/>
                      <a:pt x="66" y="32"/>
                    </a:cubicBezTo>
                    <a:cubicBezTo>
                      <a:pt x="70" y="32"/>
                      <a:pt x="73" y="31"/>
                      <a:pt x="75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69" y="27"/>
                      <a:pt x="71" y="25"/>
                      <a:pt x="68" y="23"/>
                    </a:cubicBezTo>
                    <a:cubicBezTo>
                      <a:pt x="67" y="23"/>
                      <a:pt x="64" y="23"/>
                      <a:pt x="63" y="22"/>
                    </a:cubicBezTo>
                    <a:cubicBezTo>
                      <a:pt x="62" y="20"/>
                      <a:pt x="64" y="19"/>
                      <a:pt x="64" y="19"/>
                    </a:cubicBezTo>
                    <a:cubicBezTo>
                      <a:pt x="63" y="17"/>
                      <a:pt x="62" y="17"/>
                      <a:pt x="61" y="15"/>
                    </a:cubicBezTo>
                    <a:cubicBezTo>
                      <a:pt x="61" y="9"/>
                      <a:pt x="60" y="8"/>
                      <a:pt x="59" y="6"/>
                    </a:cubicBezTo>
                    <a:cubicBezTo>
                      <a:pt x="55" y="3"/>
                      <a:pt x="51" y="5"/>
                      <a:pt x="49" y="5"/>
                    </a:cubicBezTo>
                    <a:cubicBezTo>
                      <a:pt x="47" y="5"/>
                      <a:pt x="48" y="1"/>
                      <a:pt x="46" y="1"/>
                    </a:cubicBezTo>
                    <a:cubicBezTo>
                      <a:pt x="44" y="0"/>
                      <a:pt x="44" y="4"/>
                      <a:pt x="40" y="5"/>
                    </a:cubicBezTo>
                    <a:cubicBezTo>
                      <a:pt x="37" y="5"/>
                      <a:pt x="34" y="4"/>
                      <a:pt x="31" y="5"/>
                    </a:cubicBezTo>
                    <a:cubicBezTo>
                      <a:pt x="27" y="6"/>
                      <a:pt x="24" y="7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6"/>
                      <a:pt x="18" y="8"/>
                      <a:pt x="18" y="10"/>
                    </a:cubicBezTo>
                    <a:cubicBezTo>
                      <a:pt x="18" y="11"/>
                      <a:pt x="19" y="11"/>
                      <a:pt x="18" y="12"/>
                    </a:cubicBezTo>
                    <a:cubicBezTo>
                      <a:pt x="16" y="12"/>
                      <a:pt x="15" y="12"/>
                      <a:pt x="13" y="13"/>
                    </a:cubicBezTo>
                    <a:cubicBezTo>
                      <a:pt x="11" y="14"/>
                      <a:pt x="9" y="10"/>
                      <a:pt x="6" y="14"/>
                    </a:cubicBezTo>
                    <a:cubicBezTo>
                      <a:pt x="5" y="16"/>
                      <a:pt x="5" y="18"/>
                      <a:pt x="4" y="20"/>
                    </a:cubicBezTo>
                    <a:cubicBezTo>
                      <a:pt x="2" y="22"/>
                      <a:pt x="0" y="24"/>
                      <a:pt x="0" y="26"/>
                    </a:cubicBezTo>
                    <a:cubicBezTo>
                      <a:pt x="0" y="27"/>
                      <a:pt x="2" y="29"/>
                      <a:pt x="4" y="31"/>
                    </a:cubicBezTo>
                    <a:cubicBezTo>
                      <a:pt x="5" y="32"/>
                      <a:pt x="6" y="33"/>
                      <a:pt x="7" y="35"/>
                    </a:cubicBezTo>
                    <a:cubicBezTo>
                      <a:pt x="7" y="36"/>
                      <a:pt x="9" y="36"/>
                      <a:pt x="10" y="36"/>
                    </a:cubicBezTo>
                    <a:cubicBezTo>
                      <a:pt x="11" y="38"/>
                      <a:pt x="10" y="40"/>
                      <a:pt x="12" y="42"/>
                    </a:cubicBezTo>
                    <a:cubicBezTo>
                      <a:pt x="13" y="43"/>
                      <a:pt x="15" y="43"/>
                      <a:pt x="16" y="44"/>
                    </a:cubicBezTo>
                    <a:cubicBezTo>
                      <a:pt x="17" y="48"/>
                      <a:pt x="18" y="47"/>
                      <a:pt x="18" y="50"/>
                    </a:cubicBezTo>
                    <a:cubicBezTo>
                      <a:pt x="18" y="50"/>
                      <a:pt x="18" y="51"/>
                      <a:pt x="18" y="51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" name="Freeform 36"/>
              <p:cNvSpPr>
                <a:spLocks/>
              </p:cNvSpPr>
              <p:nvPr/>
            </p:nvSpPr>
            <p:spPr bwMode="auto">
              <a:xfrm>
                <a:off x="1481" y="2710"/>
                <a:ext cx="292" cy="247"/>
              </a:xfrm>
              <a:custGeom>
                <a:avLst/>
                <a:gdLst>
                  <a:gd name="T0" fmla="*/ 84330512 w 46"/>
                  <a:gd name="T1" fmla="*/ 476134544 h 39"/>
                  <a:gd name="T2" fmla="*/ 284932896 w 46"/>
                  <a:gd name="T3" fmla="*/ 541124450 h 39"/>
                  <a:gd name="T4" fmla="*/ 419054799 w 46"/>
                  <a:gd name="T5" fmla="*/ 541124450 h 39"/>
                  <a:gd name="T6" fmla="*/ 685269842 w 46"/>
                  <a:gd name="T7" fmla="*/ 590166521 h 39"/>
                  <a:gd name="T8" fmla="*/ 753769058 w 46"/>
                  <a:gd name="T9" fmla="*/ 574677930 h 39"/>
                  <a:gd name="T10" fmla="*/ 770001205 w 46"/>
                  <a:gd name="T11" fmla="*/ 574677930 h 39"/>
                  <a:gd name="T12" fmla="*/ 770001205 w 46"/>
                  <a:gd name="T13" fmla="*/ 556673030 h 39"/>
                  <a:gd name="T14" fmla="*/ 735515763 w 46"/>
                  <a:gd name="T15" fmla="*/ 458200173 h 39"/>
                  <a:gd name="T16" fmla="*/ 669500425 w 46"/>
                  <a:gd name="T17" fmla="*/ 427090446 h 39"/>
                  <a:gd name="T18" fmla="*/ 635414337 w 46"/>
                  <a:gd name="T19" fmla="*/ 328608165 h 39"/>
                  <a:gd name="T20" fmla="*/ 585170447 w 46"/>
                  <a:gd name="T21" fmla="*/ 310602860 h 39"/>
                  <a:gd name="T22" fmla="*/ 535315348 w 46"/>
                  <a:gd name="T23" fmla="*/ 246071386 h 39"/>
                  <a:gd name="T24" fmla="*/ 469301229 w 46"/>
                  <a:gd name="T25" fmla="*/ 163076430 h 39"/>
                  <a:gd name="T26" fmla="*/ 519545931 w 46"/>
                  <a:gd name="T27" fmla="*/ 82995134 h 39"/>
                  <a:gd name="T28" fmla="*/ 400801708 w 46"/>
                  <a:gd name="T29" fmla="*/ 98483979 h 39"/>
                  <a:gd name="T30" fmla="*/ 234686365 w 46"/>
                  <a:gd name="T31" fmla="*/ 0 h 39"/>
                  <a:gd name="T32" fmla="*/ 166115190 w 46"/>
                  <a:gd name="T33" fmla="*/ 33494010 h 39"/>
                  <a:gd name="T34" fmla="*/ 150345977 w 46"/>
                  <a:gd name="T35" fmla="*/ 163076430 h 39"/>
                  <a:gd name="T36" fmla="*/ 100099573 w 46"/>
                  <a:gd name="T37" fmla="*/ 196568907 h 39"/>
                  <a:gd name="T38" fmla="*/ 66015516 w 46"/>
                  <a:gd name="T39" fmla="*/ 230521590 h 39"/>
                  <a:gd name="T40" fmla="*/ 34475451 w 46"/>
                  <a:gd name="T41" fmla="*/ 295114066 h 39"/>
                  <a:gd name="T42" fmla="*/ 84330512 w 46"/>
                  <a:gd name="T43" fmla="*/ 427090446 h 39"/>
                  <a:gd name="T44" fmla="*/ 84330512 w 46"/>
                  <a:gd name="T45" fmla="*/ 476134544 h 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39"/>
                  <a:gd name="T71" fmla="*/ 46 w 46"/>
                  <a:gd name="T72" fmla="*/ 39 h 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39">
                    <a:moveTo>
                      <a:pt x="5" y="29"/>
                    </a:moveTo>
                    <a:cubicBezTo>
                      <a:pt x="9" y="30"/>
                      <a:pt x="13" y="32"/>
                      <a:pt x="17" y="33"/>
                    </a:cubicBezTo>
                    <a:cubicBezTo>
                      <a:pt x="19" y="34"/>
                      <a:pt x="20" y="31"/>
                      <a:pt x="25" y="33"/>
                    </a:cubicBezTo>
                    <a:cubicBezTo>
                      <a:pt x="27" y="34"/>
                      <a:pt x="39" y="39"/>
                      <a:pt x="41" y="36"/>
                    </a:cubicBezTo>
                    <a:cubicBezTo>
                      <a:pt x="43" y="36"/>
                      <a:pt x="44" y="36"/>
                      <a:pt x="45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4"/>
                      <a:pt x="46" y="34"/>
                    </a:cubicBezTo>
                    <a:cubicBezTo>
                      <a:pt x="46" y="31"/>
                      <a:pt x="45" y="32"/>
                      <a:pt x="44" y="28"/>
                    </a:cubicBezTo>
                    <a:cubicBezTo>
                      <a:pt x="43" y="27"/>
                      <a:pt x="41" y="27"/>
                      <a:pt x="40" y="26"/>
                    </a:cubicBezTo>
                    <a:cubicBezTo>
                      <a:pt x="38" y="24"/>
                      <a:pt x="39" y="22"/>
                      <a:pt x="38" y="20"/>
                    </a:cubicBezTo>
                    <a:cubicBezTo>
                      <a:pt x="37" y="20"/>
                      <a:pt x="35" y="20"/>
                      <a:pt x="35" y="19"/>
                    </a:cubicBezTo>
                    <a:cubicBezTo>
                      <a:pt x="34" y="17"/>
                      <a:pt x="33" y="16"/>
                      <a:pt x="32" y="15"/>
                    </a:cubicBezTo>
                    <a:cubicBezTo>
                      <a:pt x="30" y="13"/>
                      <a:pt x="28" y="11"/>
                      <a:pt x="28" y="10"/>
                    </a:cubicBezTo>
                    <a:cubicBezTo>
                      <a:pt x="28" y="8"/>
                      <a:pt x="29" y="7"/>
                      <a:pt x="31" y="5"/>
                    </a:cubicBezTo>
                    <a:cubicBezTo>
                      <a:pt x="29" y="5"/>
                      <a:pt x="27" y="5"/>
                      <a:pt x="24" y="6"/>
                    </a:cubicBezTo>
                    <a:cubicBezTo>
                      <a:pt x="22" y="6"/>
                      <a:pt x="17" y="0"/>
                      <a:pt x="14" y="0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11" y="4"/>
                      <a:pt x="9" y="7"/>
                      <a:pt x="9" y="10"/>
                    </a:cubicBezTo>
                    <a:cubicBezTo>
                      <a:pt x="9" y="11"/>
                      <a:pt x="7" y="11"/>
                      <a:pt x="6" y="12"/>
                    </a:cubicBezTo>
                    <a:cubicBezTo>
                      <a:pt x="5" y="12"/>
                      <a:pt x="6" y="14"/>
                      <a:pt x="4" y="14"/>
                    </a:cubicBezTo>
                    <a:cubicBezTo>
                      <a:pt x="1" y="15"/>
                      <a:pt x="0" y="16"/>
                      <a:pt x="2" y="18"/>
                    </a:cubicBezTo>
                    <a:cubicBezTo>
                      <a:pt x="5" y="21"/>
                      <a:pt x="5" y="24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8" name="Freeform 37"/>
              <p:cNvSpPr>
                <a:spLocks/>
              </p:cNvSpPr>
              <p:nvPr/>
            </p:nvSpPr>
            <p:spPr bwMode="auto">
              <a:xfrm>
                <a:off x="1253" y="2647"/>
                <a:ext cx="298" cy="323"/>
              </a:xfrm>
              <a:custGeom>
                <a:avLst/>
                <a:gdLst>
                  <a:gd name="T0" fmla="*/ 83614842 w 47"/>
                  <a:gd name="T1" fmla="*/ 786808309 h 51"/>
                  <a:gd name="T2" fmla="*/ 83614842 w 47"/>
                  <a:gd name="T3" fmla="*/ 786808309 h 51"/>
                  <a:gd name="T4" fmla="*/ 232326811 w 47"/>
                  <a:gd name="T5" fmla="*/ 802295685 h 51"/>
                  <a:gd name="T6" fmla="*/ 214200504 w 47"/>
                  <a:gd name="T7" fmla="*/ 722204680 h 51"/>
                  <a:gd name="T8" fmla="*/ 313483420 w 47"/>
                  <a:gd name="T9" fmla="*/ 704199373 h 51"/>
                  <a:gd name="T10" fmla="*/ 381439775 w 47"/>
                  <a:gd name="T11" fmla="*/ 753253204 h 51"/>
                  <a:gd name="T12" fmla="*/ 415224391 w 47"/>
                  <a:gd name="T13" fmla="*/ 753253204 h 51"/>
                  <a:gd name="T14" fmla="*/ 347267023 w 47"/>
                  <a:gd name="T15" fmla="*/ 654769393 h 51"/>
                  <a:gd name="T16" fmla="*/ 397098287 w 47"/>
                  <a:gd name="T17" fmla="*/ 623731813 h 51"/>
                  <a:gd name="T18" fmla="*/ 362923912 w 47"/>
                  <a:gd name="T19" fmla="*/ 574677983 h 51"/>
                  <a:gd name="T20" fmla="*/ 430881585 w 47"/>
                  <a:gd name="T21" fmla="*/ 525635907 h 51"/>
                  <a:gd name="T22" fmla="*/ 613767803 w 47"/>
                  <a:gd name="T23" fmla="*/ 605726507 h 51"/>
                  <a:gd name="T24" fmla="*/ 679256567 w 47"/>
                  <a:gd name="T25" fmla="*/ 639221217 h 51"/>
                  <a:gd name="T26" fmla="*/ 679256567 w 47"/>
                  <a:gd name="T27" fmla="*/ 590166981 h 51"/>
                  <a:gd name="T28" fmla="*/ 629424693 w 47"/>
                  <a:gd name="T29" fmla="*/ 458200215 h 51"/>
                  <a:gd name="T30" fmla="*/ 663208092 w 47"/>
                  <a:gd name="T31" fmla="*/ 393598106 h 51"/>
                  <a:gd name="T32" fmla="*/ 694913050 w 47"/>
                  <a:gd name="T33" fmla="*/ 359655503 h 51"/>
                  <a:gd name="T34" fmla="*/ 744352933 w 47"/>
                  <a:gd name="T35" fmla="*/ 328608195 h 51"/>
                  <a:gd name="T36" fmla="*/ 762480255 w 47"/>
                  <a:gd name="T37" fmla="*/ 196568925 h 51"/>
                  <a:gd name="T38" fmla="*/ 694913050 w 47"/>
                  <a:gd name="T39" fmla="*/ 114032342 h 51"/>
                  <a:gd name="T40" fmla="*/ 645081988 w 47"/>
                  <a:gd name="T41" fmla="*/ 132037750 h 51"/>
                  <a:gd name="T42" fmla="*/ 579983187 w 47"/>
                  <a:gd name="T43" fmla="*/ 82995142 h 51"/>
                  <a:gd name="T44" fmla="*/ 514496453 w 47"/>
                  <a:gd name="T45" fmla="*/ 15550108 h 51"/>
                  <a:gd name="T46" fmla="*/ 465054135 w 47"/>
                  <a:gd name="T47" fmla="*/ 15550108 h 51"/>
                  <a:gd name="T48" fmla="*/ 465054135 w 47"/>
                  <a:gd name="T49" fmla="*/ 64602083 h 51"/>
                  <a:gd name="T50" fmla="*/ 415224391 w 47"/>
                  <a:gd name="T51" fmla="*/ 82995142 h 51"/>
                  <a:gd name="T52" fmla="*/ 446538881 w 47"/>
                  <a:gd name="T53" fmla="*/ 132037750 h 51"/>
                  <a:gd name="T54" fmla="*/ 362923912 w 47"/>
                  <a:gd name="T55" fmla="*/ 147526647 h 51"/>
                  <a:gd name="T56" fmla="*/ 347267023 w 47"/>
                  <a:gd name="T57" fmla="*/ 163076445 h 51"/>
                  <a:gd name="T58" fmla="*/ 263642417 w 47"/>
                  <a:gd name="T59" fmla="*/ 132037750 h 51"/>
                  <a:gd name="T60" fmla="*/ 214200504 w 47"/>
                  <a:gd name="T61" fmla="*/ 132037750 h 51"/>
                  <a:gd name="T62" fmla="*/ 247985527 w 47"/>
                  <a:gd name="T63" fmla="*/ 64602083 h 51"/>
                  <a:gd name="T64" fmla="*/ 164370711 w 47"/>
                  <a:gd name="T65" fmla="*/ 15550108 h 51"/>
                  <a:gd name="T66" fmla="*/ 114928697 w 47"/>
                  <a:gd name="T67" fmla="*/ 114032342 h 51"/>
                  <a:gd name="T68" fmla="*/ 133055004 w 47"/>
                  <a:gd name="T69" fmla="*/ 212128654 h 51"/>
                  <a:gd name="T70" fmla="*/ 182886472 w 47"/>
                  <a:gd name="T71" fmla="*/ 212128654 h 51"/>
                  <a:gd name="T72" fmla="*/ 214200504 w 47"/>
                  <a:gd name="T73" fmla="*/ 261558786 h 51"/>
                  <a:gd name="T74" fmla="*/ 247985527 w 47"/>
                  <a:gd name="T75" fmla="*/ 246071409 h 51"/>
                  <a:gd name="T76" fmla="*/ 297824908 w 47"/>
                  <a:gd name="T77" fmla="*/ 279564092 h 51"/>
                  <a:gd name="T78" fmla="*/ 362923912 w 47"/>
                  <a:gd name="T79" fmla="*/ 261558786 h 51"/>
                  <a:gd name="T80" fmla="*/ 331609930 w 47"/>
                  <a:gd name="T81" fmla="*/ 328608195 h 51"/>
                  <a:gd name="T82" fmla="*/ 313483420 w 47"/>
                  <a:gd name="T83" fmla="*/ 359655503 h 51"/>
                  <a:gd name="T84" fmla="*/ 263642417 w 47"/>
                  <a:gd name="T85" fmla="*/ 344168126 h 51"/>
                  <a:gd name="T86" fmla="*/ 182886472 w 47"/>
                  <a:gd name="T87" fmla="*/ 344168126 h 51"/>
                  <a:gd name="T88" fmla="*/ 164370711 w 47"/>
                  <a:gd name="T89" fmla="*/ 393598106 h 51"/>
                  <a:gd name="T90" fmla="*/ 65488433 w 47"/>
                  <a:gd name="T91" fmla="*/ 525635907 h 51"/>
                  <a:gd name="T92" fmla="*/ 0 w 47"/>
                  <a:gd name="T93" fmla="*/ 654769393 h 51"/>
                  <a:gd name="T94" fmla="*/ 83614842 w 47"/>
                  <a:gd name="T95" fmla="*/ 688711997 h 51"/>
                  <a:gd name="T96" fmla="*/ 114928697 w 47"/>
                  <a:gd name="T97" fmla="*/ 737764611 h 51"/>
                  <a:gd name="T98" fmla="*/ 65488433 w 47"/>
                  <a:gd name="T99" fmla="*/ 771258916 h 51"/>
                  <a:gd name="T100" fmla="*/ 83614842 w 47"/>
                  <a:gd name="T101" fmla="*/ 786808309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7"/>
                  <a:gd name="T154" fmla="*/ 0 h 51"/>
                  <a:gd name="T155" fmla="*/ 47 w 47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7" h="51">
                    <a:moveTo>
                      <a:pt x="5" y="48"/>
                    </a:moveTo>
                    <a:cubicBezTo>
                      <a:pt x="5" y="48"/>
                      <a:pt x="5" y="48"/>
                      <a:pt x="5" y="48"/>
                    </a:cubicBezTo>
                    <a:cubicBezTo>
                      <a:pt x="7" y="49"/>
                      <a:pt x="11" y="51"/>
                      <a:pt x="14" y="49"/>
                    </a:cubicBezTo>
                    <a:cubicBezTo>
                      <a:pt x="15" y="48"/>
                      <a:pt x="13" y="45"/>
                      <a:pt x="13" y="44"/>
                    </a:cubicBezTo>
                    <a:cubicBezTo>
                      <a:pt x="14" y="42"/>
                      <a:pt x="17" y="43"/>
                      <a:pt x="19" y="43"/>
                    </a:cubicBezTo>
                    <a:cubicBezTo>
                      <a:pt x="21" y="43"/>
                      <a:pt x="22" y="44"/>
                      <a:pt x="23" y="46"/>
                    </a:cubicBezTo>
                    <a:cubicBezTo>
                      <a:pt x="23" y="47"/>
                      <a:pt x="25" y="46"/>
                      <a:pt x="25" y="46"/>
                    </a:cubicBezTo>
                    <a:cubicBezTo>
                      <a:pt x="25" y="44"/>
                      <a:pt x="21" y="41"/>
                      <a:pt x="21" y="40"/>
                    </a:cubicBezTo>
                    <a:cubicBezTo>
                      <a:pt x="21" y="38"/>
                      <a:pt x="24" y="39"/>
                      <a:pt x="24" y="38"/>
                    </a:cubicBezTo>
                    <a:cubicBezTo>
                      <a:pt x="24" y="37"/>
                      <a:pt x="22" y="35"/>
                      <a:pt x="22" y="35"/>
                    </a:cubicBezTo>
                    <a:cubicBezTo>
                      <a:pt x="22" y="34"/>
                      <a:pt x="26" y="31"/>
                      <a:pt x="26" y="32"/>
                    </a:cubicBezTo>
                    <a:cubicBezTo>
                      <a:pt x="33" y="40"/>
                      <a:pt x="36" y="36"/>
                      <a:pt x="37" y="37"/>
                    </a:cubicBezTo>
                    <a:cubicBezTo>
                      <a:pt x="38" y="38"/>
                      <a:pt x="39" y="38"/>
                      <a:pt x="41" y="39"/>
                    </a:cubicBezTo>
                    <a:cubicBezTo>
                      <a:pt x="41" y="38"/>
                      <a:pt x="41" y="37"/>
                      <a:pt x="41" y="36"/>
                    </a:cubicBezTo>
                    <a:cubicBezTo>
                      <a:pt x="41" y="34"/>
                      <a:pt x="41" y="31"/>
                      <a:pt x="38" y="28"/>
                    </a:cubicBezTo>
                    <a:cubicBezTo>
                      <a:pt x="36" y="26"/>
                      <a:pt x="37" y="25"/>
                      <a:pt x="40" y="24"/>
                    </a:cubicBezTo>
                    <a:cubicBezTo>
                      <a:pt x="42" y="24"/>
                      <a:pt x="41" y="22"/>
                      <a:pt x="42" y="22"/>
                    </a:cubicBezTo>
                    <a:cubicBezTo>
                      <a:pt x="43" y="21"/>
                      <a:pt x="45" y="21"/>
                      <a:pt x="45" y="20"/>
                    </a:cubicBezTo>
                    <a:cubicBezTo>
                      <a:pt x="45" y="17"/>
                      <a:pt x="47" y="14"/>
                      <a:pt x="46" y="12"/>
                    </a:cubicBezTo>
                    <a:cubicBezTo>
                      <a:pt x="45" y="11"/>
                      <a:pt x="43" y="8"/>
                      <a:pt x="42" y="7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6"/>
                      <a:pt x="37" y="6"/>
                      <a:pt x="35" y="5"/>
                    </a:cubicBezTo>
                    <a:cubicBezTo>
                      <a:pt x="34" y="3"/>
                      <a:pt x="33" y="2"/>
                      <a:pt x="31" y="1"/>
                    </a:cubicBezTo>
                    <a:cubicBezTo>
                      <a:pt x="30" y="0"/>
                      <a:pt x="29" y="1"/>
                      <a:pt x="28" y="1"/>
                    </a:cubicBezTo>
                    <a:cubicBezTo>
                      <a:pt x="27" y="2"/>
                      <a:pt x="28" y="3"/>
                      <a:pt x="28" y="4"/>
                    </a:cubicBezTo>
                    <a:cubicBezTo>
                      <a:pt x="27" y="5"/>
                      <a:pt x="26" y="4"/>
                      <a:pt x="25" y="5"/>
                    </a:cubicBezTo>
                    <a:cubicBezTo>
                      <a:pt x="25" y="7"/>
                      <a:pt x="28" y="7"/>
                      <a:pt x="27" y="8"/>
                    </a:cubicBezTo>
                    <a:cubicBezTo>
                      <a:pt x="25" y="11"/>
                      <a:pt x="24" y="8"/>
                      <a:pt x="22" y="9"/>
                    </a:cubicBezTo>
                    <a:cubicBezTo>
                      <a:pt x="22" y="9"/>
                      <a:pt x="22" y="10"/>
                      <a:pt x="21" y="10"/>
                    </a:cubicBezTo>
                    <a:cubicBezTo>
                      <a:pt x="19" y="10"/>
                      <a:pt x="21" y="8"/>
                      <a:pt x="16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2" y="7"/>
                      <a:pt x="16" y="6"/>
                      <a:pt x="15" y="4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2"/>
                      <a:pt x="7" y="5"/>
                      <a:pt x="7" y="7"/>
                    </a:cubicBezTo>
                    <a:cubicBezTo>
                      <a:pt x="6" y="10"/>
                      <a:pt x="6" y="12"/>
                      <a:pt x="8" y="13"/>
                    </a:cubicBezTo>
                    <a:cubicBezTo>
                      <a:pt x="10" y="14"/>
                      <a:pt x="10" y="12"/>
                      <a:pt x="11" y="13"/>
                    </a:cubicBezTo>
                    <a:cubicBezTo>
                      <a:pt x="12" y="13"/>
                      <a:pt x="12" y="15"/>
                      <a:pt x="13" y="16"/>
                    </a:cubicBezTo>
                    <a:cubicBezTo>
                      <a:pt x="14" y="16"/>
                      <a:pt x="14" y="15"/>
                      <a:pt x="15" y="15"/>
                    </a:cubicBezTo>
                    <a:cubicBezTo>
                      <a:pt x="16" y="15"/>
                      <a:pt x="17" y="17"/>
                      <a:pt x="18" y="17"/>
                    </a:cubicBezTo>
                    <a:cubicBezTo>
                      <a:pt x="20" y="17"/>
                      <a:pt x="20" y="15"/>
                      <a:pt x="22" y="16"/>
                    </a:cubicBezTo>
                    <a:cubicBezTo>
                      <a:pt x="24" y="19"/>
                      <a:pt x="21" y="19"/>
                      <a:pt x="20" y="20"/>
                    </a:cubicBezTo>
                    <a:cubicBezTo>
                      <a:pt x="19" y="20"/>
                      <a:pt x="20" y="22"/>
                      <a:pt x="19" y="22"/>
                    </a:cubicBezTo>
                    <a:cubicBezTo>
                      <a:pt x="18" y="23"/>
                      <a:pt x="17" y="22"/>
                      <a:pt x="16" y="21"/>
                    </a:cubicBezTo>
                    <a:cubicBezTo>
                      <a:pt x="14" y="21"/>
                      <a:pt x="12" y="20"/>
                      <a:pt x="11" y="21"/>
                    </a:cubicBezTo>
                    <a:cubicBezTo>
                      <a:pt x="10" y="22"/>
                      <a:pt x="11" y="22"/>
                      <a:pt x="10" y="24"/>
                    </a:cubicBezTo>
                    <a:cubicBezTo>
                      <a:pt x="8" y="26"/>
                      <a:pt x="6" y="29"/>
                      <a:pt x="4" y="32"/>
                    </a:cubicBezTo>
                    <a:cubicBezTo>
                      <a:pt x="3" y="34"/>
                      <a:pt x="1" y="33"/>
                      <a:pt x="0" y="40"/>
                    </a:cubicBezTo>
                    <a:cubicBezTo>
                      <a:pt x="0" y="43"/>
                      <a:pt x="3" y="38"/>
                      <a:pt x="5" y="42"/>
                    </a:cubicBezTo>
                    <a:cubicBezTo>
                      <a:pt x="6" y="43"/>
                      <a:pt x="8" y="44"/>
                      <a:pt x="7" y="45"/>
                    </a:cubicBezTo>
                    <a:cubicBezTo>
                      <a:pt x="7" y="47"/>
                      <a:pt x="4" y="47"/>
                      <a:pt x="4" y="47"/>
                    </a:cubicBez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9" name="Freeform 38"/>
              <p:cNvSpPr>
                <a:spLocks/>
              </p:cNvSpPr>
              <p:nvPr/>
            </p:nvSpPr>
            <p:spPr bwMode="auto">
              <a:xfrm>
                <a:off x="912" y="2584"/>
                <a:ext cx="405" cy="494"/>
              </a:xfrm>
              <a:custGeom>
                <a:avLst/>
                <a:gdLst>
                  <a:gd name="T0" fmla="*/ 15413945 w 64"/>
                  <a:gd name="T1" fmla="*/ 279564067 h 78"/>
                  <a:gd name="T2" fmla="*/ 0 w 64"/>
                  <a:gd name="T3" fmla="*/ 359655267 h 78"/>
                  <a:gd name="T4" fmla="*/ 64214972 w 64"/>
                  <a:gd name="T5" fmla="*/ 378048071 h 78"/>
                  <a:gd name="T6" fmla="*/ 131262108 w 64"/>
                  <a:gd name="T7" fmla="*/ 378048071 h 78"/>
                  <a:gd name="T8" fmla="*/ 131262108 w 64"/>
                  <a:gd name="T9" fmla="*/ 476134544 h 78"/>
                  <a:gd name="T10" fmla="*/ 210892765 w 64"/>
                  <a:gd name="T11" fmla="*/ 525635453 h 78"/>
                  <a:gd name="T12" fmla="*/ 210892765 w 64"/>
                  <a:gd name="T13" fmla="*/ 654768928 h 78"/>
                  <a:gd name="T14" fmla="*/ 210892765 w 64"/>
                  <a:gd name="T15" fmla="*/ 771258034 h 78"/>
                  <a:gd name="T16" fmla="*/ 259693875 w 64"/>
                  <a:gd name="T17" fmla="*/ 704199308 h 78"/>
                  <a:gd name="T18" fmla="*/ 293020297 w 64"/>
                  <a:gd name="T19" fmla="*/ 688711933 h 78"/>
                  <a:gd name="T20" fmla="*/ 293020297 w 64"/>
                  <a:gd name="T21" fmla="*/ 802295611 h 78"/>
                  <a:gd name="T22" fmla="*/ 375481295 w 64"/>
                  <a:gd name="T23" fmla="*/ 885291024 h 78"/>
                  <a:gd name="T24" fmla="*/ 488436855 w 64"/>
                  <a:gd name="T25" fmla="*/ 869731094 h 78"/>
                  <a:gd name="T26" fmla="*/ 553099124 w 64"/>
                  <a:gd name="T27" fmla="*/ 968275696 h 78"/>
                  <a:gd name="T28" fmla="*/ 666053975 w 64"/>
                  <a:gd name="T29" fmla="*/ 983764287 h 78"/>
                  <a:gd name="T30" fmla="*/ 683915276 w 64"/>
                  <a:gd name="T31" fmla="*/ 1097409981 h 78"/>
                  <a:gd name="T32" fmla="*/ 733101693 w 64"/>
                  <a:gd name="T33" fmla="*/ 1146850901 h 78"/>
                  <a:gd name="T34" fmla="*/ 797318057 w 64"/>
                  <a:gd name="T35" fmla="*/ 1146850901 h 78"/>
                  <a:gd name="T36" fmla="*/ 992795062 w 64"/>
                  <a:gd name="T37" fmla="*/ 1229448884 h 78"/>
                  <a:gd name="T38" fmla="*/ 977320829 w 64"/>
                  <a:gd name="T39" fmla="*/ 1115802379 h 78"/>
                  <a:gd name="T40" fmla="*/ 959013218 w 64"/>
                  <a:gd name="T41" fmla="*/ 949883298 h 78"/>
                  <a:gd name="T42" fmla="*/ 943599735 w 64"/>
                  <a:gd name="T43" fmla="*/ 934334717 h 78"/>
                  <a:gd name="T44" fmla="*/ 992795062 w 64"/>
                  <a:gd name="T45" fmla="*/ 900840416 h 78"/>
                  <a:gd name="T46" fmla="*/ 959013218 w 64"/>
                  <a:gd name="T47" fmla="*/ 851797533 h 78"/>
                  <a:gd name="T48" fmla="*/ 879382966 w 64"/>
                  <a:gd name="T49" fmla="*/ 820688415 h 78"/>
                  <a:gd name="T50" fmla="*/ 879382966 w 64"/>
                  <a:gd name="T51" fmla="*/ 802295611 h 78"/>
                  <a:gd name="T52" fmla="*/ 830642656 w 64"/>
                  <a:gd name="T53" fmla="*/ 802295611 h 78"/>
                  <a:gd name="T54" fmla="*/ 733101693 w 64"/>
                  <a:gd name="T55" fmla="*/ 869731094 h 78"/>
                  <a:gd name="T56" fmla="*/ 733101693 w 64"/>
                  <a:gd name="T57" fmla="*/ 820688415 h 78"/>
                  <a:gd name="T58" fmla="*/ 635165450 w 64"/>
                  <a:gd name="T59" fmla="*/ 802295611 h 78"/>
                  <a:gd name="T60" fmla="*/ 617253523 w 64"/>
                  <a:gd name="T61" fmla="*/ 771258034 h 78"/>
                  <a:gd name="T62" fmla="*/ 553099124 w 64"/>
                  <a:gd name="T63" fmla="*/ 786807831 h 78"/>
                  <a:gd name="T64" fmla="*/ 617253523 w 64"/>
                  <a:gd name="T65" fmla="*/ 704199308 h 78"/>
                  <a:gd name="T66" fmla="*/ 586364188 w 64"/>
                  <a:gd name="T67" fmla="*/ 654768928 h 78"/>
                  <a:gd name="T68" fmla="*/ 635165450 w 64"/>
                  <a:gd name="T69" fmla="*/ 556673030 h 78"/>
                  <a:gd name="T70" fmla="*/ 568513011 w 64"/>
                  <a:gd name="T71" fmla="*/ 574677930 h 78"/>
                  <a:gd name="T72" fmla="*/ 537624081 w 64"/>
                  <a:gd name="T73" fmla="*/ 476134544 h 78"/>
                  <a:gd name="T74" fmla="*/ 553099124 w 64"/>
                  <a:gd name="T75" fmla="*/ 458200173 h 78"/>
                  <a:gd name="T76" fmla="*/ 553099124 w 64"/>
                  <a:gd name="T77" fmla="*/ 427090446 h 78"/>
                  <a:gd name="T78" fmla="*/ 568513011 w 64"/>
                  <a:gd name="T79" fmla="*/ 328608165 h 78"/>
                  <a:gd name="T80" fmla="*/ 522208573 w 64"/>
                  <a:gd name="T81" fmla="*/ 261558762 h 78"/>
                  <a:gd name="T82" fmla="*/ 586364188 w 64"/>
                  <a:gd name="T83" fmla="*/ 98483979 h 78"/>
                  <a:gd name="T84" fmla="*/ 537624081 w 64"/>
                  <a:gd name="T85" fmla="*/ 82995134 h 78"/>
                  <a:gd name="T86" fmla="*/ 553099124 w 64"/>
                  <a:gd name="T87" fmla="*/ 49042591 h 78"/>
                  <a:gd name="T88" fmla="*/ 488436855 w 64"/>
                  <a:gd name="T89" fmla="*/ 0 h 78"/>
                  <a:gd name="T90" fmla="*/ 455100915 w 64"/>
                  <a:gd name="T91" fmla="*/ 64602077 h 78"/>
                  <a:gd name="T92" fmla="*/ 375481295 w 64"/>
                  <a:gd name="T93" fmla="*/ 98483979 h 78"/>
                  <a:gd name="T94" fmla="*/ 342145356 w 64"/>
                  <a:gd name="T95" fmla="*/ 163076430 h 78"/>
                  <a:gd name="T96" fmla="*/ 277543836 w 64"/>
                  <a:gd name="T97" fmla="*/ 163076430 h 78"/>
                  <a:gd name="T98" fmla="*/ 210892765 w 64"/>
                  <a:gd name="T99" fmla="*/ 212128634 h 78"/>
                  <a:gd name="T100" fmla="*/ 162152658 w 64"/>
                  <a:gd name="T101" fmla="*/ 196568907 h 78"/>
                  <a:gd name="T102" fmla="*/ 112955206 w 64"/>
                  <a:gd name="T103" fmla="*/ 261558762 h 78"/>
                  <a:gd name="T104" fmla="*/ 15413945 w 64"/>
                  <a:gd name="T105" fmla="*/ 279564067 h 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"/>
                  <a:gd name="T160" fmla="*/ 0 h 78"/>
                  <a:gd name="T161" fmla="*/ 64 w 64"/>
                  <a:gd name="T162" fmla="*/ 78 h 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" h="78">
                    <a:moveTo>
                      <a:pt x="1" y="17"/>
                    </a:moveTo>
                    <a:cubicBezTo>
                      <a:pt x="1" y="19"/>
                      <a:pt x="1" y="21"/>
                      <a:pt x="0" y="22"/>
                    </a:cubicBezTo>
                    <a:cubicBezTo>
                      <a:pt x="0" y="23"/>
                      <a:pt x="2" y="24"/>
                      <a:pt x="4" y="23"/>
                    </a:cubicBezTo>
                    <a:cubicBezTo>
                      <a:pt x="6" y="23"/>
                      <a:pt x="7" y="23"/>
                      <a:pt x="8" y="23"/>
                    </a:cubicBezTo>
                    <a:cubicBezTo>
                      <a:pt x="10" y="24"/>
                      <a:pt x="7" y="27"/>
                      <a:pt x="8" y="29"/>
                    </a:cubicBezTo>
                    <a:cubicBezTo>
                      <a:pt x="9" y="30"/>
                      <a:pt x="11" y="31"/>
                      <a:pt x="13" y="32"/>
                    </a:cubicBezTo>
                    <a:cubicBezTo>
                      <a:pt x="13" y="35"/>
                      <a:pt x="13" y="38"/>
                      <a:pt x="13" y="40"/>
                    </a:cubicBezTo>
                    <a:cubicBezTo>
                      <a:pt x="14" y="42"/>
                      <a:pt x="11" y="44"/>
                      <a:pt x="13" y="47"/>
                    </a:cubicBezTo>
                    <a:cubicBezTo>
                      <a:pt x="15" y="49"/>
                      <a:pt x="15" y="45"/>
                      <a:pt x="16" y="43"/>
                    </a:cubicBezTo>
                    <a:cubicBezTo>
                      <a:pt x="17" y="42"/>
                      <a:pt x="17" y="42"/>
                      <a:pt x="18" y="42"/>
                    </a:cubicBezTo>
                    <a:cubicBezTo>
                      <a:pt x="19" y="45"/>
                      <a:pt x="18" y="47"/>
                      <a:pt x="18" y="49"/>
                    </a:cubicBezTo>
                    <a:cubicBezTo>
                      <a:pt x="17" y="51"/>
                      <a:pt x="20" y="53"/>
                      <a:pt x="23" y="54"/>
                    </a:cubicBezTo>
                    <a:cubicBezTo>
                      <a:pt x="25" y="54"/>
                      <a:pt x="27" y="53"/>
                      <a:pt x="30" y="53"/>
                    </a:cubicBezTo>
                    <a:cubicBezTo>
                      <a:pt x="34" y="53"/>
                      <a:pt x="33" y="58"/>
                      <a:pt x="34" y="59"/>
                    </a:cubicBezTo>
                    <a:cubicBezTo>
                      <a:pt x="36" y="60"/>
                      <a:pt x="39" y="56"/>
                      <a:pt x="41" y="60"/>
                    </a:cubicBezTo>
                    <a:cubicBezTo>
                      <a:pt x="41" y="62"/>
                      <a:pt x="41" y="65"/>
                      <a:pt x="42" y="67"/>
                    </a:cubicBezTo>
                    <a:cubicBezTo>
                      <a:pt x="42" y="68"/>
                      <a:pt x="44" y="68"/>
                      <a:pt x="45" y="70"/>
                    </a:cubicBezTo>
                    <a:cubicBezTo>
                      <a:pt x="44" y="72"/>
                      <a:pt x="47" y="71"/>
                      <a:pt x="49" y="70"/>
                    </a:cubicBezTo>
                    <a:cubicBezTo>
                      <a:pt x="52" y="77"/>
                      <a:pt x="57" y="78"/>
                      <a:pt x="61" y="75"/>
                    </a:cubicBezTo>
                    <a:cubicBezTo>
                      <a:pt x="64" y="73"/>
                      <a:pt x="63" y="73"/>
                      <a:pt x="60" y="68"/>
                    </a:cubicBezTo>
                    <a:cubicBezTo>
                      <a:pt x="60" y="64"/>
                      <a:pt x="59" y="62"/>
                      <a:pt x="59" y="58"/>
                    </a:cubicBezTo>
                    <a:lnTo>
                      <a:pt x="58" y="57"/>
                    </a:lnTo>
                    <a:cubicBezTo>
                      <a:pt x="58" y="57"/>
                      <a:pt x="61" y="57"/>
                      <a:pt x="61" y="55"/>
                    </a:cubicBezTo>
                    <a:cubicBezTo>
                      <a:pt x="62" y="54"/>
                      <a:pt x="60" y="53"/>
                      <a:pt x="59" y="52"/>
                    </a:cubicBezTo>
                    <a:cubicBezTo>
                      <a:pt x="57" y="48"/>
                      <a:pt x="54" y="53"/>
                      <a:pt x="54" y="50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49" y="50"/>
                      <a:pt x="50" y="53"/>
                      <a:pt x="45" y="53"/>
                    </a:cubicBezTo>
                    <a:cubicBezTo>
                      <a:pt x="45" y="52"/>
                      <a:pt x="46" y="51"/>
                      <a:pt x="45" y="50"/>
                    </a:cubicBezTo>
                    <a:cubicBezTo>
                      <a:pt x="44" y="49"/>
                      <a:pt x="42" y="50"/>
                      <a:pt x="39" y="49"/>
                    </a:cubicBezTo>
                    <a:cubicBezTo>
                      <a:pt x="37" y="48"/>
                      <a:pt x="39" y="47"/>
                      <a:pt x="38" y="47"/>
                    </a:cubicBezTo>
                    <a:cubicBezTo>
                      <a:pt x="37" y="47"/>
                      <a:pt x="35" y="49"/>
                      <a:pt x="34" y="48"/>
                    </a:cubicBezTo>
                    <a:cubicBezTo>
                      <a:pt x="33" y="46"/>
                      <a:pt x="37" y="44"/>
                      <a:pt x="38" y="43"/>
                    </a:cubicBezTo>
                    <a:cubicBezTo>
                      <a:pt x="38" y="41"/>
                      <a:pt x="36" y="41"/>
                      <a:pt x="36" y="40"/>
                    </a:cubicBezTo>
                    <a:cubicBezTo>
                      <a:pt x="37" y="38"/>
                      <a:pt x="41" y="37"/>
                      <a:pt x="39" y="34"/>
                    </a:cubicBezTo>
                    <a:cubicBezTo>
                      <a:pt x="38" y="33"/>
                      <a:pt x="37" y="36"/>
                      <a:pt x="35" y="35"/>
                    </a:cubicBezTo>
                    <a:cubicBezTo>
                      <a:pt x="33" y="35"/>
                      <a:pt x="32" y="31"/>
                      <a:pt x="33" y="29"/>
                    </a:cubicBezTo>
                    <a:cubicBezTo>
                      <a:pt x="34" y="29"/>
                      <a:pt x="34" y="29"/>
                      <a:pt x="34" y="28"/>
                    </a:cubicBezTo>
                    <a:cubicBezTo>
                      <a:pt x="34" y="28"/>
                      <a:pt x="34" y="27"/>
                      <a:pt x="34" y="26"/>
                    </a:cubicBezTo>
                    <a:cubicBezTo>
                      <a:pt x="34" y="24"/>
                      <a:pt x="35" y="23"/>
                      <a:pt x="35" y="20"/>
                    </a:cubicBezTo>
                    <a:cubicBezTo>
                      <a:pt x="35" y="18"/>
                      <a:pt x="33" y="18"/>
                      <a:pt x="32" y="16"/>
                    </a:cubicBezTo>
                    <a:cubicBezTo>
                      <a:pt x="33" y="12"/>
                      <a:pt x="34" y="9"/>
                      <a:pt x="36" y="6"/>
                    </a:cubicBezTo>
                    <a:cubicBezTo>
                      <a:pt x="34" y="6"/>
                      <a:pt x="34" y="6"/>
                      <a:pt x="33" y="5"/>
                    </a:cubicBezTo>
                    <a:cubicBezTo>
                      <a:pt x="33" y="5"/>
                      <a:pt x="35" y="4"/>
                      <a:pt x="34" y="3"/>
                    </a:cubicBezTo>
                    <a:cubicBezTo>
                      <a:pt x="33" y="3"/>
                      <a:pt x="32" y="2"/>
                      <a:pt x="30" y="0"/>
                    </a:cubicBezTo>
                    <a:cubicBezTo>
                      <a:pt x="28" y="1"/>
                      <a:pt x="29" y="2"/>
                      <a:pt x="28" y="4"/>
                    </a:cubicBezTo>
                    <a:cubicBezTo>
                      <a:pt x="26" y="4"/>
                      <a:pt x="24" y="5"/>
                      <a:pt x="23" y="6"/>
                    </a:cubicBezTo>
                    <a:cubicBezTo>
                      <a:pt x="22" y="7"/>
                      <a:pt x="23" y="9"/>
                      <a:pt x="21" y="10"/>
                    </a:cubicBezTo>
                    <a:cubicBezTo>
                      <a:pt x="20" y="11"/>
                      <a:pt x="19" y="9"/>
                      <a:pt x="17" y="10"/>
                    </a:cubicBezTo>
                    <a:cubicBezTo>
                      <a:pt x="15" y="11"/>
                      <a:pt x="14" y="12"/>
                      <a:pt x="13" y="13"/>
                    </a:cubicBezTo>
                    <a:cubicBezTo>
                      <a:pt x="11" y="13"/>
                      <a:pt x="11" y="11"/>
                      <a:pt x="10" y="12"/>
                    </a:cubicBezTo>
                    <a:cubicBezTo>
                      <a:pt x="10" y="12"/>
                      <a:pt x="10" y="15"/>
                      <a:pt x="7" y="16"/>
                    </a:cubicBezTo>
                    <a:cubicBezTo>
                      <a:pt x="5" y="17"/>
                      <a:pt x="3" y="17"/>
                      <a:pt x="1" y="17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" name="Freeform 39"/>
              <p:cNvSpPr>
                <a:spLocks/>
              </p:cNvSpPr>
              <p:nvPr/>
            </p:nvSpPr>
            <p:spPr bwMode="auto">
              <a:xfrm>
                <a:off x="1114" y="2514"/>
                <a:ext cx="317" cy="405"/>
              </a:xfrm>
              <a:custGeom>
                <a:avLst/>
                <a:gdLst>
                  <a:gd name="T0" fmla="*/ 827577902 w 50"/>
                  <a:gd name="T1" fmla="*/ 357620398 h 64"/>
                  <a:gd name="T2" fmla="*/ 743992179 w 50"/>
                  <a:gd name="T3" fmla="*/ 293020297 h 64"/>
                  <a:gd name="T4" fmla="*/ 678526069 w 50"/>
                  <a:gd name="T5" fmla="*/ 195478979 h 64"/>
                  <a:gd name="T6" fmla="*/ 629171873 w 50"/>
                  <a:gd name="T7" fmla="*/ 195478979 h 64"/>
                  <a:gd name="T8" fmla="*/ 613521308 w 50"/>
                  <a:gd name="T9" fmla="*/ 146666478 h 64"/>
                  <a:gd name="T10" fmla="*/ 579297897 w 50"/>
                  <a:gd name="T11" fmla="*/ 131262108 h 64"/>
                  <a:gd name="T12" fmla="*/ 563644899 w 50"/>
                  <a:gd name="T13" fmla="*/ 97541343 h 64"/>
                  <a:gd name="T14" fmla="*/ 496171900 w 50"/>
                  <a:gd name="T15" fmla="*/ 82521875 h 64"/>
                  <a:gd name="T16" fmla="*/ 430706196 w 50"/>
                  <a:gd name="T17" fmla="*/ 0 h 64"/>
                  <a:gd name="T18" fmla="*/ 396933483 w 50"/>
                  <a:gd name="T19" fmla="*/ 15413945 h 64"/>
                  <a:gd name="T20" fmla="*/ 331467576 w 50"/>
                  <a:gd name="T21" fmla="*/ 48740221 h 64"/>
                  <a:gd name="T22" fmla="*/ 347120372 w 50"/>
                  <a:gd name="T23" fmla="*/ 112955206 h 64"/>
                  <a:gd name="T24" fmla="*/ 313357295 w 50"/>
                  <a:gd name="T25" fmla="*/ 112955206 h 64"/>
                  <a:gd name="T26" fmla="*/ 232238795 w 50"/>
                  <a:gd name="T27" fmla="*/ 131262108 h 64"/>
                  <a:gd name="T28" fmla="*/ 148652717 w 50"/>
                  <a:gd name="T29" fmla="*/ 112955206 h 64"/>
                  <a:gd name="T30" fmla="*/ 164305615 w 50"/>
                  <a:gd name="T31" fmla="*/ 195478979 h 64"/>
                  <a:gd name="T32" fmla="*/ 65465831 w 50"/>
                  <a:gd name="T33" fmla="*/ 277543836 h 64"/>
                  <a:gd name="T34" fmla="*/ 0 w 50"/>
                  <a:gd name="T35" fmla="*/ 439696343 h 64"/>
                  <a:gd name="T36" fmla="*/ 49425471 w 50"/>
                  <a:gd name="T37" fmla="*/ 503913517 h 64"/>
                  <a:gd name="T38" fmla="*/ 33772701 w 50"/>
                  <a:gd name="T39" fmla="*/ 601839231 h 64"/>
                  <a:gd name="T40" fmla="*/ 33772701 w 50"/>
                  <a:gd name="T41" fmla="*/ 635165450 h 64"/>
                  <a:gd name="T42" fmla="*/ 15652764 w 50"/>
                  <a:gd name="T43" fmla="*/ 650579337 h 64"/>
                  <a:gd name="T44" fmla="*/ 49425471 w 50"/>
                  <a:gd name="T45" fmla="*/ 748130426 h 64"/>
                  <a:gd name="T46" fmla="*/ 114880106 w 50"/>
                  <a:gd name="T47" fmla="*/ 733101693 h 64"/>
                  <a:gd name="T48" fmla="*/ 65465831 w 50"/>
                  <a:gd name="T49" fmla="*/ 830642656 h 64"/>
                  <a:gd name="T50" fmla="*/ 99238493 w 50"/>
                  <a:gd name="T51" fmla="*/ 879382966 h 64"/>
                  <a:gd name="T52" fmla="*/ 33772701 w 50"/>
                  <a:gd name="T53" fmla="*/ 959013218 h 64"/>
                  <a:gd name="T54" fmla="*/ 99238493 w 50"/>
                  <a:gd name="T55" fmla="*/ 943599735 h 64"/>
                  <a:gd name="T56" fmla="*/ 114880106 w 50"/>
                  <a:gd name="T57" fmla="*/ 977320829 h 64"/>
                  <a:gd name="T58" fmla="*/ 214118777 w 50"/>
                  <a:gd name="T59" fmla="*/ 992795062 h 64"/>
                  <a:gd name="T60" fmla="*/ 214118777 w 50"/>
                  <a:gd name="T61" fmla="*/ 1041535978 h 64"/>
                  <a:gd name="T62" fmla="*/ 313357295 w 50"/>
                  <a:gd name="T63" fmla="*/ 977320829 h 64"/>
                  <a:gd name="T64" fmla="*/ 362771748 w 50"/>
                  <a:gd name="T65" fmla="*/ 977320829 h 64"/>
                  <a:gd name="T66" fmla="*/ 362771748 w 50"/>
                  <a:gd name="T67" fmla="*/ 977320829 h 64"/>
                  <a:gd name="T68" fmla="*/ 430706196 w 50"/>
                  <a:gd name="T69" fmla="*/ 861533004 h 64"/>
                  <a:gd name="T70" fmla="*/ 529935180 w 50"/>
                  <a:gd name="T71" fmla="*/ 733101693 h 64"/>
                  <a:gd name="T72" fmla="*/ 545586555 w 50"/>
                  <a:gd name="T73" fmla="*/ 683915276 h 64"/>
                  <a:gd name="T74" fmla="*/ 629171873 w 50"/>
                  <a:gd name="T75" fmla="*/ 683915276 h 64"/>
                  <a:gd name="T76" fmla="*/ 678526069 w 50"/>
                  <a:gd name="T77" fmla="*/ 699389914 h 64"/>
                  <a:gd name="T78" fmla="*/ 694177445 w 50"/>
                  <a:gd name="T79" fmla="*/ 666053975 h 64"/>
                  <a:gd name="T80" fmla="*/ 728339586 w 50"/>
                  <a:gd name="T81" fmla="*/ 601839231 h 64"/>
                  <a:gd name="T82" fmla="*/ 662873476 w 50"/>
                  <a:gd name="T83" fmla="*/ 617253523 h 64"/>
                  <a:gd name="T84" fmla="*/ 613521308 w 50"/>
                  <a:gd name="T85" fmla="*/ 586364188 h 64"/>
                  <a:gd name="T86" fmla="*/ 579297897 w 50"/>
                  <a:gd name="T87" fmla="*/ 601839231 h 64"/>
                  <a:gd name="T88" fmla="*/ 545586555 w 50"/>
                  <a:gd name="T89" fmla="*/ 553099124 h 64"/>
                  <a:gd name="T90" fmla="*/ 496171900 w 50"/>
                  <a:gd name="T91" fmla="*/ 553099124 h 64"/>
                  <a:gd name="T92" fmla="*/ 480519307 w 50"/>
                  <a:gd name="T93" fmla="*/ 455100915 h 64"/>
                  <a:gd name="T94" fmla="*/ 529935180 w 50"/>
                  <a:gd name="T95" fmla="*/ 357620398 h 64"/>
                  <a:gd name="T96" fmla="*/ 613521308 w 50"/>
                  <a:gd name="T97" fmla="*/ 406360100 h 64"/>
                  <a:gd name="T98" fmla="*/ 579297897 w 50"/>
                  <a:gd name="T99" fmla="*/ 473022967 h 64"/>
                  <a:gd name="T100" fmla="*/ 629171873 w 50"/>
                  <a:gd name="T101" fmla="*/ 473022967 h 64"/>
                  <a:gd name="T102" fmla="*/ 712759219 w 50"/>
                  <a:gd name="T103" fmla="*/ 503913517 h 64"/>
                  <a:gd name="T104" fmla="*/ 728339586 w 50"/>
                  <a:gd name="T105" fmla="*/ 488436855 h 64"/>
                  <a:gd name="T106" fmla="*/ 811925309 w 50"/>
                  <a:gd name="T107" fmla="*/ 473022967 h 64"/>
                  <a:gd name="T108" fmla="*/ 777764791 w 50"/>
                  <a:gd name="T109" fmla="*/ 424282556 h 64"/>
                  <a:gd name="T110" fmla="*/ 827577902 w 50"/>
                  <a:gd name="T111" fmla="*/ 406360100 h 64"/>
                  <a:gd name="T112" fmla="*/ 827577902 w 50"/>
                  <a:gd name="T113" fmla="*/ 357620398 h 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"/>
                  <a:gd name="T172" fmla="*/ 0 h 64"/>
                  <a:gd name="T173" fmla="*/ 50 w 50"/>
                  <a:gd name="T174" fmla="*/ 64 h 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" h="64">
                    <a:moveTo>
                      <a:pt x="50" y="22"/>
                    </a:moveTo>
                    <a:cubicBezTo>
                      <a:pt x="48" y="21"/>
                      <a:pt x="46" y="19"/>
                      <a:pt x="45" y="18"/>
                    </a:cubicBezTo>
                    <a:cubicBezTo>
                      <a:pt x="44" y="16"/>
                      <a:pt x="42" y="17"/>
                      <a:pt x="41" y="12"/>
                    </a:cubicBezTo>
                    <a:cubicBezTo>
                      <a:pt x="40" y="13"/>
                      <a:pt x="39" y="13"/>
                      <a:pt x="38" y="12"/>
                    </a:cubicBezTo>
                    <a:cubicBezTo>
                      <a:pt x="37" y="11"/>
                      <a:pt x="38" y="10"/>
                      <a:pt x="37" y="9"/>
                    </a:cubicBezTo>
                    <a:cubicBezTo>
                      <a:pt x="37" y="9"/>
                      <a:pt x="35" y="9"/>
                      <a:pt x="35" y="8"/>
                    </a:cubicBezTo>
                    <a:cubicBezTo>
                      <a:pt x="34" y="8"/>
                      <a:pt x="34" y="7"/>
                      <a:pt x="34" y="6"/>
                    </a:cubicBezTo>
                    <a:cubicBezTo>
                      <a:pt x="33" y="5"/>
                      <a:pt x="31" y="6"/>
                      <a:pt x="30" y="5"/>
                    </a:cubicBezTo>
                    <a:cubicBezTo>
                      <a:pt x="27" y="3"/>
                      <a:pt x="29" y="1"/>
                      <a:pt x="26" y="0"/>
                    </a:cubicBezTo>
                    <a:cubicBezTo>
                      <a:pt x="26" y="0"/>
                      <a:pt x="26" y="1"/>
                      <a:pt x="24" y="1"/>
                    </a:cubicBezTo>
                    <a:cubicBezTo>
                      <a:pt x="23" y="3"/>
                      <a:pt x="22" y="3"/>
                      <a:pt x="20" y="3"/>
                    </a:cubicBezTo>
                    <a:cubicBezTo>
                      <a:pt x="19" y="5"/>
                      <a:pt x="22" y="5"/>
                      <a:pt x="21" y="7"/>
                    </a:cubicBezTo>
                    <a:cubicBezTo>
                      <a:pt x="21" y="8"/>
                      <a:pt x="20" y="7"/>
                      <a:pt x="19" y="7"/>
                    </a:cubicBezTo>
                    <a:cubicBezTo>
                      <a:pt x="17" y="7"/>
                      <a:pt x="17" y="8"/>
                      <a:pt x="14" y="8"/>
                    </a:cubicBezTo>
                    <a:cubicBezTo>
                      <a:pt x="12" y="8"/>
                      <a:pt x="11" y="6"/>
                      <a:pt x="9" y="7"/>
                    </a:cubicBezTo>
                    <a:cubicBezTo>
                      <a:pt x="8" y="8"/>
                      <a:pt x="11" y="10"/>
                      <a:pt x="10" y="12"/>
                    </a:cubicBezTo>
                    <a:cubicBezTo>
                      <a:pt x="8" y="13"/>
                      <a:pt x="6" y="15"/>
                      <a:pt x="4" y="17"/>
                    </a:cubicBezTo>
                    <a:cubicBezTo>
                      <a:pt x="2" y="20"/>
                      <a:pt x="1" y="23"/>
                      <a:pt x="0" y="27"/>
                    </a:cubicBezTo>
                    <a:cubicBezTo>
                      <a:pt x="1" y="29"/>
                      <a:pt x="3" y="29"/>
                      <a:pt x="3" y="31"/>
                    </a:cubicBezTo>
                    <a:cubicBezTo>
                      <a:pt x="3" y="34"/>
                      <a:pt x="2" y="35"/>
                      <a:pt x="2" y="37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40"/>
                      <a:pt x="2" y="40"/>
                      <a:pt x="1" y="40"/>
                    </a:cubicBezTo>
                    <a:cubicBezTo>
                      <a:pt x="0" y="42"/>
                      <a:pt x="1" y="46"/>
                      <a:pt x="3" y="46"/>
                    </a:cubicBezTo>
                    <a:cubicBezTo>
                      <a:pt x="5" y="47"/>
                      <a:pt x="6" y="44"/>
                      <a:pt x="7" y="45"/>
                    </a:cubicBezTo>
                    <a:cubicBezTo>
                      <a:pt x="9" y="48"/>
                      <a:pt x="5" y="49"/>
                      <a:pt x="4" y="51"/>
                    </a:cubicBezTo>
                    <a:cubicBezTo>
                      <a:pt x="4" y="52"/>
                      <a:pt x="6" y="52"/>
                      <a:pt x="6" y="54"/>
                    </a:cubicBezTo>
                    <a:cubicBezTo>
                      <a:pt x="5" y="55"/>
                      <a:pt x="1" y="57"/>
                      <a:pt x="2" y="59"/>
                    </a:cubicBezTo>
                    <a:cubicBezTo>
                      <a:pt x="3" y="60"/>
                      <a:pt x="5" y="58"/>
                      <a:pt x="6" y="58"/>
                    </a:cubicBezTo>
                    <a:cubicBezTo>
                      <a:pt x="7" y="58"/>
                      <a:pt x="5" y="59"/>
                      <a:pt x="7" y="60"/>
                    </a:cubicBezTo>
                    <a:cubicBezTo>
                      <a:pt x="10" y="61"/>
                      <a:pt x="12" y="60"/>
                      <a:pt x="13" y="61"/>
                    </a:cubicBezTo>
                    <a:cubicBezTo>
                      <a:pt x="14" y="62"/>
                      <a:pt x="13" y="63"/>
                      <a:pt x="13" y="64"/>
                    </a:cubicBezTo>
                    <a:cubicBezTo>
                      <a:pt x="18" y="64"/>
                      <a:pt x="17" y="61"/>
                      <a:pt x="19" y="60"/>
                    </a:cubicBezTo>
                    <a:cubicBezTo>
                      <a:pt x="20" y="60"/>
                      <a:pt x="21" y="60"/>
                      <a:pt x="22" y="60"/>
                    </a:cubicBezTo>
                    <a:cubicBezTo>
                      <a:pt x="23" y="54"/>
                      <a:pt x="25" y="55"/>
                      <a:pt x="26" y="53"/>
                    </a:cubicBezTo>
                    <a:cubicBezTo>
                      <a:pt x="28" y="50"/>
                      <a:pt x="30" y="47"/>
                      <a:pt x="32" y="45"/>
                    </a:cubicBezTo>
                    <a:cubicBezTo>
                      <a:pt x="33" y="43"/>
                      <a:pt x="32" y="43"/>
                      <a:pt x="33" y="42"/>
                    </a:cubicBezTo>
                    <a:cubicBezTo>
                      <a:pt x="34" y="41"/>
                      <a:pt x="36" y="42"/>
                      <a:pt x="38" y="42"/>
                    </a:cubicBezTo>
                    <a:cubicBezTo>
                      <a:pt x="39" y="43"/>
                      <a:pt x="40" y="44"/>
                      <a:pt x="41" y="43"/>
                    </a:cubicBezTo>
                    <a:cubicBezTo>
                      <a:pt x="42" y="43"/>
                      <a:pt x="41" y="41"/>
                      <a:pt x="42" y="41"/>
                    </a:cubicBezTo>
                    <a:cubicBezTo>
                      <a:pt x="43" y="40"/>
                      <a:pt x="46" y="40"/>
                      <a:pt x="44" y="37"/>
                    </a:cubicBezTo>
                    <a:cubicBezTo>
                      <a:pt x="42" y="36"/>
                      <a:pt x="42" y="38"/>
                      <a:pt x="40" y="38"/>
                    </a:cubicBezTo>
                    <a:cubicBezTo>
                      <a:pt x="39" y="38"/>
                      <a:pt x="38" y="36"/>
                      <a:pt x="37" y="36"/>
                    </a:cubicBezTo>
                    <a:cubicBezTo>
                      <a:pt x="36" y="36"/>
                      <a:pt x="36" y="37"/>
                      <a:pt x="35" y="37"/>
                    </a:cubicBezTo>
                    <a:cubicBezTo>
                      <a:pt x="34" y="36"/>
                      <a:pt x="34" y="34"/>
                      <a:pt x="33" y="34"/>
                    </a:cubicBezTo>
                    <a:cubicBezTo>
                      <a:pt x="32" y="33"/>
                      <a:pt x="32" y="35"/>
                      <a:pt x="30" y="34"/>
                    </a:cubicBezTo>
                    <a:cubicBezTo>
                      <a:pt x="28" y="33"/>
                      <a:pt x="28" y="31"/>
                      <a:pt x="29" y="28"/>
                    </a:cubicBezTo>
                    <a:cubicBezTo>
                      <a:pt x="29" y="26"/>
                      <a:pt x="31" y="23"/>
                      <a:pt x="32" y="22"/>
                    </a:cubicBezTo>
                    <a:cubicBezTo>
                      <a:pt x="34" y="22"/>
                      <a:pt x="36" y="23"/>
                      <a:pt x="37" y="25"/>
                    </a:cubicBezTo>
                    <a:cubicBezTo>
                      <a:pt x="38" y="27"/>
                      <a:pt x="34" y="28"/>
                      <a:pt x="35" y="29"/>
                    </a:cubicBezTo>
                    <a:cubicBezTo>
                      <a:pt x="35" y="29"/>
                      <a:pt x="36" y="29"/>
                      <a:pt x="38" y="29"/>
                    </a:cubicBezTo>
                    <a:cubicBezTo>
                      <a:pt x="43" y="29"/>
                      <a:pt x="41" y="31"/>
                      <a:pt x="43" y="31"/>
                    </a:cubicBezTo>
                    <a:cubicBezTo>
                      <a:pt x="44" y="31"/>
                      <a:pt x="44" y="30"/>
                      <a:pt x="44" y="30"/>
                    </a:cubicBezTo>
                    <a:cubicBezTo>
                      <a:pt x="46" y="29"/>
                      <a:pt x="47" y="32"/>
                      <a:pt x="49" y="29"/>
                    </a:cubicBezTo>
                    <a:cubicBezTo>
                      <a:pt x="50" y="28"/>
                      <a:pt x="47" y="28"/>
                      <a:pt x="47" y="26"/>
                    </a:cubicBezTo>
                    <a:cubicBezTo>
                      <a:pt x="48" y="25"/>
                      <a:pt x="49" y="26"/>
                      <a:pt x="50" y="25"/>
                    </a:cubicBezTo>
                    <a:cubicBezTo>
                      <a:pt x="50" y="24"/>
                      <a:pt x="50" y="23"/>
                      <a:pt x="50" y="22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auto">
              <a:xfrm>
                <a:off x="1064" y="2033"/>
                <a:ext cx="386" cy="405"/>
              </a:xfrm>
              <a:custGeom>
                <a:avLst/>
                <a:gdLst>
                  <a:gd name="T0" fmla="*/ 552520819 w 61"/>
                  <a:gd name="T1" fmla="*/ 64214972 h 64"/>
                  <a:gd name="T2" fmla="*/ 439588738 w 61"/>
                  <a:gd name="T3" fmla="*/ 146666478 h 64"/>
                  <a:gd name="T4" fmla="*/ 424116242 w 61"/>
                  <a:gd name="T5" fmla="*/ 210892765 h 64"/>
                  <a:gd name="T6" fmla="*/ 375385387 w 61"/>
                  <a:gd name="T7" fmla="*/ 326731265 h 64"/>
                  <a:gd name="T8" fmla="*/ 179955787 w 61"/>
                  <a:gd name="T9" fmla="*/ 357620398 h 64"/>
                  <a:gd name="T10" fmla="*/ 179955787 w 61"/>
                  <a:gd name="T11" fmla="*/ 488436855 h 64"/>
                  <a:gd name="T12" fmla="*/ 112933953 w 61"/>
                  <a:gd name="T13" fmla="*/ 522208573 h 64"/>
                  <a:gd name="T14" fmla="*/ 0 w 61"/>
                  <a:gd name="T15" fmla="*/ 568513011 h 64"/>
                  <a:gd name="T16" fmla="*/ 195428081 w 61"/>
                  <a:gd name="T17" fmla="*/ 699389914 h 64"/>
                  <a:gd name="T18" fmla="*/ 210839728 w 61"/>
                  <a:gd name="T19" fmla="*/ 733101693 h 64"/>
                  <a:gd name="T20" fmla="*/ 228747542 w 61"/>
                  <a:gd name="T21" fmla="*/ 846058569 h 64"/>
                  <a:gd name="T22" fmla="*/ 228747542 w 61"/>
                  <a:gd name="T23" fmla="*/ 977320829 h 64"/>
                  <a:gd name="T24" fmla="*/ 292889842 w 61"/>
                  <a:gd name="T25" fmla="*/ 959013218 h 64"/>
                  <a:gd name="T26" fmla="*/ 375385387 w 61"/>
                  <a:gd name="T27" fmla="*/ 959013218 h 64"/>
                  <a:gd name="T28" fmla="*/ 472906731 w 61"/>
                  <a:gd name="T29" fmla="*/ 879382966 h 64"/>
                  <a:gd name="T30" fmla="*/ 617099488 w 61"/>
                  <a:gd name="T31" fmla="*/ 714794487 h 64"/>
                  <a:gd name="T32" fmla="*/ 732478074 w 61"/>
                  <a:gd name="T33" fmla="*/ 763607088 h 64"/>
                  <a:gd name="T34" fmla="*/ 812538453 w 61"/>
                  <a:gd name="T35" fmla="*/ 830642656 h 64"/>
                  <a:gd name="T36" fmla="*/ 812538453 w 61"/>
                  <a:gd name="T37" fmla="*/ 830642656 h 64"/>
                  <a:gd name="T38" fmla="*/ 812538453 w 61"/>
                  <a:gd name="T39" fmla="*/ 830642656 h 64"/>
                  <a:gd name="T40" fmla="*/ 812538453 w 61"/>
                  <a:gd name="T41" fmla="*/ 812731945 h 64"/>
                  <a:gd name="T42" fmla="*/ 812538453 w 61"/>
                  <a:gd name="T43" fmla="*/ 797318057 h 64"/>
                  <a:gd name="T44" fmla="*/ 812538453 w 61"/>
                  <a:gd name="T45" fmla="*/ 797318057 h 64"/>
                  <a:gd name="T46" fmla="*/ 812538453 w 61"/>
                  <a:gd name="T47" fmla="*/ 797318057 h 64"/>
                  <a:gd name="T48" fmla="*/ 812538453 w 61"/>
                  <a:gd name="T49" fmla="*/ 797318057 h 64"/>
                  <a:gd name="T50" fmla="*/ 812538453 w 61"/>
                  <a:gd name="T51" fmla="*/ 781841395 h 64"/>
                  <a:gd name="T52" fmla="*/ 812538453 w 61"/>
                  <a:gd name="T53" fmla="*/ 781841395 h 64"/>
                  <a:gd name="T54" fmla="*/ 812538453 w 61"/>
                  <a:gd name="T55" fmla="*/ 781841395 h 64"/>
                  <a:gd name="T56" fmla="*/ 812538453 w 61"/>
                  <a:gd name="T57" fmla="*/ 781841395 h 64"/>
                  <a:gd name="T58" fmla="*/ 845856446 w 61"/>
                  <a:gd name="T59" fmla="*/ 748130426 h 64"/>
                  <a:gd name="T60" fmla="*/ 845856446 w 61"/>
                  <a:gd name="T61" fmla="*/ 748130426 h 64"/>
                  <a:gd name="T62" fmla="*/ 845856446 w 61"/>
                  <a:gd name="T63" fmla="*/ 748130426 h 64"/>
                  <a:gd name="T64" fmla="*/ 845856446 w 61"/>
                  <a:gd name="T65" fmla="*/ 748130426 h 64"/>
                  <a:gd name="T66" fmla="*/ 845856446 w 61"/>
                  <a:gd name="T67" fmla="*/ 748130426 h 64"/>
                  <a:gd name="T68" fmla="*/ 845856446 w 61"/>
                  <a:gd name="T69" fmla="*/ 666053975 h 64"/>
                  <a:gd name="T70" fmla="*/ 894587099 w 61"/>
                  <a:gd name="T71" fmla="*/ 473022967 h 64"/>
                  <a:gd name="T72" fmla="*/ 797054719 w 61"/>
                  <a:gd name="T73" fmla="*/ 488436855 h 64"/>
                  <a:gd name="T74" fmla="*/ 699149147 w 61"/>
                  <a:gd name="T75" fmla="*/ 424282556 h 64"/>
                  <a:gd name="T76" fmla="*/ 601697561 w 61"/>
                  <a:gd name="T77" fmla="*/ 406360100 h 64"/>
                  <a:gd name="T78" fmla="*/ 552520819 w 61"/>
                  <a:gd name="T79" fmla="*/ 375481295 h 64"/>
                  <a:gd name="T80" fmla="*/ 552520819 w 61"/>
                  <a:gd name="T81" fmla="*/ 277543836 h 64"/>
                  <a:gd name="T82" fmla="*/ 617099488 w 61"/>
                  <a:gd name="T83" fmla="*/ 210892765 h 64"/>
                  <a:gd name="T84" fmla="*/ 665829939 w 61"/>
                  <a:gd name="T85" fmla="*/ 112955206 h 64"/>
                  <a:gd name="T86" fmla="*/ 650428416 w 61"/>
                  <a:gd name="T87" fmla="*/ 64214972 h 64"/>
                  <a:gd name="T88" fmla="*/ 586224761 w 61"/>
                  <a:gd name="T89" fmla="*/ 15413945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"/>
                  <a:gd name="T136" fmla="*/ 0 h 64"/>
                  <a:gd name="T137" fmla="*/ 61 w 61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" h="64">
                    <a:moveTo>
                      <a:pt x="36" y="1"/>
                    </a:moveTo>
                    <a:cubicBezTo>
                      <a:pt x="36" y="2"/>
                      <a:pt x="35" y="3"/>
                      <a:pt x="34" y="4"/>
                    </a:cubicBezTo>
                    <a:cubicBezTo>
                      <a:pt x="28" y="7"/>
                      <a:pt x="26" y="3"/>
                      <a:pt x="25" y="5"/>
                    </a:cubicBezTo>
                    <a:cubicBezTo>
                      <a:pt x="24" y="8"/>
                      <a:pt x="27" y="8"/>
                      <a:pt x="27" y="9"/>
                    </a:cubicBezTo>
                    <a:cubicBezTo>
                      <a:pt x="27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6" y="13"/>
                    </a:cubicBezTo>
                    <a:cubicBezTo>
                      <a:pt x="24" y="14"/>
                      <a:pt x="22" y="15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ubicBezTo>
                      <a:pt x="23" y="22"/>
                      <a:pt x="21" y="19"/>
                      <a:pt x="15" y="21"/>
                    </a:cubicBezTo>
                    <a:cubicBezTo>
                      <a:pt x="12" y="20"/>
                      <a:pt x="12" y="21"/>
                      <a:pt x="11" y="22"/>
                    </a:cubicBezTo>
                    <a:cubicBezTo>
                      <a:pt x="10" y="22"/>
                      <a:pt x="9" y="23"/>
                      <a:pt x="9" y="23"/>
                    </a:cubicBezTo>
                    <a:cubicBezTo>
                      <a:pt x="9" y="24"/>
                      <a:pt x="12" y="28"/>
                      <a:pt x="11" y="30"/>
                    </a:cubicBezTo>
                    <a:cubicBezTo>
                      <a:pt x="11" y="31"/>
                      <a:pt x="10" y="31"/>
                      <a:pt x="9" y="31"/>
                    </a:cubicBezTo>
                    <a:cubicBezTo>
                      <a:pt x="8" y="31"/>
                      <a:pt x="8" y="32"/>
                      <a:pt x="7" y="32"/>
                    </a:cubicBezTo>
                    <a:cubicBezTo>
                      <a:pt x="6" y="32"/>
                      <a:pt x="5" y="30"/>
                      <a:pt x="4" y="30"/>
                    </a:cubicBezTo>
                    <a:cubicBezTo>
                      <a:pt x="3" y="30"/>
                      <a:pt x="3" y="33"/>
                      <a:pt x="0" y="35"/>
                    </a:cubicBezTo>
                    <a:cubicBezTo>
                      <a:pt x="3" y="40"/>
                      <a:pt x="6" y="41"/>
                      <a:pt x="9" y="41"/>
                    </a:cubicBezTo>
                    <a:cubicBezTo>
                      <a:pt x="11" y="41"/>
                      <a:pt x="11" y="42"/>
                      <a:pt x="12" y="43"/>
                    </a:cubicBezTo>
                    <a:cubicBezTo>
                      <a:pt x="13" y="44"/>
                      <a:pt x="13" y="42"/>
                      <a:pt x="14" y="42"/>
                    </a:cubicBezTo>
                    <a:cubicBezTo>
                      <a:pt x="15" y="43"/>
                      <a:pt x="14" y="44"/>
                      <a:pt x="13" y="45"/>
                    </a:cubicBezTo>
                    <a:cubicBezTo>
                      <a:pt x="13" y="46"/>
                      <a:pt x="15" y="46"/>
                      <a:pt x="15" y="47"/>
                    </a:cubicBezTo>
                    <a:cubicBezTo>
                      <a:pt x="15" y="49"/>
                      <a:pt x="14" y="50"/>
                      <a:pt x="14" y="52"/>
                    </a:cubicBezTo>
                    <a:cubicBezTo>
                      <a:pt x="13" y="53"/>
                      <a:pt x="14" y="54"/>
                      <a:pt x="15" y="55"/>
                    </a:cubicBezTo>
                    <a:cubicBezTo>
                      <a:pt x="15" y="57"/>
                      <a:pt x="13" y="57"/>
                      <a:pt x="14" y="60"/>
                    </a:cubicBezTo>
                    <a:cubicBezTo>
                      <a:pt x="13" y="63"/>
                      <a:pt x="14" y="64"/>
                      <a:pt x="16" y="64"/>
                    </a:cubicBezTo>
                    <a:cubicBezTo>
                      <a:pt x="17" y="64"/>
                      <a:pt x="19" y="64"/>
                      <a:pt x="18" y="59"/>
                    </a:cubicBezTo>
                    <a:cubicBezTo>
                      <a:pt x="18" y="59"/>
                      <a:pt x="19" y="59"/>
                      <a:pt x="20" y="59"/>
                    </a:cubicBezTo>
                    <a:cubicBezTo>
                      <a:pt x="21" y="60"/>
                      <a:pt x="23" y="59"/>
                      <a:pt x="23" y="59"/>
                    </a:cubicBezTo>
                    <a:cubicBezTo>
                      <a:pt x="25" y="56"/>
                      <a:pt x="21" y="54"/>
                      <a:pt x="24" y="52"/>
                    </a:cubicBezTo>
                    <a:cubicBezTo>
                      <a:pt x="27" y="50"/>
                      <a:pt x="26" y="54"/>
                      <a:pt x="29" y="54"/>
                    </a:cubicBezTo>
                    <a:cubicBezTo>
                      <a:pt x="34" y="52"/>
                      <a:pt x="32" y="49"/>
                      <a:pt x="34" y="46"/>
                    </a:cubicBezTo>
                    <a:cubicBezTo>
                      <a:pt x="35" y="45"/>
                      <a:pt x="37" y="44"/>
                      <a:pt x="38" y="44"/>
                    </a:cubicBezTo>
                    <a:cubicBezTo>
                      <a:pt x="41" y="44"/>
                      <a:pt x="40" y="48"/>
                      <a:pt x="41" y="48"/>
                    </a:cubicBezTo>
                    <a:cubicBezTo>
                      <a:pt x="43" y="49"/>
                      <a:pt x="44" y="47"/>
                      <a:pt x="45" y="47"/>
                    </a:cubicBezTo>
                    <a:cubicBezTo>
                      <a:pt x="45" y="52"/>
                      <a:pt x="46" y="52"/>
                      <a:pt x="48" y="52"/>
                    </a:cubicBezTo>
                    <a:cubicBezTo>
                      <a:pt x="49" y="51"/>
                      <a:pt x="49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0" y="49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7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4"/>
                      <a:pt x="49" y="44"/>
                      <a:pt x="52" y="41"/>
                    </a:cubicBezTo>
                    <a:cubicBezTo>
                      <a:pt x="56" y="37"/>
                      <a:pt x="58" y="42"/>
                      <a:pt x="60" y="36"/>
                    </a:cubicBezTo>
                    <a:cubicBezTo>
                      <a:pt x="61" y="33"/>
                      <a:pt x="56" y="33"/>
                      <a:pt x="55" y="29"/>
                    </a:cubicBezTo>
                    <a:cubicBezTo>
                      <a:pt x="54" y="28"/>
                      <a:pt x="54" y="27"/>
                      <a:pt x="53" y="27"/>
                    </a:cubicBezTo>
                    <a:cubicBezTo>
                      <a:pt x="51" y="27"/>
                      <a:pt x="50" y="30"/>
                      <a:pt x="49" y="30"/>
                    </a:cubicBezTo>
                    <a:cubicBezTo>
                      <a:pt x="47" y="29"/>
                      <a:pt x="48" y="27"/>
                      <a:pt x="47" y="27"/>
                    </a:cubicBezTo>
                    <a:cubicBezTo>
                      <a:pt x="46" y="26"/>
                      <a:pt x="44" y="27"/>
                      <a:pt x="43" y="26"/>
                    </a:cubicBezTo>
                    <a:cubicBezTo>
                      <a:pt x="42" y="25"/>
                      <a:pt x="41" y="25"/>
                      <a:pt x="39" y="25"/>
                    </a:cubicBezTo>
                    <a:cubicBezTo>
                      <a:pt x="38" y="25"/>
                      <a:pt x="38" y="25"/>
                      <a:pt x="37" y="25"/>
                    </a:cubicBezTo>
                    <a:cubicBezTo>
                      <a:pt x="36" y="26"/>
                      <a:pt x="37" y="29"/>
                      <a:pt x="34" y="28"/>
                    </a:cubicBezTo>
                    <a:cubicBezTo>
                      <a:pt x="31" y="25"/>
                      <a:pt x="34" y="24"/>
                      <a:pt x="34" y="23"/>
                    </a:cubicBezTo>
                    <a:cubicBezTo>
                      <a:pt x="34" y="21"/>
                      <a:pt x="31" y="21"/>
                      <a:pt x="31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5" y="14"/>
                      <a:pt x="37" y="14"/>
                      <a:pt x="38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40" y="9"/>
                      <a:pt x="41" y="8"/>
                      <a:pt x="41" y="7"/>
                    </a:cubicBezTo>
                    <a:cubicBezTo>
                      <a:pt x="40" y="7"/>
                      <a:pt x="40" y="6"/>
                      <a:pt x="40" y="4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2" name="Freeform 41"/>
              <p:cNvSpPr>
                <a:spLocks/>
              </p:cNvSpPr>
              <p:nvPr/>
            </p:nvSpPr>
            <p:spPr bwMode="auto">
              <a:xfrm>
                <a:off x="1159" y="2312"/>
                <a:ext cx="208" cy="221"/>
              </a:xfrm>
              <a:custGeom>
                <a:avLst/>
                <a:gdLst>
                  <a:gd name="T0" fmla="*/ 204356905 w 33"/>
                  <a:gd name="T1" fmla="*/ 558238584 h 35"/>
                  <a:gd name="T2" fmla="*/ 266365030 w 33"/>
                  <a:gd name="T3" fmla="*/ 525476649 h 35"/>
                  <a:gd name="T4" fmla="*/ 298785382 w 33"/>
                  <a:gd name="T5" fmla="*/ 510260540 h 35"/>
                  <a:gd name="T6" fmla="*/ 298785382 w 33"/>
                  <a:gd name="T7" fmla="*/ 510260540 h 35"/>
                  <a:gd name="T8" fmla="*/ 313837819 w 33"/>
                  <a:gd name="T9" fmla="*/ 447396953 h 35"/>
                  <a:gd name="T10" fmla="*/ 376222662 w 33"/>
                  <a:gd name="T11" fmla="*/ 414623400 h 35"/>
                  <a:gd name="T12" fmla="*/ 408644629 w 33"/>
                  <a:gd name="T13" fmla="*/ 288123964 h 35"/>
                  <a:gd name="T14" fmla="*/ 470720372 w 33"/>
                  <a:gd name="T15" fmla="*/ 222518261 h 35"/>
                  <a:gd name="T16" fmla="*/ 503142338 w 33"/>
                  <a:gd name="T17" fmla="*/ 159273241 h 35"/>
                  <a:gd name="T18" fmla="*/ 518123979 w 33"/>
                  <a:gd name="T19" fmla="*/ 128849309 h 35"/>
                  <a:gd name="T20" fmla="*/ 470720372 w 33"/>
                  <a:gd name="T21" fmla="*/ 48038749 h 35"/>
                  <a:gd name="T22" fmla="*/ 408644629 w 33"/>
                  <a:gd name="T23" fmla="*/ 63256108 h 35"/>
                  <a:gd name="T24" fmla="*/ 361241224 w 33"/>
                  <a:gd name="T25" fmla="*/ 0 h 35"/>
                  <a:gd name="T26" fmla="*/ 298785382 w 33"/>
                  <a:gd name="T27" fmla="*/ 32832188 h 35"/>
                  <a:gd name="T28" fmla="*/ 219338596 w 33"/>
                  <a:gd name="T29" fmla="*/ 159273241 h 35"/>
                  <a:gd name="T30" fmla="*/ 141901064 w 33"/>
                  <a:gd name="T31" fmla="*/ 128849309 h 35"/>
                  <a:gd name="T32" fmla="*/ 124473244 w 33"/>
                  <a:gd name="T33" fmla="*/ 240144102 h 35"/>
                  <a:gd name="T34" fmla="*/ 79825497 w 33"/>
                  <a:gd name="T35" fmla="*/ 240144102 h 35"/>
                  <a:gd name="T36" fmla="*/ 47403468 w 33"/>
                  <a:gd name="T37" fmla="*/ 240144102 h 35"/>
                  <a:gd name="T38" fmla="*/ 15051018 w 33"/>
                  <a:gd name="T39" fmla="*/ 318546483 h 35"/>
                  <a:gd name="T40" fmla="*/ 15051018 w 33"/>
                  <a:gd name="T41" fmla="*/ 318546483 h 35"/>
                  <a:gd name="T42" fmla="*/ 0 w 33"/>
                  <a:gd name="T43" fmla="*/ 351369035 h 35"/>
                  <a:gd name="T44" fmla="*/ 47403468 w 33"/>
                  <a:gd name="T45" fmla="*/ 414623400 h 35"/>
                  <a:gd name="T46" fmla="*/ 94866991 w 33"/>
                  <a:gd name="T47" fmla="*/ 399416990 h 35"/>
                  <a:gd name="T48" fmla="*/ 109480712 w 33"/>
                  <a:gd name="T49" fmla="*/ 447396953 h 35"/>
                  <a:gd name="T50" fmla="*/ 141901064 w 33"/>
                  <a:gd name="T51" fmla="*/ 429389629 h 35"/>
                  <a:gd name="T52" fmla="*/ 141901064 w 33"/>
                  <a:gd name="T53" fmla="*/ 399416990 h 35"/>
                  <a:gd name="T54" fmla="*/ 171934939 w 33"/>
                  <a:gd name="T55" fmla="*/ 384201286 h 35"/>
                  <a:gd name="T56" fmla="*/ 236768030 w 33"/>
                  <a:gd name="T57" fmla="*/ 366584941 h 35"/>
                  <a:gd name="T58" fmla="*/ 189304570 w 33"/>
                  <a:gd name="T59" fmla="*/ 429389629 h 35"/>
                  <a:gd name="T60" fmla="*/ 219338596 w 33"/>
                  <a:gd name="T61" fmla="*/ 477437584 h 35"/>
                  <a:gd name="T62" fmla="*/ 171934939 w 33"/>
                  <a:gd name="T63" fmla="*/ 495435614 h 35"/>
                  <a:gd name="T64" fmla="*/ 156884217 w 33"/>
                  <a:gd name="T65" fmla="*/ 525476649 h 35"/>
                  <a:gd name="T66" fmla="*/ 204356905 w 33"/>
                  <a:gd name="T67" fmla="*/ 558238584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"/>
                  <a:gd name="T103" fmla="*/ 0 h 35"/>
                  <a:gd name="T104" fmla="*/ 33 w 33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" h="35">
                    <a:moveTo>
                      <a:pt x="13" y="35"/>
                    </a:moveTo>
                    <a:cubicBezTo>
                      <a:pt x="15" y="35"/>
                      <a:pt x="16" y="35"/>
                      <a:pt x="17" y="33"/>
                    </a:cubicBezTo>
                    <a:cubicBezTo>
                      <a:pt x="19" y="33"/>
                      <a:pt x="19" y="32"/>
                      <a:pt x="19" y="32"/>
                    </a:cubicBezTo>
                    <a:cubicBezTo>
                      <a:pt x="19" y="31"/>
                      <a:pt x="19" y="29"/>
                      <a:pt x="20" y="28"/>
                    </a:cubicBezTo>
                    <a:cubicBezTo>
                      <a:pt x="21" y="26"/>
                      <a:pt x="23" y="25"/>
                      <a:pt x="24" y="26"/>
                    </a:cubicBezTo>
                    <a:cubicBezTo>
                      <a:pt x="24" y="23"/>
                      <a:pt x="25" y="20"/>
                      <a:pt x="26" y="18"/>
                    </a:cubicBezTo>
                    <a:cubicBezTo>
                      <a:pt x="27" y="16"/>
                      <a:pt x="30" y="16"/>
                      <a:pt x="30" y="14"/>
                    </a:cubicBezTo>
                    <a:cubicBezTo>
                      <a:pt x="30" y="12"/>
                      <a:pt x="31" y="11"/>
                      <a:pt x="32" y="10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31" y="8"/>
                      <a:pt x="30" y="8"/>
                      <a:pt x="30" y="3"/>
                    </a:cubicBezTo>
                    <a:cubicBezTo>
                      <a:pt x="29" y="3"/>
                      <a:pt x="28" y="5"/>
                      <a:pt x="26" y="4"/>
                    </a:cubicBezTo>
                    <a:cubicBezTo>
                      <a:pt x="25" y="4"/>
                      <a:pt x="26" y="0"/>
                      <a:pt x="23" y="0"/>
                    </a:cubicBezTo>
                    <a:cubicBezTo>
                      <a:pt x="22" y="0"/>
                      <a:pt x="20" y="1"/>
                      <a:pt x="19" y="2"/>
                    </a:cubicBezTo>
                    <a:cubicBezTo>
                      <a:pt x="17" y="5"/>
                      <a:pt x="19" y="8"/>
                      <a:pt x="14" y="10"/>
                    </a:cubicBezTo>
                    <a:cubicBezTo>
                      <a:pt x="11" y="10"/>
                      <a:pt x="12" y="6"/>
                      <a:pt x="9" y="8"/>
                    </a:cubicBezTo>
                    <a:cubicBezTo>
                      <a:pt x="6" y="10"/>
                      <a:pt x="10" y="12"/>
                      <a:pt x="8" y="15"/>
                    </a:cubicBezTo>
                    <a:cubicBezTo>
                      <a:pt x="8" y="15"/>
                      <a:pt x="6" y="16"/>
                      <a:pt x="5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4" y="20"/>
                      <a:pt x="2" y="20"/>
                      <a:pt x="1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3"/>
                      <a:pt x="1" y="25"/>
                      <a:pt x="3" y="26"/>
                    </a:cubicBezTo>
                    <a:cubicBezTo>
                      <a:pt x="4" y="26"/>
                      <a:pt x="5" y="25"/>
                      <a:pt x="6" y="25"/>
                    </a:cubicBezTo>
                    <a:cubicBezTo>
                      <a:pt x="7" y="26"/>
                      <a:pt x="6" y="27"/>
                      <a:pt x="7" y="28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9" y="26"/>
                      <a:pt x="8" y="25"/>
                      <a:pt x="9" y="25"/>
                    </a:cubicBezTo>
                    <a:cubicBezTo>
                      <a:pt x="9" y="24"/>
                      <a:pt x="10" y="24"/>
                      <a:pt x="11" y="24"/>
                    </a:cubicBezTo>
                    <a:cubicBezTo>
                      <a:pt x="12" y="23"/>
                      <a:pt x="13" y="21"/>
                      <a:pt x="15" y="23"/>
                    </a:cubicBezTo>
                    <a:cubicBezTo>
                      <a:pt x="17" y="25"/>
                      <a:pt x="12" y="25"/>
                      <a:pt x="12" y="27"/>
                    </a:cubicBezTo>
                    <a:cubicBezTo>
                      <a:pt x="12" y="29"/>
                      <a:pt x="14" y="27"/>
                      <a:pt x="14" y="30"/>
                    </a:cubicBezTo>
                    <a:cubicBezTo>
                      <a:pt x="14" y="31"/>
                      <a:pt x="12" y="30"/>
                      <a:pt x="11" y="31"/>
                    </a:cubicBezTo>
                    <a:cubicBezTo>
                      <a:pt x="10" y="31"/>
                      <a:pt x="9" y="32"/>
                      <a:pt x="10" y="33"/>
                    </a:cubicBezTo>
                    <a:cubicBezTo>
                      <a:pt x="12" y="33"/>
                      <a:pt x="13" y="34"/>
                      <a:pt x="13" y="35"/>
                    </a:cubicBezTo>
                    <a:close/>
                  </a:path>
                </a:pathLst>
              </a:custGeom>
              <a:solidFill>
                <a:srgbClr val="FFE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415" y="2576"/>
              <a:ext cx="410" cy="378"/>
              <a:chOff x="595" y="2128"/>
              <a:chExt cx="671" cy="608"/>
            </a:xfrm>
          </p:grpSpPr>
          <p:sp>
            <p:nvSpPr>
              <p:cNvPr id="73" name="Freeform 43"/>
              <p:cNvSpPr>
                <a:spLocks/>
              </p:cNvSpPr>
              <p:nvPr/>
            </p:nvSpPr>
            <p:spPr bwMode="auto">
              <a:xfrm>
                <a:off x="937" y="2350"/>
                <a:ext cx="329" cy="272"/>
              </a:xfrm>
              <a:custGeom>
                <a:avLst/>
                <a:gdLst>
                  <a:gd name="T0" fmla="*/ 731686675 w 52"/>
                  <a:gd name="T1" fmla="*/ 438439554 h 43"/>
                  <a:gd name="T2" fmla="*/ 747147848 w 52"/>
                  <a:gd name="T3" fmla="*/ 404806399 h 43"/>
                  <a:gd name="T4" fmla="*/ 795831735 w 52"/>
                  <a:gd name="T5" fmla="*/ 389433117 h 43"/>
                  <a:gd name="T6" fmla="*/ 762537350 w 52"/>
                  <a:gd name="T7" fmla="*/ 340809756 h 43"/>
                  <a:gd name="T8" fmla="*/ 811291694 w 52"/>
                  <a:gd name="T9" fmla="*/ 276753804 h 43"/>
                  <a:gd name="T10" fmla="*/ 747147848 w 52"/>
                  <a:gd name="T11" fmla="*/ 292187812 h 43"/>
                  <a:gd name="T12" fmla="*/ 713853058 w 52"/>
                  <a:gd name="T13" fmla="*/ 307562512 h 43"/>
                  <a:gd name="T14" fmla="*/ 713853058 w 52"/>
                  <a:gd name="T15" fmla="*/ 340809756 h 43"/>
                  <a:gd name="T16" fmla="*/ 683004002 w 52"/>
                  <a:gd name="T17" fmla="*/ 356184253 h 43"/>
                  <a:gd name="T18" fmla="*/ 665169170 w 52"/>
                  <a:gd name="T19" fmla="*/ 307562512 h 43"/>
                  <a:gd name="T20" fmla="*/ 616039463 w 52"/>
                  <a:gd name="T21" fmla="*/ 325375545 h 43"/>
                  <a:gd name="T22" fmla="*/ 567355576 w 52"/>
                  <a:gd name="T23" fmla="*/ 258938949 h 43"/>
                  <a:gd name="T24" fmla="*/ 585635823 w 52"/>
                  <a:gd name="T25" fmla="*/ 228122144 h 43"/>
                  <a:gd name="T26" fmla="*/ 551956760 w 52"/>
                  <a:gd name="T27" fmla="*/ 161695213 h 43"/>
                  <a:gd name="T28" fmla="*/ 567355576 w 52"/>
                  <a:gd name="T29" fmla="*/ 81870681 h 43"/>
                  <a:gd name="T30" fmla="*/ 551956760 w 52"/>
                  <a:gd name="T31" fmla="*/ 33248648 h 43"/>
                  <a:gd name="T32" fmla="*/ 551956760 w 52"/>
                  <a:gd name="T33" fmla="*/ 33248648 h 43"/>
                  <a:gd name="T34" fmla="*/ 487811295 w 52"/>
                  <a:gd name="T35" fmla="*/ 63995151 h 43"/>
                  <a:gd name="T36" fmla="*/ 487811295 w 52"/>
                  <a:gd name="T37" fmla="*/ 33248648 h 43"/>
                  <a:gd name="T38" fmla="*/ 454527843 w 52"/>
                  <a:gd name="T39" fmla="*/ 33248648 h 43"/>
                  <a:gd name="T40" fmla="*/ 439127408 w 52"/>
                  <a:gd name="T41" fmla="*/ 0 h 43"/>
                  <a:gd name="T42" fmla="*/ 374983258 w 52"/>
                  <a:gd name="T43" fmla="*/ 33248648 h 43"/>
                  <a:gd name="T44" fmla="*/ 259336654 w 52"/>
                  <a:gd name="T45" fmla="*/ 15373099 h 43"/>
                  <a:gd name="T46" fmla="*/ 161898271 w 52"/>
                  <a:gd name="T47" fmla="*/ 48622032 h 43"/>
                  <a:gd name="T48" fmla="*/ 179791918 w 52"/>
                  <a:gd name="T49" fmla="*/ 81870681 h 43"/>
                  <a:gd name="T50" fmla="*/ 97367952 w 52"/>
                  <a:gd name="T51" fmla="*/ 146322133 h 43"/>
                  <a:gd name="T52" fmla="*/ 64144023 w 52"/>
                  <a:gd name="T53" fmla="*/ 130876890 h 43"/>
                  <a:gd name="T54" fmla="*/ 15389470 w 52"/>
                  <a:gd name="T55" fmla="*/ 146322133 h 43"/>
                  <a:gd name="T56" fmla="*/ 64144023 w 52"/>
                  <a:gd name="T57" fmla="*/ 194943975 h 43"/>
                  <a:gd name="T58" fmla="*/ 97367952 w 52"/>
                  <a:gd name="T59" fmla="*/ 228122144 h 43"/>
                  <a:gd name="T60" fmla="*/ 179791918 w 52"/>
                  <a:gd name="T61" fmla="*/ 276753804 h 43"/>
                  <a:gd name="T62" fmla="*/ 243875278 w 52"/>
                  <a:gd name="T63" fmla="*/ 276753804 h 43"/>
                  <a:gd name="T64" fmla="*/ 243875278 w 52"/>
                  <a:gd name="T65" fmla="*/ 340809756 h 43"/>
                  <a:gd name="T66" fmla="*/ 259336654 w 52"/>
                  <a:gd name="T67" fmla="*/ 389433117 h 43"/>
                  <a:gd name="T68" fmla="*/ 374983258 w 52"/>
                  <a:gd name="T69" fmla="*/ 453884493 h 43"/>
                  <a:gd name="T70" fmla="*/ 405834136 w 52"/>
                  <a:gd name="T71" fmla="*/ 502506639 h 43"/>
                  <a:gd name="T72" fmla="*/ 405834136 w 52"/>
                  <a:gd name="T73" fmla="*/ 551128785 h 43"/>
                  <a:gd name="T74" fmla="*/ 423666943 w 52"/>
                  <a:gd name="T75" fmla="*/ 599750122 h 43"/>
                  <a:gd name="T76" fmla="*/ 423666943 w 52"/>
                  <a:gd name="T77" fmla="*/ 599750122 h 43"/>
                  <a:gd name="T78" fmla="*/ 487811295 w 52"/>
                  <a:gd name="T79" fmla="*/ 648371863 h 43"/>
                  <a:gd name="T80" fmla="*/ 469978083 w 52"/>
                  <a:gd name="T81" fmla="*/ 682005322 h 43"/>
                  <a:gd name="T82" fmla="*/ 518661970 w 52"/>
                  <a:gd name="T83" fmla="*/ 697379819 h 43"/>
                  <a:gd name="T84" fmla="*/ 518661970 w 52"/>
                  <a:gd name="T85" fmla="*/ 697379819 h 43"/>
                  <a:gd name="T86" fmla="*/ 616039463 w 52"/>
                  <a:gd name="T87" fmla="*/ 615123000 h 43"/>
                  <a:gd name="T88" fmla="*/ 600641053 w 52"/>
                  <a:gd name="T89" fmla="*/ 535694372 h 43"/>
                  <a:gd name="T90" fmla="*/ 683004002 w 52"/>
                  <a:gd name="T91" fmla="*/ 551128785 h 43"/>
                  <a:gd name="T92" fmla="*/ 762537350 w 52"/>
                  <a:gd name="T93" fmla="*/ 535694372 h 43"/>
                  <a:gd name="T94" fmla="*/ 795831735 w 52"/>
                  <a:gd name="T95" fmla="*/ 535694372 h 43"/>
                  <a:gd name="T96" fmla="*/ 780442638 w 52"/>
                  <a:gd name="T97" fmla="*/ 469257776 h 43"/>
                  <a:gd name="T98" fmla="*/ 731686675 w 52"/>
                  <a:gd name="T99" fmla="*/ 438439554 h 4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"/>
                  <a:gd name="T151" fmla="*/ 0 h 43"/>
                  <a:gd name="T152" fmla="*/ 52 w 52"/>
                  <a:gd name="T153" fmla="*/ 43 h 4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" h="43">
                    <a:moveTo>
                      <a:pt x="45" y="27"/>
                    </a:moveTo>
                    <a:cubicBezTo>
                      <a:pt x="44" y="26"/>
                      <a:pt x="45" y="25"/>
                      <a:pt x="46" y="25"/>
                    </a:cubicBezTo>
                    <a:cubicBezTo>
                      <a:pt x="47" y="24"/>
                      <a:pt x="49" y="25"/>
                      <a:pt x="49" y="24"/>
                    </a:cubicBezTo>
                    <a:cubicBezTo>
                      <a:pt x="49" y="21"/>
                      <a:pt x="47" y="23"/>
                      <a:pt x="47" y="21"/>
                    </a:cubicBezTo>
                    <a:cubicBezTo>
                      <a:pt x="47" y="19"/>
                      <a:pt x="52" y="19"/>
                      <a:pt x="50" y="17"/>
                    </a:cubicBezTo>
                    <a:cubicBezTo>
                      <a:pt x="48" y="15"/>
                      <a:pt x="47" y="17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3" y="19"/>
                      <a:pt x="44" y="20"/>
                      <a:pt x="44" y="21"/>
                    </a:cubicBezTo>
                    <a:cubicBezTo>
                      <a:pt x="43" y="22"/>
                      <a:pt x="43" y="23"/>
                      <a:pt x="42" y="22"/>
                    </a:cubicBezTo>
                    <a:cubicBezTo>
                      <a:pt x="41" y="21"/>
                      <a:pt x="42" y="20"/>
                      <a:pt x="41" y="19"/>
                    </a:cubicBezTo>
                    <a:cubicBezTo>
                      <a:pt x="40" y="19"/>
                      <a:pt x="39" y="20"/>
                      <a:pt x="38" y="20"/>
                    </a:cubicBezTo>
                    <a:cubicBezTo>
                      <a:pt x="36" y="19"/>
                      <a:pt x="38" y="17"/>
                      <a:pt x="35" y="16"/>
                    </a:cubicBezTo>
                    <a:cubicBezTo>
                      <a:pt x="35" y="16"/>
                      <a:pt x="35" y="15"/>
                      <a:pt x="36" y="14"/>
                    </a:cubicBezTo>
                    <a:cubicBezTo>
                      <a:pt x="34" y="14"/>
                      <a:pt x="33" y="13"/>
                      <a:pt x="34" y="10"/>
                    </a:cubicBezTo>
                    <a:cubicBezTo>
                      <a:pt x="33" y="7"/>
                      <a:pt x="35" y="7"/>
                      <a:pt x="35" y="5"/>
                    </a:cubicBezTo>
                    <a:cubicBezTo>
                      <a:pt x="34" y="4"/>
                      <a:pt x="33" y="3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3"/>
                      <a:pt x="32" y="4"/>
                      <a:pt x="30" y="4"/>
                    </a:cubicBezTo>
                    <a:cubicBezTo>
                      <a:pt x="30" y="3"/>
                      <a:pt x="31" y="2"/>
                      <a:pt x="30" y="2"/>
                    </a:cubicBezTo>
                    <a:cubicBezTo>
                      <a:pt x="29" y="2"/>
                      <a:pt x="28" y="2"/>
                      <a:pt x="28" y="2"/>
                    </a:cubicBezTo>
                    <a:cubicBezTo>
                      <a:pt x="27" y="2"/>
                      <a:pt x="28" y="1"/>
                      <a:pt x="27" y="0"/>
                    </a:cubicBezTo>
                    <a:cubicBezTo>
                      <a:pt x="24" y="1"/>
                      <a:pt x="24" y="2"/>
                      <a:pt x="23" y="2"/>
                    </a:cubicBezTo>
                    <a:cubicBezTo>
                      <a:pt x="21" y="2"/>
                      <a:pt x="18" y="2"/>
                      <a:pt x="16" y="1"/>
                    </a:cubicBezTo>
                    <a:cubicBezTo>
                      <a:pt x="13" y="1"/>
                      <a:pt x="11" y="2"/>
                      <a:pt x="10" y="3"/>
                    </a:cubicBezTo>
                    <a:cubicBezTo>
                      <a:pt x="10" y="4"/>
                      <a:pt x="12" y="4"/>
                      <a:pt x="11" y="5"/>
                    </a:cubicBezTo>
                    <a:cubicBezTo>
                      <a:pt x="10" y="8"/>
                      <a:pt x="8" y="9"/>
                      <a:pt x="6" y="9"/>
                    </a:cubicBezTo>
                    <a:cubicBezTo>
                      <a:pt x="4" y="10"/>
                      <a:pt x="5" y="8"/>
                      <a:pt x="4" y="8"/>
                    </a:cubicBezTo>
                    <a:cubicBezTo>
                      <a:pt x="3" y="7"/>
                      <a:pt x="2" y="7"/>
                      <a:pt x="1" y="9"/>
                    </a:cubicBezTo>
                    <a:cubicBezTo>
                      <a:pt x="0" y="11"/>
                      <a:pt x="2" y="12"/>
                      <a:pt x="4" y="12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9" y="14"/>
                      <a:pt x="9" y="17"/>
                      <a:pt x="11" y="17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6" y="18"/>
                      <a:pt x="15" y="20"/>
                      <a:pt x="15" y="21"/>
                    </a:cubicBezTo>
                    <a:cubicBezTo>
                      <a:pt x="15" y="22"/>
                      <a:pt x="16" y="23"/>
                      <a:pt x="16" y="24"/>
                    </a:cubicBezTo>
                    <a:cubicBezTo>
                      <a:pt x="18" y="29"/>
                      <a:pt x="21" y="26"/>
                      <a:pt x="23" y="28"/>
                    </a:cubicBezTo>
                    <a:cubicBezTo>
                      <a:pt x="23" y="29"/>
                      <a:pt x="22" y="30"/>
                      <a:pt x="25" y="31"/>
                    </a:cubicBezTo>
                    <a:cubicBezTo>
                      <a:pt x="25" y="32"/>
                      <a:pt x="24" y="33"/>
                      <a:pt x="25" y="34"/>
                    </a:cubicBezTo>
                    <a:cubicBezTo>
                      <a:pt x="25" y="35"/>
                      <a:pt x="26" y="36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8" y="39"/>
                      <a:pt x="29" y="40"/>
                      <a:pt x="30" y="40"/>
                    </a:cubicBezTo>
                    <a:cubicBezTo>
                      <a:pt x="31" y="41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1"/>
                      <a:pt x="36" y="39"/>
                      <a:pt x="38" y="38"/>
                    </a:cubicBezTo>
                    <a:cubicBezTo>
                      <a:pt x="39" y="36"/>
                      <a:pt x="36" y="34"/>
                      <a:pt x="37" y="33"/>
                    </a:cubicBezTo>
                    <a:cubicBezTo>
                      <a:pt x="39" y="32"/>
                      <a:pt x="40" y="34"/>
                      <a:pt x="42" y="34"/>
                    </a:cubicBezTo>
                    <a:cubicBezTo>
                      <a:pt x="45" y="34"/>
                      <a:pt x="45" y="33"/>
                      <a:pt x="47" y="33"/>
                    </a:cubicBezTo>
                    <a:cubicBezTo>
                      <a:pt x="48" y="33"/>
                      <a:pt x="49" y="34"/>
                      <a:pt x="49" y="33"/>
                    </a:cubicBezTo>
                    <a:cubicBezTo>
                      <a:pt x="50" y="31"/>
                      <a:pt x="47" y="31"/>
                      <a:pt x="48" y="29"/>
                    </a:cubicBezTo>
                    <a:cubicBezTo>
                      <a:pt x="48" y="28"/>
                      <a:pt x="47" y="27"/>
                      <a:pt x="45" y="27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Freeform 44"/>
              <p:cNvSpPr>
                <a:spLocks/>
              </p:cNvSpPr>
              <p:nvPr/>
            </p:nvSpPr>
            <p:spPr bwMode="auto">
              <a:xfrm>
                <a:off x="880" y="2489"/>
                <a:ext cx="222" cy="202"/>
              </a:xfrm>
              <a:custGeom>
                <a:avLst/>
                <a:gdLst>
                  <a:gd name="T0" fmla="*/ 65705451 w 35"/>
                  <a:gd name="T1" fmla="*/ 509208831 h 32"/>
                  <a:gd name="T2" fmla="*/ 99564876 w 35"/>
                  <a:gd name="T3" fmla="*/ 509208831 h 32"/>
                  <a:gd name="T4" fmla="*/ 99564876 w 35"/>
                  <a:gd name="T5" fmla="*/ 509208831 h 32"/>
                  <a:gd name="T6" fmla="*/ 199068150 w 35"/>
                  <a:gd name="T7" fmla="*/ 494083078 h 32"/>
                  <a:gd name="T8" fmla="*/ 249076381 w 35"/>
                  <a:gd name="T9" fmla="*/ 428542190 h 32"/>
                  <a:gd name="T10" fmla="*/ 298633052 w 35"/>
                  <a:gd name="T11" fmla="*/ 446122645 h 32"/>
                  <a:gd name="T12" fmla="*/ 366751655 w 35"/>
                  <a:gd name="T13" fmla="*/ 398231801 h 32"/>
                  <a:gd name="T14" fmla="*/ 432457435 w 35"/>
                  <a:gd name="T15" fmla="*/ 398231801 h 32"/>
                  <a:gd name="T16" fmla="*/ 466316708 w 35"/>
                  <a:gd name="T17" fmla="*/ 335466391 h 32"/>
                  <a:gd name="T18" fmla="*/ 547719582 w 35"/>
                  <a:gd name="T19" fmla="*/ 302369717 h 32"/>
                  <a:gd name="T20" fmla="*/ 581578855 w 35"/>
                  <a:gd name="T21" fmla="*/ 239604105 h 32"/>
                  <a:gd name="T22" fmla="*/ 581578855 w 35"/>
                  <a:gd name="T23" fmla="*/ 239604105 h 32"/>
                  <a:gd name="T24" fmla="*/ 565881458 w 35"/>
                  <a:gd name="T25" fmla="*/ 191713513 h 32"/>
                  <a:gd name="T26" fmla="*/ 565881458 w 35"/>
                  <a:gd name="T27" fmla="*/ 143753080 h 32"/>
                  <a:gd name="T28" fmla="*/ 532022185 w 35"/>
                  <a:gd name="T29" fmla="*/ 95851101 h 32"/>
                  <a:gd name="T30" fmla="*/ 416760139 w 35"/>
                  <a:gd name="T31" fmla="*/ 32776163 h 32"/>
                  <a:gd name="T32" fmla="*/ 416760139 w 35"/>
                  <a:gd name="T33" fmla="*/ 32776163 h 32"/>
                  <a:gd name="T34" fmla="*/ 332892381 w 35"/>
                  <a:gd name="T35" fmla="*/ 80666768 h 32"/>
                  <a:gd name="T36" fmla="*/ 298633052 w 35"/>
                  <a:gd name="T37" fmla="*/ 128627327 h 32"/>
                  <a:gd name="T38" fmla="*/ 214765294 w 35"/>
                  <a:gd name="T39" fmla="*/ 47900174 h 32"/>
                  <a:gd name="T40" fmla="*/ 165208776 w 35"/>
                  <a:gd name="T41" fmla="*/ 0 h 32"/>
                  <a:gd name="T42" fmla="*/ 133433917 w 35"/>
                  <a:gd name="T43" fmla="*/ 32776163 h 32"/>
                  <a:gd name="T44" fmla="*/ 49946794 w 35"/>
                  <a:gd name="T45" fmla="*/ 15184339 h 32"/>
                  <a:gd name="T46" fmla="*/ 33859413 w 35"/>
                  <a:gd name="T47" fmla="*/ 111037176 h 32"/>
                  <a:gd name="T48" fmla="*/ 0 w 35"/>
                  <a:gd name="T49" fmla="*/ 143753080 h 32"/>
                  <a:gd name="T50" fmla="*/ 33859413 w 35"/>
                  <a:gd name="T51" fmla="*/ 174123462 h 32"/>
                  <a:gd name="T52" fmla="*/ 15697175 w 35"/>
                  <a:gd name="T53" fmla="*/ 239604105 h 32"/>
                  <a:gd name="T54" fmla="*/ 49946794 w 35"/>
                  <a:gd name="T55" fmla="*/ 254790256 h 32"/>
                  <a:gd name="T56" fmla="*/ 33859413 w 35"/>
                  <a:gd name="T57" fmla="*/ 302369717 h 32"/>
                  <a:gd name="T58" fmla="*/ 49946794 w 35"/>
                  <a:gd name="T59" fmla="*/ 335466391 h 32"/>
                  <a:gd name="T60" fmla="*/ 49946794 w 35"/>
                  <a:gd name="T61" fmla="*/ 380640235 h 32"/>
                  <a:gd name="T62" fmla="*/ 65705451 w 35"/>
                  <a:gd name="T63" fmla="*/ 509208831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"/>
                  <a:gd name="T97" fmla="*/ 0 h 32"/>
                  <a:gd name="T98" fmla="*/ 35 w 35"/>
                  <a:gd name="T99" fmla="*/ 32 h 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" h="32">
                    <a:moveTo>
                      <a:pt x="4" y="32"/>
                    </a:moveTo>
                    <a:cubicBezTo>
                      <a:pt x="5" y="32"/>
                      <a:pt x="5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10" y="32"/>
                      <a:pt x="12" y="31"/>
                    </a:cubicBezTo>
                    <a:cubicBezTo>
                      <a:pt x="15" y="30"/>
                      <a:pt x="15" y="27"/>
                      <a:pt x="15" y="27"/>
                    </a:cubicBezTo>
                    <a:cubicBezTo>
                      <a:pt x="16" y="26"/>
                      <a:pt x="16" y="28"/>
                      <a:pt x="18" y="28"/>
                    </a:cubicBezTo>
                    <a:cubicBezTo>
                      <a:pt x="19" y="27"/>
                      <a:pt x="20" y="26"/>
                      <a:pt x="22" y="25"/>
                    </a:cubicBezTo>
                    <a:cubicBezTo>
                      <a:pt x="24" y="24"/>
                      <a:pt x="25" y="26"/>
                      <a:pt x="26" y="25"/>
                    </a:cubicBezTo>
                    <a:cubicBezTo>
                      <a:pt x="28" y="24"/>
                      <a:pt x="27" y="22"/>
                      <a:pt x="28" y="21"/>
                    </a:cubicBezTo>
                    <a:cubicBezTo>
                      <a:pt x="29" y="20"/>
                      <a:pt x="31" y="19"/>
                      <a:pt x="33" y="19"/>
                    </a:cubicBezTo>
                    <a:cubicBezTo>
                      <a:pt x="34" y="17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4" y="13"/>
                      <a:pt x="34" y="12"/>
                    </a:cubicBezTo>
                    <a:cubicBezTo>
                      <a:pt x="33" y="11"/>
                      <a:pt x="34" y="10"/>
                      <a:pt x="34" y="9"/>
                    </a:cubicBezTo>
                    <a:cubicBezTo>
                      <a:pt x="31" y="8"/>
                      <a:pt x="32" y="7"/>
                      <a:pt x="32" y="6"/>
                    </a:cubicBezTo>
                    <a:cubicBezTo>
                      <a:pt x="30" y="4"/>
                      <a:pt x="27" y="7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1" y="4"/>
                      <a:pt x="20" y="5"/>
                    </a:cubicBezTo>
                    <a:cubicBezTo>
                      <a:pt x="20" y="6"/>
                      <a:pt x="19" y="8"/>
                      <a:pt x="18" y="8"/>
                    </a:cubicBezTo>
                    <a:cubicBezTo>
                      <a:pt x="17" y="8"/>
                      <a:pt x="15" y="4"/>
                      <a:pt x="13" y="3"/>
                    </a:cubicBezTo>
                    <a:cubicBezTo>
                      <a:pt x="12" y="2"/>
                      <a:pt x="11" y="0"/>
                      <a:pt x="10" y="0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6" y="1"/>
                      <a:pt x="6" y="0"/>
                      <a:pt x="3" y="1"/>
                    </a:cubicBezTo>
                    <a:cubicBezTo>
                      <a:pt x="3" y="2"/>
                      <a:pt x="1" y="3"/>
                      <a:pt x="2" y="7"/>
                    </a:cubicBezTo>
                    <a:cubicBezTo>
                      <a:pt x="2" y="7"/>
                      <a:pt x="2" y="8"/>
                      <a:pt x="0" y="9"/>
                    </a:cubicBezTo>
                    <a:cubicBezTo>
                      <a:pt x="1" y="9"/>
                      <a:pt x="1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1" y="15"/>
                      <a:pt x="3" y="16"/>
                      <a:pt x="3" y="16"/>
                    </a:cubicBezTo>
                    <a:cubicBezTo>
                      <a:pt x="3" y="17"/>
                      <a:pt x="1" y="18"/>
                      <a:pt x="2" y="19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3" y="22"/>
                      <a:pt x="2" y="22"/>
                      <a:pt x="3" y="24"/>
                    </a:cubicBezTo>
                    <a:cubicBezTo>
                      <a:pt x="3" y="26"/>
                      <a:pt x="4" y="29"/>
                      <a:pt x="4" y="32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5" name="Freeform 45"/>
              <p:cNvSpPr>
                <a:spLocks/>
              </p:cNvSpPr>
              <p:nvPr/>
            </p:nvSpPr>
            <p:spPr bwMode="auto">
              <a:xfrm>
                <a:off x="595" y="2375"/>
                <a:ext cx="310" cy="361"/>
              </a:xfrm>
              <a:custGeom>
                <a:avLst/>
                <a:gdLst>
                  <a:gd name="T0" fmla="*/ 292448291 w 49"/>
                  <a:gd name="T1" fmla="*/ 737764635 h 57"/>
                  <a:gd name="T2" fmla="*/ 307904051 w 49"/>
                  <a:gd name="T3" fmla="*/ 737764635 h 57"/>
                  <a:gd name="T4" fmla="*/ 356572973 w 49"/>
                  <a:gd name="T5" fmla="*/ 918784629 h 57"/>
                  <a:gd name="T6" fmla="*/ 438899736 w 49"/>
                  <a:gd name="T7" fmla="*/ 802296116 h 57"/>
                  <a:gd name="T8" fmla="*/ 536298315 w 49"/>
                  <a:gd name="T9" fmla="*/ 820688516 h 57"/>
                  <a:gd name="T10" fmla="*/ 584966629 w 49"/>
                  <a:gd name="T11" fmla="*/ 786808739 h 57"/>
                  <a:gd name="T12" fmla="*/ 664861475 w 49"/>
                  <a:gd name="T13" fmla="*/ 820688516 h 57"/>
                  <a:gd name="T14" fmla="*/ 762259243 w 49"/>
                  <a:gd name="T15" fmla="*/ 802296116 h 57"/>
                  <a:gd name="T16" fmla="*/ 795472608 w 49"/>
                  <a:gd name="T17" fmla="*/ 820688516 h 57"/>
                  <a:gd name="T18" fmla="*/ 780088110 w 49"/>
                  <a:gd name="T19" fmla="*/ 688712424 h 57"/>
                  <a:gd name="T20" fmla="*/ 780088110 w 49"/>
                  <a:gd name="T21" fmla="*/ 639221237 h 57"/>
                  <a:gd name="T22" fmla="*/ 762259243 w 49"/>
                  <a:gd name="T23" fmla="*/ 605726526 h 57"/>
                  <a:gd name="T24" fmla="*/ 780088110 w 49"/>
                  <a:gd name="T25" fmla="*/ 556673099 h 57"/>
                  <a:gd name="T26" fmla="*/ 746803483 w 49"/>
                  <a:gd name="T27" fmla="*/ 541124922 h 57"/>
                  <a:gd name="T28" fmla="*/ 762259243 w 49"/>
                  <a:gd name="T29" fmla="*/ 476135009 h 57"/>
                  <a:gd name="T30" fmla="*/ 731419795 w 49"/>
                  <a:gd name="T31" fmla="*/ 427090499 h 57"/>
                  <a:gd name="T32" fmla="*/ 698135169 w 49"/>
                  <a:gd name="T33" fmla="*/ 409146498 h 57"/>
                  <a:gd name="T34" fmla="*/ 664861475 w 49"/>
                  <a:gd name="T35" fmla="*/ 378048117 h 57"/>
                  <a:gd name="T36" fmla="*/ 615808102 w 49"/>
                  <a:gd name="T37" fmla="*/ 378048117 h 57"/>
                  <a:gd name="T38" fmla="*/ 536298315 w 49"/>
                  <a:gd name="T39" fmla="*/ 261558794 h 57"/>
                  <a:gd name="T40" fmla="*/ 469741209 w 49"/>
                  <a:gd name="T41" fmla="*/ 261558794 h 57"/>
                  <a:gd name="T42" fmla="*/ 421072793 w 49"/>
                  <a:gd name="T43" fmla="*/ 212128661 h 57"/>
                  <a:gd name="T44" fmla="*/ 374847024 w 49"/>
                  <a:gd name="T45" fmla="*/ 196568931 h 57"/>
                  <a:gd name="T46" fmla="*/ 341177745 w 49"/>
                  <a:gd name="T47" fmla="*/ 132037754 h 57"/>
                  <a:gd name="T48" fmla="*/ 243779571 w 49"/>
                  <a:gd name="T49" fmla="*/ 98483991 h 57"/>
                  <a:gd name="T50" fmla="*/ 195120316 w 49"/>
                  <a:gd name="T51" fmla="*/ 82995144 h 57"/>
                  <a:gd name="T52" fmla="*/ 179725190 w 49"/>
                  <a:gd name="T53" fmla="*/ 0 h 57"/>
                  <a:gd name="T54" fmla="*/ 161837208 w 49"/>
                  <a:gd name="T55" fmla="*/ 33494014 h 57"/>
                  <a:gd name="T56" fmla="*/ 64124758 w 49"/>
                  <a:gd name="T57" fmla="*/ 64602085 h 57"/>
                  <a:gd name="T58" fmla="*/ 48668732 w 49"/>
                  <a:gd name="T59" fmla="*/ 132037754 h 57"/>
                  <a:gd name="T60" fmla="*/ 0 w 49"/>
                  <a:gd name="T61" fmla="*/ 163076450 h 57"/>
                  <a:gd name="T62" fmla="*/ 15385605 w 49"/>
                  <a:gd name="T63" fmla="*/ 163076450 h 57"/>
                  <a:gd name="T64" fmla="*/ 48668732 w 49"/>
                  <a:gd name="T65" fmla="*/ 246071619 h 57"/>
                  <a:gd name="T66" fmla="*/ 97337464 w 49"/>
                  <a:gd name="T67" fmla="*/ 246071619 h 57"/>
                  <a:gd name="T68" fmla="*/ 112783836 w 49"/>
                  <a:gd name="T69" fmla="*/ 279564101 h 57"/>
                  <a:gd name="T70" fmla="*/ 179725190 w 49"/>
                  <a:gd name="T71" fmla="*/ 310603101 h 57"/>
                  <a:gd name="T72" fmla="*/ 210505928 w 49"/>
                  <a:gd name="T73" fmla="*/ 393598119 h 57"/>
                  <a:gd name="T74" fmla="*/ 130995331 w 49"/>
                  <a:gd name="T75" fmla="*/ 476135009 h 57"/>
                  <a:gd name="T76" fmla="*/ 161837208 w 49"/>
                  <a:gd name="T77" fmla="*/ 541124922 h 57"/>
                  <a:gd name="T78" fmla="*/ 210505928 w 49"/>
                  <a:gd name="T79" fmla="*/ 590167405 h 57"/>
                  <a:gd name="T80" fmla="*/ 259235332 w 49"/>
                  <a:gd name="T81" fmla="*/ 590167405 h 57"/>
                  <a:gd name="T82" fmla="*/ 259235332 w 49"/>
                  <a:gd name="T83" fmla="*/ 654769414 h 57"/>
                  <a:gd name="T84" fmla="*/ 292448291 w 49"/>
                  <a:gd name="T85" fmla="*/ 737764635 h 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"/>
                  <a:gd name="T130" fmla="*/ 0 h 57"/>
                  <a:gd name="T131" fmla="*/ 49 w 49"/>
                  <a:gd name="T132" fmla="*/ 57 h 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" h="57">
                    <a:moveTo>
                      <a:pt x="18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7"/>
                      <a:pt x="15" y="57"/>
                      <a:pt x="22" y="56"/>
                    </a:cubicBezTo>
                    <a:cubicBezTo>
                      <a:pt x="28" y="55"/>
                      <a:pt x="23" y="50"/>
                      <a:pt x="27" y="49"/>
                    </a:cubicBezTo>
                    <a:cubicBezTo>
                      <a:pt x="30" y="47"/>
                      <a:pt x="31" y="51"/>
                      <a:pt x="33" y="50"/>
                    </a:cubicBezTo>
                    <a:cubicBezTo>
                      <a:pt x="34" y="49"/>
                      <a:pt x="35" y="48"/>
                      <a:pt x="36" y="48"/>
                    </a:cubicBezTo>
                    <a:cubicBezTo>
                      <a:pt x="38" y="48"/>
                      <a:pt x="38" y="50"/>
                      <a:pt x="41" y="50"/>
                    </a:cubicBezTo>
                    <a:cubicBezTo>
                      <a:pt x="44" y="51"/>
                      <a:pt x="46" y="49"/>
                      <a:pt x="47" y="49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47"/>
                      <a:pt x="48" y="44"/>
                      <a:pt x="48" y="42"/>
                    </a:cubicBezTo>
                    <a:cubicBezTo>
                      <a:pt x="47" y="40"/>
                      <a:pt x="48" y="40"/>
                      <a:pt x="48" y="39"/>
                    </a:cubicBezTo>
                    <a:cubicBezTo>
                      <a:pt x="48" y="38"/>
                      <a:pt x="47" y="38"/>
                      <a:pt x="47" y="37"/>
                    </a:cubicBezTo>
                    <a:cubicBezTo>
                      <a:pt x="46" y="36"/>
                      <a:pt x="48" y="35"/>
                      <a:pt x="48" y="34"/>
                    </a:cubicBezTo>
                    <a:cubicBezTo>
                      <a:pt x="48" y="34"/>
                      <a:pt x="46" y="33"/>
                      <a:pt x="46" y="33"/>
                    </a:cubicBezTo>
                    <a:cubicBezTo>
                      <a:pt x="46" y="31"/>
                      <a:pt x="47" y="30"/>
                      <a:pt x="47" y="29"/>
                    </a:cubicBezTo>
                    <a:cubicBezTo>
                      <a:pt x="46" y="28"/>
                      <a:pt x="46" y="27"/>
                      <a:pt x="45" y="26"/>
                    </a:cubicBezTo>
                    <a:cubicBezTo>
                      <a:pt x="44" y="25"/>
                      <a:pt x="43" y="26"/>
                      <a:pt x="43" y="25"/>
                    </a:cubicBezTo>
                    <a:cubicBezTo>
                      <a:pt x="42" y="25"/>
                      <a:pt x="42" y="23"/>
                      <a:pt x="41" y="23"/>
                    </a:cubicBezTo>
                    <a:cubicBezTo>
                      <a:pt x="40" y="23"/>
                      <a:pt x="39" y="24"/>
                      <a:pt x="38" y="23"/>
                    </a:cubicBezTo>
                    <a:cubicBezTo>
                      <a:pt x="36" y="22"/>
                      <a:pt x="36" y="17"/>
                      <a:pt x="33" y="16"/>
                    </a:cubicBezTo>
                    <a:cubicBezTo>
                      <a:pt x="31" y="15"/>
                      <a:pt x="30" y="17"/>
                      <a:pt x="29" y="16"/>
                    </a:cubicBezTo>
                    <a:cubicBezTo>
                      <a:pt x="27" y="16"/>
                      <a:pt x="27" y="14"/>
                      <a:pt x="26" y="13"/>
                    </a:cubicBezTo>
                    <a:cubicBezTo>
                      <a:pt x="25" y="12"/>
                      <a:pt x="24" y="13"/>
                      <a:pt x="23" y="12"/>
                    </a:cubicBezTo>
                    <a:cubicBezTo>
                      <a:pt x="22" y="11"/>
                      <a:pt x="22" y="10"/>
                      <a:pt x="21" y="8"/>
                    </a:cubicBezTo>
                    <a:cubicBezTo>
                      <a:pt x="18" y="9"/>
                      <a:pt x="17" y="7"/>
                      <a:pt x="15" y="6"/>
                    </a:cubicBezTo>
                    <a:cubicBezTo>
                      <a:pt x="14" y="6"/>
                      <a:pt x="13" y="6"/>
                      <a:pt x="12" y="5"/>
                    </a:cubicBezTo>
                    <a:cubicBezTo>
                      <a:pt x="11" y="4"/>
                      <a:pt x="13" y="1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3"/>
                      <a:pt x="5" y="4"/>
                      <a:pt x="4" y="4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2" y="9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5" y="13"/>
                      <a:pt x="2" y="14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6" y="15"/>
                      <a:pt x="6" y="17"/>
                      <a:pt x="7" y="17"/>
                    </a:cubicBezTo>
                    <a:cubicBezTo>
                      <a:pt x="8" y="18"/>
                      <a:pt x="9" y="16"/>
                      <a:pt x="11" y="19"/>
                    </a:cubicBezTo>
                    <a:cubicBezTo>
                      <a:pt x="12" y="21"/>
                      <a:pt x="13" y="22"/>
                      <a:pt x="13" y="24"/>
                    </a:cubicBezTo>
                    <a:cubicBezTo>
                      <a:pt x="12" y="26"/>
                      <a:pt x="9" y="27"/>
                      <a:pt x="8" y="29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2" y="34"/>
                      <a:pt x="11" y="36"/>
                      <a:pt x="13" y="36"/>
                    </a:cubicBezTo>
                    <a:cubicBezTo>
                      <a:pt x="14" y="37"/>
                      <a:pt x="14" y="36"/>
                      <a:pt x="16" y="36"/>
                    </a:cubicBezTo>
                    <a:cubicBezTo>
                      <a:pt x="16" y="36"/>
                      <a:pt x="15" y="38"/>
                      <a:pt x="16" y="40"/>
                    </a:cubicBezTo>
                    <a:cubicBezTo>
                      <a:pt x="16" y="41"/>
                      <a:pt x="18" y="43"/>
                      <a:pt x="18" y="45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Freeform 46"/>
              <p:cNvSpPr>
                <a:spLocks/>
              </p:cNvSpPr>
              <p:nvPr/>
            </p:nvSpPr>
            <p:spPr bwMode="auto">
              <a:xfrm>
                <a:off x="665" y="2274"/>
                <a:ext cx="209" cy="228"/>
              </a:xfrm>
              <a:custGeom>
                <a:avLst/>
                <a:gdLst>
                  <a:gd name="T0" fmla="*/ 409146216 w 33"/>
                  <a:gd name="T1" fmla="*/ 590166502 h 36"/>
                  <a:gd name="T2" fmla="*/ 442640617 w 33"/>
                  <a:gd name="T3" fmla="*/ 525635436 h 36"/>
                  <a:gd name="T4" fmla="*/ 507242613 w 33"/>
                  <a:gd name="T5" fmla="*/ 507242633 h 36"/>
                  <a:gd name="T6" fmla="*/ 507242613 w 33"/>
                  <a:gd name="T7" fmla="*/ 378048058 h 36"/>
                  <a:gd name="T8" fmla="*/ 541124411 w 33"/>
                  <a:gd name="T9" fmla="*/ 344167881 h 36"/>
                  <a:gd name="T10" fmla="*/ 525635416 w 33"/>
                  <a:gd name="T11" fmla="*/ 310602850 h 36"/>
                  <a:gd name="T12" fmla="*/ 442640617 w 33"/>
                  <a:gd name="T13" fmla="*/ 295114056 h 36"/>
                  <a:gd name="T14" fmla="*/ 427090416 w 33"/>
                  <a:gd name="T15" fmla="*/ 212128627 h 36"/>
                  <a:gd name="T16" fmla="*/ 378048044 w 33"/>
                  <a:gd name="T17" fmla="*/ 230521582 h 36"/>
                  <a:gd name="T18" fmla="*/ 310602838 w 33"/>
                  <a:gd name="T19" fmla="*/ 114032328 h 36"/>
                  <a:gd name="T20" fmla="*/ 230521573 w 33"/>
                  <a:gd name="T21" fmla="*/ 64602075 h 36"/>
                  <a:gd name="T22" fmla="*/ 163076418 w 33"/>
                  <a:gd name="T23" fmla="*/ 0 h 36"/>
                  <a:gd name="T24" fmla="*/ 132037627 w 33"/>
                  <a:gd name="T25" fmla="*/ 114032328 h 36"/>
                  <a:gd name="T26" fmla="*/ 98483972 w 33"/>
                  <a:gd name="T27" fmla="*/ 181081729 h 36"/>
                  <a:gd name="T28" fmla="*/ 82995128 w 33"/>
                  <a:gd name="T29" fmla="*/ 261558753 h 36"/>
                  <a:gd name="T30" fmla="*/ 0 w 33"/>
                  <a:gd name="T31" fmla="*/ 261558753 h 36"/>
                  <a:gd name="T32" fmla="*/ 0 w 33"/>
                  <a:gd name="T33" fmla="*/ 261558753 h 36"/>
                  <a:gd name="T34" fmla="*/ 15550106 w 33"/>
                  <a:gd name="T35" fmla="*/ 344167881 h 36"/>
                  <a:gd name="T36" fmla="*/ 64602073 w 33"/>
                  <a:gd name="T37" fmla="*/ 359655053 h 36"/>
                  <a:gd name="T38" fmla="*/ 163076418 w 33"/>
                  <a:gd name="T39" fmla="*/ 393598057 h 36"/>
                  <a:gd name="T40" fmla="*/ 196568893 w 33"/>
                  <a:gd name="T41" fmla="*/ 458200158 h 36"/>
                  <a:gd name="T42" fmla="*/ 246071369 w 33"/>
                  <a:gd name="T43" fmla="*/ 476134529 h 36"/>
                  <a:gd name="T44" fmla="*/ 295114045 w 33"/>
                  <a:gd name="T45" fmla="*/ 525635436 h 36"/>
                  <a:gd name="T46" fmla="*/ 359655039 w 33"/>
                  <a:gd name="T47" fmla="*/ 525635436 h 36"/>
                  <a:gd name="T48" fmla="*/ 409146216 w 33"/>
                  <a:gd name="T49" fmla="*/ 590166502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36"/>
                  <a:gd name="T77" fmla="*/ 33 w 33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36">
                    <a:moveTo>
                      <a:pt x="25" y="36"/>
                    </a:moveTo>
                    <a:cubicBezTo>
                      <a:pt x="25" y="35"/>
                      <a:pt x="26" y="34"/>
                      <a:pt x="27" y="32"/>
                    </a:cubicBezTo>
                    <a:cubicBezTo>
                      <a:pt x="28" y="32"/>
                      <a:pt x="30" y="32"/>
                      <a:pt x="31" y="31"/>
                    </a:cubicBezTo>
                    <a:cubicBezTo>
                      <a:pt x="32" y="28"/>
                      <a:pt x="30" y="25"/>
                      <a:pt x="31" y="23"/>
                    </a:cubicBezTo>
                    <a:cubicBezTo>
                      <a:pt x="31" y="22"/>
                      <a:pt x="33" y="22"/>
                      <a:pt x="33" y="21"/>
                    </a:cubicBezTo>
                    <a:cubicBezTo>
                      <a:pt x="33" y="21"/>
                      <a:pt x="33" y="20"/>
                      <a:pt x="32" y="19"/>
                    </a:cubicBezTo>
                    <a:cubicBezTo>
                      <a:pt x="30" y="18"/>
                      <a:pt x="29" y="19"/>
                      <a:pt x="27" y="18"/>
                    </a:cubicBezTo>
                    <a:cubicBezTo>
                      <a:pt x="26" y="17"/>
                      <a:pt x="27" y="15"/>
                      <a:pt x="26" y="13"/>
                    </a:cubicBezTo>
                    <a:cubicBezTo>
                      <a:pt x="24" y="12"/>
                      <a:pt x="24" y="14"/>
                      <a:pt x="23" y="14"/>
                    </a:cubicBezTo>
                    <a:cubicBezTo>
                      <a:pt x="19" y="13"/>
                      <a:pt x="21" y="9"/>
                      <a:pt x="19" y="7"/>
                    </a:cubicBezTo>
                    <a:cubicBezTo>
                      <a:pt x="17" y="5"/>
                      <a:pt x="15" y="5"/>
                      <a:pt x="14" y="4"/>
                    </a:cubicBezTo>
                    <a:cubicBezTo>
                      <a:pt x="13" y="2"/>
                      <a:pt x="12" y="1"/>
                      <a:pt x="10" y="0"/>
                    </a:cubicBezTo>
                    <a:cubicBezTo>
                      <a:pt x="7" y="1"/>
                      <a:pt x="9" y="5"/>
                      <a:pt x="8" y="7"/>
                    </a:cubicBezTo>
                    <a:cubicBezTo>
                      <a:pt x="8" y="9"/>
                      <a:pt x="6" y="7"/>
                      <a:pt x="6" y="11"/>
                    </a:cubicBezTo>
                    <a:cubicBezTo>
                      <a:pt x="6" y="12"/>
                      <a:pt x="7" y="15"/>
                      <a:pt x="5" y="16"/>
                    </a:cubicBezTo>
                    <a:cubicBezTo>
                      <a:pt x="4" y="16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0" y="20"/>
                      <a:pt x="1" y="21"/>
                    </a:cubicBezTo>
                    <a:cubicBezTo>
                      <a:pt x="2" y="22"/>
                      <a:pt x="3" y="22"/>
                      <a:pt x="4" y="22"/>
                    </a:cubicBezTo>
                    <a:cubicBezTo>
                      <a:pt x="6" y="23"/>
                      <a:pt x="7" y="25"/>
                      <a:pt x="10" y="24"/>
                    </a:cubicBezTo>
                    <a:cubicBezTo>
                      <a:pt x="11" y="26"/>
                      <a:pt x="11" y="27"/>
                      <a:pt x="12" y="28"/>
                    </a:cubicBezTo>
                    <a:cubicBezTo>
                      <a:pt x="13" y="29"/>
                      <a:pt x="14" y="28"/>
                      <a:pt x="15" y="29"/>
                    </a:cubicBezTo>
                    <a:cubicBezTo>
                      <a:pt x="16" y="30"/>
                      <a:pt x="16" y="32"/>
                      <a:pt x="18" y="32"/>
                    </a:cubicBezTo>
                    <a:cubicBezTo>
                      <a:pt x="19" y="33"/>
                      <a:pt x="20" y="31"/>
                      <a:pt x="22" y="32"/>
                    </a:cubicBezTo>
                    <a:cubicBezTo>
                      <a:pt x="23" y="32"/>
                      <a:pt x="24" y="34"/>
                      <a:pt x="25" y="36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823" y="2381"/>
                <a:ext cx="215" cy="165"/>
              </a:xfrm>
              <a:custGeom>
                <a:avLst/>
                <a:gdLst>
                  <a:gd name="T0" fmla="*/ 306901182 w 34"/>
                  <a:gd name="T1" fmla="*/ 65907149 h 26"/>
                  <a:gd name="T2" fmla="*/ 291492215 w 34"/>
                  <a:gd name="T3" fmla="*/ 0 h 26"/>
                  <a:gd name="T4" fmla="*/ 227620145 w 34"/>
                  <a:gd name="T5" fmla="*/ 65907149 h 26"/>
                  <a:gd name="T6" fmla="*/ 112405339 w 34"/>
                  <a:gd name="T7" fmla="*/ 50169136 h 26"/>
                  <a:gd name="T8" fmla="*/ 130179406 w 34"/>
                  <a:gd name="T9" fmla="*/ 65907149 h 26"/>
                  <a:gd name="T10" fmla="*/ 97056850 w 34"/>
                  <a:gd name="T11" fmla="*/ 99875867 h 26"/>
                  <a:gd name="T12" fmla="*/ 97056850 w 34"/>
                  <a:gd name="T13" fmla="*/ 234242968 h 26"/>
                  <a:gd name="T14" fmla="*/ 33184970 w 34"/>
                  <a:gd name="T15" fmla="*/ 249992188 h 26"/>
                  <a:gd name="T16" fmla="*/ 0 w 34"/>
                  <a:gd name="T17" fmla="*/ 318380962 h 26"/>
                  <a:gd name="T18" fmla="*/ 33184970 w 34"/>
                  <a:gd name="T19" fmla="*/ 368097427 h 26"/>
                  <a:gd name="T20" fmla="*/ 81646112 w 34"/>
                  <a:gd name="T21" fmla="*/ 368097427 h 26"/>
                  <a:gd name="T22" fmla="*/ 112405339 w 34"/>
                  <a:gd name="T23" fmla="*/ 400036950 h 26"/>
                  <a:gd name="T24" fmla="*/ 145518258 w 34"/>
                  <a:gd name="T25" fmla="*/ 418256803 h 26"/>
                  <a:gd name="T26" fmla="*/ 145518258 w 34"/>
                  <a:gd name="T27" fmla="*/ 434004297 h 26"/>
                  <a:gd name="T28" fmla="*/ 179086775 w 34"/>
                  <a:gd name="T29" fmla="*/ 400036950 h 26"/>
                  <a:gd name="T30" fmla="*/ 194495944 w 34"/>
                  <a:gd name="T31" fmla="*/ 299699109 h 26"/>
                  <a:gd name="T32" fmla="*/ 276143751 w 34"/>
                  <a:gd name="T33" fmla="*/ 318380962 h 26"/>
                  <a:gd name="T34" fmla="*/ 306901182 w 34"/>
                  <a:gd name="T35" fmla="*/ 283959637 h 26"/>
                  <a:gd name="T36" fmla="*/ 355364285 w 34"/>
                  <a:gd name="T37" fmla="*/ 334128354 h 26"/>
                  <a:gd name="T38" fmla="*/ 437082359 w 34"/>
                  <a:gd name="T39" fmla="*/ 418256803 h 26"/>
                  <a:gd name="T40" fmla="*/ 467767955 w 34"/>
                  <a:gd name="T41" fmla="*/ 368097427 h 26"/>
                  <a:gd name="T42" fmla="*/ 549860078 w 34"/>
                  <a:gd name="T43" fmla="*/ 318380962 h 26"/>
                  <a:gd name="T44" fmla="*/ 534520922 w 34"/>
                  <a:gd name="T45" fmla="*/ 268211838 h 26"/>
                  <a:gd name="T46" fmla="*/ 534520922 w 34"/>
                  <a:gd name="T47" fmla="*/ 199823115 h 26"/>
                  <a:gd name="T48" fmla="*/ 467767955 w 34"/>
                  <a:gd name="T49" fmla="*/ 199823115 h 26"/>
                  <a:gd name="T50" fmla="*/ 388548939 w 34"/>
                  <a:gd name="T51" fmla="*/ 150045016 h 26"/>
                  <a:gd name="T52" fmla="*/ 355364285 w 34"/>
                  <a:gd name="T53" fmla="*/ 115685223 h 26"/>
                  <a:gd name="T54" fmla="*/ 306901182 w 34"/>
                  <a:gd name="T55" fmla="*/ 65907149 h 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"/>
                  <a:gd name="T85" fmla="*/ 0 h 26"/>
                  <a:gd name="T86" fmla="*/ 34 w 34"/>
                  <a:gd name="T87" fmla="*/ 26 h 2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" h="26">
                    <a:moveTo>
                      <a:pt x="19" y="4"/>
                    </a:moveTo>
                    <a:cubicBezTo>
                      <a:pt x="19" y="3"/>
                      <a:pt x="19" y="1"/>
                      <a:pt x="18" y="0"/>
                    </a:cubicBezTo>
                    <a:cubicBezTo>
                      <a:pt x="15" y="0"/>
                      <a:pt x="14" y="2"/>
                      <a:pt x="14" y="4"/>
                    </a:cubicBezTo>
                    <a:cubicBezTo>
                      <a:pt x="12" y="4"/>
                      <a:pt x="10" y="3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6" y="5"/>
                      <a:pt x="6" y="6"/>
                    </a:cubicBezTo>
                    <a:cubicBezTo>
                      <a:pt x="5" y="8"/>
                      <a:pt x="7" y="11"/>
                      <a:pt x="6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2"/>
                      <a:pt x="2" y="22"/>
                    </a:cubicBezTo>
                    <a:cubicBezTo>
                      <a:pt x="3" y="23"/>
                      <a:pt x="4" y="22"/>
                      <a:pt x="5" y="22"/>
                    </a:cubicBezTo>
                    <a:cubicBezTo>
                      <a:pt x="6" y="22"/>
                      <a:pt x="6" y="24"/>
                      <a:pt x="7" y="24"/>
                    </a:cubicBezTo>
                    <a:cubicBezTo>
                      <a:pt x="7" y="25"/>
                      <a:pt x="8" y="24"/>
                      <a:pt x="9" y="25"/>
                    </a:cubicBezTo>
                    <a:cubicBezTo>
                      <a:pt x="9" y="25"/>
                      <a:pt x="9" y="25"/>
                      <a:pt x="9" y="26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0" y="20"/>
                      <a:pt x="12" y="19"/>
                      <a:pt x="12" y="18"/>
                    </a:cubicBezTo>
                    <a:cubicBezTo>
                      <a:pt x="15" y="17"/>
                      <a:pt x="15" y="18"/>
                      <a:pt x="17" y="19"/>
                    </a:cubicBezTo>
                    <a:cubicBezTo>
                      <a:pt x="18" y="19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5"/>
                      <a:pt x="27" y="25"/>
                    </a:cubicBezTo>
                    <a:cubicBezTo>
                      <a:pt x="28" y="25"/>
                      <a:pt x="29" y="23"/>
                      <a:pt x="29" y="22"/>
                    </a:cubicBezTo>
                    <a:cubicBezTo>
                      <a:pt x="30" y="21"/>
                      <a:pt x="33" y="21"/>
                      <a:pt x="34" y="19"/>
                    </a:cubicBezTo>
                    <a:cubicBezTo>
                      <a:pt x="34" y="18"/>
                      <a:pt x="33" y="17"/>
                      <a:pt x="33" y="16"/>
                    </a:cubicBezTo>
                    <a:cubicBezTo>
                      <a:pt x="33" y="15"/>
                      <a:pt x="34" y="13"/>
                      <a:pt x="33" y="12"/>
                    </a:cubicBezTo>
                    <a:cubicBezTo>
                      <a:pt x="32" y="11"/>
                      <a:pt x="31" y="12"/>
                      <a:pt x="29" y="12"/>
                    </a:cubicBezTo>
                    <a:cubicBezTo>
                      <a:pt x="27" y="12"/>
                      <a:pt x="27" y="9"/>
                      <a:pt x="24" y="9"/>
                    </a:cubicBezTo>
                    <a:cubicBezTo>
                      <a:pt x="23" y="9"/>
                      <a:pt x="23" y="8"/>
                      <a:pt x="22" y="7"/>
                    </a:cubicBezTo>
                    <a:cubicBezTo>
                      <a:pt x="20" y="7"/>
                      <a:pt x="19" y="6"/>
                      <a:pt x="19" y="4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741" y="2229"/>
                <a:ext cx="196" cy="178"/>
              </a:xfrm>
              <a:custGeom>
                <a:avLst/>
                <a:gdLst>
                  <a:gd name="T0" fmla="*/ 0 w 31"/>
                  <a:gd name="T1" fmla="*/ 135971366 h 28"/>
                  <a:gd name="T2" fmla="*/ 0 w 31"/>
                  <a:gd name="T3" fmla="*/ 135971366 h 28"/>
                  <a:gd name="T4" fmla="*/ 33088168 w 31"/>
                  <a:gd name="T5" fmla="*/ 101511872 h 28"/>
                  <a:gd name="T6" fmla="*/ 81576318 w 31"/>
                  <a:gd name="T7" fmla="*/ 119993378 h 28"/>
                  <a:gd name="T8" fmla="*/ 81576318 w 31"/>
                  <a:gd name="T9" fmla="*/ 101511872 h 28"/>
                  <a:gd name="T10" fmla="*/ 112299475 w 31"/>
                  <a:gd name="T11" fmla="*/ 85210535 h 28"/>
                  <a:gd name="T12" fmla="*/ 145389426 w 31"/>
                  <a:gd name="T13" fmla="*/ 50760844 h 28"/>
                  <a:gd name="T14" fmla="*/ 178932984 w 31"/>
                  <a:gd name="T15" fmla="*/ 0 h 28"/>
                  <a:gd name="T16" fmla="*/ 194259422 w 31"/>
                  <a:gd name="T17" fmla="*/ 50760844 h 28"/>
                  <a:gd name="T18" fmla="*/ 273410272 w 31"/>
                  <a:gd name="T19" fmla="*/ 85210535 h 28"/>
                  <a:gd name="T20" fmla="*/ 258074022 w 31"/>
                  <a:gd name="T21" fmla="*/ 135971366 h 28"/>
                  <a:gd name="T22" fmla="*/ 273410272 w 31"/>
                  <a:gd name="T23" fmla="*/ 170754285 h 28"/>
                  <a:gd name="T24" fmla="*/ 273410272 w 31"/>
                  <a:gd name="T25" fmla="*/ 202628381 h 28"/>
                  <a:gd name="T26" fmla="*/ 339648848 w 31"/>
                  <a:gd name="T27" fmla="*/ 271871125 h 28"/>
                  <a:gd name="T28" fmla="*/ 451950295 w 31"/>
                  <a:gd name="T29" fmla="*/ 221577289 h 28"/>
                  <a:gd name="T30" fmla="*/ 451950295 w 31"/>
                  <a:gd name="T31" fmla="*/ 288244069 h 28"/>
                  <a:gd name="T32" fmla="*/ 500436889 w 31"/>
                  <a:gd name="T33" fmla="*/ 338599950 h 28"/>
                  <a:gd name="T34" fmla="*/ 467286343 w 31"/>
                  <a:gd name="T35" fmla="*/ 424205721 h 28"/>
                  <a:gd name="T36" fmla="*/ 436622340 w 31"/>
                  <a:gd name="T37" fmla="*/ 474966323 h 28"/>
                  <a:gd name="T38" fmla="*/ 321887357 w 31"/>
                  <a:gd name="T39" fmla="*/ 458593582 h 28"/>
                  <a:gd name="T40" fmla="*/ 321887357 w 31"/>
                  <a:gd name="T41" fmla="*/ 440183302 h 28"/>
                  <a:gd name="T42" fmla="*/ 242746067 w 31"/>
                  <a:gd name="T43" fmla="*/ 424205721 h 28"/>
                  <a:gd name="T44" fmla="*/ 227410019 w 31"/>
                  <a:gd name="T45" fmla="*/ 338599950 h 28"/>
                  <a:gd name="T46" fmla="*/ 178932984 w 31"/>
                  <a:gd name="T47" fmla="*/ 357475065 h 28"/>
                  <a:gd name="T48" fmla="*/ 112299475 w 31"/>
                  <a:gd name="T49" fmla="*/ 237483162 h 28"/>
                  <a:gd name="T50" fmla="*/ 33088168 w 31"/>
                  <a:gd name="T51" fmla="*/ 186722407 h 28"/>
                  <a:gd name="T52" fmla="*/ 0 w 31"/>
                  <a:gd name="T53" fmla="*/ 135971366 h 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8"/>
                  <a:gd name="T83" fmla="*/ 31 w 31"/>
                  <a:gd name="T84" fmla="*/ 28 h 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8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8" y="5"/>
                      <a:pt x="8" y="4"/>
                      <a:pt x="9" y="3"/>
                    </a:cubicBezTo>
                    <a:cubicBezTo>
                      <a:pt x="10" y="2"/>
                      <a:pt x="10" y="1"/>
                      <a:pt x="11" y="0"/>
                    </a:cubicBezTo>
                    <a:cubicBezTo>
                      <a:pt x="12" y="1"/>
                      <a:pt x="11" y="3"/>
                      <a:pt x="12" y="3"/>
                    </a:cubicBezTo>
                    <a:cubicBezTo>
                      <a:pt x="14" y="5"/>
                      <a:pt x="16" y="3"/>
                      <a:pt x="17" y="5"/>
                    </a:cubicBezTo>
                    <a:cubicBezTo>
                      <a:pt x="18" y="6"/>
                      <a:pt x="16" y="7"/>
                      <a:pt x="16" y="8"/>
                    </a:cubicBezTo>
                    <a:cubicBezTo>
                      <a:pt x="16" y="9"/>
                      <a:pt x="17" y="9"/>
                      <a:pt x="17" y="10"/>
                    </a:cubicBezTo>
                    <a:cubicBezTo>
                      <a:pt x="17" y="11"/>
                      <a:pt x="17" y="12"/>
                      <a:pt x="17" y="12"/>
                    </a:cubicBezTo>
                    <a:cubicBezTo>
                      <a:pt x="17" y="13"/>
                      <a:pt x="19" y="15"/>
                      <a:pt x="21" y="16"/>
                    </a:cubicBezTo>
                    <a:cubicBezTo>
                      <a:pt x="26" y="16"/>
                      <a:pt x="26" y="13"/>
                      <a:pt x="28" y="13"/>
                    </a:cubicBezTo>
                    <a:cubicBezTo>
                      <a:pt x="29" y="14"/>
                      <a:pt x="28" y="16"/>
                      <a:pt x="28" y="17"/>
                    </a:cubicBezTo>
                    <a:cubicBezTo>
                      <a:pt x="28" y="17"/>
                      <a:pt x="31" y="16"/>
                      <a:pt x="31" y="20"/>
                    </a:cubicBezTo>
                    <a:cubicBezTo>
                      <a:pt x="31" y="21"/>
                      <a:pt x="30" y="23"/>
                      <a:pt x="29" y="25"/>
                    </a:cubicBezTo>
                    <a:cubicBezTo>
                      <a:pt x="28" y="25"/>
                      <a:pt x="27" y="27"/>
                      <a:pt x="27" y="28"/>
                    </a:cubicBezTo>
                    <a:cubicBezTo>
                      <a:pt x="25" y="28"/>
                      <a:pt x="23" y="27"/>
                      <a:pt x="20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8" y="25"/>
                      <a:pt x="17" y="26"/>
                      <a:pt x="15" y="25"/>
                    </a:cubicBezTo>
                    <a:cubicBezTo>
                      <a:pt x="14" y="24"/>
                      <a:pt x="15" y="22"/>
                      <a:pt x="14" y="20"/>
                    </a:cubicBezTo>
                    <a:cubicBezTo>
                      <a:pt x="12" y="19"/>
                      <a:pt x="12" y="21"/>
                      <a:pt x="11" y="21"/>
                    </a:cubicBezTo>
                    <a:cubicBezTo>
                      <a:pt x="7" y="20"/>
                      <a:pt x="9" y="16"/>
                      <a:pt x="7" y="14"/>
                    </a:cubicBezTo>
                    <a:cubicBezTo>
                      <a:pt x="5" y="12"/>
                      <a:pt x="3" y="12"/>
                      <a:pt x="2" y="11"/>
                    </a:cubicBezTo>
                    <a:cubicBezTo>
                      <a:pt x="1" y="10"/>
                      <a:pt x="1" y="9"/>
                      <a:pt x="0" y="8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9" name="Freeform 49"/>
              <p:cNvSpPr>
                <a:spLocks/>
              </p:cNvSpPr>
              <p:nvPr/>
            </p:nvSpPr>
            <p:spPr bwMode="auto">
              <a:xfrm>
                <a:off x="994" y="2229"/>
                <a:ext cx="165" cy="146"/>
              </a:xfrm>
              <a:custGeom>
                <a:avLst/>
                <a:gdLst>
                  <a:gd name="T0" fmla="*/ 15738019 w 26"/>
                  <a:gd name="T1" fmla="*/ 166115190 h 23"/>
                  <a:gd name="T2" fmla="*/ 15738019 w 26"/>
                  <a:gd name="T3" fmla="*/ 15769118 h 23"/>
                  <a:gd name="T4" fmla="*/ 184073794 w 26"/>
                  <a:gd name="T5" fmla="*/ 66015516 h 23"/>
                  <a:gd name="T6" fmla="*/ 184073794 w 26"/>
                  <a:gd name="T7" fmla="*/ 66015516 h 23"/>
                  <a:gd name="T8" fmla="*/ 334128354 w 26"/>
                  <a:gd name="T9" fmla="*/ 166115190 h 23"/>
                  <a:gd name="T10" fmla="*/ 384287730 w 26"/>
                  <a:gd name="T11" fmla="*/ 200199450 h 23"/>
                  <a:gd name="T12" fmla="*/ 418256803 w 26"/>
                  <a:gd name="T13" fmla="*/ 184368790 h 23"/>
                  <a:gd name="T14" fmla="*/ 400036950 w 26"/>
                  <a:gd name="T15" fmla="*/ 234686365 h 23"/>
                  <a:gd name="T16" fmla="*/ 434004297 w 26"/>
                  <a:gd name="T17" fmla="*/ 268709077 h 23"/>
                  <a:gd name="T18" fmla="*/ 418256803 w 26"/>
                  <a:gd name="T19" fmla="*/ 350555177 h 23"/>
                  <a:gd name="T20" fmla="*/ 349868030 w 26"/>
                  <a:gd name="T21" fmla="*/ 384970946 h 23"/>
                  <a:gd name="T22" fmla="*/ 349868030 w 26"/>
                  <a:gd name="T23" fmla="*/ 350555177 h 23"/>
                  <a:gd name="T24" fmla="*/ 318380962 w 26"/>
                  <a:gd name="T25" fmla="*/ 350555177 h 23"/>
                  <a:gd name="T26" fmla="*/ 299699109 w 26"/>
                  <a:gd name="T27" fmla="*/ 318955201 h 23"/>
                  <a:gd name="T28" fmla="*/ 234242968 w 26"/>
                  <a:gd name="T29" fmla="*/ 350555177 h 23"/>
                  <a:gd name="T30" fmla="*/ 150045016 w 26"/>
                  <a:gd name="T31" fmla="*/ 350555177 h 23"/>
                  <a:gd name="T32" fmla="*/ 134306965 w 26"/>
                  <a:gd name="T33" fmla="*/ 284932896 h 23"/>
                  <a:gd name="T34" fmla="*/ 134306965 w 26"/>
                  <a:gd name="T35" fmla="*/ 184368790 h 23"/>
                  <a:gd name="T36" fmla="*/ 15738019 w 26"/>
                  <a:gd name="T37" fmla="*/ 166115190 h 23"/>
                  <a:gd name="T38" fmla="*/ 15738019 w 26"/>
                  <a:gd name="T39" fmla="*/ 166115190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"/>
                  <a:gd name="T61" fmla="*/ 0 h 23"/>
                  <a:gd name="T62" fmla="*/ 26 w 26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" h="23">
                    <a:moveTo>
                      <a:pt x="1" y="10"/>
                    </a:moveTo>
                    <a:cubicBezTo>
                      <a:pt x="1" y="7"/>
                      <a:pt x="0" y="3"/>
                      <a:pt x="1" y="1"/>
                    </a:cubicBezTo>
                    <a:cubicBezTo>
                      <a:pt x="4" y="0"/>
                      <a:pt x="7" y="0"/>
                      <a:pt x="11" y="4"/>
                    </a:cubicBezTo>
                    <a:cubicBezTo>
                      <a:pt x="14" y="9"/>
                      <a:pt x="17" y="10"/>
                      <a:pt x="20" y="10"/>
                    </a:cubicBezTo>
                    <a:cubicBezTo>
                      <a:pt x="22" y="10"/>
                      <a:pt x="22" y="11"/>
                      <a:pt x="23" y="12"/>
                    </a:cubicBezTo>
                    <a:cubicBezTo>
                      <a:pt x="24" y="13"/>
                      <a:pt x="24" y="11"/>
                      <a:pt x="25" y="11"/>
                    </a:cubicBezTo>
                    <a:cubicBezTo>
                      <a:pt x="26" y="12"/>
                      <a:pt x="25" y="13"/>
                      <a:pt x="24" y="14"/>
                    </a:cubicBezTo>
                    <a:cubicBezTo>
                      <a:pt x="24" y="15"/>
                      <a:pt x="26" y="15"/>
                      <a:pt x="26" y="16"/>
                    </a:cubicBezTo>
                    <a:cubicBezTo>
                      <a:pt x="26" y="17"/>
                      <a:pt x="25" y="19"/>
                      <a:pt x="25" y="21"/>
                    </a:cubicBezTo>
                    <a:cubicBezTo>
                      <a:pt x="24" y="22"/>
                      <a:pt x="23" y="23"/>
                      <a:pt x="21" y="23"/>
                    </a:cubicBezTo>
                    <a:cubicBezTo>
                      <a:pt x="21" y="22"/>
                      <a:pt x="22" y="21"/>
                      <a:pt x="21" y="21"/>
                    </a:cubicBezTo>
                    <a:cubicBezTo>
                      <a:pt x="20" y="21"/>
                      <a:pt x="19" y="21"/>
                      <a:pt x="19" y="21"/>
                    </a:cubicBezTo>
                    <a:cubicBezTo>
                      <a:pt x="18" y="21"/>
                      <a:pt x="19" y="20"/>
                      <a:pt x="18" y="19"/>
                    </a:cubicBezTo>
                    <a:cubicBezTo>
                      <a:pt x="15" y="20"/>
                      <a:pt x="15" y="21"/>
                      <a:pt x="14" y="21"/>
                    </a:cubicBezTo>
                    <a:cubicBezTo>
                      <a:pt x="12" y="21"/>
                      <a:pt x="11" y="21"/>
                      <a:pt x="9" y="21"/>
                    </a:cubicBezTo>
                    <a:lnTo>
                      <a:pt x="8" y="17"/>
                    </a:lnTo>
                    <a:cubicBezTo>
                      <a:pt x="6" y="16"/>
                      <a:pt x="9" y="13"/>
                      <a:pt x="8" y="11"/>
                    </a:cubicBezTo>
                    <a:cubicBezTo>
                      <a:pt x="7" y="11"/>
                      <a:pt x="3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0" name="Freeform 50"/>
              <p:cNvSpPr>
                <a:spLocks/>
              </p:cNvSpPr>
              <p:nvPr/>
            </p:nvSpPr>
            <p:spPr bwMode="auto">
              <a:xfrm>
                <a:off x="924" y="2293"/>
                <a:ext cx="127" cy="120"/>
              </a:xfrm>
              <a:custGeom>
                <a:avLst/>
                <a:gdLst>
                  <a:gd name="T0" fmla="*/ 0 w 20"/>
                  <a:gd name="T1" fmla="*/ 111456511 h 19"/>
                  <a:gd name="T2" fmla="*/ 66211653 w 20"/>
                  <a:gd name="T3" fmla="*/ 96223010 h 19"/>
                  <a:gd name="T4" fmla="*/ 116170869 w 20"/>
                  <a:gd name="T5" fmla="*/ 111456511 h 19"/>
                  <a:gd name="T6" fmla="*/ 134858759 w 20"/>
                  <a:gd name="T7" fmla="*/ 63340396 h 19"/>
                  <a:gd name="T8" fmla="*/ 169010977 w 20"/>
                  <a:gd name="T9" fmla="*/ 32881086 h 19"/>
                  <a:gd name="T10" fmla="*/ 201068914 w 20"/>
                  <a:gd name="T11" fmla="*/ 0 h 19"/>
                  <a:gd name="T12" fmla="*/ 319738634 w 20"/>
                  <a:gd name="T13" fmla="*/ 15235314 h 19"/>
                  <a:gd name="T14" fmla="*/ 319738634 w 20"/>
                  <a:gd name="T15" fmla="*/ 111456511 h 19"/>
                  <a:gd name="T16" fmla="*/ 335536006 w 20"/>
                  <a:gd name="T17" fmla="*/ 174798700 h 19"/>
                  <a:gd name="T18" fmla="*/ 301382366 w 20"/>
                  <a:gd name="T19" fmla="*/ 159563405 h 19"/>
                  <a:gd name="T20" fmla="*/ 201068914 w 20"/>
                  <a:gd name="T21" fmla="*/ 192435005 h 19"/>
                  <a:gd name="T22" fmla="*/ 219363562 w 20"/>
                  <a:gd name="T23" fmla="*/ 222905140 h 19"/>
                  <a:gd name="T24" fmla="*/ 134858759 w 20"/>
                  <a:gd name="T25" fmla="*/ 288597408 h 19"/>
                  <a:gd name="T26" fmla="*/ 100301844 w 20"/>
                  <a:gd name="T27" fmla="*/ 270949988 h 19"/>
                  <a:gd name="T28" fmla="*/ 50352547 w 20"/>
                  <a:gd name="T29" fmla="*/ 288597408 h 19"/>
                  <a:gd name="T30" fmla="*/ 50352547 w 20"/>
                  <a:gd name="T31" fmla="*/ 288597408 h 19"/>
                  <a:gd name="T32" fmla="*/ 34545447 w 20"/>
                  <a:gd name="T33" fmla="*/ 222905140 h 19"/>
                  <a:gd name="T34" fmla="*/ 0 w 20"/>
                  <a:gd name="T35" fmla="*/ 240490514 h 19"/>
                  <a:gd name="T36" fmla="*/ 0 w 20"/>
                  <a:gd name="T37" fmla="*/ 240490514 h 19"/>
                  <a:gd name="T38" fmla="*/ 34545447 w 20"/>
                  <a:gd name="T39" fmla="*/ 159563405 h 19"/>
                  <a:gd name="T40" fmla="*/ 0 w 20"/>
                  <a:gd name="T41" fmla="*/ 111456511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19"/>
                  <a:gd name="T65" fmla="*/ 20 w 20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19">
                    <a:moveTo>
                      <a:pt x="0" y="7"/>
                    </a:moveTo>
                    <a:cubicBezTo>
                      <a:pt x="2" y="7"/>
                      <a:pt x="3" y="6"/>
                      <a:pt x="4" y="6"/>
                    </a:cubicBezTo>
                    <a:cubicBezTo>
                      <a:pt x="5" y="6"/>
                      <a:pt x="6" y="7"/>
                      <a:pt x="7" y="7"/>
                    </a:cubicBezTo>
                    <a:cubicBezTo>
                      <a:pt x="8" y="6"/>
                      <a:pt x="7" y="5"/>
                      <a:pt x="8" y="4"/>
                    </a:cubicBezTo>
                    <a:cubicBezTo>
                      <a:pt x="8" y="3"/>
                      <a:pt x="9" y="3"/>
                      <a:pt x="10" y="2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4" y="0"/>
                      <a:pt x="18" y="1"/>
                      <a:pt x="19" y="1"/>
                    </a:cubicBezTo>
                    <a:cubicBezTo>
                      <a:pt x="20" y="3"/>
                      <a:pt x="17" y="6"/>
                      <a:pt x="19" y="7"/>
                    </a:cubicBezTo>
                    <a:lnTo>
                      <a:pt x="20" y="11"/>
                    </a:lnTo>
                    <a:cubicBezTo>
                      <a:pt x="19" y="11"/>
                      <a:pt x="19" y="10"/>
                      <a:pt x="18" y="10"/>
                    </a:cubicBezTo>
                    <a:cubicBezTo>
                      <a:pt x="15" y="10"/>
                      <a:pt x="13" y="11"/>
                      <a:pt x="12" y="12"/>
                    </a:cubicBezTo>
                    <a:cubicBezTo>
                      <a:pt x="12" y="13"/>
                      <a:pt x="14" y="13"/>
                      <a:pt x="13" y="14"/>
                    </a:cubicBezTo>
                    <a:cubicBezTo>
                      <a:pt x="12" y="17"/>
                      <a:pt x="10" y="18"/>
                      <a:pt x="8" y="18"/>
                    </a:cubicBezTo>
                    <a:cubicBezTo>
                      <a:pt x="6" y="19"/>
                      <a:pt x="7" y="17"/>
                      <a:pt x="6" y="17"/>
                    </a:cubicBezTo>
                    <a:cubicBezTo>
                      <a:pt x="5" y="16"/>
                      <a:pt x="4" y="16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5"/>
                      <a:pt x="2" y="14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3"/>
                      <a:pt x="2" y="11"/>
                      <a:pt x="2" y="10"/>
                    </a:cubicBezTo>
                    <a:cubicBezTo>
                      <a:pt x="2" y="8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>
                <a:off x="810" y="2128"/>
                <a:ext cx="330" cy="209"/>
              </a:xfrm>
              <a:custGeom>
                <a:avLst/>
                <a:gdLst>
                  <a:gd name="T0" fmla="*/ 0 w 52"/>
                  <a:gd name="T1" fmla="*/ 181081722 h 33"/>
                  <a:gd name="T2" fmla="*/ 50169136 w 52"/>
                  <a:gd name="T3" fmla="*/ 163076418 h 33"/>
                  <a:gd name="T4" fmla="*/ 165792713 w 52"/>
                  <a:gd name="T5" fmla="*/ 163076418 h 33"/>
                  <a:gd name="T6" fmla="*/ 268211838 w 52"/>
                  <a:gd name="T7" fmla="*/ 163076418 h 33"/>
                  <a:gd name="T8" fmla="*/ 249992188 w 52"/>
                  <a:gd name="T9" fmla="*/ 114032323 h 33"/>
                  <a:gd name="T10" fmla="*/ 268211838 w 52"/>
                  <a:gd name="T11" fmla="*/ 82995128 h 33"/>
                  <a:gd name="T12" fmla="*/ 384287730 w 52"/>
                  <a:gd name="T13" fmla="*/ 33494008 h 33"/>
                  <a:gd name="T14" fmla="*/ 484173624 w 52"/>
                  <a:gd name="T15" fmla="*/ 15550106 h 33"/>
                  <a:gd name="T16" fmla="*/ 518204026 w 52"/>
                  <a:gd name="T17" fmla="*/ 0 h 33"/>
                  <a:gd name="T18" fmla="*/ 533942077 w 52"/>
                  <a:gd name="T19" fmla="*/ 49042587 h 33"/>
                  <a:gd name="T20" fmla="*/ 702216034 w 52"/>
                  <a:gd name="T21" fmla="*/ 33494008 h 33"/>
                  <a:gd name="T22" fmla="*/ 718418318 w 52"/>
                  <a:gd name="T23" fmla="*/ 82995128 h 33"/>
                  <a:gd name="T24" fmla="*/ 818293957 w 52"/>
                  <a:gd name="T25" fmla="*/ 132037627 h 33"/>
                  <a:gd name="T26" fmla="*/ 818293957 w 52"/>
                  <a:gd name="T27" fmla="*/ 132037627 h 33"/>
                  <a:gd name="T28" fmla="*/ 852332685 w 52"/>
                  <a:gd name="T29" fmla="*/ 246071369 h 33"/>
                  <a:gd name="T30" fmla="*/ 818293957 w 52"/>
                  <a:gd name="T31" fmla="*/ 261558743 h 33"/>
                  <a:gd name="T32" fmla="*/ 783934164 w 52"/>
                  <a:gd name="T33" fmla="*/ 279564047 h 33"/>
                  <a:gd name="T34" fmla="*/ 734155963 w 52"/>
                  <a:gd name="T35" fmla="*/ 246071369 h 33"/>
                  <a:gd name="T36" fmla="*/ 668248992 w 52"/>
                  <a:gd name="T37" fmla="*/ 328607939 h 33"/>
                  <a:gd name="T38" fmla="*/ 668248992 w 52"/>
                  <a:gd name="T39" fmla="*/ 328607939 h 33"/>
                  <a:gd name="T40" fmla="*/ 499912893 w 52"/>
                  <a:gd name="T41" fmla="*/ 279564047 h 33"/>
                  <a:gd name="T42" fmla="*/ 499912893 w 52"/>
                  <a:gd name="T43" fmla="*/ 427090416 h 33"/>
                  <a:gd name="T44" fmla="*/ 468425826 w 52"/>
                  <a:gd name="T45" fmla="*/ 458199735 h 33"/>
                  <a:gd name="T46" fmla="*/ 434004297 w 52"/>
                  <a:gd name="T47" fmla="*/ 491694034 h 33"/>
                  <a:gd name="T48" fmla="*/ 418256803 w 52"/>
                  <a:gd name="T49" fmla="*/ 541124411 h 33"/>
                  <a:gd name="T50" fmla="*/ 368097427 w 52"/>
                  <a:gd name="T51" fmla="*/ 525635416 h 33"/>
                  <a:gd name="T52" fmla="*/ 299699109 w 52"/>
                  <a:gd name="T53" fmla="*/ 541124411 h 33"/>
                  <a:gd name="T54" fmla="*/ 283959637 w 52"/>
                  <a:gd name="T55" fmla="*/ 541124411 h 33"/>
                  <a:gd name="T56" fmla="*/ 283959637 w 52"/>
                  <a:gd name="T57" fmla="*/ 476134511 h 33"/>
                  <a:gd name="T58" fmla="*/ 165792713 w 52"/>
                  <a:gd name="T59" fmla="*/ 525635416 h 33"/>
                  <a:gd name="T60" fmla="*/ 99875867 w 52"/>
                  <a:gd name="T61" fmla="*/ 458199735 h 33"/>
                  <a:gd name="T62" fmla="*/ 99875867 w 52"/>
                  <a:gd name="T63" fmla="*/ 427090416 h 33"/>
                  <a:gd name="T64" fmla="*/ 84136344 w 52"/>
                  <a:gd name="T65" fmla="*/ 393597839 h 33"/>
                  <a:gd name="T66" fmla="*/ 99875867 w 52"/>
                  <a:gd name="T67" fmla="*/ 344167868 h 33"/>
                  <a:gd name="T68" fmla="*/ 15738019 w 52"/>
                  <a:gd name="T69" fmla="*/ 310602838 h 33"/>
                  <a:gd name="T70" fmla="*/ 0 w 52"/>
                  <a:gd name="T71" fmla="*/ 261558743 h 33"/>
                  <a:gd name="T72" fmla="*/ 0 w 52"/>
                  <a:gd name="T73" fmla="*/ 261558743 h 33"/>
                  <a:gd name="T74" fmla="*/ 0 w 52"/>
                  <a:gd name="T75" fmla="*/ 246071369 h 33"/>
                  <a:gd name="T76" fmla="*/ 34421363 w 52"/>
                  <a:gd name="T77" fmla="*/ 230521573 h 33"/>
                  <a:gd name="T78" fmla="*/ 0 w 52"/>
                  <a:gd name="T79" fmla="*/ 212128619 h 33"/>
                  <a:gd name="T80" fmla="*/ 0 w 52"/>
                  <a:gd name="T81" fmla="*/ 181081722 h 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33"/>
                  <a:gd name="T125" fmla="*/ 52 w 52"/>
                  <a:gd name="T126" fmla="*/ 33 h 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33">
                    <a:moveTo>
                      <a:pt x="0" y="11"/>
                    </a:moveTo>
                    <a:cubicBezTo>
                      <a:pt x="1" y="10"/>
                      <a:pt x="2" y="10"/>
                      <a:pt x="3" y="10"/>
                    </a:cubicBezTo>
                    <a:cubicBezTo>
                      <a:pt x="6" y="9"/>
                      <a:pt x="8" y="9"/>
                      <a:pt x="10" y="10"/>
                    </a:cubicBezTo>
                    <a:cubicBezTo>
                      <a:pt x="12" y="10"/>
                      <a:pt x="15" y="12"/>
                      <a:pt x="16" y="10"/>
                    </a:cubicBezTo>
                    <a:cubicBezTo>
                      <a:pt x="17" y="9"/>
                      <a:pt x="15" y="8"/>
                      <a:pt x="15" y="7"/>
                    </a:cubicBezTo>
                    <a:cubicBezTo>
                      <a:pt x="15" y="7"/>
                      <a:pt x="16" y="6"/>
                      <a:pt x="16" y="5"/>
                    </a:cubicBezTo>
                    <a:cubicBezTo>
                      <a:pt x="18" y="5"/>
                      <a:pt x="21" y="4"/>
                      <a:pt x="23" y="2"/>
                    </a:cubicBezTo>
                    <a:cubicBezTo>
                      <a:pt x="25" y="2"/>
                      <a:pt x="27" y="2"/>
                      <a:pt x="29" y="1"/>
                    </a:cubicBezTo>
                    <a:cubicBezTo>
                      <a:pt x="30" y="1"/>
                      <a:pt x="30" y="0"/>
                      <a:pt x="31" y="0"/>
                    </a:cubicBezTo>
                    <a:cubicBezTo>
                      <a:pt x="31" y="1"/>
                      <a:pt x="31" y="2"/>
                      <a:pt x="32" y="3"/>
                    </a:cubicBezTo>
                    <a:cubicBezTo>
                      <a:pt x="37" y="5"/>
                      <a:pt x="40" y="1"/>
                      <a:pt x="42" y="2"/>
                    </a:cubicBezTo>
                    <a:cubicBezTo>
                      <a:pt x="43" y="3"/>
                      <a:pt x="43" y="4"/>
                      <a:pt x="43" y="5"/>
                    </a:cubicBezTo>
                    <a:cubicBezTo>
                      <a:pt x="43" y="6"/>
                      <a:pt x="46" y="6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9"/>
                      <a:pt x="52" y="13"/>
                      <a:pt x="51" y="15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8" y="17"/>
                      <a:pt x="47" y="17"/>
                    </a:cubicBezTo>
                    <a:cubicBezTo>
                      <a:pt x="46" y="17"/>
                      <a:pt x="45" y="15"/>
                      <a:pt x="44" y="15"/>
                    </a:cubicBezTo>
                    <a:cubicBezTo>
                      <a:pt x="43" y="15"/>
                      <a:pt x="43" y="18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6" y="16"/>
                      <a:pt x="33" y="16"/>
                      <a:pt x="30" y="17"/>
                    </a:cubicBezTo>
                    <a:cubicBezTo>
                      <a:pt x="29" y="19"/>
                      <a:pt x="30" y="23"/>
                      <a:pt x="30" y="26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9"/>
                      <a:pt x="26" y="29"/>
                      <a:pt x="26" y="30"/>
                    </a:cubicBezTo>
                    <a:cubicBezTo>
                      <a:pt x="25" y="31"/>
                      <a:pt x="26" y="32"/>
                      <a:pt x="25" y="33"/>
                    </a:cubicBezTo>
                    <a:cubicBezTo>
                      <a:pt x="24" y="33"/>
                      <a:pt x="23" y="32"/>
                      <a:pt x="22" y="32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7" y="32"/>
                      <a:pt x="18" y="30"/>
                      <a:pt x="17" y="29"/>
                    </a:cubicBezTo>
                    <a:cubicBezTo>
                      <a:pt x="15" y="29"/>
                      <a:pt x="15" y="32"/>
                      <a:pt x="10" y="32"/>
                    </a:cubicBezTo>
                    <a:cubicBezTo>
                      <a:pt x="8" y="31"/>
                      <a:pt x="6" y="29"/>
                      <a:pt x="6" y="28"/>
                    </a:cubicBezTo>
                    <a:cubicBezTo>
                      <a:pt x="6" y="28"/>
                      <a:pt x="6" y="27"/>
                      <a:pt x="6" y="26"/>
                    </a:cubicBezTo>
                    <a:cubicBezTo>
                      <a:pt x="6" y="25"/>
                      <a:pt x="5" y="25"/>
                      <a:pt x="5" y="24"/>
                    </a:cubicBezTo>
                    <a:cubicBezTo>
                      <a:pt x="5" y="23"/>
                      <a:pt x="7" y="22"/>
                      <a:pt x="6" y="21"/>
                    </a:cubicBezTo>
                    <a:cubicBezTo>
                      <a:pt x="5" y="19"/>
                      <a:pt x="3" y="21"/>
                      <a:pt x="1" y="19"/>
                    </a:cubicBezTo>
                    <a:cubicBezTo>
                      <a:pt x="0" y="19"/>
                      <a:pt x="1" y="17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5"/>
                      <a:pt x="2" y="15"/>
                      <a:pt x="2" y="14"/>
                    </a:cubicBezTo>
                    <a:cubicBezTo>
                      <a:pt x="2" y="14"/>
                      <a:pt x="1" y="13"/>
                      <a:pt x="0" y="13"/>
                    </a:cubicBezTo>
                    <a:cubicBezTo>
                      <a:pt x="0" y="12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B9D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242" y="2314"/>
              <a:ext cx="592" cy="460"/>
              <a:chOff x="317" y="1698"/>
              <a:chExt cx="974" cy="740"/>
            </a:xfrm>
          </p:grpSpPr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317" y="2166"/>
                <a:ext cx="158" cy="203"/>
              </a:xfrm>
              <a:custGeom>
                <a:avLst/>
                <a:gdLst>
                  <a:gd name="T0" fmla="*/ 96665003 w 25"/>
                  <a:gd name="T1" fmla="*/ 0 h 32"/>
                  <a:gd name="T2" fmla="*/ 15295097 w 25"/>
                  <a:gd name="T3" fmla="*/ 50054130 h 32"/>
                  <a:gd name="T4" fmla="*/ 48306893 w 25"/>
                  <a:gd name="T5" fmla="*/ 133928729 h 32"/>
                  <a:gd name="T6" fmla="*/ 48306893 w 25"/>
                  <a:gd name="T7" fmla="*/ 215009479 h 32"/>
                  <a:gd name="T8" fmla="*/ 160267011 w 25"/>
                  <a:gd name="T9" fmla="*/ 267478458 h 32"/>
                  <a:gd name="T10" fmla="*/ 111960080 w 25"/>
                  <a:gd name="T11" fmla="*/ 367123802 h 32"/>
                  <a:gd name="T12" fmla="*/ 160267011 w 25"/>
                  <a:gd name="T13" fmla="*/ 432885317 h 32"/>
                  <a:gd name="T14" fmla="*/ 193339409 w 25"/>
                  <a:gd name="T15" fmla="*/ 532540405 h 32"/>
                  <a:gd name="T16" fmla="*/ 272228608 w 25"/>
                  <a:gd name="T17" fmla="*/ 448593043 h 32"/>
                  <a:gd name="T18" fmla="*/ 305299490 w 25"/>
                  <a:gd name="T19" fmla="*/ 398540473 h 32"/>
                  <a:gd name="T20" fmla="*/ 320596110 w 25"/>
                  <a:gd name="T21" fmla="*/ 348938056 h 32"/>
                  <a:gd name="T22" fmla="*/ 368893636 w 25"/>
                  <a:gd name="T23" fmla="*/ 333240277 h 32"/>
                  <a:gd name="T24" fmla="*/ 353606117 w 25"/>
                  <a:gd name="T25" fmla="*/ 267478458 h 32"/>
                  <a:gd name="T26" fmla="*/ 402347358 w 25"/>
                  <a:gd name="T27" fmla="*/ 267478458 h 32"/>
                  <a:gd name="T28" fmla="*/ 387061861 w 25"/>
                  <a:gd name="T29" fmla="*/ 233583564 h 32"/>
                  <a:gd name="T30" fmla="*/ 305299490 w 25"/>
                  <a:gd name="T31" fmla="*/ 115354644 h 32"/>
                  <a:gd name="T32" fmla="*/ 193339409 w 25"/>
                  <a:gd name="T33" fmla="*/ 65761793 h 32"/>
                  <a:gd name="T34" fmla="*/ 96665003 w 25"/>
                  <a:gd name="T35" fmla="*/ 0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32"/>
                  <a:gd name="T56" fmla="*/ 25 w 25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32">
                    <a:moveTo>
                      <a:pt x="6" y="0"/>
                    </a:moveTo>
                    <a:cubicBezTo>
                      <a:pt x="4" y="2"/>
                      <a:pt x="1" y="1"/>
                      <a:pt x="1" y="3"/>
                    </a:cubicBezTo>
                    <a:cubicBezTo>
                      <a:pt x="0" y="5"/>
                      <a:pt x="1" y="5"/>
                      <a:pt x="3" y="8"/>
                    </a:cubicBezTo>
                    <a:cubicBezTo>
                      <a:pt x="3" y="9"/>
                      <a:pt x="2" y="11"/>
                      <a:pt x="3" y="13"/>
                    </a:cubicBezTo>
                    <a:cubicBezTo>
                      <a:pt x="5" y="15"/>
                      <a:pt x="9" y="14"/>
                      <a:pt x="10" y="16"/>
                    </a:cubicBezTo>
                    <a:cubicBezTo>
                      <a:pt x="11" y="18"/>
                      <a:pt x="6" y="20"/>
                      <a:pt x="7" y="22"/>
                    </a:cubicBezTo>
                    <a:cubicBezTo>
                      <a:pt x="8" y="24"/>
                      <a:pt x="9" y="25"/>
                      <a:pt x="10" y="26"/>
                    </a:cubicBezTo>
                    <a:cubicBezTo>
                      <a:pt x="11" y="27"/>
                      <a:pt x="10" y="28"/>
                      <a:pt x="12" y="32"/>
                    </a:cubicBezTo>
                    <a:cubicBezTo>
                      <a:pt x="14" y="32"/>
                      <a:pt x="16" y="30"/>
                      <a:pt x="17" y="27"/>
                    </a:cubicBezTo>
                    <a:cubicBezTo>
                      <a:pt x="17" y="25"/>
                      <a:pt x="19" y="25"/>
                      <a:pt x="19" y="24"/>
                    </a:cubicBezTo>
                    <a:cubicBezTo>
                      <a:pt x="20" y="23"/>
                      <a:pt x="19" y="22"/>
                      <a:pt x="20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19"/>
                      <a:pt x="22" y="17"/>
                      <a:pt x="22" y="16"/>
                    </a:cubicBezTo>
                    <a:cubicBezTo>
                      <a:pt x="22" y="15"/>
                      <a:pt x="24" y="17"/>
                      <a:pt x="25" y="16"/>
                    </a:cubicBezTo>
                    <a:cubicBezTo>
                      <a:pt x="25" y="16"/>
                      <a:pt x="25" y="14"/>
                      <a:pt x="24" y="14"/>
                    </a:cubicBezTo>
                    <a:cubicBezTo>
                      <a:pt x="23" y="11"/>
                      <a:pt x="21" y="8"/>
                      <a:pt x="19" y="7"/>
                    </a:cubicBezTo>
                    <a:cubicBezTo>
                      <a:pt x="17" y="6"/>
                      <a:pt x="14" y="6"/>
                      <a:pt x="12" y="4"/>
                    </a:cubicBezTo>
                    <a:cubicBezTo>
                      <a:pt x="10" y="3"/>
                      <a:pt x="8" y="1"/>
                      <a:pt x="6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393" y="2223"/>
                <a:ext cx="227" cy="215"/>
              </a:xfrm>
              <a:custGeom>
                <a:avLst/>
                <a:gdLst>
                  <a:gd name="T0" fmla="*/ 0 w 36"/>
                  <a:gd name="T1" fmla="*/ 370773252 h 34"/>
                  <a:gd name="T2" fmla="*/ 0 w 36"/>
                  <a:gd name="T3" fmla="*/ 388548939 h 34"/>
                  <a:gd name="T4" fmla="*/ 0 w 36"/>
                  <a:gd name="T5" fmla="*/ 485604549 h 34"/>
                  <a:gd name="T6" fmla="*/ 0 w 36"/>
                  <a:gd name="T7" fmla="*/ 485604549 h 34"/>
                  <a:gd name="T8" fmla="*/ 0 w 36"/>
                  <a:gd name="T9" fmla="*/ 485604549 h 34"/>
                  <a:gd name="T10" fmla="*/ 124830930 w 36"/>
                  <a:gd name="T11" fmla="*/ 549860078 h 34"/>
                  <a:gd name="T12" fmla="*/ 237402250 w 36"/>
                  <a:gd name="T13" fmla="*/ 534520922 h 34"/>
                  <a:gd name="T14" fmla="*/ 237402250 w 36"/>
                  <a:gd name="T15" fmla="*/ 534520922 h 34"/>
                  <a:gd name="T16" fmla="*/ 237402250 w 36"/>
                  <a:gd name="T17" fmla="*/ 534520922 h 34"/>
                  <a:gd name="T18" fmla="*/ 237402250 w 36"/>
                  <a:gd name="T19" fmla="*/ 534520922 h 34"/>
                  <a:gd name="T20" fmla="*/ 300002770 w 36"/>
                  <a:gd name="T21" fmla="*/ 516291359 h 34"/>
                  <a:gd name="T22" fmla="*/ 347212091 w 36"/>
                  <a:gd name="T23" fmla="*/ 437082359 h 34"/>
                  <a:gd name="T24" fmla="*/ 424904877 w 36"/>
                  <a:gd name="T25" fmla="*/ 500952608 h 34"/>
                  <a:gd name="T26" fmla="*/ 504918610 w 36"/>
                  <a:gd name="T27" fmla="*/ 549860078 h 34"/>
                  <a:gd name="T28" fmla="*/ 552496983 w 36"/>
                  <a:gd name="T29" fmla="*/ 516291359 h 34"/>
                  <a:gd name="T30" fmla="*/ 567140393 w 36"/>
                  <a:gd name="T31" fmla="*/ 452419491 h 34"/>
                  <a:gd name="T32" fmla="*/ 552496983 w 36"/>
                  <a:gd name="T33" fmla="*/ 419306572 h 34"/>
                  <a:gd name="T34" fmla="*/ 442308203 w 36"/>
                  <a:gd name="T35" fmla="*/ 291492215 h 34"/>
                  <a:gd name="T36" fmla="*/ 457401174 w 36"/>
                  <a:gd name="T37" fmla="*/ 242958896 h 34"/>
                  <a:gd name="T38" fmla="*/ 394730738 w 36"/>
                  <a:gd name="T39" fmla="*/ 160927529 h 34"/>
                  <a:gd name="T40" fmla="*/ 377316113 w 36"/>
                  <a:gd name="T41" fmla="*/ 81646112 h 34"/>
                  <a:gd name="T42" fmla="*/ 347212091 w 36"/>
                  <a:gd name="T43" fmla="*/ 48533231 h 34"/>
                  <a:gd name="T44" fmla="*/ 314715794 w 36"/>
                  <a:gd name="T45" fmla="*/ 0 h 34"/>
                  <a:gd name="T46" fmla="*/ 314715794 w 36"/>
                  <a:gd name="T47" fmla="*/ 0 h 34"/>
                  <a:gd name="T48" fmla="*/ 284981228 w 36"/>
                  <a:gd name="T49" fmla="*/ 15348533 h 34"/>
                  <a:gd name="T50" fmla="*/ 267506675 w 36"/>
                  <a:gd name="T51" fmla="*/ 48533231 h 34"/>
                  <a:gd name="T52" fmla="*/ 252483518 w 36"/>
                  <a:gd name="T53" fmla="*/ 15348533 h 34"/>
                  <a:gd name="T54" fmla="*/ 189824836 w 36"/>
                  <a:gd name="T55" fmla="*/ 81646112 h 34"/>
                  <a:gd name="T56" fmla="*/ 204906104 w 36"/>
                  <a:gd name="T57" fmla="*/ 112405339 h 34"/>
                  <a:gd name="T58" fmla="*/ 157328639 w 36"/>
                  <a:gd name="T59" fmla="*/ 112405339 h 34"/>
                  <a:gd name="T60" fmla="*/ 172409908 w 36"/>
                  <a:gd name="T61" fmla="*/ 179086775 h 34"/>
                  <a:gd name="T62" fmla="*/ 124830930 w 36"/>
                  <a:gd name="T63" fmla="*/ 194495944 h 34"/>
                  <a:gd name="T64" fmla="*/ 109809791 w 36"/>
                  <a:gd name="T65" fmla="*/ 242958896 h 34"/>
                  <a:gd name="T66" fmla="*/ 80075200 w 36"/>
                  <a:gd name="T67" fmla="*/ 291492215 h 34"/>
                  <a:gd name="T68" fmla="*/ 0 w 36"/>
                  <a:gd name="T69" fmla="*/ 370773252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"/>
                  <a:gd name="T106" fmla="*/ 0 h 34"/>
                  <a:gd name="T107" fmla="*/ 36 w 36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" h="34"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1" y="25"/>
                      <a:pt x="1" y="28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2"/>
                      <a:pt x="5" y="34"/>
                      <a:pt x="8" y="34"/>
                    </a:cubicBezTo>
                    <a:cubicBezTo>
                      <a:pt x="10" y="34"/>
                      <a:pt x="12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2"/>
                      <a:pt x="18" y="32"/>
                      <a:pt x="19" y="32"/>
                    </a:cubicBezTo>
                    <a:cubicBezTo>
                      <a:pt x="21" y="31"/>
                      <a:pt x="20" y="28"/>
                      <a:pt x="22" y="27"/>
                    </a:cubicBezTo>
                    <a:cubicBezTo>
                      <a:pt x="24" y="27"/>
                      <a:pt x="25" y="29"/>
                      <a:pt x="27" y="31"/>
                    </a:cubicBezTo>
                    <a:cubicBezTo>
                      <a:pt x="28" y="32"/>
                      <a:pt x="31" y="33"/>
                      <a:pt x="32" y="34"/>
                    </a:cubicBezTo>
                    <a:cubicBezTo>
                      <a:pt x="34" y="33"/>
                      <a:pt x="35" y="33"/>
                      <a:pt x="35" y="32"/>
                    </a:cubicBezTo>
                    <a:cubicBezTo>
                      <a:pt x="35" y="31"/>
                      <a:pt x="36" y="30"/>
                      <a:pt x="36" y="28"/>
                    </a:cubicBezTo>
                    <a:cubicBezTo>
                      <a:pt x="35" y="27"/>
                      <a:pt x="35" y="26"/>
                      <a:pt x="35" y="26"/>
                    </a:cubicBezTo>
                    <a:cubicBezTo>
                      <a:pt x="33" y="23"/>
                      <a:pt x="28" y="20"/>
                      <a:pt x="28" y="18"/>
                    </a:cubicBezTo>
                    <a:cubicBezTo>
                      <a:pt x="28" y="17"/>
                      <a:pt x="30" y="16"/>
                      <a:pt x="29" y="15"/>
                    </a:cubicBezTo>
                    <a:cubicBezTo>
                      <a:pt x="28" y="11"/>
                      <a:pt x="26" y="12"/>
                      <a:pt x="25" y="10"/>
                    </a:cubicBezTo>
                    <a:cubicBezTo>
                      <a:pt x="24" y="9"/>
                      <a:pt x="25" y="6"/>
                      <a:pt x="24" y="5"/>
                    </a:cubicBezTo>
                    <a:cubicBezTo>
                      <a:pt x="23" y="4"/>
                      <a:pt x="23" y="4"/>
                      <a:pt x="22" y="3"/>
                    </a:cubicBezTo>
                    <a:cubicBezTo>
                      <a:pt x="21" y="2"/>
                      <a:pt x="21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1"/>
                      <a:pt x="18" y="1"/>
                    </a:cubicBezTo>
                    <a:cubicBezTo>
                      <a:pt x="17" y="1"/>
                      <a:pt x="18" y="2"/>
                      <a:pt x="17" y="3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4" y="2"/>
                      <a:pt x="14" y="4"/>
                      <a:pt x="12" y="5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0" y="6"/>
                      <a:pt x="10" y="7"/>
                    </a:cubicBezTo>
                    <a:cubicBezTo>
                      <a:pt x="10" y="8"/>
                      <a:pt x="11" y="10"/>
                      <a:pt x="11" y="11"/>
                    </a:cubicBezTo>
                    <a:cubicBezTo>
                      <a:pt x="10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7" y="15"/>
                    </a:cubicBezTo>
                    <a:cubicBezTo>
                      <a:pt x="7" y="16"/>
                      <a:pt x="5" y="16"/>
                      <a:pt x="5" y="18"/>
                    </a:cubicBezTo>
                    <a:cubicBezTo>
                      <a:pt x="4" y="21"/>
                      <a:pt x="2" y="23"/>
                      <a:pt x="0" y="23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336" y="2065"/>
                <a:ext cx="183" cy="190"/>
              </a:xfrm>
              <a:custGeom>
                <a:avLst/>
                <a:gdLst>
                  <a:gd name="T0" fmla="*/ 110747684 w 29"/>
                  <a:gd name="T1" fmla="*/ 33494015 h 30"/>
                  <a:gd name="T2" fmla="*/ 0 w 29"/>
                  <a:gd name="T3" fmla="*/ 82995146 h 30"/>
                  <a:gd name="T4" fmla="*/ 47799878 w 29"/>
                  <a:gd name="T5" fmla="*/ 163076452 h 30"/>
                  <a:gd name="T6" fmla="*/ 47799878 w 29"/>
                  <a:gd name="T7" fmla="*/ 261558797 h 30"/>
                  <a:gd name="T8" fmla="*/ 143456868 w 29"/>
                  <a:gd name="T9" fmla="*/ 328608210 h 30"/>
                  <a:gd name="T10" fmla="*/ 253835220 w 29"/>
                  <a:gd name="T11" fmla="*/ 378048123 h 30"/>
                  <a:gd name="T12" fmla="*/ 334274830 w 29"/>
                  <a:gd name="T13" fmla="*/ 491694542 h 30"/>
                  <a:gd name="T14" fmla="*/ 334274830 w 29"/>
                  <a:gd name="T15" fmla="*/ 491694542 h 30"/>
                  <a:gd name="T16" fmla="*/ 397222371 w 29"/>
                  <a:gd name="T17" fmla="*/ 427090505 h 30"/>
                  <a:gd name="T18" fmla="*/ 412381532 w 29"/>
                  <a:gd name="T19" fmla="*/ 458200641 h 30"/>
                  <a:gd name="T20" fmla="*/ 427531303 w 29"/>
                  <a:gd name="T21" fmla="*/ 427090505 h 30"/>
                  <a:gd name="T22" fmla="*/ 460181119 w 29"/>
                  <a:gd name="T23" fmla="*/ 409146504 h 30"/>
                  <a:gd name="T24" fmla="*/ 397222371 w 29"/>
                  <a:gd name="T25" fmla="*/ 344168142 h 30"/>
                  <a:gd name="T26" fmla="*/ 334274830 w 29"/>
                  <a:gd name="T27" fmla="*/ 310603105 h 30"/>
                  <a:gd name="T28" fmla="*/ 349424096 w 29"/>
                  <a:gd name="T29" fmla="*/ 181081962 h 30"/>
                  <a:gd name="T30" fmla="*/ 316783165 w 29"/>
                  <a:gd name="T31" fmla="*/ 132037756 h 30"/>
                  <a:gd name="T32" fmla="*/ 286474738 w 29"/>
                  <a:gd name="T33" fmla="*/ 82995146 h 30"/>
                  <a:gd name="T34" fmla="*/ 221124622 w 29"/>
                  <a:gd name="T35" fmla="*/ 15550122 h 30"/>
                  <a:gd name="T36" fmla="*/ 191256960 w 29"/>
                  <a:gd name="T37" fmla="*/ 33494015 h 30"/>
                  <a:gd name="T38" fmla="*/ 143456868 w 29"/>
                  <a:gd name="T39" fmla="*/ 15550122 h 30"/>
                  <a:gd name="T40" fmla="*/ 110747684 w 29"/>
                  <a:gd name="T41" fmla="*/ 33494015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30"/>
                  <a:gd name="T65" fmla="*/ 29 w 29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30">
                    <a:moveTo>
                      <a:pt x="7" y="2"/>
                    </a:moveTo>
                    <a:cubicBezTo>
                      <a:pt x="5" y="4"/>
                      <a:pt x="1" y="4"/>
                      <a:pt x="0" y="5"/>
                    </a:cubicBezTo>
                    <a:cubicBezTo>
                      <a:pt x="1" y="7"/>
                      <a:pt x="2" y="7"/>
                      <a:pt x="3" y="10"/>
                    </a:cubicBezTo>
                    <a:cubicBezTo>
                      <a:pt x="4" y="13"/>
                      <a:pt x="4" y="15"/>
                      <a:pt x="3" y="16"/>
                    </a:cubicBezTo>
                    <a:cubicBezTo>
                      <a:pt x="5" y="17"/>
                      <a:pt x="7" y="19"/>
                      <a:pt x="9" y="20"/>
                    </a:cubicBezTo>
                    <a:cubicBezTo>
                      <a:pt x="11" y="22"/>
                      <a:pt x="14" y="22"/>
                      <a:pt x="16" y="23"/>
                    </a:cubicBezTo>
                    <a:cubicBezTo>
                      <a:pt x="18" y="24"/>
                      <a:pt x="20" y="27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3" y="29"/>
                      <a:pt x="23" y="27"/>
                      <a:pt x="25" y="26"/>
                    </a:cubicBezTo>
                    <a:cubicBezTo>
                      <a:pt x="25" y="26"/>
                      <a:pt x="26" y="27"/>
                      <a:pt x="26" y="28"/>
                    </a:cubicBezTo>
                    <a:cubicBezTo>
                      <a:pt x="27" y="27"/>
                      <a:pt x="26" y="26"/>
                      <a:pt x="27" y="26"/>
                    </a:cubicBezTo>
                    <a:cubicBezTo>
                      <a:pt x="28" y="26"/>
                      <a:pt x="28" y="25"/>
                      <a:pt x="29" y="25"/>
                    </a:cubicBezTo>
                    <a:cubicBezTo>
                      <a:pt x="27" y="24"/>
                      <a:pt x="25" y="23"/>
                      <a:pt x="25" y="21"/>
                    </a:cubicBezTo>
                    <a:cubicBezTo>
                      <a:pt x="23" y="21"/>
                      <a:pt x="22" y="21"/>
                      <a:pt x="21" y="19"/>
                    </a:cubicBezTo>
                    <a:cubicBezTo>
                      <a:pt x="21" y="17"/>
                      <a:pt x="21" y="14"/>
                      <a:pt x="22" y="11"/>
                    </a:cubicBezTo>
                    <a:cubicBezTo>
                      <a:pt x="22" y="9"/>
                      <a:pt x="21" y="8"/>
                      <a:pt x="20" y="8"/>
                    </a:cubicBezTo>
                    <a:cubicBezTo>
                      <a:pt x="17" y="7"/>
                      <a:pt x="18" y="6"/>
                      <a:pt x="18" y="5"/>
                    </a:cubicBezTo>
                    <a:cubicBezTo>
                      <a:pt x="18" y="4"/>
                      <a:pt x="16" y="3"/>
                      <a:pt x="14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1" y="3"/>
                      <a:pt x="10" y="2"/>
                      <a:pt x="9" y="1"/>
                    </a:cubicBezTo>
                    <a:cubicBezTo>
                      <a:pt x="9" y="0"/>
                      <a:pt x="8" y="1"/>
                      <a:pt x="7" y="2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449" y="1780"/>
                <a:ext cx="222" cy="190"/>
              </a:xfrm>
              <a:custGeom>
                <a:avLst/>
                <a:gdLst>
                  <a:gd name="T0" fmla="*/ 249076381 w 35"/>
                  <a:gd name="T1" fmla="*/ 0 h 30"/>
                  <a:gd name="T2" fmla="*/ 199068150 w 35"/>
                  <a:gd name="T3" fmla="*/ 33494015 h 30"/>
                  <a:gd name="T4" fmla="*/ 99564876 w 35"/>
                  <a:gd name="T5" fmla="*/ 132037756 h 30"/>
                  <a:gd name="T6" fmla="*/ 49946794 w 35"/>
                  <a:gd name="T7" fmla="*/ 246071623 h 30"/>
                  <a:gd name="T8" fmla="*/ 15697175 w 35"/>
                  <a:gd name="T9" fmla="*/ 310603105 h 30"/>
                  <a:gd name="T10" fmla="*/ 15697175 w 35"/>
                  <a:gd name="T11" fmla="*/ 359655519 h 30"/>
                  <a:gd name="T12" fmla="*/ 0 w 35"/>
                  <a:gd name="T13" fmla="*/ 393598124 h 30"/>
                  <a:gd name="T14" fmla="*/ 149511683 w 35"/>
                  <a:gd name="T15" fmla="*/ 442640709 h 30"/>
                  <a:gd name="T16" fmla="*/ 233388930 w 35"/>
                  <a:gd name="T17" fmla="*/ 393598124 h 30"/>
                  <a:gd name="T18" fmla="*/ 316805279 w 35"/>
                  <a:gd name="T19" fmla="*/ 476135015 h 30"/>
                  <a:gd name="T20" fmla="*/ 482013700 w 35"/>
                  <a:gd name="T21" fmla="*/ 442640709 h 30"/>
                  <a:gd name="T22" fmla="*/ 532022185 w 35"/>
                  <a:gd name="T23" fmla="*/ 393598124 h 30"/>
                  <a:gd name="T24" fmla="*/ 581578855 w 35"/>
                  <a:gd name="T25" fmla="*/ 328608210 h 30"/>
                  <a:gd name="T26" fmla="*/ 497701355 w 35"/>
                  <a:gd name="T27" fmla="*/ 212128663 h 30"/>
                  <a:gd name="T28" fmla="*/ 382448849 w 35"/>
                  <a:gd name="T29" fmla="*/ 196568934 h 30"/>
                  <a:gd name="T30" fmla="*/ 316805279 w 35"/>
                  <a:gd name="T31" fmla="*/ 49042623 h 30"/>
                  <a:gd name="T32" fmla="*/ 249076381 w 35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0"/>
                  <a:gd name="T53" fmla="*/ 35 w 35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0">
                    <a:moveTo>
                      <a:pt x="15" y="0"/>
                    </a:moveTo>
                    <a:cubicBezTo>
                      <a:pt x="15" y="1"/>
                      <a:pt x="13" y="1"/>
                      <a:pt x="12" y="2"/>
                    </a:cubicBezTo>
                    <a:cubicBezTo>
                      <a:pt x="10" y="5"/>
                      <a:pt x="6" y="4"/>
                      <a:pt x="6" y="8"/>
                    </a:cubicBezTo>
                    <a:cubicBezTo>
                      <a:pt x="1" y="12"/>
                      <a:pt x="3" y="10"/>
                      <a:pt x="3" y="15"/>
                    </a:cubicBezTo>
                    <a:cubicBezTo>
                      <a:pt x="3" y="16"/>
                      <a:pt x="1" y="18"/>
                      <a:pt x="1" y="19"/>
                    </a:cubicBezTo>
                    <a:cubicBezTo>
                      <a:pt x="0" y="20"/>
                      <a:pt x="1" y="21"/>
                      <a:pt x="1" y="22"/>
                    </a:cubicBezTo>
                    <a:cubicBezTo>
                      <a:pt x="1" y="23"/>
                      <a:pt x="1" y="23"/>
                      <a:pt x="0" y="24"/>
                    </a:cubicBezTo>
                    <a:cubicBezTo>
                      <a:pt x="3" y="26"/>
                      <a:pt x="6" y="27"/>
                      <a:pt x="9" y="27"/>
                    </a:cubicBezTo>
                    <a:cubicBezTo>
                      <a:pt x="12" y="26"/>
                      <a:pt x="12" y="23"/>
                      <a:pt x="14" y="24"/>
                    </a:cubicBezTo>
                    <a:cubicBezTo>
                      <a:pt x="16" y="25"/>
                      <a:pt x="16" y="28"/>
                      <a:pt x="19" y="29"/>
                    </a:cubicBezTo>
                    <a:cubicBezTo>
                      <a:pt x="23" y="30"/>
                      <a:pt x="27" y="27"/>
                      <a:pt x="29" y="27"/>
                    </a:cubicBezTo>
                    <a:cubicBezTo>
                      <a:pt x="29" y="25"/>
                      <a:pt x="30" y="24"/>
                      <a:pt x="32" y="24"/>
                    </a:cubicBezTo>
                    <a:cubicBezTo>
                      <a:pt x="35" y="24"/>
                      <a:pt x="35" y="22"/>
                      <a:pt x="35" y="20"/>
                    </a:cubicBezTo>
                    <a:cubicBezTo>
                      <a:pt x="32" y="18"/>
                      <a:pt x="31" y="14"/>
                      <a:pt x="30" y="13"/>
                    </a:cubicBezTo>
                    <a:cubicBezTo>
                      <a:pt x="29" y="12"/>
                      <a:pt x="28" y="14"/>
                      <a:pt x="23" y="12"/>
                    </a:cubicBezTo>
                    <a:cubicBezTo>
                      <a:pt x="22" y="9"/>
                      <a:pt x="20" y="6"/>
                      <a:pt x="19" y="3"/>
                    </a:cubicBezTo>
                    <a:cubicBezTo>
                      <a:pt x="18" y="2"/>
                      <a:pt x="17" y="1"/>
                      <a:pt x="15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317" y="1900"/>
                <a:ext cx="196" cy="184"/>
              </a:xfrm>
              <a:custGeom>
                <a:avLst/>
                <a:gdLst>
                  <a:gd name="T0" fmla="*/ 339648848 w 31"/>
                  <a:gd name="T1" fmla="*/ 84028666 h 29"/>
                  <a:gd name="T2" fmla="*/ 339648848 w 31"/>
                  <a:gd name="T3" fmla="*/ 99750231 h 29"/>
                  <a:gd name="T4" fmla="*/ 242746067 w 31"/>
                  <a:gd name="T5" fmla="*/ 99750231 h 29"/>
                  <a:gd name="T6" fmla="*/ 178932984 w 31"/>
                  <a:gd name="T7" fmla="*/ 0 h 29"/>
                  <a:gd name="T8" fmla="*/ 145389426 w 31"/>
                  <a:gd name="T9" fmla="*/ 50106042 h 29"/>
                  <a:gd name="T10" fmla="*/ 48486658 w 31"/>
                  <a:gd name="T11" fmla="*/ 115471923 h 29"/>
                  <a:gd name="T12" fmla="*/ 112299475 w 31"/>
                  <a:gd name="T13" fmla="*/ 233885003 h 29"/>
                  <a:gd name="T14" fmla="*/ 209202559 w 31"/>
                  <a:gd name="T15" fmla="*/ 367569369 h 29"/>
                  <a:gd name="T16" fmla="*/ 160727092 w 31"/>
                  <a:gd name="T17" fmla="*/ 467320082 h 29"/>
                  <a:gd name="T18" fmla="*/ 160727092 w 31"/>
                  <a:gd name="T19" fmla="*/ 467320082 h 29"/>
                  <a:gd name="T20" fmla="*/ 194259422 w 31"/>
                  <a:gd name="T21" fmla="*/ 449118858 h 29"/>
                  <a:gd name="T22" fmla="*/ 242746067 w 31"/>
                  <a:gd name="T23" fmla="*/ 467320082 h 29"/>
                  <a:gd name="T24" fmla="*/ 273410272 w 31"/>
                  <a:gd name="T25" fmla="*/ 417675626 h 29"/>
                  <a:gd name="T26" fmla="*/ 321887357 w 31"/>
                  <a:gd name="T27" fmla="*/ 417675626 h 29"/>
                  <a:gd name="T28" fmla="*/ 339648848 w 31"/>
                  <a:gd name="T29" fmla="*/ 367569369 h 29"/>
                  <a:gd name="T30" fmla="*/ 418860142 w 31"/>
                  <a:gd name="T31" fmla="*/ 399012499 h 29"/>
                  <a:gd name="T32" fmla="*/ 467286343 w 31"/>
                  <a:gd name="T33" fmla="*/ 333637240 h 29"/>
                  <a:gd name="T34" fmla="*/ 451950295 w 31"/>
                  <a:gd name="T35" fmla="*/ 267817335 h 29"/>
                  <a:gd name="T36" fmla="*/ 500436889 w 31"/>
                  <a:gd name="T37" fmla="*/ 199500666 h 29"/>
                  <a:gd name="T38" fmla="*/ 485038526 w 31"/>
                  <a:gd name="T39" fmla="*/ 134134950 h 29"/>
                  <a:gd name="T40" fmla="*/ 485038526 w 31"/>
                  <a:gd name="T41" fmla="*/ 134134950 h 29"/>
                  <a:gd name="T42" fmla="*/ 339648848 w 31"/>
                  <a:gd name="T43" fmla="*/ 84028666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9"/>
                  <a:gd name="T68" fmla="*/ 31 w 31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9">
                    <a:moveTo>
                      <a:pt x="21" y="5"/>
                    </a:moveTo>
                    <a:cubicBezTo>
                      <a:pt x="21" y="5"/>
                      <a:pt x="21" y="6"/>
                      <a:pt x="21" y="6"/>
                    </a:cubicBezTo>
                    <a:cubicBezTo>
                      <a:pt x="20" y="7"/>
                      <a:pt x="16" y="7"/>
                      <a:pt x="15" y="6"/>
                    </a:cubicBezTo>
                    <a:cubicBezTo>
                      <a:pt x="13" y="4"/>
                      <a:pt x="14" y="0"/>
                      <a:pt x="11" y="0"/>
                    </a:cubicBezTo>
                    <a:cubicBezTo>
                      <a:pt x="10" y="0"/>
                      <a:pt x="10" y="1"/>
                      <a:pt x="9" y="3"/>
                    </a:cubicBezTo>
                    <a:cubicBezTo>
                      <a:pt x="7" y="4"/>
                      <a:pt x="5" y="5"/>
                      <a:pt x="3" y="7"/>
                    </a:cubicBezTo>
                    <a:cubicBezTo>
                      <a:pt x="0" y="13"/>
                      <a:pt x="6" y="12"/>
                      <a:pt x="7" y="14"/>
                    </a:cubicBezTo>
                    <a:cubicBezTo>
                      <a:pt x="9" y="16"/>
                      <a:pt x="12" y="19"/>
                      <a:pt x="13" y="22"/>
                    </a:cubicBezTo>
                    <a:cubicBezTo>
                      <a:pt x="14" y="25"/>
                      <a:pt x="8" y="25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7"/>
                      <a:pt x="12" y="26"/>
                      <a:pt x="12" y="27"/>
                    </a:cubicBezTo>
                    <a:cubicBezTo>
                      <a:pt x="13" y="28"/>
                      <a:pt x="14" y="29"/>
                      <a:pt x="15" y="28"/>
                    </a:cubicBezTo>
                    <a:cubicBezTo>
                      <a:pt x="18" y="28"/>
                      <a:pt x="17" y="26"/>
                      <a:pt x="17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1" y="24"/>
                      <a:pt x="20" y="23"/>
                      <a:pt x="21" y="22"/>
                    </a:cubicBezTo>
                    <a:cubicBezTo>
                      <a:pt x="22" y="22"/>
                      <a:pt x="23" y="24"/>
                      <a:pt x="26" y="24"/>
                    </a:cubicBezTo>
                    <a:cubicBezTo>
                      <a:pt x="27" y="23"/>
                      <a:pt x="27" y="21"/>
                      <a:pt x="29" y="20"/>
                    </a:cubicBezTo>
                    <a:cubicBezTo>
                      <a:pt x="30" y="18"/>
                      <a:pt x="28" y="17"/>
                      <a:pt x="28" y="16"/>
                    </a:cubicBezTo>
                    <a:cubicBezTo>
                      <a:pt x="29" y="15"/>
                      <a:pt x="30" y="14"/>
                      <a:pt x="31" y="12"/>
                    </a:cubicBezTo>
                    <a:cubicBezTo>
                      <a:pt x="31" y="11"/>
                      <a:pt x="31" y="10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7" y="8"/>
                      <a:pt x="24" y="7"/>
                      <a:pt x="21" y="5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855" y="1698"/>
                <a:ext cx="436" cy="424"/>
              </a:xfrm>
              <a:custGeom>
                <a:avLst/>
                <a:gdLst>
                  <a:gd name="T0" fmla="*/ 32971683 w 69"/>
                  <a:gd name="T1" fmla="*/ 162183040 h 67"/>
                  <a:gd name="T2" fmla="*/ 0 w 69"/>
                  <a:gd name="T3" fmla="*/ 228856516 h 67"/>
                  <a:gd name="T4" fmla="*/ 48252301 w 69"/>
                  <a:gd name="T5" fmla="*/ 277605507 h 67"/>
                  <a:gd name="T6" fmla="*/ 48252301 w 69"/>
                  <a:gd name="T7" fmla="*/ 375560753 h 67"/>
                  <a:gd name="T8" fmla="*/ 129537034 w 69"/>
                  <a:gd name="T9" fmla="*/ 406455885 h 67"/>
                  <a:gd name="T10" fmla="*/ 129537034 w 69"/>
                  <a:gd name="T11" fmla="*/ 488607961 h 67"/>
                  <a:gd name="T12" fmla="*/ 193062079 w 69"/>
                  <a:gd name="T13" fmla="*/ 488607961 h 67"/>
                  <a:gd name="T14" fmla="*/ 256585356 w 69"/>
                  <a:gd name="T15" fmla="*/ 553220367 h 67"/>
                  <a:gd name="T16" fmla="*/ 304898482 w 69"/>
                  <a:gd name="T17" fmla="*/ 537743539 h 67"/>
                  <a:gd name="T18" fmla="*/ 353152160 w 69"/>
                  <a:gd name="T19" fmla="*/ 748745689 h 67"/>
                  <a:gd name="T20" fmla="*/ 416675790 w 69"/>
                  <a:gd name="T21" fmla="*/ 699539638 h 67"/>
                  <a:gd name="T22" fmla="*/ 531314370 w 69"/>
                  <a:gd name="T23" fmla="*/ 733267240 h 67"/>
                  <a:gd name="T24" fmla="*/ 576766326 w 69"/>
                  <a:gd name="T25" fmla="*/ 782077187 h 67"/>
                  <a:gd name="T26" fmla="*/ 658433210 w 69"/>
                  <a:gd name="T27" fmla="*/ 928781019 h 67"/>
                  <a:gd name="T28" fmla="*/ 739656865 w 69"/>
                  <a:gd name="T29" fmla="*/ 993009877 h 67"/>
                  <a:gd name="T30" fmla="*/ 836222860 w 69"/>
                  <a:gd name="T31" fmla="*/ 1057246834 h 67"/>
                  <a:gd name="T32" fmla="*/ 884465418 w 69"/>
                  <a:gd name="T33" fmla="*/ 1008497640 h 67"/>
                  <a:gd name="T34" fmla="*/ 899747097 w 69"/>
                  <a:gd name="T35" fmla="*/ 1026352310 h 67"/>
                  <a:gd name="T36" fmla="*/ 930301559 w 69"/>
                  <a:gd name="T37" fmla="*/ 1090578738 h 67"/>
                  <a:gd name="T38" fmla="*/ 948060627 w 69"/>
                  <a:gd name="T39" fmla="*/ 1075162257 h 67"/>
                  <a:gd name="T40" fmla="*/ 948060627 w 69"/>
                  <a:gd name="T41" fmla="*/ 1026352310 h 67"/>
                  <a:gd name="T42" fmla="*/ 963331792 w 69"/>
                  <a:gd name="T43" fmla="*/ 1008497640 h 67"/>
                  <a:gd name="T44" fmla="*/ 930301559 w 69"/>
                  <a:gd name="T45" fmla="*/ 944259872 h 67"/>
                  <a:gd name="T46" fmla="*/ 1075108696 w 69"/>
                  <a:gd name="T47" fmla="*/ 928781019 h 67"/>
                  <a:gd name="T48" fmla="*/ 1108080695 w 69"/>
                  <a:gd name="T49" fmla="*/ 879647061 h 67"/>
                  <a:gd name="T50" fmla="*/ 1059837531 w 69"/>
                  <a:gd name="T51" fmla="*/ 830825571 h 67"/>
                  <a:gd name="T52" fmla="*/ 1059837531 w 69"/>
                  <a:gd name="T53" fmla="*/ 764152450 h 67"/>
                  <a:gd name="T54" fmla="*/ 1044555852 w 69"/>
                  <a:gd name="T55" fmla="*/ 748745689 h 67"/>
                  <a:gd name="T56" fmla="*/ 996303791 w 69"/>
                  <a:gd name="T57" fmla="*/ 748745689 h 67"/>
                  <a:gd name="T58" fmla="*/ 930301559 w 69"/>
                  <a:gd name="T59" fmla="*/ 715018896 h 67"/>
                  <a:gd name="T60" fmla="*/ 915018262 w 69"/>
                  <a:gd name="T61" fmla="*/ 650790849 h 67"/>
                  <a:gd name="T62" fmla="*/ 836222860 w 69"/>
                  <a:gd name="T63" fmla="*/ 635312400 h 67"/>
                  <a:gd name="T64" fmla="*/ 803241156 w 69"/>
                  <a:gd name="T65" fmla="*/ 568638874 h 67"/>
                  <a:gd name="T66" fmla="*/ 770271179 w 69"/>
                  <a:gd name="T67" fmla="*/ 553220367 h 67"/>
                  <a:gd name="T68" fmla="*/ 754928030 w 69"/>
                  <a:gd name="T69" fmla="*/ 504026062 h 67"/>
                  <a:gd name="T70" fmla="*/ 691404400 w 69"/>
                  <a:gd name="T71" fmla="*/ 488607961 h 67"/>
                  <a:gd name="T72" fmla="*/ 658433210 w 69"/>
                  <a:gd name="T73" fmla="*/ 439788294 h 67"/>
                  <a:gd name="T74" fmla="*/ 610180744 w 69"/>
                  <a:gd name="T75" fmla="*/ 406455885 h 67"/>
                  <a:gd name="T76" fmla="*/ 594908366 w 69"/>
                  <a:gd name="T77" fmla="*/ 357706488 h 67"/>
                  <a:gd name="T78" fmla="*/ 546595645 w 69"/>
                  <a:gd name="T79" fmla="*/ 259751445 h 67"/>
                  <a:gd name="T80" fmla="*/ 594908366 w 69"/>
                  <a:gd name="T81" fmla="*/ 131286186 h 67"/>
                  <a:gd name="T82" fmla="*/ 594908366 w 69"/>
                  <a:gd name="T83" fmla="*/ 131286186 h 67"/>
                  <a:gd name="T84" fmla="*/ 531314370 w 69"/>
                  <a:gd name="T85" fmla="*/ 33331232 h 67"/>
                  <a:gd name="T86" fmla="*/ 416675790 w 69"/>
                  <a:gd name="T87" fmla="*/ 15417956 h 67"/>
                  <a:gd name="T88" fmla="*/ 337870076 w 69"/>
                  <a:gd name="T89" fmla="*/ 0 h 67"/>
                  <a:gd name="T90" fmla="*/ 304898482 w 69"/>
                  <a:gd name="T91" fmla="*/ 33331232 h 67"/>
                  <a:gd name="T92" fmla="*/ 241314393 w 69"/>
                  <a:gd name="T93" fmla="*/ 48748954 h 67"/>
                  <a:gd name="T94" fmla="*/ 177789196 w 69"/>
                  <a:gd name="T95" fmla="*/ 131286186 h 67"/>
                  <a:gd name="T96" fmla="*/ 193062079 w 69"/>
                  <a:gd name="T97" fmla="*/ 180035381 h 67"/>
                  <a:gd name="T98" fmla="*/ 144807997 w 69"/>
                  <a:gd name="T99" fmla="*/ 162183040 h 67"/>
                  <a:gd name="T100" fmla="*/ 129537034 w 69"/>
                  <a:gd name="T101" fmla="*/ 210931930 h 67"/>
                  <a:gd name="T102" fmla="*/ 81224186 w 69"/>
                  <a:gd name="T103" fmla="*/ 162183040 h 67"/>
                  <a:gd name="T104" fmla="*/ 32971683 w 69"/>
                  <a:gd name="T105" fmla="*/ 180035381 h 67"/>
                  <a:gd name="T106" fmla="*/ 32971683 w 69"/>
                  <a:gd name="T107" fmla="*/ 162183040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9"/>
                  <a:gd name="T163" fmla="*/ 0 h 67"/>
                  <a:gd name="T164" fmla="*/ 69 w 69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9" h="67">
                    <a:moveTo>
                      <a:pt x="2" y="10"/>
                    </a:moveTo>
                    <a:cubicBezTo>
                      <a:pt x="1" y="12"/>
                      <a:pt x="1" y="13"/>
                      <a:pt x="0" y="14"/>
                    </a:cubicBezTo>
                    <a:cubicBezTo>
                      <a:pt x="1" y="15"/>
                      <a:pt x="1" y="15"/>
                      <a:pt x="3" y="17"/>
                    </a:cubicBezTo>
                    <a:cubicBezTo>
                      <a:pt x="4" y="18"/>
                      <a:pt x="2" y="22"/>
                      <a:pt x="3" y="23"/>
                    </a:cubicBezTo>
                    <a:cubicBezTo>
                      <a:pt x="6" y="23"/>
                      <a:pt x="6" y="23"/>
                      <a:pt x="8" y="25"/>
                    </a:cubicBezTo>
                    <a:cubicBezTo>
                      <a:pt x="8" y="27"/>
                      <a:pt x="8" y="28"/>
                      <a:pt x="8" y="30"/>
                    </a:cubicBezTo>
                    <a:cubicBezTo>
                      <a:pt x="9" y="30"/>
                      <a:pt x="11" y="30"/>
                      <a:pt x="12" y="30"/>
                    </a:cubicBezTo>
                    <a:cubicBezTo>
                      <a:pt x="13" y="31"/>
                      <a:pt x="14" y="33"/>
                      <a:pt x="16" y="34"/>
                    </a:cubicBezTo>
                    <a:cubicBezTo>
                      <a:pt x="17" y="35"/>
                      <a:pt x="18" y="33"/>
                      <a:pt x="19" y="33"/>
                    </a:cubicBezTo>
                    <a:cubicBezTo>
                      <a:pt x="21" y="36"/>
                      <a:pt x="17" y="42"/>
                      <a:pt x="22" y="46"/>
                    </a:cubicBezTo>
                    <a:cubicBezTo>
                      <a:pt x="23" y="46"/>
                      <a:pt x="24" y="42"/>
                      <a:pt x="26" y="43"/>
                    </a:cubicBezTo>
                    <a:cubicBezTo>
                      <a:pt x="29" y="43"/>
                      <a:pt x="30" y="47"/>
                      <a:pt x="33" y="45"/>
                    </a:cubicBezTo>
                    <a:cubicBezTo>
                      <a:pt x="34" y="44"/>
                      <a:pt x="34" y="47"/>
                      <a:pt x="36" y="48"/>
                    </a:cubicBezTo>
                    <a:cubicBezTo>
                      <a:pt x="38" y="50"/>
                      <a:pt x="39" y="50"/>
                      <a:pt x="41" y="57"/>
                    </a:cubicBezTo>
                    <a:cubicBezTo>
                      <a:pt x="42" y="58"/>
                      <a:pt x="44" y="60"/>
                      <a:pt x="46" y="61"/>
                    </a:cubicBezTo>
                    <a:cubicBezTo>
                      <a:pt x="48" y="63"/>
                      <a:pt x="48" y="65"/>
                      <a:pt x="52" y="65"/>
                    </a:cubicBezTo>
                    <a:cubicBezTo>
                      <a:pt x="53" y="65"/>
                      <a:pt x="54" y="63"/>
                      <a:pt x="55" y="62"/>
                    </a:cubicBezTo>
                    <a:cubicBezTo>
                      <a:pt x="55" y="62"/>
                      <a:pt x="56" y="62"/>
                      <a:pt x="56" y="63"/>
                    </a:cubicBezTo>
                    <a:cubicBezTo>
                      <a:pt x="56" y="64"/>
                      <a:pt x="57" y="66"/>
                      <a:pt x="58" y="67"/>
                    </a:cubicBezTo>
                    <a:cubicBezTo>
                      <a:pt x="58" y="66"/>
                      <a:pt x="59" y="66"/>
                      <a:pt x="59" y="66"/>
                    </a:cubicBezTo>
                    <a:cubicBezTo>
                      <a:pt x="60" y="65"/>
                      <a:pt x="59" y="64"/>
                      <a:pt x="59" y="63"/>
                    </a:cubicBezTo>
                    <a:cubicBezTo>
                      <a:pt x="59" y="63"/>
                      <a:pt x="60" y="63"/>
                      <a:pt x="60" y="62"/>
                    </a:cubicBezTo>
                    <a:cubicBezTo>
                      <a:pt x="60" y="61"/>
                      <a:pt x="57" y="61"/>
                      <a:pt x="58" y="58"/>
                    </a:cubicBezTo>
                    <a:cubicBezTo>
                      <a:pt x="59" y="56"/>
                      <a:pt x="61" y="60"/>
                      <a:pt x="67" y="57"/>
                    </a:cubicBezTo>
                    <a:cubicBezTo>
                      <a:pt x="68" y="56"/>
                      <a:pt x="69" y="55"/>
                      <a:pt x="69" y="54"/>
                    </a:cubicBezTo>
                    <a:cubicBezTo>
                      <a:pt x="68" y="53"/>
                      <a:pt x="67" y="52"/>
                      <a:pt x="66" y="51"/>
                    </a:cubicBezTo>
                    <a:cubicBezTo>
                      <a:pt x="63" y="49"/>
                      <a:pt x="67" y="49"/>
                      <a:pt x="66" y="47"/>
                    </a:cubicBezTo>
                    <a:cubicBezTo>
                      <a:pt x="66" y="47"/>
                      <a:pt x="65" y="46"/>
                      <a:pt x="65" y="46"/>
                    </a:cubicBezTo>
                    <a:cubicBezTo>
                      <a:pt x="64" y="45"/>
                      <a:pt x="63" y="46"/>
                      <a:pt x="62" y="46"/>
                    </a:cubicBezTo>
                    <a:cubicBezTo>
                      <a:pt x="60" y="46"/>
                      <a:pt x="59" y="45"/>
                      <a:pt x="58" y="44"/>
                    </a:cubicBezTo>
                    <a:cubicBezTo>
                      <a:pt x="56" y="42"/>
                      <a:pt x="58" y="41"/>
                      <a:pt x="57" y="40"/>
                    </a:cubicBezTo>
                    <a:cubicBezTo>
                      <a:pt x="56" y="39"/>
                      <a:pt x="54" y="40"/>
                      <a:pt x="52" y="39"/>
                    </a:cubicBezTo>
                    <a:cubicBezTo>
                      <a:pt x="50" y="37"/>
                      <a:pt x="51" y="36"/>
                      <a:pt x="50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3"/>
                      <a:pt x="48" y="32"/>
                      <a:pt x="47" y="31"/>
                    </a:cubicBezTo>
                    <a:cubicBezTo>
                      <a:pt x="46" y="29"/>
                      <a:pt x="44" y="30"/>
                      <a:pt x="43" y="30"/>
                    </a:cubicBezTo>
                    <a:cubicBezTo>
                      <a:pt x="41" y="29"/>
                      <a:pt x="42" y="28"/>
                      <a:pt x="41" y="27"/>
                    </a:cubicBezTo>
                    <a:cubicBezTo>
                      <a:pt x="40" y="26"/>
                      <a:pt x="39" y="26"/>
                      <a:pt x="38" y="25"/>
                    </a:cubicBezTo>
                    <a:cubicBezTo>
                      <a:pt x="38" y="24"/>
                      <a:pt x="38" y="23"/>
                      <a:pt x="37" y="22"/>
                    </a:cubicBezTo>
                    <a:cubicBezTo>
                      <a:pt x="36" y="19"/>
                      <a:pt x="33" y="21"/>
                      <a:pt x="34" y="16"/>
                    </a:cubicBezTo>
                    <a:cubicBezTo>
                      <a:pt x="34" y="14"/>
                      <a:pt x="36" y="13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5" y="2"/>
                      <a:pt x="33" y="2"/>
                    </a:cubicBezTo>
                    <a:cubicBezTo>
                      <a:pt x="30" y="6"/>
                      <a:pt x="25" y="4"/>
                      <a:pt x="26" y="1"/>
                    </a:cubicBezTo>
                    <a:cubicBezTo>
                      <a:pt x="24" y="1"/>
                      <a:pt x="23" y="1"/>
                      <a:pt x="21" y="0"/>
                    </a:cubicBezTo>
                    <a:cubicBezTo>
                      <a:pt x="20" y="0"/>
                      <a:pt x="21" y="2"/>
                      <a:pt x="19" y="2"/>
                    </a:cubicBezTo>
                    <a:cubicBezTo>
                      <a:pt x="17" y="2"/>
                      <a:pt x="16" y="2"/>
                      <a:pt x="15" y="3"/>
                    </a:cubicBezTo>
                    <a:cubicBezTo>
                      <a:pt x="14" y="4"/>
                      <a:pt x="12" y="6"/>
                      <a:pt x="11" y="8"/>
                    </a:cubicBezTo>
                    <a:cubicBezTo>
                      <a:pt x="11" y="9"/>
                      <a:pt x="12" y="10"/>
                      <a:pt x="12" y="11"/>
                    </a:cubicBezTo>
                    <a:cubicBezTo>
                      <a:pt x="11" y="12"/>
                      <a:pt x="10" y="10"/>
                      <a:pt x="9" y="10"/>
                    </a:cubicBezTo>
                    <a:cubicBezTo>
                      <a:pt x="8" y="11"/>
                      <a:pt x="8" y="13"/>
                      <a:pt x="8" y="13"/>
                    </a:cubicBezTo>
                    <a:cubicBezTo>
                      <a:pt x="6" y="13"/>
                      <a:pt x="6" y="11"/>
                      <a:pt x="5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0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570" y="2210"/>
                <a:ext cx="158" cy="190"/>
              </a:xfrm>
              <a:custGeom>
                <a:avLst/>
                <a:gdLst>
                  <a:gd name="T0" fmla="*/ 241636986 w 25"/>
                  <a:gd name="T1" fmla="*/ 427090505 h 30"/>
                  <a:gd name="T2" fmla="*/ 320596110 w 25"/>
                  <a:gd name="T3" fmla="*/ 427090505 h 30"/>
                  <a:gd name="T4" fmla="*/ 338694157 w 25"/>
                  <a:gd name="T5" fmla="*/ 344168142 h 30"/>
                  <a:gd name="T6" fmla="*/ 368893636 w 25"/>
                  <a:gd name="T7" fmla="*/ 279564105 h 30"/>
                  <a:gd name="T8" fmla="*/ 402347358 w 25"/>
                  <a:gd name="T9" fmla="*/ 163076452 h 30"/>
                  <a:gd name="T10" fmla="*/ 289943816 w 25"/>
                  <a:gd name="T11" fmla="*/ 114032347 h 30"/>
                  <a:gd name="T12" fmla="*/ 289943816 w 25"/>
                  <a:gd name="T13" fmla="*/ 49042623 h 30"/>
                  <a:gd name="T14" fmla="*/ 208634411 w 25"/>
                  <a:gd name="T15" fmla="*/ 0 h 30"/>
                  <a:gd name="T16" fmla="*/ 177983937 w 25"/>
                  <a:gd name="T17" fmla="*/ 64602086 h 30"/>
                  <a:gd name="T18" fmla="*/ 63662579 w 25"/>
                  <a:gd name="T19" fmla="*/ 114032347 h 30"/>
                  <a:gd name="T20" fmla="*/ 63662579 w 25"/>
                  <a:gd name="T21" fmla="*/ 230521824 h 30"/>
                  <a:gd name="T22" fmla="*/ 15295097 w 25"/>
                  <a:gd name="T23" fmla="*/ 261558797 h 30"/>
                  <a:gd name="T24" fmla="*/ 15295097 w 25"/>
                  <a:gd name="T25" fmla="*/ 279564105 h 30"/>
                  <a:gd name="T26" fmla="*/ 0 w 25"/>
                  <a:gd name="T27" fmla="*/ 328608210 h 30"/>
                  <a:gd name="T28" fmla="*/ 111960080 w 25"/>
                  <a:gd name="T29" fmla="*/ 458200641 h 30"/>
                  <a:gd name="T30" fmla="*/ 129676805 w 25"/>
                  <a:gd name="T31" fmla="*/ 491694542 h 30"/>
                  <a:gd name="T32" fmla="*/ 129676805 w 25"/>
                  <a:gd name="T33" fmla="*/ 491694542 h 30"/>
                  <a:gd name="T34" fmla="*/ 129676805 w 25"/>
                  <a:gd name="T35" fmla="*/ 491694542 h 30"/>
                  <a:gd name="T36" fmla="*/ 223921576 w 25"/>
                  <a:gd name="T37" fmla="*/ 458200641 h 30"/>
                  <a:gd name="T38" fmla="*/ 241636986 w 25"/>
                  <a:gd name="T39" fmla="*/ 427090505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30"/>
                  <a:gd name="T62" fmla="*/ 25 w 25"/>
                  <a:gd name="T63" fmla="*/ 30 h 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30">
                    <a:moveTo>
                      <a:pt x="15" y="26"/>
                    </a:moveTo>
                    <a:cubicBezTo>
                      <a:pt x="16" y="26"/>
                      <a:pt x="19" y="26"/>
                      <a:pt x="20" y="26"/>
                    </a:cubicBezTo>
                    <a:cubicBezTo>
                      <a:pt x="22" y="25"/>
                      <a:pt x="21" y="22"/>
                      <a:pt x="21" y="21"/>
                    </a:cubicBezTo>
                    <a:cubicBezTo>
                      <a:pt x="21" y="17"/>
                      <a:pt x="23" y="19"/>
                      <a:pt x="23" y="17"/>
                    </a:cubicBezTo>
                    <a:cubicBezTo>
                      <a:pt x="24" y="15"/>
                      <a:pt x="22" y="11"/>
                      <a:pt x="25" y="10"/>
                    </a:cubicBezTo>
                    <a:cubicBezTo>
                      <a:pt x="22" y="3"/>
                      <a:pt x="20" y="9"/>
                      <a:pt x="18" y="7"/>
                    </a:cubicBezTo>
                    <a:cubicBezTo>
                      <a:pt x="17" y="6"/>
                      <a:pt x="19" y="4"/>
                      <a:pt x="18" y="3"/>
                    </a:cubicBezTo>
                    <a:cubicBezTo>
                      <a:pt x="17" y="1"/>
                      <a:pt x="13" y="5"/>
                      <a:pt x="13" y="0"/>
                    </a:cubicBezTo>
                    <a:cubicBezTo>
                      <a:pt x="10" y="0"/>
                      <a:pt x="12" y="3"/>
                      <a:pt x="11" y="4"/>
                    </a:cubicBezTo>
                    <a:cubicBezTo>
                      <a:pt x="9" y="6"/>
                      <a:pt x="6" y="5"/>
                      <a:pt x="4" y="7"/>
                    </a:cubicBezTo>
                    <a:cubicBezTo>
                      <a:pt x="3" y="9"/>
                      <a:pt x="5" y="12"/>
                      <a:pt x="4" y="14"/>
                    </a:cubicBezTo>
                    <a:cubicBezTo>
                      <a:pt x="3" y="15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2" y="18"/>
                      <a:pt x="0" y="19"/>
                      <a:pt x="0" y="20"/>
                    </a:cubicBezTo>
                    <a:cubicBezTo>
                      <a:pt x="0" y="22"/>
                      <a:pt x="5" y="25"/>
                      <a:pt x="7" y="28"/>
                    </a:cubicBezTo>
                    <a:cubicBezTo>
                      <a:pt x="7" y="28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9" y="30"/>
                      <a:pt x="12" y="29"/>
                      <a:pt x="14" y="28"/>
                    </a:cubicBezTo>
                    <a:cubicBezTo>
                      <a:pt x="14" y="27"/>
                      <a:pt x="14" y="27"/>
                      <a:pt x="15" y="26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494" y="2153"/>
                <a:ext cx="158" cy="159"/>
              </a:xfrm>
              <a:custGeom>
                <a:avLst/>
                <a:gdLst>
                  <a:gd name="T0" fmla="*/ 402347358 w 25"/>
                  <a:gd name="T1" fmla="*/ 152813403 h 25"/>
                  <a:gd name="T2" fmla="*/ 402347358 w 25"/>
                  <a:gd name="T3" fmla="*/ 120387589 h 25"/>
                  <a:gd name="T4" fmla="*/ 338694157 w 25"/>
                  <a:gd name="T5" fmla="*/ 101854886 h 25"/>
                  <a:gd name="T6" fmla="*/ 353606117 w 25"/>
                  <a:gd name="T7" fmla="*/ 34943801 h 25"/>
                  <a:gd name="T8" fmla="*/ 241636986 w 25"/>
                  <a:gd name="T9" fmla="*/ 85840054 h 25"/>
                  <a:gd name="T10" fmla="*/ 177983937 w 25"/>
                  <a:gd name="T11" fmla="*/ 0 h 25"/>
                  <a:gd name="T12" fmla="*/ 81379556 w 25"/>
                  <a:gd name="T13" fmla="*/ 34943801 h 25"/>
                  <a:gd name="T14" fmla="*/ 0 w 25"/>
                  <a:gd name="T15" fmla="*/ 120387589 h 25"/>
                  <a:gd name="T16" fmla="*/ 0 w 25"/>
                  <a:gd name="T17" fmla="*/ 120387589 h 25"/>
                  <a:gd name="T18" fmla="*/ 63662579 w 25"/>
                  <a:gd name="T19" fmla="*/ 187298941 h 25"/>
                  <a:gd name="T20" fmla="*/ 63662579 w 25"/>
                  <a:gd name="T21" fmla="*/ 187298941 h 25"/>
                  <a:gd name="T22" fmla="*/ 63662579 w 25"/>
                  <a:gd name="T23" fmla="*/ 187298941 h 25"/>
                  <a:gd name="T24" fmla="*/ 63662579 w 25"/>
                  <a:gd name="T25" fmla="*/ 187298941 h 25"/>
                  <a:gd name="T26" fmla="*/ 96665003 w 25"/>
                  <a:gd name="T27" fmla="*/ 238257230 h 25"/>
                  <a:gd name="T28" fmla="*/ 129676805 w 25"/>
                  <a:gd name="T29" fmla="*/ 273199364 h 25"/>
                  <a:gd name="T30" fmla="*/ 144971908 w 25"/>
                  <a:gd name="T31" fmla="*/ 358643547 h 25"/>
                  <a:gd name="T32" fmla="*/ 208634411 w 25"/>
                  <a:gd name="T33" fmla="*/ 425554593 h 25"/>
                  <a:gd name="T34" fmla="*/ 256931988 w 25"/>
                  <a:gd name="T35" fmla="*/ 391006880 h 25"/>
                  <a:gd name="T36" fmla="*/ 256931988 w 25"/>
                  <a:gd name="T37" fmla="*/ 273199364 h 25"/>
                  <a:gd name="T38" fmla="*/ 368893636 w 25"/>
                  <a:gd name="T39" fmla="*/ 222242449 h 25"/>
                  <a:gd name="T40" fmla="*/ 402347358 w 25"/>
                  <a:gd name="T41" fmla="*/ 152813403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25"/>
                  <a:gd name="T65" fmla="*/ 25 w 25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25">
                    <a:moveTo>
                      <a:pt x="25" y="9"/>
                    </a:moveTo>
                    <a:cubicBezTo>
                      <a:pt x="25" y="8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6"/>
                    </a:cubicBezTo>
                    <a:cubicBezTo>
                      <a:pt x="21" y="5"/>
                      <a:pt x="23" y="5"/>
                      <a:pt x="22" y="2"/>
                    </a:cubicBezTo>
                    <a:cubicBezTo>
                      <a:pt x="17" y="2"/>
                      <a:pt x="17" y="5"/>
                      <a:pt x="15" y="5"/>
                    </a:cubicBezTo>
                    <a:cubicBezTo>
                      <a:pt x="13" y="4"/>
                      <a:pt x="11" y="1"/>
                      <a:pt x="11" y="0"/>
                    </a:cubicBezTo>
                    <a:cubicBezTo>
                      <a:pt x="10" y="0"/>
                      <a:pt x="8" y="2"/>
                      <a:pt x="5" y="2"/>
                    </a:cubicBezTo>
                    <a:cubicBezTo>
                      <a:pt x="5" y="4"/>
                      <a:pt x="4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2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3"/>
                      <a:pt x="6" y="14"/>
                    </a:cubicBezTo>
                    <a:cubicBezTo>
                      <a:pt x="7" y="15"/>
                      <a:pt x="7" y="15"/>
                      <a:pt x="8" y="16"/>
                    </a:cubicBezTo>
                    <a:cubicBezTo>
                      <a:pt x="9" y="17"/>
                      <a:pt x="8" y="20"/>
                      <a:pt x="9" y="21"/>
                    </a:cubicBezTo>
                    <a:cubicBezTo>
                      <a:pt x="10" y="23"/>
                      <a:pt x="12" y="22"/>
                      <a:pt x="13" y="25"/>
                    </a:cubicBezTo>
                    <a:cubicBezTo>
                      <a:pt x="14" y="25"/>
                      <a:pt x="15" y="24"/>
                      <a:pt x="16" y="23"/>
                    </a:cubicBezTo>
                    <a:cubicBezTo>
                      <a:pt x="17" y="21"/>
                      <a:pt x="15" y="18"/>
                      <a:pt x="16" y="16"/>
                    </a:cubicBezTo>
                    <a:cubicBezTo>
                      <a:pt x="18" y="14"/>
                      <a:pt x="21" y="15"/>
                      <a:pt x="23" y="13"/>
                    </a:cubicBezTo>
                    <a:cubicBezTo>
                      <a:pt x="24" y="12"/>
                      <a:pt x="22" y="9"/>
                      <a:pt x="25" y="9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24" y="2027"/>
                <a:ext cx="139" cy="171"/>
              </a:xfrm>
              <a:custGeom>
                <a:avLst/>
                <a:gdLst>
                  <a:gd name="T0" fmla="*/ 192940273 w 22"/>
                  <a:gd name="T1" fmla="*/ 0 h 27"/>
                  <a:gd name="T2" fmla="*/ 256432469 w 22"/>
                  <a:gd name="T3" fmla="*/ 49042596 h 27"/>
                  <a:gd name="T4" fmla="*/ 289376165 w 22"/>
                  <a:gd name="T5" fmla="*/ 82995143 h 27"/>
                  <a:gd name="T6" fmla="*/ 337603184 w 22"/>
                  <a:gd name="T7" fmla="*/ 261558790 h 27"/>
                  <a:gd name="T8" fmla="*/ 352866491 w 22"/>
                  <a:gd name="T9" fmla="*/ 328608200 h 27"/>
                  <a:gd name="T10" fmla="*/ 256432469 w 22"/>
                  <a:gd name="T11" fmla="*/ 359655509 h 27"/>
                  <a:gd name="T12" fmla="*/ 177676966 w 22"/>
                  <a:gd name="T13" fmla="*/ 442640696 h 27"/>
                  <a:gd name="T14" fmla="*/ 111708600 w 22"/>
                  <a:gd name="T15" fmla="*/ 409146492 h 27"/>
                  <a:gd name="T16" fmla="*/ 129389091 w 22"/>
                  <a:gd name="T17" fmla="*/ 279564097 h 27"/>
                  <a:gd name="T18" fmla="*/ 96435816 w 22"/>
                  <a:gd name="T19" fmla="*/ 230521818 h 27"/>
                  <a:gd name="T20" fmla="*/ 63490604 w 22"/>
                  <a:gd name="T21" fmla="*/ 181081957 h 27"/>
                  <a:gd name="T22" fmla="*/ 0 w 22"/>
                  <a:gd name="T23" fmla="*/ 114032344 h 27"/>
                  <a:gd name="T24" fmla="*/ 0 w 22"/>
                  <a:gd name="T25" fmla="*/ 82995143 h 27"/>
                  <a:gd name="T26" fmla="*/ 48218060 w 22"/>
                  <a:gd name="T27" fmla="*/ 82995143 h 27"/>
                  <a:gd name="T28" fmla="*/ 63490604 w 22"/>
                  <a:gd name="T29" fmla="*/ 33494014 h 27"/>
                  <a:gd name="T30" fmla="*/ 144723970 w 22"/>
                  <a:gd name="T31" fmla="*/ 64602084 h 27"/>
                  <a:gd name="T32" fmla="*/ 192940273 w 2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7"/>
                  <a:gd name="T53" fmla="*/ 22 w 2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7">
                    <a:moveTo>
                      <a:pt x="12" y="0"/>
                    </a:moveTo>
                    <a:cubicBezTo>
                      <a:pt x="13" y="1"/>
                      <a:pt x="15" y="2"/>
                      <a:pt x="16" y="3"/>
                    </a:cubicBezTo>
                    <a:cubicBezTo>
                      <a:pt x="17" y="4"/>
                      <a:pt x="17" y="5"/>
                      <a:pt x="18" y="5"/>
                    </a:cubicBezTo>
                    <a:cubicBezTo>
                      <a:pt x="18" y="9"/>
                      <a:pt x="17" y="13"/>
                      <a:pt x="21" y="16"/>
                    </a:cubicBezTo>
                    <a:cubicBezTo>
                      <a:pt x="21" y="17"/>
                      <a:pt x="22" y="19"/>
                      <a:pt x="22" y="20"/>
                    </a:cubicBezTo>
                    <a:cubicBezTo>
                      <a:pt x="21" y="20"/>
                      <a:pt x="19" y="22"/>
                      <a:pt x="16" y="22"/>
                    </a:cubicBezTo>
                    <a:cubicBezTo>
                      <a:pt x="16" y="24"/>
                      <a:pt x="15" y="27"/>
                      <a:pt x="11" y="27"/>
                    </a:cubicBezTo>
                    <a:cubicBezTo>
                      <a:pt x="9" y="27"/>
                      <a:pt x="8" y="27"/>
                      <a:pt x="7" y="25"/>
                    </a:cubicBezTo>
                    <a:cubicBezTo>
                      <a:pt x="7" y="23"/>
                      <a:pt x="7" y="20"/>
                      <a:pt x="8" y="17"/>
                    </a:cubicBezTo>
                    <a:cubicBezTo>
                      <a:pt x="8" y="15"/>
                      <a:pt x="7" y="14"/>
                      <a:pt x="6" y="14"/>
                    </a:cubicBezTo>
                    <a:cubicBezTo>
                      <a:pt x="3" y="13"/>
                      <a:pt x="4" y="12"/>
                      <a:pt x="4" y="11"/>
                    </a:cubicBezTo>
                    <a:cubicBezTo>
                      <a:pt x="4" y="10"/>
                      <a:pt x="2" y="9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2"/>
                      <a:pt x="6" y="4"/>
                      <a:pt x="9" y="4"/>
                    </a:cubicBezTo>
                    <a:cubicBezTo>
                      <a:pt x="10" y="3"/>
                      <a:pt x="10" y="1"/>
                      <a:pt x="12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570" y="1729"/>
                <a:ext cx="335" cy="260"/>
              </a:xfrm>
              <a:custGeom>
                <a:avLst/>
                <a:gdLst>
                  <a:gd name="T0" fmla="*/ 305522036 w 53"/>
                  <a:gd name="T1" fmla="*/ 481249522 h 41"/>
                  <a:gd name="T2" fmla="*/ 369607593 w 53"/>
                  <a:gd name="T3" fmla="*/ 465640396 h 41"/>
                  <a:gd name="T4" fmla="*/ 369607593 w 53"/>
                  <a:gd name="T5" fmla="*/ 546410115 h 41"/>
                  <a:gd name="T6" fmla="*/ 435739760 w 53"/>
                  <a:gd name="T7" fmla="*/ 565013628 h 41"/>
                  <a:gd name="T8" fmla="*/ 514746542 w 53"/>
                  <a:gd name="T9" fmla="*/ 596353636 h 41"/>
                  <a:gd name="T10" fmla="*/ 547777077 w 53"/>
                  <a:gd name="T11" fmla="*/ 630176655 h 41"/>
                  <a:gd name="T12" fmla="*/ 596113745 w 53"/>
                  <a:gd name="T13" fmla="*/ 630176655 h 41"/>
                  <a:gd name="T14" fmla="*/ 596113745 w 53"/>
                  <a:gd name="T15" fmla="*/ 680058486 h 41"/>
                  <a:gd name="T16" fmla="*/ 692856661 w 53"/>
                  <a:gd name="T17" fmla="*/ 614494882 h 41"/>
                  <a:gd name="T18" fmla="*/ 692856661 w 53"/>
                  <a:gd name="T19" fmla="*/ 546410115 h 41"/>
                  <a:gd name="T20" fmla="*/ 723527179 w 53"/>
                  <a:gd name="T21" fmla="*/ 496919526 h 41"/>
                  <a:gd name="T22" fmla="*/ 789599172 w 53"/>
                  <a:gd name="T23" fmla="*/ 415696774 h 41"/>
                  <a:gd name="T24" fmla="*/ 820269285 w 53"/>
                  <a:gd name="T25" fmla="*/ 397545788 h 41"/>
                  <a:gd name="T26" fmla="*/ 853300023 w 53"/>
                  <a:gd name="T27" fmla="*/ 331993547 h 41"/>
                  <a:gd name="T28" fmla="*/ 853300023 w 53"/>
                  <a:gd name="T29" fmla="*/ 331993547 h 41"/>
                  <a:gd name="T30" fmla="*/ 771863038 w 53"/>
                  <a:gd name="T31" fmla="*/ 298181485 h 41"/>
                  <a:gd name="T32" fmla="*/ 771863038 w 53"/>
                  <a:gd name="T33" fmla="*/ 298181485 h 41"/>
                  <a:gd name="T34" fmla="*/ 741253604 w 53"/>
                  <a:gd name="T35" fmla="*/ 298181485 h 41"/>
                  <a:gd name="T36" fmla="*/ 708221046 w 53"/>
                  <a:gd name="T37" fmla="*/ 232619707 h 41"/>
                  <a:gd name="T38" fmla="*/ 659825721 w 53"/>
                  <a:gd name="T39" fmla="*/ 232619707 h 41"/>
                  <a:gd name="T40" fmla="*/ 611489457 w 53"/>
                  <a:gd name="T41" fmla="*/ 198809218 h 41"/>
                  <a:gd name="T42" fmla="*/ 596113745 w 53"/>
                  <a:gd name="T43" fmla="*/ 198809218 h 41"/>
                  <a:gd name="T44" fmla="*/ 596113745 w 53"/>
                  <a:gd name="T45" fmla="*/ 115044301 h 41"/>
                  <a:gd name="T46" fmla="*/ 563082805 w 53"/>
                  <a:gd name="T47" fmla="*/ 115044301 h 41"/>
                  <a:gd name="T48" fmla="*/ 499381348 w 53"/>
                  <a:gd name="T49" fmla="*/ 65552216 h 41"/>
                  <a:gd name="T50" fmla="*/ 499381348 w 53"/>
                  <a:gd name="T51" fmla="*/ 115044301 h 41"/>
                  <a:gd name="T52" fmla="*/ 435739760 w 53"/>
                  <a:gd name="T53" fmla="*/ 133185952 h 41"/>
                  <a:gd name="T54" fmla="*/ 387333007 w 53"/>
                  <a:gd name="T55" fmla="*/ 83693867 h 41"/>
                  <a:gd name="T56" fmla="*/ 305522036 w 53"/>
                  <a:gd name="T57" fmla="*/ 99374068 h 41"/>
                  <a:gd name="T58" fmla="*/ 257187188 w 53"/>
                  <a:gd name="T59" fmla="*/ 49492072 h 41"/>
                  <a:gd name="T60" fmla="*/ 193475061 w 53"/>
                  <a:gd name="T61" fmla="*/ 49492072 h 41"/>
                  <a:gd name="T62" fmla="*/ 129774007 w 53"/>
                  <a:gd name="T63" fmla="*/ 0 h 41"/>
                  <a:gd name="T64" fmla="*/ 81437516 w 53"/>
                  <a:gd name="T65" fmla="*/ 65552216 h 41"/>
                  <a:gd name="T66" fmla="*/ 81437516 w 53"/>
                  <a:gd name="T67" fmla="*/ 148866103 h 41"/>
                  <a:gd name="T68" fmla="*/ 0 w 53"/>
                  <a:gd name="T69" fmla="*/ 183138808 h 41"/>
                  <a:gd name="T70" fmla="*/ 63701028 w 53"/>
                  <a:gd name="T71" fmla="*/ 331993547 h 41"/>
                  <a:gd name="T72" fmla="*/ 178170950 w 53"/>
                  <a:gd name="T73" fmla="*/ 347663754 h 41"/>
                  <a:gd name="T74" fmla="*/ 257187188 w 53"/>
                  <a:gd name="T75" fmla="*/ 465640396 h 41"/>
                  <a:gd name="T76" fmla="*/ 305522036 w 53"/>
                  <a:gd name="T77" fmla="*/ 481249522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"/>
                  <a:gd name="T118" fmla="*/ 0 h 41"/>
                  <a:gd name="T119" fmla="*/ 53 w 53"/>
                  <a:gd name="T120" fmla="*/ 41 h 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" h="41">
                    <a:moveTo>
                      <a:pt x="19" y="29"/>
                    </a:moveTo>
                    <a:cubicBezTo>
                      <a:pt x="22" y="29"/>
                      <a:pt x="22" y="27"/>
                      <a:pt x="23" y="28"/>
                    </a:cubicBezTo>
                    <a:cubicBezTo>
                      <a:pt x="25" y="29"/>
                      <a:pt x="22" y="31"/>
                      <a:pt x="23" y="33"/>
                    </a:cubicBezTo>
                    <a:cubicBezTo>
                      <a:pt x="24" y="34"/>
                      <a:pt x="26" y="34"/>
                      <a:pt x="27" y="34"/>
                    </a:cubicBezTo>
                    <a:cubicBezTo>
                      <a:pt x="28" y="34"/>
                      <a:pt x="28" y="36"/>
                      <a:pt x="32" y="36"/>
                    </a:cubicBezTo>
                    <a:cubicBezTo>
                      <a:pt x="33" y="36"/>
                      <a:pt x="33" y="37"/>
                      <a:pt x="34" y="38"/>
                    </a:cubicBezTo>
                    <a:cubicBezTo>
                      <a:pt x="35" y="38"/>
                      <a:pt x="36" y="37"/>
                      <a:pt x="37" y="38"/>
                    </a:cubicBezTo>
                    <a:cubicBezTo>
                      <a:pt x="38" y="38"/>
                      <a:pt x="36" y="41"/>
                      <a:pt x="37" y="41"/>
                    </a:cubicBezTo>
                    <a:cubicBezTo>
                      <a:pt x="39" y="40"/>
                      <a:pt x="41" y="39"/>
                      <a:pt x="43" y="37"/>
                    </a:cubicBezTo>
                    <a:cubicBezTo>
                      <a:pt x="43" y="36"/>
                      <a:pt x="43" y="34"/>
                      <a:pt x="43" y="33"/>
                    </a:cubicBezTo>
                    <a:cubicBezTo>
                      <a:pt x="44" y="32"/>
                      <a:pt x="45" y="31"/>
                      <a:pt x="45" y="30"/>
                    </a:cubicBezTo>
                    <a:cubicBezTo>
                      <a:pt x="45" y="27"/>
                      <a:pt x="47" y="27"/>
                      <a:pt x="49" y="25"/>
                    </a:cubicBezTo>
                    <a:cubicBezTo>
                      <a:pt x="50" y="25"/>
                      <a:pt x="51" y="24"/>
                      <a:pt x="51" y="24"/>
                    </a:cubicBezTo>
                    <a:cubicBezTo>
                      <a:pt x="52" y="22"/>
                      <a:pt x="52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1" y="18"/>
                      <a:pt x="51" y="18"/>
                      <a:pt x="48" y="18"/>
                    </a:cubicBezTo>
                    <a:cubicBezTo>
                      <a:pt x="47" y="18"/>
                      <a:pt x="47" y="18"/>
                      <a:pt x="46" y="18"/>
                    </a:cubicBezTo>
                    <a:cubicBezTo>
                      <a:pt x="45" y="17"/>
                      <a:pt x="45" y="15"/>
                      <a:pt x="44" y="14"/>
                    </a:cubicBezTo>
                    <a:cubicBezTo>
                      <a:pt x="42" y="13"/>
                      <a:pt x="41" y="14"/>
                      <a:pt x="41" y="14"/>
                    </a:cubicBezTo>
                    <a:cubicBezTo>
                      <a:pt x="39" y="13"/>
                      <a:pt x="39" y="12"/>
                      <a:pt x="38" y="12"/>
                    </a:cubicBezTo>
                    <a:cubicBezTo>
                      <a:pt x="38" y="12"/>
                      <a:pt x="37" y="13"/>
                      <a:pt x="37" y="12"/>
                    </a:cubicBezTo>
                    <a:cubicBezTo>
                      <a:pt x="36" y="10"/>
                      <a:pt x="37" y="9"/>
                      <a:pt x="37" y="7"/>
                    </a:cubicBezTo>
                    <a:cubicBezTo>
                      <a:pt x="36" y="7"/>
                      <a:pt x="36" y="7"/>
                      <a:pt x="35" y="7"/>
                    </a:cubicBezTo>
                    <a:cubicBezTo>
                      <a:pt x="33" y="6"/>
                      <a:pt x="33" y="4"/>
                      <a:pt x="31" y="4"/>
                    </a:cubicBezTo>
                    <a:cubicBezTo>
                      <a:pt x="30" y="5"/>
                      <a:pt x="32" y="6"/>
                      <a:pt x="31" y="7"/>
                    </a:cubicBezTo>
                    <a:cubicBezTo>
                      <a:pt x="30" y="8"/>
                      <a:pt x="29" y="8"/>
                      <a:pt x="27" y="8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5"/>
                      <a:pt x="21" y="6"/>
                      <a:pt x="19" y="6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4" y="3"/>
                      <a:pt x="13" y="4"/>
                      <a:pt x="12" y="3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5" y="2"/>
                      <a:pt x="5" y="4"/>
                    </a:cubicBezTo>
                    <a:cubicBezTo>
                      <a:pt x="6" y="5"/>
                      <a:pt x="7" y="6"/>
                      <a:pt x="5" y="9"/>
                    </a:cubicBezTo>
                    <a:cubicBezTo>
                      <a:pt x="4" y="10"/>
                      <a:pt x="2" y="10"/>
                      <a:pt x="0" y="11"/>
                    </a:cubicBezTo>
                    <a:cubicBezTo>
                      <a:pt x="1" y="14"/>
                      <a:pt x="3" y="17"/>
                      <a:pt x="4" y="20"/>
                    </a:cubicBezTo>
                    <a:cubicBezTo>
                      <a:pt x="9" y="22"/>
                      <a:pt x="10" y="20"/>
                      <a:pt x="11" y="21"/>
                    </a:cubicBezTo>
                    <a:cubicBezTo>
                      <a:pt x="12" y="22"/>
                      <a:pt x="13" y="26"/>
                      <a:pt x="16" y="28"/>
                    </a:cubicBezTo>
                    <a:cubicBezTo>
                      <a:pt x="17" y="29"/>
                      <a:pt x="19" y="29"/>
                      <a:pt x="19" y="29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494" y="1925"/>
                <a:ext cx="183" cy="133"/>
              </a:xfrm>
              <a:custGeom>
                <a:avLst/>
                <a:gdLst>
                  <a:gd name="T0" fmla="*/ 379732523 w 29"/>
                  <a:gd name="T1" fmla="*/ 82995137 h 21"/>
                  <a:gd name="T2" fmla="*/ 379732523 w 29"/>
                  <a:gd name="T3" fmla="*/ 132037741 h 21"/>
                  <a:gd name="T4" fmla="*/ 445092432 w 29"/>
                  <a:gd name="T5" fmla="*/ 163076434 h 21"/>
                  <a:gd name="T6" fmla="*/ 460181119 w 29"/>
                  <a:gd name="T7" fmla="*/ 212128640 h 21"/>
                  <a:gd name="T8" fmla="*/ 397222371 w 29"/>
                  <a:gd name="T9" fmla="*/ 328608174 h 21"/>
                  <a:gd name="T10" fmla="*/ 268924714 w 29"/>
                  <a:gd name="T11" fmla="*/ 295114074 h 21"/>
                  <a:gd name="T12" fmla="*/ 221124622 w 29"/>
                  <a:gd name="T13" fmla="*/ 279564074 h 21"/>
                  <a:gd name="T14" fmla="*/ 191256960 w 29"/>
                  <a:gd name="T15" fmla="*/ 310603071 h 21"/>
                  <a:gd name="T16" fmla="*/ 158617442 w 29"/>
                  <a:gd name="T17" fmla="*/ 310603071 h 21"/>
                  <a:gd name="T18" fmla="*/ 110747684 w 29"/>
                  <a:gd name="T19" fmla="*/ 344168104 h 21"/>
                  <a:gd name="T20" fmla="*/ 110747684 w 29"/>
                  <a:gd name="T21" fmla="*/ 344168104 h 21"/>
                  <a:gd name="T22" fmla="*/ 80509100 w 29"/>
                  <a:gd name="T23" fmla="*/ 310603071 h 21"/>
                  <a:gd name="T24" fmla="*/ 15149449 w 29"/>
                  <a:gd name="T25" fmla="*/ 261558769 h 21"/>
                  <a:gd name="T26" fmla="*/ 15149449 w 29"/>
                  <a:gd name="T27" fmla="*/ 261558769 h 21"/>
                  <a:gd name="T28" fmla="*/ 0 w 29"/>
                  <a:gd name="T29" fmla="*/ 196568913 h 21"/>
                  <a:gd name="T30" fmla="*/ 47799878 w 29"/>
                  <a:gd name="T31" fmla="*/ 132037741 h 21"/>
                  <a:gd name="T32" fmla="*/ 32639354 w 29"/>
                  <a:gd name="T33" fmla="*/ 64602079 h 21"/>
                  <a:gd name="T34" fmla="*/ 32639354 w 29"/>
                  <a:gd name="T35" fmla="*/ 64602079 h 21"/>
                  <a:gd name="T36" fmla="*/ 32639354 w 29"/>
                  <a:gd name="T37" fmla="*/ 64602079 h 21"/>
                  <a:gd name="T38" fmla="*/ 110747684 w 29"/>
                  <a:gd name="T39" fmla="*/ 15550107 h 21"/>
                  <a:gd name="T40" fmla="*/ 191256960 w 29"/>
                  <a:gd name="T41" fmla="*/ 98483982 h 21"/>
                  <a:gd name="T42" fmla="*/ 349424096 w 29"/>
                  <a:gd name="T43" fmla="*/ 64602079 h 21"/>
                  <a:gd name="T44" fmla="*/ 379732523 w 29"/>
                  <a:gd name="T45" fmla="*/ 8299513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"/>
                  <a:gd name="T70" fmla="*/ 0 h 21"/>
                  <a:gd name="T71" fmla="*/ 29 w 29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" h="21">
                    <a:moveTo>
                      <a:pt x="24" y="5"/>
                    </a:moveTo>
                    <a:cubicBezTo>
                      <a:pt x="24" y="6"/>
                      <a:pt x="23" y="7"/>
                      <a:pt x="24" y="8"/>
                    </a:cubicBezTo>
                    <a:cubicBezTo>
                      <a:pt x="25" y="9"/>
                      <a:pt x="27" y="9"/>
                      <a:pt x="28" y="10"/>
                    </a:cubicBezTo>
                    <a:cubicBezTo>
                      <a:pt x="29" y="11"/>
                      <a:pt x="29" y="12"/>
                      <a:pt x="29" y="13"/>
                    </a:cubicBezTo>
                    <a:cubicBezTo>
                      <a:pt x="27" y="16"/>
                      <a:pt x="25" y="18"/>
                      <a:pt x="25" y="20"/>
                    </a:cubicBezTo>
                    <a:cubicBezTo>
                      <a:pt x="22" y="19"/>
                      <a:pt x="19" y="18"/>
                      <a:pt x="17" y="18"/>
                    </a:cubicBezTo>
                    <a:cubicBezTo>
                      <a:pt x="16" y="18"/>
                      <a:pt x="15" y="17"/>
                      <a:pt x="14" y="17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2" y="20"/>
                      <a:pt x="11" y="19"/>
                      <a:pt x="10" y="19"/>
                    </a:cubicBezTo>
                    <a:cubicBezTo>
                      <a:pt x="9" y="19"/>
                      <a:pt x="9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0"/>
                      <a:pt x="5" y="19"/>
                    </a:cubicBezTo>
                    <a:cubicBezTo>
                      <a:pt x="4" y="18"/>
                      <a:pt x="2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0" y="13"/>
                      <a:pt x="0" y="12"/>
                    </a:cubicBezTo>
                    <a:cubicBezTo>
                      <a:pt x="1" y="11"/>
                      <a:pt x="2" y="10"/>
                      <a:pt x="3" y="8"/>
                    </a:cubicBezTo>
                    <a:cubicBezTo>
                      <a:pt x="3" y="7"/>
                      <a:pt x="3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3"/>
                      <a:pt x="5" y="0"/>
                      <a:pt x="7" y="1"/>
                    </a:cubicBezTo>
                    <a:cubicBezTo>
                      <a:pt x="9" y="2"/>
                      <a:pt x="9" y="5"/>
                      <a:pt x="12" y="6"/>
                    </a:cubicBezTo>
                    <a:cubicBezTo>
                      <a:pt x="16" y="7"/>
                      <a:pt x="20" y="4"/>
                      <a:pt x="22" y="4"/>
                    </a:cubicBezTo>
                    <a:cubicBezTo>
                      <a:pt x="23" y="4"/>
                      <a:pt x="24" y="4"/>
                      <a:pt x="24" y="5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532" y="2033"/>
                <a:ext cx="145" cy="152"/>
              </a:xfrm>
              <a:custGeom>
                <a:avLst/>
                <a:gdLst>
                  <a:gd name="T0" fmla="*/ 79917694 w 23"/>
                  <a:gd name="T1" fmla="*/ 310603085 h 24"/>
                  <a:gd name="T2" fmla="*/ 79917694 w 23"/>
                  <a:gd name="T3" fmla="*/ 310603085 h 24"/>
                  <a:gd name="T4" fmla="*/ 142079829 w 23"/>
                  <a:gd name="T5" fmla="*/ 393598099 h 24"/>
                  <a:gd name="T6" fmla="*/ 252132372 w 23"/>
                  <a:gd name="T7" fmla="*/ 344168120 h 24"/>
                  <a:gd name="T8" fmla="*/ 267140750 w 23"/>
                  <a:gd name="T9" fmla="*/ 310603085 h 24"/>
                  <a:gd name="T10" fmla="*/ 314294835 w 23"/>
                  <a:gd name="T11" fmla="*/ 212128650 h 24"/>
                  <a:gd name="T12" fmla="*/ 346750212 w 23"/>
                  <a:gd name="T13" fmla="*/ 147526644 h 24"/>
                  <a:gd name="T14" fmla="*/ 299596127 w 23"/>
                  <a:gd name="T15" fmla="*/ 49042594 h 24"/>
                  <a:gd name="T16" fmla="*/ 299596127 w 23"/>
                  <a:gd name="T17" fmla="*/ 49042594 h 24"/>
                  <a:gd name="T18" fmla="*/ 172154887 w 23"/>
                  <a:gd name="T19" fmla="*/ 15550108 h 24"/>
                  <a:gd name="T20" fmla="*/ 124681651 w 23"/>
                  <a:gd name="T21" fmla="*/ 0 h 24"/>
                  <a:gd name="T22" fmla="*/ 94985938 w 23"/>
                  <a:gd name="T23" fmla="*/ 33494013 h 24"/>
                  <a:gd name="T24" fmla="*/ 62530460 w 23"/>
                  <a:gd name="T25" fmla="*/ 33494013 h 24"/>
                  <a:gd name="T26" fmla="*/ 15066737 w 23"/>
                  <a:gd name="T27" fmla="*/ 64602082 h 24"/>
                  <a:gd name="T28" fmla="*/ 62530460 w 23"/>
                  <a:gd name="T29" fmla="*/ 246071404 h 24"/>
                  <a:gd name="T30" fmla="*/ 79917694 w 23"/>
                  <a:gd name="T31" fmla="*/ 310603085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"/>
                  <a:gd name="T49" fmla="*/ 0 h 24"/>
                  <a:gd name="T50" fmla="*/ 23 w 23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" h="24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7" y="23"/>
                      <a:pt x="9" y="24"/>
                    </a:cubicBezTo>
                    <a:cubicBezTo>
                      <a:pt x="11" y="24"/>
                      <a:pt x="11" y="21"/>
                      <a:pt x="16" y="21"/>
                    </a:cubicBezTo>
                    <a:cubicBezTo>
                      <a:pt x="16" y="20"/>
                      <a:pt x="17" y="20"/>
                      <a:pt x="17" y="19"/>
                    </a:cubicBezTo>
                    <a:cubicBezTo>
                      <a:pt x="19" y="17"/>
                      <a:pt x="20" y="15"/>
                      <a:pt x="20" y="13"/>
                    </a:cubicBezTo>
                    <a:cubicBezTo>
                      <a:pt x="21" y="12"/>
                      <a:pt x="23" y="10"/>
                      <a:pt x="22" y="9"/>
                    </a:cubicBezTo>
                    <a:cubicBezTo>
                      <a:pt x="22" y="7"/>
                      <a:pt x="20" y="5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2"/>
                      <a:pt x="13" y="1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2"/>
                      <a:pt x="3" y="4"/>
                      <a:pt x="1" y="4"/>
                    </a:cubicBezTo>
                    <a:cubicBezTo>
                      <a:pt x="1" y="8"/>
                      <a:pt x="0" y="12"/>
                      <a:pt x="4" y="15"/>
                    </a:cubicBezTo>
                    <a:cubicBezTo>
                      <a:pt x="4" y="16"/>
                      <a:pt x="5" y="18"/>
                      <a:pt x="5" y="19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627" y="2109"/>
                <a:ext cx="196" cy="171"/>
              </a:xfrm>
              <a:custGeom>
                <a:avLst/>
                <a:gdLst>
                  <a:gd name="T0" fmla="*/ 81576318 w 31"/>
                  <a:gd name="T1" fmla="*/ 15550109 h 27"/>
                  <a:gd name="T2" fmla="*/ 130062988 w 31"/>
                  <a:gd name="T3" fmla="*/ 49042596 h 27"/>
                  <a:gd name="T4" fmla="*/ 160727092 w 31"/>
                  <a:gd name="T5" fmla="*/ 0 h 27"/>
                  <a:gd name="T6" fmla="*/ 291232864 w 31"/>
                  <a:gd name="T7" fmla="*/ 49042596 h 27"/>
                  <a:gd name="T8" fmla="*/ 339648848 w 31"/>
                  <a:gd name="T9" fmla="*/ 15550109 h 27"/>
                  <a:gd name="T10" fmla="*/ 403463397 w 31"/>
                  <a:gd name="T11" fmla="*/ 64602084 h 27"/>
                  <a:gd name="T12" fmla="*/ 418860142 w 31"/>
                  <a:gd name="T13" fmla="*/ 114032344 h 27"/>
                  <a:gd name="T14" fmla="*/ 467286343 w 31"/>
                  <a:gd name="T15" fmla="*/ 196568928 h 27"/>
                  <a:gd name="T16" fmla="*/ 467286343 w 31"/>
                  <a:gd name="T17" fmla="*/ 261558790 h 27"/>
                  <a:gd name="T18" fmla="*/ 500436889 w 31"/>
                  <a:gd name="T19" fmla="*/ 279564097 h 27"/>
                  <a:gd name="T20" fmla="*/ 467286343 w 31"/>
                  <a:gd name="T21" fmla="*/ 295114301 h 27"/>
                  <a:gd name="T22" fmla="*/ 467286343 w 31"/>
                  <a:gd name="T23" fmla="*/ 310603096 h 27"/>
                  <a:gd name="T24" fmla="*/ 467286343 w 31"/>
                  <a:gd name="T25" fmla="*/ 310603096 h 27"/>
                  <a:gd name="T26" fmla="*/ 436622340 w 31"/>
                  <a:gd name="T27" fmla="*/ 359655509 h 27"/>
                  <a:gd name="T28" fmla="*/ 403463397 w 31"/>
                  <a:gd name="T29" fmla="*/ 393598113 h 27"/>
                  <a:gd name="T30" fmla="*/ 370373952 w 31"/>
                  <a:gd name="T31" fmla="*/ 409146492 h 27"/>
                  <a:gd name="T32" fmla="*/ 370373952 w 31"/>
                  <a:gd name="T33" fmla="*/ 427090493 h 27"/>
                  <a:gd name="T34" fmla="*/ 321887357 w 31"/>
                  <a:gd name="T35" fmla="*/ 409146492 h 27"/>
                  <a:gd name="T36" fmla="*/ 291232864 w 31"/>
                  <a:gd name="T37" fmla="*/ 442640696 h 27"/>
                  <a:gd name="T38" fmla="*/ 291232864 w 31"/>
                  <a:gd name="T39" fmla="*/ 442640696 h 27"/>
                  <a:gd name="T40" fmla="*/ 258074022 w 31"/>
                  <a:gd name="T41" fmla="*/ 427090493 h 27"/>
                  <a:gd name="T42" fmla="*/ 258074022 w 31"/>
                  <a:gd name="T43" fmla="*/ 427090493 h 27"/>
                  <a:gd name="T44" fmla="*/ 145389426 w 31"/>
                  <a:gd name="T45" fmla="*/ 378048112 h 27"/>
                  <a:gd name="T46" fmla="*/ 145389426 w 31"/>
                  <a:gd name="T47" fmla="*/ 310603096 h 27"/>
                  <a:gd name="T48" fmla="*/ 63813108 w 31"/>
                  <a:gd name="T49" fmla="*/ 261558790 h 27"/>
                  <a:gd name="T50" fmla="*/ 63813108 w 31"/>
                  <a:gd name="T51" fmla="*/ 261558790 h 27"/>
                  <a:gd name="T52" fmla="*/ 63813108 w 31"/>
                  <a:gd name="T53" fmla="*/ 230521818 h 27"/>
                  <a:gd name="T54" fmla="*/ 0 w 31"/>
                  <a:gd name="T55" fmla="*/ 212128657 h 27"/>
                  <a:gd name="T56" fmla="*/ 15326469 w 31"/>
                  <a:gd name="T57" fmla="*/ 147526649 h 27"/>
                  <a:gd name="T58" fmla="*/ 15326469 w 31"/>
                  <a:gd name="T59" fmla="*/ 147526649 h 27"/>
                  <a:gd name="T60" fmla="*/ 15326469 w 31"/>
                  <a:gd name="T61" fmla="*/ 147526649 h 27"/>
                  <a:gd name="T62" fmla="*/ 33088168 w 31"/>
                  <a:gd name="T63" fmla="*/ 114032344 h 27"/>
                  <a:gd name="T64" fmla="*/ 81576318 w 31"/>
                  <a:gd name="T65" fmla="*/ 15550109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27"/>
                  <a:gd name="T101" fmla="*/ 31 w 31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27">
                    <a:moveTo>
                      <a:pt x="5" y="1"/>
                    </a:moveTo>
                    <a:cubicBezTo>
                      <a:pt x="6" y="2"/>
                      <a:pt x="7" y="3"/>
                      <a:pt x="8" y="3"/>
                    </a:cubicBezTo>
                    <a:cubicBezTo>
                      <a:pt x="9" y="2"/>
                      <a:pt x="9" y="0"/>
                      <a:pt x="10" y="0"/>
                    </a:cubicBezTo>
                    <a:cubicBezTo>
                      <a:pt x="13" y="0"/>
                      <a:pt x="12" y="2"/>
                      <a:pt x="18" y="3"/>
                    </a:cubicBezTo>
                    <a:cubicBezTo>
                      <a:pt x="20" y="3"/>
                      <a:pt x="20" y="1"/>
                      <a:pt x="21" y="1"/>
                    </a:cubicBezTo>
                    <a:cubicBezTo>
                      <a:pt x="22" y="2"/>
                      <a:pt x="24" y="3"/>
                      <a:pt x="25" y="4"/>
                    </a:cubicBezTo>
                    <a:cubicBezTo>
                      <a:pt x="26" y="5"/>
                      <a:pt x="25" y="6"/>
                      <a:pt x="26" y="7"/>
                    </a:cubicBezTo>
                    <a:cubicBezTo>
                      <a:pt x="26" y="9"/>
                      <a:pt x="28" y="10"/>
                      <a:pt x="29" y="12"/>
                    </a:cubicBezTo>
                    <a:cubicBezTo>
                      <a:pt x="29" y="13"/>
                      <a:pt x="29" y="14"/>
                      <a:pt x="29" y="16"/>
                    </a:cubicBezTo>
                    <a:cubicBezTo>
                      <a:pt x="30" y="16"/>
                      <a:pt x="31" y="17"/>
                      <a:pt x="31" y="17"/>
                    </a:cubicBezTo>
                    <a:cubicBezTo>
                      <a:pt x="31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0"/>
                      <a:pt x="28" y="21"/>
                      <a:pt x="27" y="22"/>
                    </a:cubicBezTo>
                    <a:cubicBezTo>
                      <a:pt x="26" y="23"/>
                      <a:pt x="26" y="24"/>
                      <a:pt x="25" y="24"/>
                    </a:cubicBezTo>
                    <a:cubicBezTo>
                      <a:pt x="24" y="25"/>
                      <a:pt x="24" y="25"/>
                      <a:pt x="23" y="25"/>
                    </a:cubicBezTo>
                    <a:cubicBezTo>
                      <a:pt x="23" y="25"/>
                      <a:pt x="23" y="26"/>
                      <a:pt x="23" y="26"/>
                    </a:cubicBezTo>
                    <a:cubicBezTo>
                      <a:pt x="22" y="26"/>
                      <a:pt x="21" y="25"/>
                      <a:pt x="20" y="25"/>
                    </a:cubicBezTo>
                    <a:cubicBezTo>
                      <a:pt x="19" y="26"/>
                      <a:pt x="19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19"/>
                      <a:pt x="11" y="25"/>
                      <a:pt x="9" y="23"/>
                    </a:cubicBezTo>
                    <a:cubicBezTo>
                      <a:pt x="8" y="22"/>
                      <a:pt x="10" y="20"/>
                      <a:pt x="9" y="19"/>
                    </a:cubicBezTo>
                    <a:cubicBezTo>
                      <a:pt x="8" y="17"/>
                      <a:pt x="4" y="21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3" y="13"/>
                      <a:pt x="1" y="14"/>
                      <a:pt x="0" y="13"/>
                    </a:cubicBezTo>
                    <a:cubicBezTo>
                      <a:pt x="0" y="12"/>
                      <a:pt x="2" y="12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4" y="5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804" y="1856"/>
                <a:ext cx="190" cy="183"/>
              </a:xfrm>
              <a:custGeom>
                <a:avLst/>
                <a:gdLst>
                  <a:gd name="T0" fmla="*/ 0 w 30"/>
                  <a:gd name="T1" fmla="*/ 334274830 h 29"/>
                  <a:gd name="T2" fmla="*/ 0 w 30"/>
                  <a:gd name="T3" fmla="*/ 364583257 h 29"/>
                  <a:gd name="T4" fmla="*/ 98484094 w 30"/>
                  <a:gd name="T5" fmla="*/ 460181119 h 29"/>
                  <a:gd name="T6" fmla="*/ 181081962 w 30"/>
                  <a:gd name="T7" fmla="*/ 427531303 h 29"/>
                  <a:gd name="T8" fmla="*/ 230521824 w 30"/>
                  <a:gd name="T9" fmla="*/ 445092432 h 29"/>
                  <a:gd name="T10" fmla="*/ 344168142 w 30"/>
                  <a:gd name="T11" fmla="*/ 412381532 h 29"/>
                  <a:gd name="T12" fmla="*/ 491694542 w 30"/>
                  <a:gd name="T13" fmla="*/ 316783165 h 29"/>
                  <a:gd name="T14" fmla="*/ 442640709 w 30"/>
                  <a:gd name="T15" fmla="*/ 125906642 h 29"/>
                  <a:gd name="T16" fmla="*/ 393598124 w 30"/>
                  <a:gd name="T17" fmla="*/ 143456868 h 29"/>
                  <a:gd name="T18" fmla="*/ 328608210 w 30"/>
                  <a:gd name="T19" fmla="*/ 80509100 h 29"/>
                  <a:gd name="T20" fmla="*/ 261558797 w 30"/>
                  <a:gd name="T21" fmla="*/ 80509100 h 29"/>
                  <a:gd name="T22" fmla="*/ 261558797 w 30"/>
                  <a:gd name="T23" fmla="*/ 0 h 29"/>
                  <a:gd name="T24" fmla="*/ 230521824 w 30"/>
                  <a:gd name="T25" fmla="*/ 62947819 h 29"/>
                  <a:gd name="T26" fmla="*/ 196568934 w 30"/>
                  <a:gd name="T27" fmla="*/ 80509100 h 29"/>
                  <a:gd name="T28" fmla="*/ 132037756 w 30"/>
                  <a:gd name="T29" fmla="*/ 158617442 h 29"/>
                  <a:gd name="T30" fmla="*/ 98484094 w 30"/>
                  <a:gd name="T31" fmla="*/ 205965512 h 29"/>
                  <a:gd name="T32" fmla="*/ 98484094 w 30"/>
                  <a:gd name="T33" fmla="*/ 268924714 h 29"/>
                  <a:gd name="T34" fmla="*/ 0 w 30"/>
                  <a:gd name="T35" fmla="*/ 334274830 h 29"/>
                  <a:gd name="T36" fmla="*/ 0 w 30"/>
                  <a:gd name="T37" fmla="*/ 33427483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29"/>
                  <a:gd name="T59" fmla="*/ 30 w 30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29">
                    <a:moveTo>
                      <a:pt x="0" y="21"/>
                    </a:moveTo>
                    <a:cubicBezTo>
                      <a:pt x="0" y="22"/>
                      <a:pt x="0" y="22"/>
                      <a:pt x="0" y="23"/>
                    </a:cubicBezTo>
                    <a:cubicBezTo>
                      <a:pt x="0" y="26"/>
                      <a:pt x="4" y="27"/>
                      <a:pt x="6" y="29"/>
                    </a:cubicBezTo>
                    <a:cubicBezTo>
                      <a:pt x="6" y="28"/>
                      <a:pt x="7" y="26"/>
                      <a:pt x="11" y="27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7" y="29"/>
                      <a:pt x="19" y="28"/>
                      <a:pt x="21" y="26"/>
                    </a:cubicBezTo>
                    <a:cubicBezTo>
                      <a:pt x="24" y="23"/>
                      <a:pt x="27" y="24"/>
                      <a:pt x="30" y="20"/>
                    </a:cubicBezTo>
                    <a:cubicBezTo>
                      <a:pt x="25" y="17"/>
                      <a:pt x="29" y="11"/>
                      <a:pt x="27" y="8"/>
                    </a:cubicBezTo>
                    <a:cubicBezTo>
                      <a:pt x="26" y="8"/>
                      <a:pt x="25" y="10"/>
                      <a:pt x="24" y="9"/>
                    </a:cubicBezTo>
                    <a:cubicBezTo>
                      <a:pt x="22" y="8"/>
                      <a:pt x="21" y="6"/>
                      <a:pt x="20" y="5"/>
                    </a:cubicBezTo>
                    <a:cubicBezTo>
                      <a:pt x="19" y="5"/>
                      <a:pt x="17" y="5"/>
                      <a:pt x="16" y="5"/>
                    </a:cubicBezTo>
                    <a:cubicBezTo>
                      <a:pt x="16" y="3"/>
                      <a:pt x="16" y="2"/>
                      <a:pt x="16" y="0"/>
                    </a:cubicBezTo>
                    <a:cubicBezTo>
                      <a:pt x="15" y="1"/>
                      <a:pt x="15" y="2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0" y="7"/>
                      <a:pt x="8" y="7"/>
                      <a:pt x="8" y="10"/>
                    </a:cubicBezTo>
                    <a:cubicBezTo>
                      <a:pt x="8" y="11"/>
                      <a:pt x="7" y="12"/>
                      <a:pt x="6" y="13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4" y="19"/>
                      <a:pt x="2" y="20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633" y="1900"/>
                <a:ext cx="177" cy="228"/>
              </a:xfrm>
              <a:custGeom>
                <a:avLst/>
                <a:gdLst>
                  <a:gd name="T0" fmla="*/ 436013185 w 28"/>
                  <a:gd name="T1" fmla="*/ 261558753 h 36"/>
                  <a:gd name="T2" fmla="*/ 354592095 w 28"/>
                  <a:gd name="T3" fmla="*/ 310602850 h 36"/>
                  <a:gd name="T4" fmla="*/ 339219598 w 28"/>
                  <a:gd name="T5" fmla="*/ 359655053 h 36"/>
                  <a:gd name="T6" fmla="*/ 321088937 w 28"/>
                  <a:gd name="T7" fmla="*/ 393598057 h 36"/>
                  <a:gd name="T8" fmla="*/ 321088937 w 28"/>
                  <a:gd name="T9" fmla="*/ 476134529 h 36"/>
                  <a:gd name="T10" fmla="*/ 387651640 w 28"/>
                  <a:gd name="T11" fmla="*/ 476134529 h 36"/>
                  <a:gd name="T12" fmla="*/ 387651640 w 28"/>
                  <a:gd name="T13" fmla="*/ 525635436 h 36"/>
                  <a:gd name="T14" fmla="*/ 369905928 w 28"/>
                  <a:gd name="T15" fmla="*/ 590166502 h 36"/>
                  <a:gd name="T16" fmla="*/ 321088937 w 28"/>
                  <a:gd name="T17" fmla="*/ 556673012 h 36"/>
                  <a:gd name="T18" fmla="*/ 272656895 w 28"/>
                  <a:gd name="T19" fmla="*/ 590166502 h 36"/>
                  <a:gd name="T20" fmla="*/ 145237209 w 28"/>
                  <a:gd name="T21" fmla="*/ 541124432 h 36"/>
                  <a:gd name="T22" fmla="*/ 112117079 w 28"/>
                  <a:gd name="T23" fmla="*/ 590166502 h 36"/>
                  <a:gd name="T24" fmla="*/ 63745648 w 28"/>
                  <a:gd name="T25" fmla="*/ 556673012 h 36"/>
                  <a:gd name="T26" fmla="*/ 63745648 w 28"/>
                  <a:gd name="T27" fmla="*/ 556673012 h 36"/>
                  <a:gd name="T28" fmla="*/ 96805092 w 28"/>
                  <a:gd name="T29" fmla="*/ 491694458 h 36"/>
                  <a:gd name="T30" fmla="*/ 48432105 w 28"/>
                  <a:gd name="T31" fmla="*/ 393598057 h 36"/>
                  <a:gd name="T32" fmla="*/ 112117079 w 28"/>
                  <a:gd name="T33" fmla="*/ 279564058 h 36"/>
                  <a:gd name="T34" fmla="*/ 96805092 w 28"/>
                  <a:gd name="T35" fmla="*/ 230521582 h 36"/>
                  <a:gd name="T36" fmla="*/ 33059431 w 28"/>
                  <a:gd name="T37" fmla="*/ 196568901 h 36"/>
                  <a:gd name="T38" fmla="*/ 33059431 w 28"/>
                  <a:gd name="T39" fmla="*/ 147526628 h 36"/>
                  <a:gd name="T40" fmla="*/ 0 w 28"/>
                  <a:gd name="T41" fmla="*/ 132037733 h 36"/>
                  <a:gd name="T42" fmla="*/ 48432105 w 28"/>
                  <a:gd name="T43" fmla="*/ 82995131 h 36"/>
                  <a:gd name="T44" fmla="*/ 96805092 w 28"/>
                  <a:gd name="T45" fmla="*/ 15550106 h 36"/>
                  <a:gd name="T46" fmla="*/ 145237209 w 28"/>
                  <a:gd name="T47" fmla="*/ 33494009 h 36"/>
                  <a:gd name="T48" fmla="*/ 208982781 w 28"/>
                  <a:gd name="T49" fmla="*/ 15550106 h 36"/>
                  <a:gd name="T50" fmla="*/ 208982781 w 28"/>
                  <a:gd name="T51" fmla="*/ 98483976 h 36"/>
                  <a:gd name="T52" fmla="*/ 272656895 w 28"/>
                  <a:gd name="T53" fmla="*/ 114032328 h 36"/>
                  <a:gd name="T54" fmla="*/ 354592095 w 28"/>
                  <a:gd name="T55" fmla="*/ 147526628 h 36"/>
                  <a:gd name="T56" fmla="*/ 387651640 w 28"/>
                  <a:gd name="T57" fmla="*/ 181081729 h 36"/>
                  <a:gd name="T58" fmla="*/ 436013185 w 28"/>
                  <a:gd name="T59" fmla="*/ 181081729 h 36"/>
                  <a:gd name="T60" fmla="*/ 436013185 w 28"/>
                  <a:gd name="T61" fmla="*/ 230521582 h 36"/>
                  <a:gd name="T62" fmla="*/ 436013185 w 28"/>
                  <a:gd name="T63" fmla="*/ 261558753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"/>
                  <a:gd name="T97" fmla="*/ 0 h 36"/>
                  <a:gd name="T98" fmla="*/ 28 w 28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" h="36">
                    <a:moveTo>
                      <a:pt x="27" y="16"/>
                    </a:moveTo>
                    <a:cubicBezTo>
                      <a:pt x="25" y="17"/>
                      <a:pt x="23" y="17"/>
                      <a:pt x="22" y="19"/>
                    </a:cubicBezTo>
                    <a:cubicBezTo>
                      <a:pt x="21" y="19"/>
                      <a:pt x="22" y="21"/>
                      <a:pt x="21" y="22"/>
                    </a:cubicBezTo>
                    <a:cubicBezTo>
                      <a:pt x="21" y="23"/>
                      <a:pt x="20" y="23"/>
                      <a:pt x="20" y="24"/>
                    </a:cubicBezTo>
                    <a:cubicBezTo>
                      <a:pt x="20" y="26"/>
                      <a:pt x="19" y="28"/>
                      <a:pt x="20" y="29"/>
                    </a:cubicBezTo>
                    <a:cubicBezTo>
                      <a:pt x="22" y="30"/>
                      <a:pt x="23" y="28"/>
                      <a:pt x="24" y="29"/>
                    </a:cubicBezTo>
                    <a:cubicBezTo>
                      <a:pt x="25" y="30"/>
                      <a:pt x="23" y="30"/>
                      <a:pt x="24" y="32"/>
                    </a:cubicBezTo>
                    <a:cubicBezTo>
                      <a:pt x="24" y="33"/>
                      <a:pt x="24" y="35"/>
                      <a:pt x="23" y="36"/>
                    </a:cubicBezTo>
                    <a:cubicBezTo>
                      <a:pt x="22" y="35"/>
                      <a:pt x="21" y="34"/>
                      <a:pt x="20" y="34"/>
                    </a:cubicBezTo>
                    <a:cubicBezTo>
                      <a:pt x="19" y="34"/>
                      <a:pt x="19" y="36"/>
                      <a:pt x="17" y="36"/>
                    </a:cubicBezTo>
                    <a:cubicBezTo>
                      <a:pt x="11" y="35"/>
                      <a:pt x="12" y="33"/>
                      <a:pt x="9" y="33"/>
                    </a:cubicBezTo>
                    <a:cubicBezTo>
                      <a:pt x="8" y="33"/>
                      <a:pt x="8" y="35"/>
                      <a:pt x="7" y="36"/>
                    </a:cubicBezTo>
                    <a:cubicBezTo>
                      <a:pt x="6" y="36"/>
                      <a:pt x="5" y="35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3"/>
                      <a:pt x="7" y="31"/>
                      <a:pt x="6" y="30"/>
                    </a:cubicBezTo>
                    <a:cubicBezTo>
                      <a:pt x="6" y="28"/>
                      <a:pt x="4" y="26"/>
                      <a:pt x="3" y="24"/>
                    </a:cubicBezTo>
                    <a:cubicBezTo>
                      <a:pt x="4" y="22"/>
                      <a:pt x="5" y="20"/>
                      <a:pt x="7" y="17"/>
                    </a:cubicBezTo>
                    <a:cubicBezTo>
                      <a:pt x="7" y="16"/>
                      <a:pt x="7" y="15"/>
                      <a:pt x="6" y="14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1"/>
                      <a:pt x="2" y="10"/>
                      <a:pt x="2" y="9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6"/>
                      <a:pt x="1" y="5"/>
                      <a:pt x="3" y="5"/>
                    </a:cubicBezTo>
                    <a:cubicBezTo>
                      <a:pt x="6" y="5"/>
                      <a:pt x="6" y="3"/>
                      <a:pt x="6" y="1"/>
                    </a:cubicBezTo>
                    <a:cubicBezTo>
                      <a:pt x="7" y="2"/>
                      <a:pt x="9" y="2"/>
                      <a:pt x="9" y="2"/>
                    </a:cubicBezTo>
                    <a:cubicBezTo>
                      <a:pt x="12" y="2"/>
                      <a:pt x="12" y="0"/>
                      <a:pt x="13" y="1"/>
                    </a:cubicBezTo>
                    <a:cubicBezTo>
                      <a:pt x="15" y="2"/>
                      <a:pt x="12" y="4"/>
                      <a:pt x="13" y="6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8" y="7"/>
                      <a:pt x="18" y="9"/>
                      <a:pt x="22" y="9"/>
                    </a:cubicBezTo>
                    <a:cubicBezTo>
                      <a:pt x="23" y="9"/>
                      <a:pt x="23" y="10"/>
                      <a:pt x="24" y="11"/>
                    </a:cubicBezTo>
                    <a:cubicBezTo>
                      <a:pt x="25" y="11"/>
                      <a:pt x="26" y="10"/>
                      <a:pt x="27" y="11"/>
                    </a:cubicBezTo>
                    <a:cubicBezTo>
                      <a:pt x="28" y="11"/>
                      <a:pt x="27" y="14"/>
                      <a:pt x="27" y="14"/>
                    </a:cubicBezTo>
                    <a:cubicBezTo>
                      <a:pt x="27" y="15"/>
                      <a:pt x="27" y="15"/>
                      <a:pt x="27" y="16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836" y="2020"/>
                <a:ext cx="171" cy="140"/>
              </a:xfrm>
              <a:custGeom>
                <a:avLst/>
                <a:gdLst>
                  <a:gd name="T0" fmla="*/ 196568928 w 27"/>
                  <a:gd name="T1" fmla="*/ 376545804 h 22"/>
                  <a:gd name="T2" fmla="*/ 181081957 w 27"/>
                  <a:gd name="T3" fmla="*/ 341480856 h 22"/>
                  <a:gd name="T4" fmla="*/ 147526649 w 27"/>
                  <a:gd name="T5" fmla="*/ 325409880 h 22"/>
                  <a:gd name="T6" fmla="*/ 147526649 w 27"/>
                  <a:gd name="T7" fmla="*/ 290345136 h 22"/>
                  <a:gd name="T8" fmla="*/ 98483990 w 27"/>
                  <a:gd name="T9" fmla="*/ 274273956 h 22"/>
                  <a:gd name="T10" fmla="*/ 98483990 w 27"/>
                  <a:gd name="T11" fmla="*/ 255677279 h 22"/>
                  <a:gd name="T12" fmla="*/ 82995143 w 27"/>
                  <a:gd name="T13" fmla="*/ 223138235 h 22"/>
                  <a:gd name="T14" fmla="*/ 49042596 w 27"/>
                  <a:gd name="T15" fmla="*/ 137334709 h 22"/>
                  <a:gd name="T16" fmla="*/ 0 w 27"/>
                  <a:gd name="T17" fmla="*/ 137334709 h 22"/>
                  <a:gd name="T18" fmla="*/ 15550109 w 27"/>
                  <a:gd name="T19" fmla="*/ 51135860 h 22"/>
                  <a:gd name="T20" fmla="*/ 15550109 w 27"/>
                  <a:gd name="T21" fmla="*/ 51135860 h 22"/>
                  <a:gd name="T22" fmla="*/ 98483990 w 27"/>
                  <a:gd name="T23" fmla="*/ 16071263 h 22"/>
                  <a:gd name="T24" fmla="*/ 147526649 w 27"/>
                  <a:gd name="T25" fmla="*/ 35064579 h 22"/>
                  <a:gd name="T26" fmla="*/ 261558790 w 27"/>
                  <a:gd name="T27" fmla="*/ 120868169 h 22"/>
                  <a:gd name="T28" fmla="*/ 328608200 w 27"/>
                  <a:gd name="T29" fmla="*/ 120868169 h 22"/>
                  <a:gd name="T30" fmla="*/ 328608200 w 27"/>
                  <a:gd name="T31" fmla="*/ 172002464 h 22"/>
                  <a:gd name="T32" fmla="*/ 378048112 w 27"/>
                  <a:gd name="T33" fmla="*/ 204541507 h 22"/>
                  <a:gd name="T34" fmla="*/ 359655509 w 27"/>
                  <a:gd name="T35" fmla="*/ 255677279 h 22"/>
                  <a:gd name="T36" fmla="*/ 409146492 w 27"/>
                  <a:gd name="T37" fmla="*/ 239209415 h 22"/>
                  <a:gd name="T38" fmla="*/ 442640696 w 27"/>
                  <a:gd name="T39" fmla="*/ 290345136 h 22"/>
                  <a:gd name="T40" fmla="*/ 442640696 w 27"/>
                  <a:gd name="T41" fmla="*/ 290345136 h 22"/>
                  <a:gd name="T42" fmla="*/ 409146492 w 27"/>
                  <a:gd name="T43" fmla="*/ 309338700 h 22"/>
                  <a:gd name="T44" fmla="*/ 310603096 w 27"/>
                  <a:gd name="T45" fmla="*/ 325409880 h 22"/>
                  <a:gd name="T46" fmla="*/ 196568928 w 27"/>
                  <a:gd name="T47" fmla="*/ 376545804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22"/>
                  <a:gd name="T74" fmla="*/ 27 w 27"/>
                  <a:gd name="T75" fmla="*/ 22 h 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22">
                    <a:moveTo>
                      <a:pt x="12" y="22"/>
                    </a:moveTo>
                    <a:cubicBezTo>
                      <a:pt x="12" y="21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9" y="19"/>
                    </a:cubicBezTo>
                    <a:cubicBezTo>
                      <a:pt x="9" y="19"/>
                      <a:pt x="10" y="18"/>
                      <a:pt x="9" y="17"/>
                    </a:cubicBezTo>
                    <a:cubicBezTo>
                      <a:pt x="8" y="17"/>
                      <a:pt x="7" y="17"/>
                      <a:pt x="6" y="16"/>
                    </a:cubicBezTo>
                    <a:cubicBezTo>
                      <a:pt x="5" y="15"/>
                      <a:pt x="7" y="15"/>
                      <a:pt x="6" y="15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3" y="12"/>
                      <a:pt x="4" y="9"/>
                      <a:pt x="3" y="8"/>
                    </a:cubicBezTo>
                    <a:cubicBezTo>
                      <a:pt x="3" y="8"/>
                      <a:pt x="0" y="9"/>
                      <a:pt x="0" y="8"/>
                    </a:cubicBezTo>
                    <a:cubicBezTo>
                      <a:pt x="0" y="6"/>
                      <a:pt x="1" y="5"/>
                      <a:pt x="1" y="3"/>
                    </a:cubicBezTo>
                    <a:cubicBezTo>
                      <a:pt x="1" y="2"/>
                      <a:pt x="2" y="0"/>
                      <a:pt x="6" y="1"/>
                    </a:cubicBezTo>
                    <a:cubicBezTo>
                      <a:pt x="7" y="1"/>
                      <a:pt x="8" y="2"/>
                      <a:pt x="9" y="2"/>
                    </a:cubicBezTo>
                    <a:cubicBezTo>
                      <a:pt x="11" y="3"/>
                      <a:pt x="14" y="5"/>
                      <a:pt x="16" y="7"/>
                    </a:cubicBezTo>
                    <a:cubicBezTo>
                      <a:pt x="17" y="8"/>
                      <a:pt x="18" y="6"/>
                      <a:pt x="20" y="7"/>
                    </a:cubicBezTo>
                    <a:cubicBezTo>
                      <a:pt x="20" y="7"/>
                      <a:pt x="20" y="9"/>
                      <a:pt x="20" y="10"/>
                    </a:cubicBezTo>
                    <a:cubicBezTo>
                      <a:pt x="21" y="10"/>
                      <a:pt x="22" y="10"/>
                      <a:pt x="23" y="12"/>
                    </a:cubicBezTo>
                    <a:cubicBezTo>
                      <a:pt x="24" y="13"/>
                      <a:pt x="21" y="14"/>
                      <a:pt x="22" y="15"/>
                    </a:cubicBezTo>
                    <a:cubicBezTo>
                      <a:pt x="23" y="15"/>
                      <a:pt x="24" y="13"/>
                      <a:pt x="25" y="14"/>
                    </a:cubicBezTo>
                    <a:cubicBezTo>
                      <a:pt x="26" y="15"/>
                      <a:pt x="27" y="16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8"/>
                      <a:pt x="25" y="18"/>
                    </a:cubicBezTo>
                    <a:cubicBezTo>
                      <a:pt x="23" y="19"/>
                      <a:pt x="21" y="19"/>
                      <a:pt x="19" y="19"/>
                    </a:cubicBezTo>
                    <a:cubicBezTo>
                      <a:pt x="17" y="21"/>
                      <a:pt x="14" y="22"/>
                      <a:pt x="12" y="22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893" y="1963"/>
                <a:ext cx="329" cy="216"/>
              </a:xfrm>
              <a:custGeom>
                <a:avLst/>
                <a:gdLst>
                  <a:gd name="T0" fmla="*/ 585635823 w 52"/>
                  <a:gd name="T1" fmla="*/ 573012065 h 34"/>
                  <a:gd name="T2" fmla="*/ 487811295 w 52"/>
                  <a:gd name="T3" fmla="*/ 522914724 h 34"/>
                  <a:gd name="T4" fmla="*/ 469978083 w 52"/>
                  <a:gd name="T5" fmla="*/ 472363225 h 34"/>
                  <a:gd name="T6" fmla="*/ 308020744 w 52"/>
                  <a:gd name="T7" fmla="*/ 488269356 h 34"/>
                  <a:gd name="T8" fmla="*/ 292620106 w 52"/>
                  <a:gd name="T9" fmla="*/ 437717451 h 34"/>
                  <a:gd name="T10" fmla="*/ 292620106 w 52"/>
                  <a:gd name="T11" fmla="*/ 437717451 h 34"/>
                  <a:gd name="T12" fmla="*/ 292620106 w 52"/>
                  <a:gd name="T13" fmla="*/ 437717451 h 34"/>
                  <a:gd name="T14" fmla="*/ 292620106 w 52"/>
                  <a:gd name="T15" fmla="*/ 437717451 h 34"/>
                  <a:gd name="T16" fmla="*/ 259336654 w 52"/>
                  <a:gd name="T17" fmla="*/ 387620212 h 34"/>
                  <a:gd name="T18" fmla="*/ 210652817 w 52"/>
                  <a:gd name="T19" fmla="*/ 403463119 h 34"/>
                  <a:gd name="T20" fmla="*/ 228476058 w 52"/>
                  <a:gd name="T21" fmla="*/ 352911416 h 34"/>
                  <a:gd name="T22" fmla="*/ 179791918 w 52"/>
                  <a:gd name="T23" fmla="*/ 321152417 h 34"/>
                  <a:gd name="T24" fmla="*/ 179791918 w 52"/>
                  <a:gd name="T25" fmla="*/ 270662516 h 34"/>
                  <a:gd name="T26" fmla="*/ 112827885 w 52"/>
                  <a:gd name="T27" fmla="*/ 270662516 h 34"/>
                  <a:gd name="T28" fmla="*/ 0 w 52"/>
                  <a:gd name="T29" fmla="*/ 185857752 h 34"/>
                  <a:gd name="T30" fmla="*/ 112827885 w 52"/>
                  <a:gd name="T31" fmla="*/ 151210758 h 34"/>
                  <a:gd name="T32" fmla="*/ 259336654 w 52"/>
                  <a:gd name="T33" fmla="*/ 50551791 h 34"/>
                  <a:gd name="T34" fmla="*/ 259336654 w 52"/>
                  <a:gd name="T35" fmla="*/ 66394685 h 34"/>
                  <a:gd name="T36" fmla="*/ 326299371 w 52"/>
                  <a:gd name="T37" fmla="*/ 15842939 h 34"/>
                  <a:gd name="T38" fmla="*/ 439127408 w 52"/>
                  <a:gd name="T39" fmla="*/ 50551791 h 34"/>
                  <a:gd name="T40" fmla="*/ 487811295 w 52"/>
                  <a:gd name="T41" fmla="*/ 100649221 h 34"/>
                  <a:gd name="T42" fmla="*/ 567355576 w 52"/>
                  <a:gd name="T43" fmla="*/ 252252412 h 34"/>
                  <a:gd name="T44" fmla="*/ 649709212 w 52"/>
                  <a:gd name="T45" fmla="*/ 321152417 h 34"/>
                  <a:gd name="T46" fmla="*/ 747147848 w 52"/>
                  <a:gd name="T47" fmla="*/ 387620212 h 34"/>
                  <a:gd name="T48" fmla="*/ 795831735 w 52"/>
                  <a:gd name="T49" fmla="*/ 337068306 h 34"/>
                  <a:gd name="T50" fmla="*/ 811291694 w 52"/>
                  <a:gd name="T51" fmla="*/ 352911416 h 34"/>
                  <a:gd name="T52" fmla="*/ 844970756 w 52"/>
                  <a:gd name="T53" fmla="*/ 421801256 h 34"/>
                  <a:gd name="T54" fmla="*/ 844970756 w 52"/>
                  <a:gd name="T55" fmla="*/ 421801256 h 34"/>
                  <a:gd name="T56" fmla="*/ 811291694 w 52"/>
                  <a:gd name="T57" fmla="*/ 472363225 h 34"/>
                  <a:gd name="T58" fmla="*/ 811291694 w 52"/>
                  <a:gd name="T59" fmla="*/ 522914724 h 34"/>
                  <a:gd name="T60" fmla="*/ 683004002 w 52"/>
                  <a:gd name="T61" fmla="*/ 538759461 h 34"/>
                  <a:gd name="T62" fmla="*/ 616039463 w 52"/>
                  <a:gd name="T63" fmla="*/ 557169361 h 34"/>
                  <a:gd name="T64" fmla="*/ 585635823 w 52"/>
                  <a:gd name="T65" fmla="*/ 57301206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34"/>
                  <a:gd name="T101" fmla="*/ 52 w 52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34">
                    <a:moveTo>
                      <a:pt x="36" y="34"/>
                    </a:moveTo>
                    <a:cubicBezTo>
                      <a:pt x="33" y="32"/>
                      <a:pt x="30" y="32"/>
                      <a:pt x="30" y="31"/>
                    </a:cubicBezTo>
                    <a:cubicBezTo>
                      <a:pt x="30" y="30"/>
                      <a:pt x="30" y="29"/>
                      <a:pt x="29" y="28"/>
                    </a:cubicBezTo>
                    <a:cubicBezTo>
                      <a:pt x="27" y="27"/>
                      <a:pt x="24" y="31"/>
                      <a:pt x="19" y="29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5"/>
                      <a:pt x="17" y="24"/>
                      <a:pt x="16" y="23"/>
                    </a:cubicBezTo>
                    <a:cubicBezTo>
                      <a:pt x="15" y="22"/>
                      <a:pt x="14" y="24"/>
                      <a:pt x="13" y="24"/>
                    </a:cubicBezTo>
                    <a:cubicBezTo>
                      <a:pt x="12" y="23"/>
                      <a:pt x="15" y="22"/>
                      <a:pt x="14" y="21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1" y="18"/>
                      <a:pt x="11" y="16"/>
                      <a:pt x="11" y="16"/>
                    </a:cubicBezTo>
                    <a:cubicBezTo>
                      <a:pt x="9" y="15"/>
                      <a:pt x="8" y="17"/>
                      <a:pt x="7" y="16"/>
                    </a:cubicBezTo>
                    <a:cubicBezTo>
                      <a:pt x="5" y="14"/>
                      <a:pt x="2" y="12"/>
                      <a:pt x="0" y="11"/>
                    </a:cubicBezTo>
                    <a:cubicBezTo>
                      <a:pt x="3" y="12"/>
                      <a:pt x="5" y="11"/>
                      <a:pt x="7" y="9"/>
                    </a:cubicBezTo>
                    <a:cubicBezTo>
                      <a:pt x="10" y="6"/>
                      <a:pt x="13" y="7"/>
                      <a:pt x="16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7" y="4"/>
                      <a:pt x="18" y="0"/>
                      <a:pt x="20" y="1"/>
                    </a:cubicBezTo>
                    <a:cubicBezTo>
                      <a:pt x="23" y="1"/>
                      <a:pt x="24" y="5"/>
                      <a:pt x="27" y="3"/>
                    </a:cubicBezTo>
                    <a:cubicBezTo>
                      <a:pt x="28" y="2"/>
                      <a:pt x="28" y="5"/>
                      <a:pt x="30" y="6"/>
                    </a:cubicBezTo>
                    <a:cubicBezTo>
                      <a:pt x="32" y="8"/>
                      <a:pt x="33" y="8"/>
                      <a:pt x="35" y="15"/>
                    </a:cubicBezTo>
                    <a:cubicBezTo>
                      <a:pt x="36" y="16"/>
                      <a:pt x="38" y="18"/>
                      <a:pt x="40" y="19"/>
                    </a:cubicBezTo>
                    <a:cubicBezTo>
                      <a:pt x="42" y="21"/>
                      <a:pt x="42" y="23"/>
                      <a:pt x="46" y="23"/>
                    </a:cubicBezTo>
                    <a:cubicBezTo>
                      <a:pt x="47" y="23"/>
                      <a:pt x="48" y="21"/>
                      <a:pt x="49" y="20"/>
                    </a:cubicBezTo>
                    <a:cubicBezTo>
                      <a:pt x="49" y="20"/>
                      <a:pt x="50" y="20"/>
                      <a:pt x="50" y="21"/>
                    </a:cubicBezTo>
                    <a:cubicBezTo>
                      <a:pt x="50" y="22"/>
                      <a:pt x="51" y="24"/>
                      <a:pt x="52" y="25"/>
                    </a:cubicBezTo>
                    <a:cubicBezTo>
                      <a:pt x="51" y="26"/>
                      <a:pt x="49" y="27"/>
                      <a:pt x="50" y="28"/>
                    </a:cubicBezTo>
                    <a:cubicBezTo>
                      <a:pt x="50" y="29"/>
                      <a:pt x="50" y="30"/>
                      <a:pt x="50" y="31"/>
                    </a:cubicBezTo>
                    <a:cubicBezTo>
                      <a:pt x="50" y="33"/>
                      <a:pt x="48" y="30"/>
                      <a:pt x="42" y="32"/>
                    </a:cubicBezTo>
                    <a:cubicBezTo>
                      <a:pt x="39" y="31"/>
                      <a:pt x="39" y="32"/>
                      <a:pt x="38" y="33"/>
                    </a:cubicBezTo>
                    <a:cubicBezTo>
                      <a:pt x="37" y="33"/>
                      <a:pt x="36" y="33"/>
                      <a:pt x="36" y="34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53" y="2001"/>
                <a:ext cx="165" cy="203"/>
              </a:xfrm>
              <a:custGeom>
                <a:avLst/>
                <a:gdLst>
                  <a:gd name="T0" fmla="*/ 418256803 w 26"/>
                  <a:gd name="T1" fmla="*/ 417176271 h 32"/>
                  <a:gd name="T2" fmla="*/ 400036950 w 26"/>
                  <a:gd name="T3" fmla="*/ 382831123 h 32"/>
                  <a:gd name="T4" fmla="*/ 368097427 w 26"/>
                  <a:gd name="T5" fmla="*/ 367123802 h 32"/>
                  <a:gd name="T6" fmla="*/ 368097427 w 26"/>
                  <a:gd name="T7" fmla="*/ 333240277 h 32"/>
                  <a:gd name="T8" fmla="*/ 318380962 w 26"/>
                  <a:gd name="T9" fmla="*/ 317530723 h 32"/>
                  <a:gd name="T10" fmla="*/ 318380962 w 26"/>
                  <a:gd name="T11" fmla="*/ 298956841 h 32"/>
                  <a:gd name="T12" fmla="*/ 299699109 w 26"/>
                  <a:gd name="T13" fmla="*/ 267478458 h 32"/>
                  <a:gd name="T14" fmla="*/ 268211838 w 26"/>
                  <a:gd name="T15" fmla="*/ 183592453 h 32"/>
                  <a:gd name="T16" fmla="*/ 218443182 w 26"/>
                  <a:gd name="T17" fmla="*/ 183592453 h 32"/>
                  <a:gd name="T18" fmla="*/ 234242968 w 26"/>
                  <a:gd name="T19" fmla="*/ 99654911 h 32"/>
                  <a:gd name="T20" fmla="*/ 234242968 w 26"/>
                  <a:gd name="T21" fmla="*/ 99654911 h 32"/>
                  <a:gd name="T22" fmla="*/ 134306965 w 26"/>
                  <a:gd name="T23" fmla="*/ 0 h 32"/>
                  <a:gd name="T24" fmla="*/ 134306965 w 26"/>
                  <a:gd name="T25" fmla="*/ 0 h 32"/>
                  <a:gd name="T26" fmla="*/ 50169136 w 26"/>
                  <a:gd name="T27" fmla="*/ 50054130 h 32"/>
                  <a:gd name="T28" fmla="*/ 34421363 w 26"/>
                  <a:gd name="T29" fmla="*/ 99654911 h 32"/>
                  <a:gd name="T30" fmla="*/ 15738019 w 26"/>
                  <a:gd name="T31" fmla="*/ 133928729 h 32"/>
                  <a:gd name="T32" fmla="*/ 15738019 w 26"/>
                  <a:gd name="T33" fmla="*/ 215009479 h 32"/>
                  <a:gd name="T34" fmla="*/ 84136344 w 26"/>
                  <a:gd name="T35" fmla="*/ 215009479 h 32"/>
                  <a:gd name="T36" fmla="*/ 84136344 w 26"/>
                  <a:gd name="T37" fmla="*/ 267478458 h 32"/>
                  <a:gd name="T38" fmla="*/ 65907149 w 26"/>
                  <a:gd name="T39" fmla="*/ 333240277 h 32"/>
                  <a:gd name="T40" fmla="*/ 65907149 w 26"/>
                  <a:gd name="T41" fmla="*/ 333240277 h 32"/>
                  <a:gd name="T42" fmla="*/ 84136344 w 26"/>
                  <a:gd name="T43" fmla="*/ 348938056 h 32"/>
                  <a:gd name="T44" fmla="*/ 99875867 w 26"/>
                  <a:gd name="T45" fmla="*/ 398540473 h 32"/>
                  <a:gd name="T46" fmla="*/ 150045016 w 26"/>
                  <a:gd name="T47" fmla="*/ 482485907 h 32"/>
                  <a:gd name="T48" fmla="*/ 150045016 w 26"/>
                  <a:gd name="T49" fmla="*/ 516832679 h 32"/>
                  <a:gd name="T50" fmla="*/ 199823115 w 26"/>
                  <a:gd name="T51" fmla="*/ 498195663 h 32"/>
                  <a:gd name="T52" fmla="*/ 318380962 w 26"/>
                  <a:gd name="T53" fmla="*/ 498195663 h 32"/>
                  <a:gd name="T54" fmla="*/ 418256803 w 26"/>
                  <a:gd name="T55" fmla="*/ 498195663 h 32"/>
                  <a:gd name="T56" fmla="*/ 400036950 w 26"/>
                  <a:gd name="T57" fmla="*/ 448593043 h 32"/>
                  <a:gd name="T58" fmla="*/ 418256803 w 26"/>
                  <a:gd name="T59" fmla="*/ 417176271 h 32"/>
                  <a:gd name="T60" fmla="*/ 418256803 w 26"/>
                  <a:gd name="T61" fmla="*/ 417176271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"/>
                  <a:gd name="T94" fmla="*/ 0 h 32"/>
                  <a:gd name="T95" fmla="*/ 26 w 26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" h="32">
                    <a:moveTo>
                      <a:pt x="25" y="25"/>
                    </a:moveTo>
                    <a:cubicBezTo>
                      <a:pt x="25" y="24"/>
                      <a:pt x="25" y="24"/>
                      <a:pt x="24" y="23"/>
                    </a:cubicBezTo>
                    <a:cubicBezTo>
                      <a:pt x="24" y="23"/>
                      <a:pt x="23" y="23"/>
                      <a:pt x="22" y="22"/>
                    </a:cubicBezTo>
                    <a:cubicBezTo>
                      <a:pt x="22" y="22"/>
                      <a:pt x="23" y="21"/>
                      <a:pt x="22" y="20"/>
                    </a:cubicBezTo>
                    <a:cubicBezTo>
                      <a:pt x="21" y="20"/>
                      <a:pt x="20" y="20"/>
                      <a:pt x="19" y="19"/>
                    </a:cubicBezTo>
                    <a:cubicBezTo>
                      <a:pt x="18" y="18"/>
                      <a:pt x="20" y="18"/>
                      <a:pt x="19" y="18"/>
                    </a:cubicBezTo>
                    <a:cubicBezTo>
                      <a:pt x="19" y="17"/>
                      <a:pt x="18" y="17"/>
                      <a:pt x="18" y="16"/>
                    </a:cubicBezTo>
                    <a:cubicBezTo>
                      <a:pt x="16" y="15"/>
                      <a:pt x="17" y="12"/>
                      <a:pt x="16" y="11"/>
                    </a:cubicBezTo>
                    <a:cubicBezTo>
                      <a:pt x="16" y="11"/>
                      <a:pt x="13" y="12"/>
                      <a:pt x="13" y="11"/>
                    </a:cubicBezTo>
                    <a:cubicBezTo>
                      <a:pt x="13" y="9"/>
                      <a:pt x="14" y="8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4"/>
                      <a:pt x="8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4" y="1"/>
                      <a:pt x="3" y="3"/>
                    </a:cubicBezTo>
                    <a:cubicBezTo>
                      <a:pt x="2" y="3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3" y="14"/>
                      <a:pt x="4" y="12"/>
                      <a:pt x="5" y="13"/>
                    </a:cubicBezTo>
                    <a:cubicBezTo>
                      <a:pt x="6" y="14"/>
                      <a:pt x="4" y="14"/>
                      <a:pt x="5" y="16"/>
                    </a:cubicBezTo>
                    <a:cubicBezTo>
                      <a:pt x="5" y="17"/>
                      <a:pt x="5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5" y="21"/>
                      <a:pt x="5" y="21"/>
                    </a:cubicBezTo>
                    <a:cubicBezTo>
                      <a:pt x="6" y="22"/>
                      <a:pt x="5" y="23"/>
                      <a:pt x="6" y="24"/>
                    </a:cubicBezTo>
                    <a:cubicBezTo>
                      <a:pt x="6" y="26"/>
                      <a:pt x="8" y="27"/>
                      <a:pt x="9" y="29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10" y="30"/>
                      <a:pt x="11" y="30"/>
                      <a:pt x="12" y="30"/>
                    </a:cubicBezTo>
                    <a:cubicBezTo>
                      <a:pt x="15" y="29"/>
                      <a:pt x="17" y="29"/>
                      <a:pt x="19" y="30"/>
                    </a:cubicBezTo>
                    <a:cubicBezTo>
                      <a:pt x="21" y="30"/>
                      <a:pt x="24" y="32"/>
                      <a:pt x="25" y="30"/>
                    </a:cubicBezTo>
                    <a:cubicBezTo>
                      <a:pt x="26" y="29"/>
                      <a:pt x="24" y="28"/>
                      <a:pt x="24" y="27"/>
                    </a:cubicBezTo>
                    <a:cubicBezTo>
                      <a:pt x="24" y="27"/>
                      <a:pt x="25" y="26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5" name="Freeform 71"/>
            <p:cNvSpPr>
              <a:spLocks noEditPoints="1"/>
            </p:cNvSpPr>
            <p:nvPr/>
          </p:nvSpPr>
          <p:spPr bwMode="auto">
            <a:xfrm>
              <a:off x="2118" y="2105"/>
              <a:ext cx="476" cy="275"/>
            </a:xfrm>
            <a:custGeom>
              <a:avLst/>
              <a:gdLst>
                <a:gd name="T0" fmla="*/ 7407781 w 124"/>
                <a:gd name="T1" fmla="*/ 15598374 h 70"/>
                <a:gd name="T2" fmla="*/ 7407781 w 124"/>
                <a:gd name="T3" fmla="*/ 15150368 h 70"/>
                <a:gd name="T4" fmla="*/ 11029412 w 124"/>
                <a:gd name="T5" fmla="*/ 4029374 h 70"/>
                <a:gd name="T6" fmla="*/ 11925359 w 124"/>
                <a:gd name="T7" fmla="*/ 4029374 h 70"/>
                <a:gd name="T8" fmla="*/ 12491415 w 124"/>
                <a:gd name="T9" fmla="*/ 3566333 h 70"/>
                <a:gd name="T10" fmla="*/ 13204947 w 124"/>
                <a:gd name="T11" fmla="*/ 3349091 h 70"/>
                <a:gd name="T12" fmla="*/ 14283494 w 124"/>
                <a:gd name="T13" fmla="*/ 2672603 h 70"/>
                <a:gd name="T14" fmla="*/ 14664355 w 124"/>
                <a:gd name="T15" fmla="*/ 2889554 h 70"/>
                <a:gd name="T16" fmla="*/ 15563135 w 124"/>
                <a:gd name="T17" fmla="*/ 2889554 h 70"/>
                <a:gd name="T18" fmla="*/ 15931374 w 124"/>
                <a:gd name="T19" fmla="*/ 2672603 h 70"/>
                <a:gd name="T20" fmla="*/ 17393381 w 124"/>
                <a:gd name="T21" fmla="*/ 2209252 h 70"/>
                <a:gd name="T22" fmla="*/ 19713098 w 124"/>
                <a:gd name="T23" fmla="*/ 2441544 h 70"/>
                <a:gd name="T24" fmla="*/ 21543624 w 124"/>
                <a:gd name="T25" fmla="*/ 2209252 h 70"/>
                <a:gd name="T26" fmla="*/ 20647685 w 124"/>
                <a:gd name="T27" fmla="*/ 907794 h 70"/>
                <a:gd name="T28" fmla="*/ 19185674 w 124"/>
                <a:gd name="T29" fmla="*/ 680299 h 70"/>
                <a:gd name="T30" fmla="*/ 17921925 w 124"/>
                <a:gd name="T31" fmla="*/ 0 h 70"/>
                <a:gd name="T32" fmla="*/ 16641685 w 124"/>
                <a:gd name="T33" fmla="*/ 231075 h 70"/>
                <a:gd name="T34" fmla="*/ 15563135 w 124"/>
                <a:gd name="T35" fmla="*/ 231075 h 70"/>
                <a:gd name="T36" fmla="*/ 14849611 w 124"/>
                <a:gd name="T37" fmla="*/ 680299 h 70"/>
                <a:gd name="T38" fmla="*/ 14100894 w 124"/>
                <a:gd name="T39" fmla="*/ 907794 h 70"/>
                <a:gd name="T40" fmla="*/ 13585862 w 124"/>
                <a:gd name="T41" fmla="*/ 1139761 h 70"/>
                <a:gd name="T42" fmla="*/ 13387593 w 124"/>
                <a:gd name="T43" fmla="*/ 1761245 h 70"/>
                <a:gd name="T44" fmla="*/ 12872330 w 124"/>
                <a:gd name="T45" fmla="*/ 1992316 h 70"/>
                <a:gd name="T46" fmla="*/ 12123867 w 124"/>
                <a:gd name="T47" fmla="*/ 2441544 h 70"/>
                <a:gd name="T48" fmla="*/ 11595307 w 124"/>
                <a:gd name="T49" fmla="*/ 2209252 h 70"/>
                <a:gd name="T50" fmla="*/ 10514150 w 124"/>
                <a:gd name="T51" fmla="*/ 2441544 h 70"/>
                <a:gd name="T52" fmla="*/ 10514150 w 124"/>
                <a:gd name="T53" fmla="*/ 3349091 h 70"/>
                <a:gd name="T54" fmla="*/ 8488702 w 124"/>
                <a:gd name="T55" fmla="*/ 14918072 h 70"/>
                <a:gd name="T56" fmla="*/ 9433247 w 124"/>
                <a:gd name="T57" fmla="*/ 13848581 h 70"/>
                <a:gd name="T58" fmla="*/ 8338631 w 124"/>
                <a:gd name="T59" fmla="*/ 12940807 h 70"/>
                <a:gd name="T60" fmla="*/ 1462003 w 124"/>
                <a:gd name="T61" fmla="*/ 9819040 h 70"/>
                <a:gd name="T62" fmla="*/ 1276981 w 124"/>
                <a:gd name="T63" fmla="*/ 8231192 h 70"/>
                <a:gd name="T64" fmla="*/ 0 w 124"/>
                <a:gd name="T65" fmla="*/ 9591780 h 70"/>
                <a:gd name="T66" fmla="*/ 6178941 w 124"/>
                <a:gd name="T67" fmla="*/ 7378638 h 70"/>
                <a:gd name="T68" fmla="*/ 6313169 w 124"/>
                <a:gd name="T69" fmla="*/ 7150235 h 70"/>
                <a:gd name="T70" fmla="*/ 8338631 w 124"/>
                <a:gd name="T71" fmla="*/ 11120748 h 70"/>
                <a:gd name="T72" fmla="*/ 8671294 w 124"/>
                <a:gd name="T73" fmla="*/ 7826954 h 70"/>
                <a:gd name="T74" fmla="*/ 9433247 w 124"/>
                <a:gd name="T75" fmla="*/ 6701934 h 70"/>
                <a:gd name="T76" fmla="*/ 9765687 w 124"/>
                <a:gd name="T77" fmla="*/ 6006659 h 70"/>
                <a:gd name="T78" fmla="*/ 10133297 w 124"/>
                <a:gd name="T79" fmla="*/ 6006659 h 70"/>
                <a:gd name="T80" fmla="*/ 10514150 w 124"/>
                <a:gd name="T81" fmla="*/ 5558590 h 70"/>
                <a:gd name="T82" fmla="*/ 11029412 w 124"/>
                <a:gd name="T83" fmla="*/ 4477633 h 70"/>
                <a:gd name="T84" fmla="*/ 9052155 w 124"/>
                <a:gd name="T85" fmla="*/ 4029374 h 70"/>
                <a:gd name="T86" fmla="*/ 8488702 w 124"/>
                <a:gd name="T87" fmla="*/ 4029374 h 70"/>
                <a:gd name="T88" fmla="*/ 8338631 w 124"/>
                <a:gd name="T89" fmla="*/ 4650800 h 70"/>
                <a:gd name="T90" fmla="*/ 7074209 w 124"/>
                <a:gd name="T91" fmla="*/ 4650800 h 70"/>
                <a:gd name="T92" fmla="*/ 6694249 w 124"/>
                <a:gd name="T93" fmla="*/ 6238877 h 70"/>
                <a:gd name="T94" fmla="*/ 6879225 w 124"/>
                <a:gd name="T95" fmla="*/ 7594737 h 70"/>
                <a:gd name="T96" fmla="*/ 6879225 w 124"/>
                <a:gd name="T97" fmla="*/ 7594737 h 70"/>
                <a:gd name="T98" fmla="*/ 7074209 w 124"/>
                <a:gd name="T99" fmla="*/ 8231192 h 70"/>
                <a:gd name="T100" fmla="*/ 6694249 w 124"/>
                <a:gd name="T101" fmla="*/ 9359751 h 70"/>
                <a:gd name="T102" fmla="*/ 7775172 w 124"/>
                <a:gd name="T103" fmla="*/ 10499507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4"/>
                <a:gd name="T157" fmla="*/ 0 h 70"/>
                <a:gd name="T158" fmla="*/ 124 w 124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4" h="70">
                  <a:moveTo>
                    <a:pt x="41" y="68"/>
                  </a:moveTo>
                  <a:cubicBezTo>
                    <a:pt x="41" y="68"/>
                    <a:pt x="41" y="69"/>
                    <a:pt x="41" y="70"/>
                  </a:cubicBezTo>
                  <a:cubicBezTo>
                    <a:pt x="41" y="70"/>
                    <a:pt x="41" y="69"/>
                    <a:pt x="42" y="69"/>
                  </a:cubicBezTo>
                  <a:cubicBezTo>
                    <a:pt x="42" y="68"/>
                    <a:pt x="42" y="67"/>
                    <a:pt x="41" y="68"/>
                  </a:cubicBezTo>
                  <a:close/>
                  <a:moveTo>
                    <a:pt x="58" y="15"/>
                  </a:moveTo>
                  <a:cubicBezTo>
                    <a:pt x="58" y="16"/>
                    <a:pt x="60" y="16"/>
                    <a:pt x="61" y="18"/>
                  </a:cubicBezTo>
                  <a:cubicBezTo>
                    <a:pt x="62" y="20"/>
                    <a:pt x="63" y="19"/>
                    <a:pt x="63" y="22"/>
                  </a:cubicBezTo>
                  <a:cubicBezTo>
                    <a:pt x="67" y="23"/>
                    <a:pt x="65" y="19"/>
                    <a:pt x="66" y="18"/>
                  </a:cubicBezTo>
                  <a:cubicBezTo>
                    <a:pt x="67" y="18"/>
                    <a:pt x="67" y="19"/>
                    <a:pt x="68" y="20"/>
                  </a:cubicBezTo>
                  <a:cubicBezTo>
                    <a:pt x="68" y="19"/>
                    <a:pt x="68" y="18"/>
                    <a:pt x="69" y="16"/>
                  </a:cubicBezTo>
                  <a:cubicBezTo>
                    <a:pt x="69" y="18"/>
                    <a:pt x="70" y="18"/>
                    <a:pt x="70" y="18"/>
                  </a:cubicBezTo>
                  <a:cubicBezTo>
                    <a:pt x="71" y="18"/>
                    <a:pt x="72" y="16"/>
                    <a:pt x="73" y="15"/>
                  </a:cubicBezTo>
                  <a:cubicBezTo>
                    <a:pt x="73" y="15"/>
                    <a:pt x="73" y="17"/>
                    <a:pt x="75" y="17"/>
                  </a:cubicBezTo>
                  <a:cubicBezTo>
                    <a:pt x="78" y="16"/>
                    <a:pt x="77" y="12"/>
                    <a:pt x="79" y="12"/>
                  </a:cubicBezTo>
                  <a:cubicBezTo>
                    <a:pt x="79" y="12"/>
                    <a:pt x="78" y="15"/>
                    <a:pt x="79" y="15"/>
                  </a:cubicBezTo>
                  <a:cubicBezTo>
                    <a:pt x="80" y="15"/>
                    <a:pt x="81" y="13"/>
                    <a:pt x="81" y="13"/>
                  </a:cubicBezTo>
                  <a:cubicBezTo>
                    <a:pt x="82" y="13"/>
                    <a:pt x="81" y="14"/>
                    <a:pt x="82" y="14"/>
                  </a:cubicBezTo>
                  <a:cubicBezTo>
                    <a:pt x="83" y="14"/>
                    <a:pt x="86" y="14"/>
                    <a:pt x="86" y="13"/>
                  </a:cubicBezTo>
                  <a:cubicBezTo>
                    <a:pt x="87" y="13"/>
                    <a:pt x="86" y="13"/>
                    <a:pt x="86" y="12"/>
                  </a:cubicBezTo>
                  <a:cubicBezTo>
                    <a:pt x="87" y="11"/>
                    <a:pt x="88" y="12"/>
                    <a:pt x="88" y="12"/>
                  </a:cubicBezTo>
                  <a:cubicBezTo>
                    <a:pt x="92" y="9"/>
                    <a:pt x="92" y="12"/>
                    <a:pt x="93" y="12"/>
                  </a:cubicBezTo>
                  <a:cubicBezTo>
                    <a:pt x="94" y="11"/>
                    <a:pt x="95" y="11"/>
                    <a:pt x="96" y="10"/>
                  </a:cubicBezTo>
                  <a:cubicBezTo>
                    <a:pt x="99" y="11"/>
                    <a:pt x="100" y="10"/>
                    <a:pt x="101" y="10"/>
                  </a:cubicBezTo>
                  <a:cubicBezTo>
                    <a:pt x="107" y="14"/>
                    <a:pt x="106" y="11"/>
                    <a:pt x="109" y="11"/>
                  </a:cubicBezTo>
                  <a:cubicBezTo>
                    <a:pt x="113" y="13"/>
                    <a:pt x="112" y="10"/>
                    <a:pt x="115" y="10"/>
                  </a:cubicBezTo>
                  <a:cubicBezTo>
                    <a:pt x="117" y="10"/>
                    <a:pt x="117" y="11"/>
                    <a:pt x="119" y="10"/>
                  </a:cubicBezTo>
                  <a:cubicBezTo>
                    <a:pt x="124" y="6"/>
                    <a:pt x="123" y="4"/>
                    <a:pt x="122" y="3"/>
                  </a:cubicBezTo>
                  <a:cubicBezTo>
                    <a:pt x="115" y="1"/>
                    <a:pt x="115" y="4"/>
                    <a:pt x="114" y="4"/>
                  </a:cubicBezTo>
                  <a:cubicBezTo>
                    <a:pt x="112" y="4"/>
                    <a:pt x="111" y="4"/>
                    <a:pt x="109" y="4"/>
                  </a:cubicBezTo>
                  <a:cubicBezTo>
                    <a:pt x="108" y="4"/>
                    <a:pt x="107" y="3"/>
                    <a:pt x="106" y="3"/>
                  </a:cubicBezTo>
                  <a:cubicBezTo>
                    <a:pt x="105" y="3"/>
                    <a:pt x="104" y="4"/>
                    <a:pt x="103" y="3"/>
                  </a:cubicBezTo>
                  <a:cubicBezTo>
                    <a:pt x="102" y="3"/>
                    <a:pt x="101" y="0"/>
                    <a:pt x="99" y="0"/>
                  </a:cubicBezTo>
                  <a:cubicBezTo>
                    <a:pt x="97" y="0"/>
                    <a:pt x="98" y="3"/>
                    <a:pt x="95" y="1"/>
                  </a:cubicBezTo>
                  <a:cubicBezTo>
                    <a:pt x="94" y="1"/>
                    <a:pt x="93" y="1"/>
                    <a:pt x="92" y="1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87" y="0"/>
                    <a:pt x="87" y="1"/>
                    <a:pt x="86" y="1"/>
                  </a:cubicBezTo>
                  <a:cubicBezTo>
                    <a:pt x="85" y="1"/>
                    <a:pt x="85" y="1"/>
                    <a:pt x="84" y="1"/>
                  </a:cubicBezTo>
                  <a:cubicBezTo>
                    <a:pt x="83" y="2"/>
                    <a:pt x="82" y="3"/>
                    <a:pt x="82" y="3"/>
                  </a:cubicBezTo>
                  <a:cubicBezTo>
                    <a:pt x="81" y="3"/>
                    <a:pt x="80" y="2"/>
                    <a:pt x="80" y="2"/>
                  </a:cubicBezTo>
                  <a:cubicBezTo>
                    <a:pt x="79" y="2"/>
                    <a:pt x="79" y="3"/>
                    <a:pt x="78" y="4"/>
                  </a:cubicBezTo>
                  <a:cubicBezTo>
                    <a:pt x="77" y="3"/>
                    <a:pt x="76" y="1"/>
                    <a:pt x="75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4" y="5"/>
                    <a:pt x="73" y="4"/>
                    <a:pt x="73" y="5"/>
                  </a:cubicBezTo>
                  <a:cubicBezTo>
                    <a:pt x="73" y="6"/>
                    <a:pt x="75" y="7"/>
                    <a:pt x="74" y="8"/>
                  </a:cubicBezTo>
                  <a:cubicBezTo>
                    <a:pt x="72" y="7"/>
                    <a:pt x="71" y="5"/>
                    <a:pt x="70" y="7"/>
                  </a:cubicBezTo>
                  <a:cubicBezTo>
                    <a:pt x="70" y="8"/>
                    <a:pt x="71" y="8"/>
                    <a:pt x="71" y="9"/>
                  </a:cubicBezTo>
                  <a:cubicBezTo>
                    <a:pt x="70" y="9"/>
                    <a:pt x="70" y="8"/>
                    <a:pt x="69" y="8"/>
                  </a:cubicBezTo>
                  <a:cubicBezTo>
                    <a:pt x="68" y="8"/>
                    <a:pt x="66" y="10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6" y="11"/>
                    <a:pt x="65" y="10"/>
                    <a:pt x="64" y="10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1" y="11"/>
                    <a:pt x="60" y="10"/>
                    <a:pt x="58" y="11"/>
                  </a:cubicBezTo>
                  <a:cubicBezTo>
                    <a:pt x="58" y="12"/>
                    <a:pt x="61" y="13"/>
                    <a:pt x="62" y="14"/>
                  </a:cubicBezTo>
                  <a:cubicBezTo>
                    <a:pt x="61" y="14"/>
                    <a:pt x="59" y="14"/>
                    <a:pt x="58" y="15"/>
                  </a:cubicBezTo>
                  <a:close/>
                  <a:moveTo>
                    <a:pt x="46" y="58"/>
                  </a:moveTo>
                  <a:cubicBezTo>
                    <a:pt x="46" y="61"/>
                    <a:pt x="47" y="64"/>
                    <a:pt x="47" y="67"/>
                  </a:cubicBezTo>
                  <a:cubicBezTo>
                    <a:pt x="48" y="67"/>
                    <a:pt x="49" y="68"/>
                    <a:pt x="51" y="66"/>
                  </a:cubicBezTo>
                  <a:cubicBezTo>
                    <a:pt x="51" y="65"/>
                    <a:pt x="52" y="63"/>
                    <a:pt x="52" y="62"/>
                  </a:cubicBezTo>
                  <a:cubicBezTo>
                    <a:pt x="52" y="60"/>
                    <a:pt x="50" y="57"/>
                    <a:pt x="49" y="55"/>
                  </a:cubicBezTo>
                  <a:cubicBezTo>
                    <a:pt x="49" y="55"/>
                    <a:pt x="48" y="58"/>
                    <a:pt x="46" y="58"/>
                  </a:cubicBezTo>
                  <a:close/>
                  <a:moveTo>
                    <a:pt x="0" y="43"/>
                  </a:moveTo>
                  <a:cubicBezTo>
                    <a:pt x="2" y="46"/>
                    <a:pt x="5" y="45"/>
                    <a:pt x="8" y="44"/>
                  </a:cubicBezTo>
                  <a:cubicBezTo>
                    <a:pt x="11" y="45"/>
                    <a:pt x="11" y="44"/>
                    <a:pt x="10" y="41"/>
                  </a:cubicBezTo>
                  <a:cubicBezTo>
                    <a:pt x="10" y="40"/>
                    <a:pt x="11" y="38"/>
                    <a:pt x="7" y="37"/>
                  </a:cubicBezTo>
                  <a:cubicBezTo>
                    <a:pt x="5" y="37"/>
                    <a:pt x="4" y="39"/>
                    <a:pt x="3" y="40"/>
                  </a:cubicBezTo>
                  <a:cubicBezTo>
                    <a:pt x="1" y="41"/>
                    <a:pt x="0" y="41"/>
                    <a:pt x="0" y="43"/>
                  </a:cubicBezTo>
                  <a:close/>
                  <a:moveTo>
                    <a:pt x="34" y="31"/>
                  </a:moveTo>
                  <a:cubicBezTo>
                    <a:pt x="33" y="31"/>
                    <a:pt x="34" y="32"/>
                    <a:pt x="34" y="33"/>
                  </a:cubicBezTo>
                  <a:cubicBezTo>
                    <a:pt x="34" y="34"/>
                    <a:pt x="33" y="34"/>
                    <a:pt x="34" y="34"/>
                  </a:cubicBezTo>
                  <a:cubicBezTo>
                    <a:pt x="35" y="35"/>
                    <a:pt x="35" y="33"/>
                    <a:pt x="35" y="32"/>
                  </a:cubicBezTo>
                  <a:cubicBezTo>
                    <a:pt x="36" y="31"/>
                    <a:pt x="35" y="30"/>
                    <a:pt x="34" y="31"/>
                  </a:cubicBezTo>
                  <a:close/>
                  <a:moveTo>
                    <a:pt x="46" y="50"/>
                  </a:moveTo>
                  <a:cubicBezTo>
                    <a:pt x="48" y="48"/>
                    <a:pt x="46" y="44"/>
                    <a:pt x="46" y="40"/>
                  </a:cubicBezTo>
                  <a:cubicBezTo>
                    <a:pt x="47" y="38"/>
                    <a:pt x="48" y="36"/>
                    <a:pt x="48" y="35"/>
                  </a:cubicBezTo>
                  <a:cubicBezTo>
                    <a:pt x="48" y="34"/>
                    <a:pt x="48" y="33"/>
                    <a:pt x="48" y="32"/>
                  </a:cubicBezTo>
                  <a:cubicBezTo>
                    <a:pt x="49" y="31"/>
                    <a:pt x="51" y="30"/>
                    <a:pt x="52" y="30"/>
                  </a:cubicBezTo>
                  <a:cubicBezTo>
                    <a:pt x="52" y="29"/>
                    <a:pt x="52" y="28"/>
                    <a:pt x="52" y="27"/>
                  </a:cubicBezTo>
                  <a:cubicBezTo>
                    <a:pt x="53" y="27"/>
                    <a:pt x="53" y="27"/>
                    <a:pt x="54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5" y="26"/>
                    <a:pt x="56" y="27"/>
                  </a:cubicBezTo>
                  <a:cubicBezTo>
                    <a:pt x="56" y="26"/>
                    <a:pt x="56" y="25"/>
                    <a:pt x="57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9" y="25"/>
                    <a:pt x="58" y="24"/>
                    <a:pt x="58" y="23"/>
                  </a:cubicBezTo>
                  <a:cubicBezTo>
                    <a:pt x="59" y="23"/>
                    <a:pt x="61" y="24"/>
                    <a:pt x="61" y="20"/>
                  </a:cubicBezTo>
                  <a:cubicBezTo>
                    <a:pt x="58" y="18"/>
                    <a:pt x="56" y="16"/>
                    <a:pt x="54" y="15"/>
                  </a:cubicBezTo>
                  <a:cubicBezTo>
                    <a:pt x="52" y="15"/>
                    <a:pt x="51" y="17"/>
                    <a:pt x="50" y="18"/>
                  </a:cubicBezTo>
                  <a:cubicBezTo>
                    <a:pt x="49" y="18"/>
                    <a:pt x="48" y="16"/>
                    <a:pt x="47" y="17"/>
                  </a:cubicBezTo>
                  <a:cubicBezTo>
                    <a:pt x="46" y="17"/>
                    <a:pt x="47" y="17"/>
                    <a:pt x="47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47" y="20"/>
                    <a:pt x="46" y="20"/>
                    <a:pt x="46" y="21"/>
                  </a:cubicBezTo>
                  <a:cubicBezTo>
                    <a:pt x="44" y="21"/>
                    <a:pt x="43" y="23"/>
                    <a:pt x="41" y="24"/>
                  </a:cubicBezTo>
                  <a:cubicBezTo>
                    <a:pt x="40" y="24"/>
                    <a:pt x="39" y="23"/>
                    <a:pt x="39" y="21"/>
                  </a:cubicBezTo>
                  <a:cubicBezTo>
                    <a:pt x="37" y="21"/>
                    <a:pt x="33" y="27"/>
                    <a:pt x="34" y="28"/>
                  </a:cubicBezTo>
                  <a:cubicBezTo>
                    <a:pt x="35" y="29"/>
                    <a:pt x="36" y="28"/>
                    <a:pt x="37" y="28"/>
                  </a:cubicBezTo>
                  <a:cubicBezTo>
                    <a:pt x="37" y="30"/>
                    <a:pt x="38" y="31"/>
                    <a:pt x="39" y="32"/>
                  </a:cubicBezTo>
                  <a:lnTo>
                    <a:pt x="38" y="34"/>
                  </a:lnTo>
                  <a:cubicBezTo>
                    <a:pt x="39" y="33"/>
                    <a:pt x="40" y="34"/>
                    <a:pt x="40" y="35"/>
                  </a:cubicBezTo>
                  <a:cubicBezTo>
                    <a:pt x="39" y="35"/>
                    <a:pt x="38" y="35"/>
                    <a:pt x="38" y="34"/>
                  </a:cubicBezTo>
                  <a:cubicBezTo>
                    <a:pt x="38" y="35"/>
                    <a:pt x="37" y="35"/>
                    <a:pt x="38" y="36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38" y="38"/>
                    <a:pt x="37" y="36"/>
                    <a:pt x="36" y="36"/>
                  </a:cubicBezTo>
                  <a:cubicBezTo>
                    <a:pt x="34" y="41"/>
                    <a:pt x="37" y="40"/>
                    <a:pt x="37" y="42"/>
                  </a:cubicBezTo>
                  <a:cubicBezTo>
                    <a:pt x="36" y="47"/>
                    <a:pt x="38" y="44"/>
                    <a:pt x="39" y="45"/>
                  </a:cubicBezTo>
                  <a:cubicBezTo>
                    <a:pt x="42" y="48"/>
                    <a:pt x="42" y="46"/>
                    <a:pt x="43" y="47"/>
                  </a:cubicBezTo>
                  <a:cubicBezTo>
                    <a:pt x="44" y="49"/>
                    <a:pt x="45" y="50"/>
                    <a:pt x="46" y="50"/>
                  </a:cubicBezTo>
                  <a:close/>
                </a:path>
              </a:pathLst>
            </a:custGeom>
            <a:solidFill>
              <a:srgbClr val="C5FF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72"/>
            <p:cNvGrpSpPr>
              <a:grpSpLocks/>
            </p:cNvGrpSpPr>
            <p:nvPr/>
          </p:nvGrpSpPr>
          <p:grpSpPr bwMode="auto">
            <a:xfrm>
              <a:off x="1199" y="1981"/>
              <a:ext cx="1181" cy="695"/>
              <a:chOff x="234" y="1166"/>
              <a:chExt cx="1950" cy="1120"/>
            </a:xfrm>
          </p:grpSpPr>
          <p:sp>
            <p:nvSpPr>
              <p:cNvPr id="46" name="Freeform 73"/>
              <p:cNvSpPr>
                <a:spLocks/>
              </p:cNvSpPr>
              <p:nvPr/>
            </p:nvSpPr>
            <p:spPr bwMode="auto">
              <a:xfrm>
                <a:off x="1538" y="1539"/>
                <a:ext cx="646" cy="456"/>
              </a:xfrm>
              <a:custGeom>
                <a:avLst/>
                <a:gdLst>
                  <a:gd name="T0" fmla="*/ 1589491898 w 102"/>
                  <a:gd name="T1" fmla="*/ 802295585 h 72"/>
                  <a:gd name="T2" fmla="*/ 1426414997 w 102"/>
                  <a:gd name="T3" fmla="*/ 673161709 h 72"/>
                  <a:gd name="T4" fmla="*/ 1343481390 w 102"/>
                  <a:gd name="T5" fmla="*/ 753253110 h 72"/>
                  <a:gd name="T6" fmla="*/ 1312383415 w 102"/>
                  <a:gd name="T7" fmla="*/ 836238590 h 72"/>
                  <a:gd name="T8" fmla="*/ 1195893893 w 102"/>
                  <a:gd name="T9" fmla="*/ 851797506 h 72"/>
                  <a:gd name="T10" fmla="*/ 1244935969 w 102"/>
                  <a:gd name="T11" fmla="*/ 737764519 h 72"/>
                  <a:gd name="T12" fmla="*/ 1164856718 w 102"/>
                  <a:gd name="T13" fmla="*/ 737764519 h 72"/>
                  <a:gd name="T14" fmla="*/ 968276596 w 102"/>
                  <a:gd name="T15" fmla="*/ 639220732 h 72"/>
                  <a:gd name="T16" fmla="*/ 869731174 w 102"/>
                  <a:gd name="T17" fmla="*/ 623731736 h 72"/>
                  <a:gd name="T18" fmla="*/ 869731174 w 102"/>
                  <a:gd name="T19" fmla="*/ 541124432 h 72"/>
                  <a:gd name="T20" fmla="*/ 968276596 w 102"/>
                  <a:gd name="T21" fmla="*/ 525635436 h 72"/>
                  <a:gd name="T22" fmla="*/ 802295685 w 102"/>
                  <a:gd name="T23" fmla="*/ 476134529 h 72"/>
                  <a:gd name="T24" fmla="*/ 753253204 w 102"/>
                  <a:gd name="T25" fmla="*/ 476134529 h 72"/>
                  <a:gd name="T26" fmla="*/ 525635907 w 102"/>
                  <a:gd name="T27" fmla="*/ 442640634 h 72"/>
                  <a:gd name="T28" fmla="*/ 458200215 w 102"/>
                  <a:gd name="T29" fmla="*/ 427090432 h 72"/>
                  <a:gd name="T30" fmla="*/ 261558786 w 102"/>
                  <a:gd name="T31" fmla="*/ 458200158 h 72"/>
                  <a:gd name="T32" fmla="*/ 196568925 w 102"/>
                  <a:gd name="T33" fmla="*/ 344167881 h 72"/>
                  <a:gd name="T34" fmla="*/ 230521611 w 102"/>
                  <a:gd name="T35" fmla="*/ 246071378 h 72"/>
                  <a:gd name="T36" fmla="*/ 359655503 w 102"/>
                  <a:gd name="T37" fmla="*/ 295114056 h 72"/>
                  <a:gd name="T38" fmla="*/ 378048106 w 102"/>
                  <a:gd name="T39" fmla="*/ 246071378 h 72"/>
                  <a:gd name="T40" fmla="*/ 393598106 w 102"/>
                  <a:gd name="T41" fmla="*/ 181081729 h 72"/>
                  <a:gd name="T42" fmla="*/ 409146486 w 102"/>
                  <a:gd name="T43" fmla="*/ 147526628 h 72"/>
                  <a:gd name="T44" fmla="*/ 328608195 w 102"/>
                  <a:gd name="T45" fmla="*/ 0 h 72"/>
                  <a:gd name="T46" fmla="*/ 261558786 w 102"/>
                  <a:gd name="T47" fmla="*/ 132037733 h 72"/>
                  <a:gd name="T48" fmla="*/ 181081954 w 102"/>
                  <a:gd name="T49" fmla="*/ 163076424 h 72"/>
                  <a:gd name="T50" fmla="*/ 114032342 w 102"/>
                  <a:gd name="T51" fmla="*/ 212128627 h 72"/>
                  <a:gd name="T52" fmla="*/ 64602083 w 102"/>
                  <a:gd name="T53" fmla="*/ 310602850 h 72"/>
                  <a:gd name="T54" fmla="*/ 0 w 102"/>
                  <a:gd name="T55" fmla="*/ 359655053 h 72"/>
                  <a:gd name="T56" fmla="*/ 98483988 w 102"/>
                  <a:gd name="T57" fmla="*/ 605726431 h 72"/>
                  <a:gd name="T58" fmla="*/ 147526647 w 102"/>
                  <a:gd name="T59" fmla="*/ 605726431 h 72"/>
                  <a:gd name="T60" fmla="*/ 261558786 w 102"/>
                  <a:gd name="T61" fmla="*/ 654768501 h 72"/>
                  <a:gd name="T62" fmla="*/ 1164856718 w 102"/>
                  <a:gd name="T63" fmla="*/ 1146850863 h 72"/>
                  <a:gd name="T64" fmla="*/ 1441965201 w 102"/>
                  <a:gd name="T65" fmla="*/ 1081860555 h 72"/>
                  <a:gd name="T66" fmla="*/ 1607496799 w 102"/>
                  <a:gd name="T67" fmla="*/ 1048367065 h 72"/>
                  <a:gd name="T68" fmla="*/ 1672098806 w 102"/>
                  <a:gd name="T69" fmla="*/ 968275664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2"/>
                  <a:gd name="T106" fmla="*/ 0 h 72"/>
                  <a:gd name="T107" fmla="*/ 102 w 102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2" h="72">
                    <a:moveTo>
                      <a:pt x="102" y="59"/>
                    </a:moveTo>
                    <a:cubicBezTo>
                      <a:pt x="101" y="56"/>
                      <a:pt x="99" y="52"/>
                      <a:pt x="97" y="49"/>
                    </a:cubicBezTo>
                    <a:cubicBezTo>
                      <a:pt x="96" y="47"/>
                      <a:pt x="93" y="45"/>
                      <a:pt x="91" y="43"/>
                    </a:cubicBezTo>
                    <a:cubicBezTo>
                      <a:pt x="89" y="40"/>
                      <a:pt x="88" y="39"/>
                      <a:pt x="87" y="41"/>
                    </a:cubicBezTo>
                    <a:cubicBezTo>
                      <a:pt x="85" y="41"/>
                      <a:pt x="84" y="40"/>
                      <a:pt x="84" y="43"/>
                    </a:cubicBezTo>
                    <a:cubicBezTo>
                      <a:pt x="84" y="44"/>
                      <a:pt x="83" y="45"/>
                      <a:pt x="82" y="46"/>
                    </a:cubicBezTo>
                    <a:cubicBezTo>
                      <a:pt x="82" y="46"/>
                      <a:pt x="84" y="46"/>
                      <a:pt x="83" y="48"/>
                    </a:cubicBezTo>
                    <a:cubicBezTo>
                      <a:pt x="82" y="49"/>
                      <a:pt x="81" y="51"/>
                      <a:pt x="80" y="51"/>
                    </a:cubicBezTo>
                    <a:cubicBezTo>
                      <a:pt x="79" y="50"/>
                      <a:pt x="78" y="49"/>
                      <a:pt x="76" y="49"/>
                    </a:cubicBezTo>
                    <a:cubicBezTo>
                      <a:pt x="74" y="49"/>
                      <a:pt x="75" y="53"/>
                      <a:pt x="73" y="52"/>
                    </a:cubicBezTo>
                    <a:cubicBezTo>
                      <a:pt x="71" y="49"/>
                      <a:pt x="74" y="48"/>
                      <a:pt x="76" y="48"/>
                    </a:cubicBezTo>
                    <a:cubicBezTo>
                      <a:pt x="75" y="47"/>
                      <a:pt x="75" y="46"/>
                      <a:pt x="76" y="45"/>
                    </a:cubicBezTo>
                    <a:cubicBezTo>
                      <a:pt x="77" y="45"/>
                      <a:pt x="77" y="44"/>
                      <a:pt x="75" y="44"/>
                    </a:cubicBezTo>
                    <a:cubicBezTo>
                      <a:pt x="72" y="43"/>
                      <a:pt x="73" y="44"/>
                      <a:pt x="71" y="45"/>
                    </a:cubicBezTo>
                    <a:cubicBezTo>
                      <a:pt x="70" y="45"/>
                      <a:pt x="71" y="43"/>
                      <a:pt x="66" y="44"/>
                    </a:cubicBezTo>
                    <a:cubicBezTo>
                      <a:pt x="64" y="43"/>
                      <a:pt x="64" y="40"/>
                      <a:pt x="59" y="39"/>
                    </a:cubicBezTo>
                    <a:cubicBezTo>
                      <a:pt x="55" y="39"/>
                      <a:pt x="55" y="42"/>
                      <a:pt x="54" y="42"/>
                    </a:cubicBezTo>
                    <a:cubicBezTo>
                      <a:pt x="54" y="41"/>
                      <a:pt x="53" y="40"/>
                      <a:pt x="53" y="38"/>
                    </a:cubicBezTo>
                    <a:cubicBezTo>
                      <a:pt x="53" y="38"/>
                      <a:pt x="50" y="39"/>
                      <a:pt x="50" y="35"/>
                    </a:cubicBezTo>
                    <a:cubicBezTo>
                      <a:pt x="53" y="36"/>
                      <a:pt x="52" y="35"/>
                      <a:pt x="53" y="33"/>
                    </a:cubicBezTo>
                    <a:cubicBezTo>
                      <a:pt x="54" y="33"/>
                      <a:pt x="55" y="33"/>
                      <a:pt x="56" y="31"/>
                    </a:cubicBezTo>
                    <a:cubicBezTo>
                      <a:pt x="57" y="31"/>
                      <a:pt x="58" y="33"/>
                      <a:pt x="59" y="32"/>
                    </a:cubicBezTo>
                    <a:cubicBezTo>
                      <a:pt x="59" y="32"/>
                      <a:pt x="60" y="31"/>
                      <a:pt x="53" y="30"/>
                    </a:cubicBezTo>
                    <a:cubicBezTo>
                      <a:pt x="51" y="30"/>
                      <a:pt x="50" y="29"/>
                      <a:pt x="49" y="29"/>
                    </a:cubicBezTo>
                    <a:cubicBezTo>
                      <a:pt x="48" y="30"/>
                      <a:pt x="50" y="33"/>
                      <a:pt x="47" y="32"/>
                    </a:cubicBezTo>
                    <a:cubicBezTo>
                      <a:pt x="47" y="31"/>
                      <a:pt x="48" y="30"/>
                      <a:pt x="46" y="29"/>
                    </a:cubicBezTo>
                    <a:cubicBezTo>
                      <a:pt x="45" y="28"/>
                      <a:pt x="44" y="29"/>
                      <a:pt x="42" y="29"/>
                    </a:cubicBezTo>
                    <a:cubicBezTo>
                      <a:pt x="39" y="27"/>
                      <a:pt x="42" y="27"/>
                      <a:pt x="32" y="27"/>
                    </a:cubicBezTo>
                    <a:cubicBezTo>
                      <a:pt x="30" y="27"/>
                      <a:pt x="31" y="25"/>
                      <a:pt x="30" y="24"/>
                    </a:cubicBezTo>
                    <a:cubicBezTo>
                      <a:pt x="29" y="24"/>
                      <a:pt x="29" y="26"/>
                      <a:pt x="28" y="26"/>
                    </a:cubicBezTo>
                    <a:cubicBezTo>
                      <a:pt x="26" y="27"/>
                      <a:pt x="25" y="25"/>
                      <a:pt x="24" y="25"/>
                    </a:cubicBezTo>
                    <a:cubicBezTo>
                      <a:pt x="22" y="26"/>
                      <a:pt x="20" y="28"/>
                      <a:pt x="16" y="28"/>
                    </a:cubicBezTo>
                    <a:cubicBezTo>
                      <a:pt x="12" y="28"/>
                      <a:pt x="12" y="25"/>
                      <a:pt x="10" y="24"/>
                    </a:cubicBezTo>
                    <a:cubicBezTo>
                      <a:pt x="10" y="23"/>
                      <a:pt x="11" y="22"/>
                      <a:pt x="12" y="21"/>
                    </a:cubicBezTo>
                    <a:cubicBezTo>
                      <a:pt x="12" y="19"/>
                      <a:pt x="10" y="18"/>
                      <a:pt x="11" y="16"/>
                    </a:cubicBezTo>
                    <a:cubicBezTo>
                      <a:pt x="12" y="15"/>
                      <a:pt x="13" y="15"/>
                      <a:pt x="14" y="15"/>
                    </a:cubicBezTo>
                    <a:cubicBezTo>
                      <a:pt x="17" y="14"/>
                      <a:pt x="18" y="15"/>
                      <a:pt x="19" y="16"/>
                    </a:cubicBezTo>
                    <a:cubicBezTo>
                      <a:pt x="20" y="16"/>
                      <a:pt x="21" y="18"/>
                      <a:pt x="22" y="18"/>
                    </a:cubicBezTo>
                    <a:cubicBezTo>
                      <a:pt x="23" y="18"/>
                      <a:pt x="23" y="17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4" y="12"/>
                      <a:pt x="24" y="11"/>
                      <a:pt x="24" y="11"/>
                    </a:cubicBezTo>
                    <a:cubicBezTo>
                      <a:pt x="24" y="10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7"/>
                      <a:pt x="22" y="5"/>
                      <a:pt x="20" y="4"/>
                    </a:cubicBezTo>
                    <a:cubicBezTo>
                      <a:pt x="20" y="3"/>
                      <a:pt x="20" y="2"/>
                      <a:pt x="20" y="0"/>
                    </a:cubicBezTo>
                    <a:cubicBezTo>
                      <a:pt x="18" y="1"/>
                      <a:pt x="18" y="4"/>
                      <a:pt x="18" y="6"/>
                    </a:cubicBezTo>
                    <a:cubicBezTo>
                      <a:pt x="17" y="7"/>
                      <a:pt x="16" y="8"/>
                      <a:pt x="16" y="8"/>
                    </a:cubicBezTo>
                    <a:cubicBezTo>
                      <a:pt x="15" y="9"/>
                      <a:pt x="14" y="10"/>
                      <a:pt x="13" y="11"/>
                    </a:cubicBezTo>
                    <a:cubicBezTo>
                      <a:pt x="12" y="11"/>
                      <a:pt x="11" y="10"/>
                      <a:pt x="11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8" y="12"/>
                      <a:pt x="7" y="12"/>
                      <a:pt x="7" y="13"/>
                    </a:cubicBezTo>
                    <a:cubicBezTo>
                      <a:pt x="6" y="14"/>
                      <a:pt x="7" y="15"/>
                      <a:pt x="7" y="17"/>
                    </a:cubicBezTo>
                    <a:cubicBezTo>
                      <a:pt x="6" y="18"/>
                      <a:pt x="5" y="19"/>
                      <a:pt x="4" y="19"/>
                    </a:cubicBezTo>
                    <a:cubicBezTo>
                      <a:pt x="3" y="19"/>
                      <a:pt x="3" y="19"/>
                      <a:pt x="3" y="21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3"/>
                      <a:pt x="0" y="26"/>
                      <a:pt x="3" y="30"/>
                    </a:cubicBezTo>
                    <a:cubicBezTo>
                      <a:pt x="4" y="33"/>
                      <a:pt x="5" y="36"/>
                      <a:pt x="6" y="37"/>
                    </a:cubicBezTo>
                    <a:cubicBezTo>
                      <a:pt x="7" y="38"/>
                      <a:pt x="8" y="38"/>
                      <a:pt x="10" y="38"/>
                    </a:cubicBezTo>
                    <a:cubicBezTo>
                      <a:pt x="10" y="38"/>
                      <a:pt x="9" y="37"/>
                      <a:pt x="9" y="37"/>
                    </a:cubicBezTo>
                    <a:cubicBezTo>
                      <a:pt x="9" y="37"/>
                      <a:pt x="10" y="37"/>
                      <a:pt x="12" y="37"/>
                    </a:cubicBezTo>
                    <a:cubicBezTo>
                      <a:pt x="13" y="37"/>
                      <a:pt x="14" y="39"/>
                      <a:pt x="16" y="40"/>
                    </a:cubicBezTo>
                    <a:cubicBezTo>
                      <a:pt x="23" y="40"/>
                      <a:pt x="33" y="44"/>
                      <a:pt x="37" y="42"/>
                    </a:cubicBezTo>
                    <a:cubicBezTo>
                      <a:pt x="39" y="51"/>
                      <a:pt x="65" y="65"/>
                      <a:pt x="71" y="70"/>
                    </a:cubicBezTo>
                    <a:cubicBezTo>
                      <a:pt x="80" y="72"/>
                      <a:pt x="81" y="66"/>
                      <a:pt x="83" y="65"/>
                    </a:cubicBezTo>
                    <a:cubicBezTo>
                      <a:pt x="85" y="65"/>
                      <a:pt x="86" y="66"/>
                      <a:pt x="88" y="66"/>
                    </a:cubicBezTo>
                    <a:cubicBezTo>
                      <a:pt x="89" y="65"/>
                      <a:pt x="90" y="64"/>
                      <a:pt x="94" y="63"/>
                    </a:cubicBezTo>
                    <a:cubicBezTo>
                      <a:pt x="95" y="63"/>
                      <a:pt x="96" y="64"/>
                      <a:pt x="98" y="64"/>
                    </a:cubicBezTo>
                    <a:cubicBezTo>
                      <a:pt x="99" y="63"/>
                      <a:pt x="100" y="62"/>
                      <a:pt x="100" y="59"/>
                    </a:cubicBezTo>
                    <a:cubicBezTo>
                      <a:pt x="100" y="59"/>
                      <a:pt x="101" y="59"/>
                      <a:pt x="102" y="59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" name="Freeform 74"/>
              <p:cNvSpPr>
                <a:spLocks/>
              </p:cNvSpPr>
              <p:nvPr/>
            </p:nvSpPr>
            <p:spPr bwMode="auto">
              <a:xfrm>
                <a:off x="1279" y="1166"/>
                <a:ext cx="285" cy="430"/>
              </a:xfrm>
              <a:custGeom>
                <a:avLst/>
                <a:gdLst>
                  <a:gd name="T0" fmla="*/ 181081845 w 45"/>
                  <a:gd name="T1" fmla="*/ 549860078 h 68"/>
                  <a:gd name="T2" fmla="*/ 181081845 w 45"/>
                  <a:gd name="T3" fmla="*/ 534520922 h 68"/>
                  <a:gd name="T4" fmla="*/ 230521602 w 45"/>
                  <a:gd name="T5" fmla="*/ 452419491 h 68"/>
                  <a:gd name="T6" fmla="*/ 212128645 w 45"/>
                  <a:gd name="T7" fmla="*/ 564824881 h 68"/>
                  <a:gd name="T8" fmla="*/ 230521602 w 45"/>
                  <a:gd name="T9" fmla="*/ 631507834 h 68"/>
                  <a:gd name="T10" fmla="*/ 230521602 w 45"/>
                  <a:gd name="T11" fmla="*/ 662265467 h 68"/>
                  <a:gd name="T12" fmla="*/ 230521602 w 45"/>
                  <a:gd name="T13" fmla="*/ 743911200 h 68"/>
                  <a:gd name="T14" fmla="*/ 279564081 w 45"/>
                  <a:gd name="T15" fmla="*/ 871725962 h 68"/>
                  <a:gd name="T16" fmla="*/ 507242676 w 45"/>
                  <a:gd name="T17" fmla="*/ 1066161959 h 68"/>
                  <a:gd name="T18" fmla="*/ 590166552 w 45"/>
                  <a:gd name="T19" fmla="*/ 1066161959 h 68"/>
                  <a:gd name="T20" fmla="*/ 654769367 w 45"/>
                  <a:gd name="T21" fmla="*/ 1035475554 h 68"/>
                  <a:gd name="T22" fmla="*/ 673161766 w 45"/>
                  <a:gd name="T23" fmla="*/ 986941628 h 68"/>
                  <a:gd name="T24" fmla="*/ 704199345 w 45"/>
                  <a:gd name="T25" fmla="*/ 953757379 h 68"/>
                  <a:gd name="T26" fmla="*/ 722204651 w 45"/>
                  <a:gd name="T27" fmla="*/ 840968126 h 68"/>
                  <a:gd name="T28" fmla="*/ 704199345 w 45"/>
                  <a:gd name="T29" fmla="*/ 777095854 h 68"/>
                  <a:gd name="T30" fmla="*/ 704199345 w 45"/>
                  <a:gd name="T31" fmla="*/ 534520922 h 68"/>
                  <a:gd name="T32" fmla="*/ 722204651 w 45"/>
                  <a:gd name="T33" fmla="*/ 452419491 h 68"/>
                  <a:gd name="T34" fmla="*/ 673161766 w 45"/>
                  <a:gd name="T35" fmla="*/ 355364285 h 68"/>
                  <a:gd name="T36" fmla="*/ 590166552 w 45"/>
                  <a:gd name="T37" fmla="*/ 306901182 h 68"/>
                  <a:gd name="T38" fmla="*/ 654769367 w 45"/>
                  <a:gd name="T39" fmla="*/ 258367863 h 68"/>
                  <a:gd name="T40" fmla="*/ 623731789 w 45"/>
                  <a:gd name="T41" fmla="*/ 227620145 h 68"/>
                  <a:gd name="T42" fmla="*/ 639220786 w 45"/>
                  <a:gd name="T43" fmla="*/ 179086775 h 68"/>
                  <a:gd name="T44" fmla="*/ 688711969 w 45"/>
                  <a:gd name="T45" fmla="*/ 227620145 h 68"/>
                  <a:gd name="T46" fmla="*/ 704199345 w 45"/>
                  <a:gd name="T47" fmla="*/ 160927529 h 68"/>
                  <a:gd name="T48" fmla="*/ 639220786 w 45"/>
                  <a:gd name="T49" fmla="*/ 130179406 h 68"/>
                  <a:gd name="T50" fmla="*/ 639220786 w 45"/>
                  <a:gd name="T51" fmla="*/ 81646112 h 68"/>
                  <a:gd name="T52" fmla="*/ 574677960 w 45"/>
                  <a:gd name="T53" fmla="*/ 81646112 h 68"/>
                  <a:gd name="T54" fmla="*/ 427090469 w 45"/>
                  <a:gd name="T55" fmla="*/ 0 h 68"/>
                  <a:gd name="T56" fmla="*/ 378048090 w 45"/>
                  <a:gd name="T57" fmla="*/ 33184970 h 68"/>
                  <a:gd name="T58" fmla="*/ 279564081 w 45"/>
                  <a:gd name="T59" fmla="*/ 33184970 h 68"/>
                  <a:gd name="T60" fmla="*/ 246071399 w 45"/>
                  <a:gd name="T61" fmla="*/ 160927529 h 68"/>
                  <a:gd name="T62" fmla="*/ 163076438 w 45"/>
                  <a:gd name="T63" fmla="*/ 242958896 h 68"/>
                  <a:gd name="T64" fmla="*/ 49042593 w 45"/>
                  <a:gd name="T65" fmla="*/ 242958896 h 68"/>
                  <a:gd name="T66" fmla="*/ 0 w 45"/>
                  <a:gd name="T67" fmla="*/ 276143751 h 68"/>
                  <a:gd name="T68" fmla="*/ 114032337 w 45"/>
                  <a:gd name="T69" fmla="*/ 452419491 h 68"/>
                  <a:gd name="T70" fmla="*/ 64602081 w 45"/>
                  <a:gd name="T71" fmla="*/ 516291359 h 68"/>
                  <a:gd name="T72" fmla="*/ 181081845 w 45"/>
                  <a:gd name="T73" fmla="*/ 549860078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"/>
                  <a:gd name="T112" fmla="*/ 0 h 68"/>
                  <a:gd name="T113" fmla="*/ 45 w 45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" h="68">
                    <a:moveTo>
                      <a:pt x="11" y="34"/>
                    </a:moveTo>
                    <a:cubicBezTo>
                      <a:pt x="11" y="34"/>
                      <a:pt x="11" y="33"/>
                      <a:pt x="11" y="33"/>
                    </a:cubicBezTo>
                    <a:cubicBezTo>
                      <a:pt x="12" y="29"/>
                      <a:pt x="13" y="28"/>
                      <a:pt x="14" y="28"/>
                    </a:cubicBezTo>
                    <a:cubicBezTo>
                      <a:pt x="15" y="30"/>
                      <a:pt x="12" y="33"/>
                      <a:pt x="13" y="35"/>
                    </a:cubicBezTo>
                    <a:cubicBezTo>
                      <a:pt x="13" y="36"/>
                      <a:pt x="13" y="39"/>
                      <a:pt x="14" y="39"/>
                    </a:cubicBezTo>
                    <a:cubicBezTo>
                      <a:pt x="15" y="40"/>
                      <a:pt x="14" y="40"/>
                      <a:pt x="14" y="41"/>
                    </a:cubicBezTo>
                    <a:cubicBezTo>
                      <a:pt x="14" y="42"/>
                      <a:pt x="15" y="44"/>
                      <a:pt x="14" y="46"/>
                    </a:cubicBezTo>
                    <a:cubicBezTo>
                      <a:pt x="14" y="48"/>
                      <a:pt x="16" y="50"/>
                      <a:pt x="17" y="54"/>
                    </a:cubicBezTo>
                    <a:cubicBezTo>
                      <a:pt x="19" y="61"/>
                      <a:pt x="23" y="68"/>
                      <a:pt x="31" y="66"/>
                    </a:cubicBezTo>
                    <a:cubicBezTo>
                      <a:pt x="33" y="66"/>
                      <a:pt x="35" y="66"/>
                      <a:pt x="36" y="66"/>
                    </a:cubicBezTo>
                    <a:cubicBezTo>
                      <a:pt x="37" y="65"/>
                      <a:pt x="38" y="65"/>
                      <a:pt x="40" y="64"/>
                    </a:cubicBezTo>
                    <a:cubicBezTo>
                      <a:pt x="41" y="64"/>
                      <a:pt x="41" y="62"/>
                      <a:pt x="41" y="61"/>
                    </a:cubicBezTo>
                    <a:cubicBezTo>
                      <a:pt x="41" y="61"/>
                      <a:pt x="42" y="60"/>
                      <a:pt x="43" y="59"/>
                    </a:cubicBezTo>
                    <a:cubicBezTo>
                      <a:pt x="43" y="57"/>
                      <a:pt x="44" y="54"/>
                      <a:pt x="44" y="52"/>
                    </a:cubicBezTo>
                    <a:cubicBezTo>
                      <a:pt x="44" y="50"/>
                      <a:pt x="43" y="49"/>
                      <a:pt x="43" y="48"/>
                    </a:cubicBezTo>
                    <a:cubicBezTo>
                      <a:pt x="44" y="41"/>
                      <a:pt x="44" y="38"/>
                      <a:pt x="43" y="33"/>
                    </a:cubicBezTo>
                    <a:cubicBezTo>
                      <a:pt x="44" y="31"/>
                      <a:pt x="45" y="30"/>
                      <a:pt x="44" y="28"/>
                    </a:cubicBezTo>
                    <a:cubicBezTo>
                      <a:pt x="44" y="25"/>
                      <a:pt x="42" y="25"/>
                      <a:pt x="41" y="22"/>
                    </a:cubicBezTo>
                    <a:cubicBezTo>
                      <a:pt x="41" y="21"/>
                      <a:pt x="42" y="19"/>
                      <a:pt x="36" y="19"/>
                    </a:cubicBezTo>
                    <a:cubicBezTo>
                      <a:pt x="38" y="18"/>
                      <a:pt x="40" y="18"/>
                      <a:pt x="40" y="16"/>
                    </a:cubicBezTo>
                    <a:cubicBezTo>
                      <a:pt x="40" y="16"/>
                      <a:pt x="39" y="15"/>
                      <a:pt x="38" y="14"/>
                    </a:cubicBezTo>
                    <a:cubicBezTo>
                      <a:pt x="38" y="13"/>
                      <a:pt x="38" y="12"/>
                      <a:pt x="39" y="11"/>
                    </a:cubicBezTo>
                    <a:cubicBezTo>
                      <a:pt x="40" y="14"/>
                      <a:pt x="41" y="15"/>
                      <a:pt x="42" y="14"/>
                    </a:cubicBezTo>
                    <a:cubicBezTo>
                      <a:pt x="43" y="13"/>
                      <a:pt x="43" y="12"/>
                      <a:pt x="43" y="10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9" y="7"/>
                      <a:pt x="39" y="6"/>
                      <a:pt x="39" y="5"/>
                    </a:cubicBezTo>
                    <a:cubicBezTo>
                      <a:pt x="38" y="6"/>
                      <a:pt x="36" y="6"/>
                      <a:pt x="35" y="5"/>
                    </a:cubicBezTo>
                    <a:cubicBezTo>
                      <a:pt x="31" y="4"/>
                      <a:pt x="28" y="0"/>
                      <a:pt x="26" y="0"/>
                    </a:cubicBezTo>
                    <a:cubicBezTo>
                      <a:pt x="24" y="0"/>
                      <a:pt x="24" y="2"/>
                      <a:pt x="23" y="2"/>
                    </a:cubicBezTo>
                    <a:cubicBezTo>
                      <a:pt x="21" y="3"/>
                      <a:pt x="19" y="2"/>
                      <a:pt x="17" y="2"/>
                    </a:cubicBezTo>
                    <a:cubicBezTo>
                      <a:pt x="16" y="3"/>
                      <a:pt x="16" y="5"/>
                      <a:pt x="15" y="10"/>
                    </a:cubicBezTo>
                    <a:cubicBezTo>
                      <a:pt x="14" y="13"/>
                      <a:pt x="13" y="15"/>
                      <a:pt x="10" y="15"/>
                    </a:cubicBezTo>
                    <a:cubicBezTo>
                      <a:pt x="8" y="15"/>
                      <a:pt x="6" y="14"/>
                      <a:pt x="3" y="15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2" y="19"/>
                      <a:pt x="6" y="26"/>
                      <a:pt x="7" y="28"/>
                    </a:cubicBezTo>
                    <a:cubicBezTo>
                      <a:pt x="6" y="29"/>
                      <a:pt x="4" y="29"/>
                      <a:pt x="4" y="32"/>
                    </a:cubicBezTo>
                    <a:cubicBezTo>
                      <a:pt x="5" y="35"/>
                      <a:pt x="9" y="33"/>
                      <a:pt x="11" y="34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1064" y="1552"/>
                <a:ext cx="576" cy="538"/>
              </a:xfrm>
              <a:custGeom>
                <a:avLst/>
                <a:gdLst>
                  <a:gd name="T0" fmla="*/ 1224036302 w 91"/>
                  <a:gd name="T1" fmla="*/ 327194925 h 85"/>
                  <a:gd name="T2" fmla="*/ 1174771431 w 91"/>
                  <a:gd name="T3" fmla="*/ 327194925 h 85"/>
                  <a:gd name="T4" fmla="*/ 1190275371 w 91"/>
                  <a:gd name="T5" fmla="*/ 278334922 h 85"/>
                  <a:gd name="T6" fmla="*/ 1141394533 w 91"/>
                  <a:gd name="T7" fmla="*/ 180286951 h 85"/>
                  <a:gd name="T8" fmla="*/ 961070489 w 91"/>
                  <a:gd name="T9" fmla="*/ 162348695 h 85"/>
                  <a:gd name="T10" fmla="*/ 832054837 w 91"/>
                  <a:gd name="T11" fmla="*/ 162348695 h 85"/>
                  <a:gd name="T12" fmla="*/ 718869432 w 91"/>
                  <a:gd name="T13" fmla="*/ 293825265 h 85"/>
                  <a:gd name="T14" fmla="*/ 670058676 w 91"/>
                  <a:gd name="T15" fmla="*/ 180286951 h 85"/>
                  <a:gd name="T16" fmla="*/ 651731198 w 91"/>
                  <a:gd name="T17" fmla="*/ 146917595 h 85"/>
                  <a:gd name="T18" fmla="*/ 670058676 w 91"/>
                  <a:gd name="T19" fmla="*/ 48860269 h 85"/>
                  <a:gd name="T20" fmla="*/ 620792590 w 91"/>
                  <a:gd name="T21" fmla="*/ 33369470 h 85"/>
                  <a:gd name="T22" fmla="*/ 554039605 w 91"/>
                  <a:gd name="T23" fmla="*/ 82616440 h 85"/>
                  <a:gd name="T24" fmla="*/ 554039605 w 91"/>
                  <a:gd name="T25" fmla="*/ 146917595 h 85"/>
                  <a:gd name="T26" fmla="*/ 489724910 w 91"/>
                  <a:gd name="T27" fmla="*/ 229087862 h 85"/>
                  <a:gd name="T28" fmla="*/ 424963796 w 91"/>
                  <a:gd name="T29" fmla="*/ 131417327 h 85"/>
                  <a:gd name="T30" fmla="*/ 327282027 w 91"/>
                  <a:gd name="T31" fmla="*/ 98046123 h 85"/>
                  <a:gd name="T32" fmla="*/ 229205388 w 91"/>
                  <a:gd name="T33" fmla="*/ 278334922 h 85"/>
                  <a:gd name="T34" fmla="*/ 195828946 w 91"/>
                  <a:gd name="T35" fmla="*/ 406927053 h 85"/>
                  <a:gd name="T36" fmla="*/ 15494756 w 91"/>
                  <a:gd name="T37" fmla="*/ 636075678 h 85"/>
                  <a:gd name="T38" fmla="*/ 82644275 w 91"/>
                  <a:gd name="T39" fmla="*/ 782993323 h 85"/>
                  <a:gd name="T40" fmla="*/ 162452352 w 91"/>
                  <a:gd name="T41" fmla="*/ 862714515 h 85"/>
                  <a:gd name="T42" fmla="*/ 244639246 w 91"/>
                  <a:gd name="T43" fmla="*/ 929901449 h 85"/>
                  <a:gd name="T44" fmla="*/ 309400157 w 91"/>
                  <a:gd name="T45" fmla="*/ 1009633780 h 85"/>
                  <a:gd name="T46" fmla="*/ 407091547 w 91"/>
                  <a:gd name="T47" fmla="*/ 1092249486 h 85"/>
                  <a:gd name="T48" fmla="*/ 523110720 w 91"/>
                  <a:gd name="T49" fmla="*/ 1125618538 h 85"/>
                  <a:gd name="T50" fmla="*/ 538544983 w 91"/>
                  <a:gd name="T51" fmla="*/ 1205410821 h 85"/>
                  <a:gd name="T52" fmla="*/ 651731198 w 91"/>
                  <a:gd name="T53" fmla="*/ 1303457729 h 85"/>
                  <a:gd name="T54" fmla="*/ 798678345 w 91"/>
                  <a:gd name="T55" fmla="*/ 1370197453 h 85"/>
                  <a:gd name="T56" fmla="*/ 881321126 w 91"/>
                  <a:gd name="T57" fmla="*/ 1254211885 h 85"/>
                  <a:gd name="T58" fmla="*/ 994446576 w 91"/>
                  <a:gd name="T59" fmla="*/ 1092249486 h 85"/>
                  <a:gd name="T60" fmla="*/ 945626504 w 91"/>
                  <a:gd name="T61" fmla="*/ 1092249486 h 85"/>
                  <a:gd name="T62" fmla="*/ 847487479 w 91"/>
                  <a:gd name="T63" fmla="*/ 1107740640 h 85"/>
                  <a:gd name="T64" fmla="*/ 814112608 w 91"/>
                  <a:gd name="T65" fmla="*/ 1043002832 h 85"/>
                  <a:gd name="T66" fmla="*/ 881321126 w 91"/>
                  <a:gd name="T67" fmla="*/ 994202579 h 85"/>
                  <a:gd name="T68" fmla="*/ 930132286 w 91"/>
                  <a:gd name="T69" fmla="*/ 896531587 h 85"/>
                  <a:gd name="T70" fmla="*/ 961070489 w 91"/>
                  <a:gd name="T71" fmla="*/ 716254409 h 85"/>
                  <a:gd name="T72" fmla="*/ 1043703345 w 91"/>
                  <a:gd name="T73" fmla="*/ 749623461 h 85"/>
                  <a:gd name="T74" fmla="*/ 1156889561 w 91"/>
                  <a:gd name="T75" fmla="*/ 862714515 h 85"/>
                  <a:gd name="T76" fmla="*/ 1272908227 w 91"/>
                  <a:gd name="T77" fmla="*/ 896531587 h 85"/>
                  <a:gd name="T78" fmla="*/ 1321718577 w 91"/>
                  <a:gd name="T79" fmla="*/ 945331031 h 85"/>
                  <a:gd name="T80" fmla="*/ 1352656780 w 91"/>
                  <a:gd name="T81" fmla="*/ 881040434 h 85"/>
                  <a:gd name="T82" fmla="*/ 1352656780 w 91"/>
                  <a:gd name="T83" fmla="*/ 749623461 h 85"/>
                  <a:gd name="T84" fmla="*/ 1484170474 w 91"/>
                  <a:gd name="T85" fmla="*/ 620573992 h 85"/>
                  <a:gd name="T86" fmla="*/ 1370600225 w 91"/>
                  <a:gd name="T87" fmla="*/ 571774954 h 85"/>
                  <a:gd name="T88" fmla="*/ 1321718577 w 91"/>
                  <a:gd name="T89" fmla="*/ 571774954 h 85"/>
                  <a:gd name="T90" fmla="*/ 1224036302 w 91"/>
                  <a:gd name="T91" fmla="*/ 327194925 h 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"/>
                  <a:gd name="T139" fmla="*/ 0 h 85"/>
                  <a:gd name="T140" fmla="*/ 91 w 91"/>
                  <a:gd name="T141" fmla="*/ 85 h 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" h="85">
                    <a:moveTo>
                      <a:pt x="75" y="20"/>
                    </a:move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20"/>
                      <a:pt x="73" y="22"/>
                      <a:pt x="72" y="21"/>
                    </a:cubicBezTo>
                    <a:cubicBezTo>
                      <a:pt x="71" y="21"/>
                      <a:pt x="72" y="20"/>
                      <a:pt x="72" y="20"/>
                    </a:cubicBezTo>
                    <a:cubicBezTo>
                      <a:pt x="71" y="20"/>
                      <a:pt x="70" y="20"/>
                      <a:pt x="70" y="19"/>
                    </a:cubicBezTo>
                    <a:cubicBezTo>
                      <a:pt x="70" y="18"/>
                      <a:pt x="73" y="18"/>
                      <a:pt x="73" y="17"/>
                    </a:cubicBezTo>
                    <a:cubicBezTo>
                      <a:pt x="73" y="15"/>
                      <a:pt x="71" y="15"/>
                      <a:pt x="70" y="14"/>
                    </a:cubicBezTo>
                    <a:cubicBezTo>
                      <a:pt x="70" y="12"/>
                      <a:pt x="70" y="11"/>
                      <a:pt x="70" y="11"/>
                    </a:cubicBezTo>
                    <a:cubicBezTo>
                      <a:pt x="68" y="10"/>
                      <a:pt x="65" y="12"/>
                      <a:pt x="62" y="12"/>
                    </a:cubicBezTo>
                    <a:cubicBezTo>
                      <a:pt x="61" y="11"/>
                      <a:pt x="61" y="10"/>
                      <a:pt x="59" y="10"/>
                    </a:cubicBezTo>
                    <a:cubicBezTo>
                      <a:pt x="59" y="10"/>
                      <a:pt x="57" y="10"/>
                      <a:pt x="55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0" y="11"/>
                      <a:pt x="50" y="13"/>
                      <a:pt x="49" y="14"/>
                    </a:cubicBezTo>
                    <a:cubicBezTo>
                      <a:pt x="48" y="16"/>
                      <a:pt x="48" y="19"/>
                      <a:pt x="44" y="18"/>
                    </a:cubicBezTo>
                    <a:cubicBezTo>
                      <a:pt x="43" y="18"/>
                      <a:pt x="42" y="18"/>
                      <a:pt x="42" y="13"/>
                    </a:cubicBezTo>
                    <a:cubicBezTo>
                      <a:pt x="41" y="13"/>
                      <a:pt x="42" y="11"/>
                      <a:pt x="41" y="11"/>
                    </a:cubicBezTo>
                    <a:cubicBezTo>
                      <a:pt x="40" y="10"/>
                      <a:pt x="38" y="10"/>
                      <a:pt x="38" y="9"/>
                    </a:cubicBezTo>
                    <a:cubicBezTo>
                      <a:pt x="39" y="9"/>
                      <a:pt x="39" y="9"/>
                      <a:pt x="40" y="9"/>
                    </a:cubicBezTo>
                    <a:cubicBezTo>
                      <a:pt x="41" y="9"/>
                      <a:pt x="41" y="8"/>
                      <a:pt x="40" y="6"/>
                    </a:cubicBezTo>
                    <a:cubicBezTo>
                      <a:pt x="40" y="4"/>
                      <a:pt x="41" y="5"/>
                      <a:pt x="41" y="3"/>
                    </a:cubicBezTo>
                    <a:cubicBezTo>
                      <a:pt x="41" y="2"/>
                      <a:pt x="40" y="1"/>
                      <a:pt x="40" y="1"/>
                    </a:cubicBezTo>
                    <a:cubicBezTo>
                      <a:pt x="38" y="0"/>
                      <a:pt x="39" y="2"/>
                      <a:pt x="38" y="2"/>
                    </a:cubicBezTo>
                    <a:cubicBezTo>
                      <a:pt x="37" y="2"/>
                      <a:pt x="36" y="2"/>
                      <a:pt x="36" y="1"/>
                    </a:cubicBezTo>
                    <a:cubicBezTo>
                      <a:pt x="35" y="0"/>
                      <a:pt x="35" y="2"/>
                      <a:pt x="34" y="5"/>
                    </a:cubicBezTo>
                    <a:cubicBezTo>
                      <a:pt x="33" y="6"/>
                      <a:pt x="33" y="7"/>
                      <a:pt x="33" y="8"/>
                    </a:cubicBezTo>
                    <a:cubicBezTo>
                      <a:pt x="33" y="9"/>
                      <a:pt x="33" y="8"/>
                      <a:pt x="34" y="9"/>
                    </a:cubicBezTo>
                    <a:cubicBezTo>
                      <a:pt x="35" y="9"/>
                      <a:pt x="35" y="11"/>
                      <a:pt x="33" y="12"/>
                    </a:cubicBezTo>
                    <a:cubicBezTo>
                      <a:pt x="33" y="13"/>
                      <a:pt x="32" y="14"/>
                      <a:pt x="30" y="14"/>
                    </a:cubicBezTo>
                    <a:cubicBezTo>
                      <a:pt x="28" y="13"/>
                      <a:pt x="27" y="12"/>
                      <a:pt x="28" y="9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2" y="9"/>
                      <a:pt x="21" y="6"/>
                      <a:pt x="20" y="6"/>
                    </a:cubicBezTo>
                    <a:cubicBezTo>
                      <a:pt x="19" y="7"/>
                      <a:pt x="20" y="8"/>
                      <a:pt x="19" y="9"/>
                    </a:cubicBezTo>
                    <a:cubicBezTo>
                      <a:pt x="18" y="11"/>
                      <a:pt x="13" y="15"/>
                      <a:pt x="14" y="17"/>
                    </a:cubicBezTo>
                    <a:cubicBezTo>
                      <a:pt x="15" y="19"/>
                      <a:pt x="16" y="18"/>
                      <a:pt x="17" y="20"/>
                    </a:cubicBezTo>
                    <a:cubicBezTo>
                      <a:pt x="17" y="22"/>
                      <a:pt x="14" y="23"/>
                      <a:pt x="12" y="25"/>
                    </a:cubicBezTo>
                    <a:cubicBezTo>
                      <a:pt x="10" y="26"/>
                      <a:pt x="10" y="32"/>
                      <a:pt x="4" y="31"/>
                    </a:cubicBezTo>
                    <a:cubicBezTo>
                      <a:pt x="3" y="36"/>
                      <a:pt x="1" y="37"/>
                      <a:pt x="1" y="39"/>
                    </a:cubicBezTo>
                    <a:cubicBezTo>
                      <a:pt x="0" y="44"/>
                      <a:pt x="3" y="42"/>
                      <a:pt x="4" y="45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6" y="49"/>
                      <a:pt x="7" y="49"/>
                      <a:pt x="8" y="50"/>
                    </a:cubicBezTo>
                    <a:cubicBezTo>
                      <a:pt x="9" y="51"/>
                      <a:pt x="8" y="52"/>
                      <a:pt x="10" y="53"/>
                    </a:cubicBezTo>
                    <a:cubicBezTo>
                      <a:pt x="11" y="53"/>
                      <a:pt x="13" y="52"/>
                      <a:pt x="14" y="54"/>
                    </a:cubicBezTo>
                    <a:cubicBezTo>
                      <a:pt x="15" y="55"/>
                      <a:pt x="15" y="56"/>
                      <a:pt x="15" y="57"/>
                    </a:cubicBezTo>
                    <a:cubicBezTo>
                      <a:pt x="16" y="58"/>
                      <a:pt x="16" y="58"/>
                      <a:pt x="17" y="58"/>
                    </a:cubicBezTo>
                    <a:cubicBezTo>
                      <a:pt x="18" y="59"/>
                      <a:pt x="17" y="60"/>
                      <a:pt x="19" y="62"/>
                    </a:cubicBezTo>
                    <a:cubicBezTo>
                      <a:pt x="21" y="63"/>
                      <a:pt x="23" y="62"/>
                      <a:pt x="24" y="63"/>
                    </a:cubicBezTo>
                    <a:cubicBezTo>
                      <a:pt x="25" y="64"/>
                      <a:pt x="23" y="65"/>
                      <a:pt x="25" y="67"/>
                    </a:cubicBezTo>
                    <a:cubicBezTo>
                      <a:pt x="26" y="68"/>
                      <a:pt x="27" y="69"/>
                      <a:pt x="29" y="69"/>
                    </a:cubicBezTo>
                    <a:cubicBezTo>
                      <a:pt x="30" y="69"/>
                      <a:pt x="31" y="68"/>
                      <a:pt x="32" y="69"/>
                    </a:cubicBezTo>
                    <a:cubicBezTo>
                      <a:pt x="32" y="69"/>
                      <a:pt x="33" y="70"/>
                      <a:pt x="33" y="70"/>
                    </a:cubicBezTo>
                    <a:cubicBezTo>
                      <a:pt x="34" y="72"/>
                      <a:pt x="30" y="72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38" y="76"/>
                      <a:pt x="41" y="76"/>
                      <a:pt x="40" y="80"/>
                    </a:cubicBezTo>
                    <a:cubicBezTo>
                      <a:pt x="40" y="85"/>
                      <a:pt x="44" y="81"/>
                      <a:pt x="45" y="82"/>
                    </a:cubicBezTo>
                    <a:cubicBezTo>
                      <a:pt x="46" y="82"/>
                      <a:pt x="47" y="84"/>
                      <a:pt x="49" y="84"/>
                    </a:cubicBezTo>
                    <a:cubicBezTo>
                      <a:pt x="51" y="84"/>
                      <a:pt x="53" y="81"/>
                      <a:pt x="53" y="80"/>
                    </a:cubicBezTo>
                    <a:cubicBezTo>
                      <a:pt x="54" y="79"/>
                      <a:pt x="51" y="79"/>
                      <a:pt x="54" y="77"/>
                    </a:cubicBezTo>
                    <a:cubicBezTo>
                      <a:pt x="56" y="76"/>
                      <a:pt x="60" y="73"/>
                      <a:pt x="63" y="73"/>
                    </a:cubicBezTo>
                    <a:cubicBezTo>
                      <a:pt x="63" y="72"/>
                      <a:pt x="62" y="68"/>
                      <a:pt x="61" y="67"/>
                    </a:cubicBezTo>
                    <a:cubicBezTo>
                      <a:pt x="61" y="67"/>
                      <a:pt x="60" y="68"/>
                      <a:pt x="59" y="68"/>
                    </a:cubicBezTo>
                    <a:cubicBezTo>
                      <a:pt x="59" y="68"/>
                      <a:pt x="59" y="68"/>
                      <a:pt x="58" y="67"/>
                    </a:cubicBezTo>
                    <a:cubicBezTo>
                      <a:pt x="57" y="68"/>
                      <a:pt x="57" y="68"/>
                      <a:pt x="54" y="69"/>
                    </a:cubicBezTo>
                    <a:cubicBezTo>
                      <a:pt x="53" y="70"/>
                      <a:pt x="53" y="68"/>
                      <a:pt x="52" y="68"/>
                    </a:cubicBezTo>
                    <a:cubicBezTo>
                      <a:pt x="51" y="68"/>
                      <a:pt x="50" y="69"/>
                      <a:pt x="49" y="68"/>
                    </a:cubicBezTo>
                    <a:cubicBezTo>
                      <a:pt x="50" y="67"/>
                      <a:pt x="51" y="66"/>
                      <a:pt x="50" y="64"/>
                    </a:cubicBezTo>
                    <a:cubicBezTo>
                      <a:pt x="52" y="64"/>
                      <a:pt x="53" y="64"/>
                      <a:pt x="53" y="63"/>
                    </a:cubicBezTo>
                    <a:cubicBezTo>
                      <a:pt x="53" y="62"/>
                      <a:pt x="53" y="61"/>
                      <a:pt x="54" y="61"/>
                    </a:cubicBezTo>
                    <a:cubicBezTo>
                      <a:pt x="55" y="60"/>
                      <a:pt x="56" y="61"/>
                      <a:pt x="58" y="60"/>
                    </a:cubicBezTo>
                    <a:cubicBezTo>
                      <a:pt x="59" y="59"/>
                      <a:pt x="57" y="57"/>
                      <a:pt x="57" y="55"/>
                    </a:cubicBezTo>
                    <a:cubicBezTo>
                      <a:pt x="57" y="53"/>
                      <a:pt x="62" y="53"/>
                      <a:pt x="62" y="51"/>
                    </a:cubicBezTo>
                    <a:cubicBezTo>
                      <a:pt x="62" y="49"/>
                      <a:pt x="60" y="46"/>
                      <a:pt x="59" y="44"/>
                    </a:cubicBezTo>
                    <a:cubicBezTo>
                      <a:pt x="58" y="43"/>
                      <a:pt x="58" y="40"/>
                      <a:pt x="59" y="41"/>
                    </a:cubicBezTo>
                    <a:cubicBezTo>
                      <a:pt x="63" y="42"/>
                      <a:pt x="63" y="44"/>
                      <a:pt x="64" y="46"/>
                    </a:cubicBezTo>
                    <a:cubicBezTo>
                      <a:pt x="65" y="47"/>
                      <a:pt x="68" y="48"/>
                      <a:pt x="69" y="49"/>
                    </a:cubicBezTo>
                    <a:cubicBezTo>
                      <a:pt x="72" y="51"/>
                      <a:pt x="70" y="53"/>
                      <a:pt x="71" y="53"/>
                    </a:cubicBezTo>
                    <a:cubicBezTo>
                      <a:pt x="72" y="53"/>
                      <a:pt x="73" y="53"/>
                      <a:pt x="75" y="53"/>
                    </a:cubicBezTo>
                    <a:cubicBezTo>
                      <a:pt x="76" y="54"/>
                      <a:pt x="77" y="55"/>
                      <a:pt x="78" y="55"/>
                    </a:cubicBezTo>
                    <a:cubicBezTo>
                      <a:pt x="79" y="56"/>
                      <a:pt x="80" y="55"/>
                      <a:pt x="80" y="55"/>
                    </a:cubicBezTo>
                    <a:cubicBezTo>
                      <a:pt x="81" y="56"/>
                      <a:pt x="80" y="57"/>
                      <a:pt x="81" y="58"/>
                    </a:cubicBezTo>
                    <a:cubicBezTo>
                      <a:pt x="82" y="58"/>
                      <a:pt x="84" y="57"/>
                      <a:pt x="85" y="56"/>
                    </a:cubicBezTo>
                    <a:cubicBezTo>
                      <a:pt x="85" y="55"/>
                      <a:pt x="83" y="55"/>
                      <a:pt x="83" y="54"/>
                    </a:cubicBezTo>
                    <a:cubicBezTo>
                      <a:pt x="83" y="52"/>
                      <a:pt x="84" y="51"/>
                      <a:pt x="84" y="49"/>
                    </a:cubicBezTo>
                    <a:cubicBezTo>
                      <a:pt x="85" y="48"/>
                      <a:pt x="82" y="47"/>
                      <a:pt x="83" y="46"/>
                    </a:cubicBezTo>
                    <a:cubicBezTo>
                      <a:pt x="85" y="44"/>
                      <a:pt x="89" y="40"/>
                      <a:pt x="91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9" y="37"/>
                      <a:pt x="88" y="35"/>
                      <a:pt x="87" y="35"/>
                    </a:cubicBezTo>
                    <a:cubicBezTo>
                      <a:pt x="85" y="35"/>
                      <a:pt x="84" y="35"/>
                      <a:pt x="84" y="35"/>
                    </a:cubicBezTo>
                    <a:cubicBezTo>
                      <a:pt x="84" y="35"/>
                      <a:pt x="85" y="36"/>
                      <a:pt x="85" y="36"/>
                    </a:cubicBezTo>
                    <a:cubicBezTo>
                      <a:pt x="83" y="36"/>
                      <a:pt x="82" y="36"/>
                      <a:pt x="81" y="35"/>
                    </a:cubicBezTo>
                    <a:cubicBezTo>
                      <a:pt x="80" y="34"/>
                      <a:pt x="79" y="31"/>
                      <a:pt x="78" y="28"/>
                    </a:cubicBezTo>
                    <a:cubicBezTo>
                      <a:pt x="75" y="24"/>
                      <a:pt x="75" y="21"/>
                      <a:pt x="75" y="20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" name="Freeform 76"/>
              <p:cNvSpPr>
                <a:spLocks/>
              </p:cNvSpPr>
              <p:nvPr/>
            </p:nvSpPr>
            <p:spPr bwMode="auto">
              <a:xfrm>
                <a:off x="905" y="1273"/>
                <a:ext cx="443" cy="475"/>
              </a:xfrm>
              <a:custGeom>
                <a:avLst/>
                <a:gdLst>
                  <a:gd name="T0" fmla="*/ 813140878 w 70"/>
                  <a:gd name="T1" fmla="*/ 836238604 h 75"/>
                  <a:gd name="T2" fmla="*/ 846478361 w 70"/>
                  <a:gd name="T3" fmla="*/ 654768918 h 75"/>
                  <a:gd name="T4" fmla="*/ 944450476 w 70"/>
                  <a:gd name="T5" fmla="*/ 590166512 h 75"/>
                  <a:gd name="T6" fmla="*/ 1008697701 w 70"/>
                  <a:gd name="T7" fmla="*/ 541124441 h 75"/>
                  <a:gd name="T8" fmla="*/ 1075384006 w 70"/>
                  <a:gd name="T9" fmla="*/ 359655059 h 75"/>
                  <a:gd name="T10" fmla="*/ 1140017627 w 70"/>
                  <a:gd name="T11" fmla="*/ 279564062 h 75"/>
                  <a:gd name="T12" fmla="*/ 1075384006 w 70"/>
                  <a:gd name="T13" fmla="*/ 181081732 h 75"/>
                  <a:gd name="T14" fmla="*/ 879825766 w 70"/>
                  <a:gd name="T15" fmla="*/ 132037736 h 75"/>
                  <a:gd name="T16" fmla="*/ 715169370 w 70"/>
                  <a:gd name="T17" fmla="*/ 196568904 h 75"/>
                  <a:gd name="T18" fmla="*/ 586682617 w 70"/>
                  <a:gd name="T19" fmla="*/ 310602855 h 75"/>
                  <a:gd name="T20" fmla="*/ 473220393 w 70"/>
                  <a:gd name="T21" fmla="*/ 393598064 h 75"/>
                  <a:gd name="T22" fmla="*/ 0 w 70"/>
                  <a:gd name="T23" fmla="*/ 574677921 h 75"/>
                  <a:gd name="T24" fmla="*/ 15419994 w 70"/>
                  <a:gd name="T25" fmla="*/ 654768918 h 75"/>
                  <a:gd name="T26" fmla="*/ 97586504 w 70"/>
                  <a:gd name="T27" fmla="*/ 639220743 h 75"/>
                  <a:gd name="T28" fmla="*/ 162220910 w 70"/>
                  <a:gd name="T29" fmla="*/ 654768918 h 75"/>
                  <a:gd name="T30" fmla="*/ 180138252 w 70"/>
                  <a:gd name="T31" fmla="*/ 737764532 h 75"/>
                  <a:gd name="T32" fmla="*/ 82551799 w 70"/>
                  <a:gd name="T33" fmla="*/ 934334702 h 75"/>
                  <a:gd name="T34" fmla="*/ 131318559 w 70"/>
                  <a:gd name="T35" fmla="*/ 918784501 h 75"/>
                  <a:gd name="T36" fmla="*/ 195558088 w 70"/>
                  <a:gd name="T37" fmla="*/ 900840401 h 75"/>
                  <a:gd name="T38" fmla="*/ 293143047 w 70"/>
                  <a:gd name="T39" fmla="*/ 1017329911 h 75"/>
                  <a:gd name="T40" fmla="*/ 342357440 w 70"/>
                  <a:gd name="T41" fmla="*/ 1081860573 h 75"/>
                  <a:gd name="T42" fmla="*/ 375694720 w 70"/>
                  <a:gd name="T43" fmla="*/ 949883283 h 75"/>
                  <a:gd name="T44" fmla="*/ 424463379 w 70"/>
                  <a:gd name="T45" fmla="*/ 918784501 h 75"/>
                  <a:gd name="T46" fmla="*/ 439944070 w 70"/>
                  <a:gd name="T47" fmla="*/ 968275681 h 75"/>
                  <a:gd name="T48" fmla="*/ 473220393 w 70"/>
                  <a:gd name="T49" fmla="*/ 983764272 h 75"/>
                  <a:gd name="T50" fmla="*/ 537915579 w 70"/>
                  <a:gd name="T51" fmla="*/ 836238604 h 75"/>
                  <a:gd name="T52" fmla="*/ 537915579 w 70"/>
                  <a:gd name="T53" fmla="*/ 999324201 h 75"/>
                  <a:gd name="T54" fmla="*/ 424463379 w 70"/>
                  <a:gd name="T55" fmla="*/ 1097409964 h 75"/>
                  <a:gd name="T56" fmla="*/ 473220393 w 70"/>
                  <a:gd name="T57" fmla="*/ 1229448865 h 75"/>
                  <a:gd name="T58" fmla="*/ 602163208 w 70"/>
                  <a:gd name="T59" fmla="*/ 1131362292 h 75"/>
                  <a:gd name="T60" fmla="*/ 635500285 w 70"/>
                  <a:gd name="T61" fmla="*/ 999324201 h 75"/>
                  <a:gd name="T62" fmla="*/ 733471793 w 70"/>
                  <a:gd name="T63" fmla="*/ 820688402 h 75"/>
                  <a:gd name="T64" fmla="*/ 831058525 w 70"/>
                  <a:gd name="T65" fmla="*/ 851797520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75"/>
                  <a:gd name="T101" fmla="*/ 70 w 70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75">
                    <a:moveTo>
                      <a:pt x="51" y="52"/>
                    </a:moveTo>
                    <a:cubicBezTo>
                      <a:pt x="51" y="52"/>
                      <a:pt x="50" y="51"/>
                      <a:pt x="50" y="51"/>
                    </a:cubicBezTo>
                    <a:cubicBezTo>
                      <a:pt x="51" y="49"/>
                      <a:pt x="52" y="49"/>
                      <a:pt x="53" y="47"/>
                    </a:cubicBezTo>
                    <a:cubicBezTo>
                      <a:pt x="52" y="44"/>
                      <a:pt x="51" y="41"/>
                      <a:pt x="52" y="40"/>
                    </a:cubicBezTo>
                    <a:cubicBezTo>
                      <a:pt x="53" y="39"/>
                      <a:pt x="54" y="38"/>
                      <a:pt x="56" y="38"/>
                    </a:cubicBezTo>
                    <a:cubicBezTo>
                      <a:pt x="56" y="37"/>
                      <a:pt x="57" y="36"/>
                      <a:pt x="58" y="36"/>
                    </a:cubicBezTo>
                    <a:cubicBezTo>
                      <a:pt x="58" y="35"/>
                      <a:pt x="58" y="34"/>
                      <a:pt x="58" y="33"/>
                    </a:cubicBezTo>
                    <a:cubicBezTo>
                      <a:pt x="59" y="32"/>
                      <a:pt x="61" y="34"/>
                      <a:pt x="62" y="33"/>
                    </a:cubicBezTo>
                    <a:cubicBezTo>
                      <a:pt x="64" y="32"/>
                      <a:pt x="63" y="32"/>
                      <a:pt x="65" y="32"/>
                    </a:cubicBezTo>
                    <a:cubicBezTo>
                      <a:pt x="67" y="29"/>
                      <a:pt x="67" y="25"/>
                      <a:pt x="66" y="22"/>
                    </a:cubicBezTo>
                    <a:cubicBezTo>
                      <a:pt x="68" y="21"/>
                      <a:pt x="68" y="20"/>
                      <a:pt x="68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68" y="16"/>
                      <a:pt x="64" y="18"/>
                      <a:pt x="63" y="15"/>
                    </a:cubicBezTo>
                    <a:cubicBezTo>
                      <a:pt x="63" y="12"/>
                      <a:pt x="65" y="12"/>
                      <a:pt x="66" y="11"/>
                    </a:cubicBezTo>
                    <a:cubicBezTo>
                      <a:pt x="65" y="9"/>
                      <a:pt x="61" y="2"/>
                      <a:pt x="59" y="0"/>
                    </a:cubicBezTo>
                    <a:cubicBezTo>
                      <a:pt x="56" y="3"/>
                      <a:pt x="56" y="7"/>
                      <a:pt x="54" y="8"/>
                    </a:cubicBezTo>
                    <a:cubicBezTo>
                      <a:pt x="53" y="9"/>
                      <a:pt x="51" y="9"/>
                      <a:pt x="48" y="9"/>
                    </a:cubicBezTo>
                    <a:cubicBezTo>
                      <a:pt x="47" y="11"/>
                      <a:pt x="46" y="12"/>
                      <a:pt x="44" y="12"/>
                    </a:cubicBezTo>
                    <a:cubicBezTo>
                      <a:pt x="43" y="13"/>
                      <a:pt x="42" y="13"/>
                      <a:pt x="40" y="13"/>
                    </a:cubicBezTo>
                    <a:cubicBezTo>
                      <a:pt x="39" y="13"/>
                      <a:pt x="44" y="20"/>
                      <a:pt x="36" y="19"/>
                    </a:cubicBezTo>
                    <a:cubicBezTo>
                      <a:pt x="34" y="20"/>
                      <a:pt x="38" y="22"/>
                      <a:pt x="34" y="24"/>
                    </a:cubicBezTo>
                    <a:cubicBezTo>
                      <a:pt x="32" y="25"/>
                      <a:pt x="31" y="22"/>
                      <a:pt x="29" y="24"/>
                    </a:cubicBezTo>
                    <a:cubicBezTo>
                      <a:pt x="26" y="27"/>
                      <a:pt x="29" y="30"/>
                      <a:pt x="27" y="34"/>
                    </a:cubicBezTo>
                    <a:cubicBezTo>
                      <a:pt x="23" y="39"/>
                      <a:pt x="12" y="37"/>
                      <a:pt x="0" y="35"/>
                    </a:cubicBezTo>
                    <a:cubicBezTo>
                      <a:pt x="0" y="36"/>
                      <a:pt x="0" y="38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9"/>
                      <a:pt x="3" y="40"/>
                      <a:pt x="4" y="39"/>
                    </a:cubicBezTo>
                    <a:cubicBezTo>
                      <a:pt x="5" y="39"/>
                      <a:pt x="5" y="38"/>
                      <a:pt x="6" y="39"/>
                    </a:cubicBezTo>
                    <a:cubicBezTo>
                      <a:pt x="7" y="39"/>
                      <a:pt x="7" y="39"/>
                      <a:pt x="8" y="40"/>
                    </a:cubicBezTo>
                    <a:cubicBezTo>
                      <a:pt x="8" y="40"/>
                      <a:pt x="9" y="40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3"/>
                      <a:pt x="11" y="43"/>
                      <a:pt x="11" y="45"/>
                    </a:cubicBezTo>
                    <a:cubicBezTo>
                      <a:pt x="11" y="46"/>
                      <a:pt x="10" y="46"/>
                      <a:pt x="9" y="48"/>
                    </a:cubicBezTo>
                    <a:cubicBezTo>
                      <a:pt x="8" y="51"/>
                      <a:pt x="7" y="54"/>
                      <a:pt x="5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57"/>
                      <a:pt x="7" y="56"/>
                      <a:pt x="8" y="56"/>
                    </a:cubicBezTo>
                    <a:cubicBezTo>
                      <a:pt x="10" y="56"/>
                      <a:pt x="10" y="59"/>
                      <a:pt x="12" y="59"/>
                    </a:cubicBezTo>
                    <a:cubicBezTo>
                      <a:pt x="13" y="58"/>
                      <a:pt x="11" y="56"/>
                      <a:pt x="12" y="55"/>
                    </a:cubicBezTo>
                    <a:cubicBezTo>
                      <a:pt x="14" y="55"/>
                      <a:pt x="14" y="58"/>
                      <a:pt x="14" y="60"/>
                    </a:cubicBezTo>
                    <a:cubicBezTo>
                      <a:pt x="15" y="61"/>
                      <a:pt x="16" y="61"/>
                      <a:pt x="18" y="62"/>
                    </a:cubicBezTo>
                    <a:cubicBezTo>
                      <a:pt x="19" y="62"/>
                      <a:pt x="19" y="65"/>
                      <a:pt x="19" y="68"/>
                    </a:cubicBezTo>
                    <a:cubicBezTo>
                      <a:pt x="20" y="67"/>
                      <a:pt x="21" y="67"/>
                      <a:pt x="21" y="66"/>
                    </a:cubicBezTo>
                    <a:cubicBezTo>
                      <a:pt x="22" y="64"/>
                      <a:pt x="20" y="62"/>
                      <a:pt x="21" y="60"/>
                    </a:cubicBezTo>
                    <a:cubicBezTo>
                      <a:pt x="21" y="58"/>
                      <a:pt x="22" y="58"/>
                      <a:pt x="23" y="58"/>
                    </a:cubicBezTo>
                    <a:cubicBezTo>
                      <a:pt x="24" y="57"/>
                      <a:pt x="24" y="55"/>
                      <a:pt x="24" y="54"/>
                    </a:cubicBezTo>
                    <a:cubicBezTo>
                      <a:pt x="25" y="54"/>
                      <a:pt x="24" y="56"/>
                      <a:pt x="26" y="56"/>
                    </a:cubicBezTo>
                    <a:cubicBezTo>
                      <a:pt x="27" y="55"/>
                      <a:pt x="28" y="54"/>
                      <a:pt x="30" y="53"/>
                    </a:cubicBezTo>
                    <a:cubicBezTo>
                      <a:pt x="31" y="55"/>
                      <a:pt x="25" y="57"/>
                      <a:pt x="27" y="59"/>
                    </a:cubicBezTo>
                    <a:cubicBezTo>
                      <a:pt x="27" y="59"/>
                      <a:pt x="28" y="58"/>
                      <a:pt x="29" y="58"/>
                    </a:cubicBezTo>
                    <a:cubicBezTo>
                      <a:pt x="29" y="58"/>
                      <a:pt x="28" y="60"/>
                      <a:pt x="29" y="60"/>
                    </a:cubicBezTo>
                    <a:cubicBezTo>
                      <a:pt x="32" y="58"/>
                      <a:pt x="32" y="58"/>
                      <a:pt x="32" y="55"/>
                    </a:cubicBezTo>
                    <a:cubicBezTo>
                      <a:pt x="33" y="54"/>
                      <a:pt x="32" y="51"/>
                      <a:pt x="33" y="51"/>
                    </a:cubicBezTo>
                    <a:cubicBezTo>
                      <a:pt x="35" y="51"/>
                      <a:pt x="34" y="53"/>
                      <a:pt x="34" y="55"/>
                    </a:cubicBezTo>
                    <a:cubicBezTo>
                      <a:pt x="34" y="57"/>
                      <a:pt x="34" y="59"/>
                      <a:pt x="33" y="61"/>
                    </a:cubicBezTo>
                    <a:cubicBezTo>
                      <a:pt x="32" y="62"/>
                      <a:pt x="29" y="61"/>
                      <a:pt x="28" y="66"/>
                    </a:cubicBezTo>
                    <a:cubicBezTo>
                      <a:pt x="28" y="67"/>
                      <a:pt x="27" y="67"/>
                      <a:pt x="26" y="67"/>
                    </a:cubicBezTo>
                    <a:cubicBezTo>
                      <a:pt x="26" y="68"/>
                      <a:pt x="25" y="69"/>
                      <a:pt x="25" y="69"/>
                    </a:cubicBezTo>
                    <a:cubicBezTo>
                      <a:pt x="27" y="69"/>
                      <a:pt x="29" y="73"/>
                      <a:pt x="29" y="75"/>
                    </a:cubicBezTo>
                    <a:cubicBezTo>
                      <a:pt x="29" y="75"/>
                      <a:pt x="29" y="75"/>
                      <a:pt x="30" y="75"/>
                    </a:cubicBezTo>
                    <a:cubicBezTo>
                      <a:pt x="35" y="75"/>
                      <a:pt x="36" y="70"/>
                      <a:pt x="37" y="69"/>
                    </a:cubicBezTo>
                    <a:cubicBezTo>
                      <a:pt x="39" y="67"/>
                      <a:pt x="42" y="66"/>
                      <a:pt x="42" y="64"/>
                    </a:cubicBezTo>
                    <a:cubicBezTo>
                      <a:pt x="41" y="62"/>
                      <a:pt x="40" y="63"/>
                      <a:pt x="39" y="61"/>
                    </a:cubicBezTo>
                    <a:cubicBezTo>
                      <a:pt x="38" y="59"/>
                      <a:pt x="43" y="55"/>
                      <a:pt x="44" y="53"/>
                    </a:cubicBezTo>
                    <a:cubicBezTo>
                      <a:pt x="45" y="52"/>
                      <a:pt x="44" y="51"/>
                      <a:pt x="45" y="50"/>
                    </a:cubicBezTo>
                    <a:cubicBezTo>
                      <a:pt x="46" y="50"/>
                      <a:pt x="47" y="53"/>
                      <a:pt x="49" y="53"/>
                    </a:cubicBezTo>
                    <a:cubicBezTo>
                      <a:pt x="49" y="53"/>
                      <a:pt x="50" y="53"/>
                      <a:pt x="51" y="52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Freeform 77"/>
              <p:cNvSpPr>
                <a:spLocks/>
              </p:cNvSpPr>
              <p:nvPr/>
            </p:nvSpPr>
            <p:spPr bwMode="auto">
              <a:xfrm>
                <a:off x="1260" y="1793"/>
                <a:ext cx="899" cy="493"/>
              </a:xfrm>
              <a:custGeom>
                <a:avLst/>
                <a:gdLst>
                  <a:gd name="T0" fmla="*/ 131681260 w 142"/>
                  <a:gd name="T1" fmla="*/ 771684154 h 78"/>
                  <a:gd name="T2" fmla="*/ 48942387 w 142"/>
                  <a:gd name="T3" fmla="*/ 853105474 h 78"/>
                  <a:gd name="T4" fmla="*/ 0 w 142"/>
                  <a:gd name="T5" fmla="*/ 916734507 h 78"/>
                  <a:gd name="T6" fmla="*/ 48942387 w 142"/>
                  <a:gd name="T7" fmla="*/ 1062219913 h 78"/>
                  <a:gd name="T8" fmla="*/ 131681260 w 142"/>
                  <a:gd name="T9" fmla="*/ 1013832108 h 78"/>
                  <a:gd name="T10" fmla="*/ 260464448 w 142"/>
                  <a:gd name="T11" fmla="*/ 1046918008 h 78"/>
                  <a:gd name="T12" fmla="*/ 358725359 w 142"/>
                  <a:gd name="T13" fmla="*/ 1046918008 h 78"/>
                  <a:gd name="T14" fmla="*/ 407656667 w 142"/>
                  <a:gd name="T15" fmla="*/ 998530203 h 78"/>
                  <a:gd name="T16" fmla="*/ 474947118 w 142"/>
                  <a:gd name="T17" fmla="*/ 983227489 h 78"/>
                  <a:gd name="T18" fmla="*/ 539337978 w 142"/>
                  <a:gd name="T19" fmla="*/ 983227489 h 78"/>
                  <a:gd name="T20" fmla="*/ 572759896 w 142"/>
                  <a:gd name="T21" fmla="*/ 1077521009 h 78"/>
                  <a:gd name="T22" fmla="*/ 671020807 w 142"/>
                  <a:gd name="T23" fmla="*/ 1158933227 h 78"/>
                  <a:gd name="T24" fmla="*/ 769280098 w 142"/>
                  <a:gd name="T25" fmla="*/ 1174235132 h 78"/>
                  <a:gd name="T26" fmla="*/ 833671768 w 142"/>
                  <a:gd name="T27" fmla="*/ 1191957641 h 78"/>
                  <a:gd name="T28" fmla="*/ 1094136115 w 142"/>
                  <a:gd name="T29" fmla="*/ 1255656250 h 78"/>
                  <a:gd name="T30" fmla="*/ 1161427275 w 142"/>
                  <a:gd name="T31" fmla="*/ 1240355154 h 78"/>
                  <a:gd name="T32" fmla="*/ 1305729932 w 142"/>
                  <a:gd name="T33" fmla="*/ 1031614485 h 78"/>
                  <a:gd name="T34" fmla="*/ 1437411141 w 142"/>
                  <a:gd name="T35" fmla="*/ 820010877 h 78"/>
                  <a:gd name="T36" fmla="*/ 1551123297 w 142"/>
                  <a:gd name="T37" fmla="*/ 741019667 h 78"/>
                  <a:gd name="T38" fmla="*/ 1747254928 w 142"/>
                  <a:gd name="T39" fmla="*/ 723297563 h 78"/>
                  <a:gd name="T40" fmla="*/ 1863416010 w 142"/>
                  <a:gd name="T41" fmla="*/ 723297563 h 78"/>
                  <a:gd name="T42" fmla="*/ 2090461072 w 142"/>
                  <a:gd name="T43" fmla="*/ 659668125 h 78"/>
                  <a:gd name="T44" fmla="*/ 2147483647 w 142"/>
                  <a:gd name="T45" fmla="*/ 595978820 h 78"/>
                  <a:gd name="T46" fmla="*/ 2147483647 w 142"/>
                  <a:gd name="T47" fmla="*/ 562954811 h 78"/>
                  <a:gd name="T48" fmla="*/ 2147483647 w 142"/>
                  <a:gd name="T49" fmla="*/ 387249579 h 78"/>
                  <a:gd name="T50" fmla="*/ 2147483647 w 142"/>
                  <a:gd name="T51" fmla="*/ 417852984 h 78"/>
                  <a:gd name="T52" fmla="*/ 1878939379 w 142"/>
                  <a:gd name="T53" fmla="*/ 483963601 h 78"/>
                  <a:gd name="T54" fmla="*/ 980813745 w 142"/>
                  <a:gd name="T55" fmla="*/ 0 h 78"/>
                  <a:gd name="T56" fmla="*/ 849131523 w 142"/>
                  <a:gd name="T57" fmla="*/ 129738082 h 78"/>
                  <a:gd name="T58" fmla="*/ 849131523 w 142"/>
                  <a:gd name="T59" fmla="*/ 257056976 h 78"/>
                  <a:gd name="T60" fmla="*/ 818151641 w 142"/>
                  <a:gd name="T61" fmla="*/ 320746484 h 78"/>
                  <a:gd name="T62" fmla="*/ 769280098 w 142"/>
                  <a:gd name="T63" fmla="*/ 272428660 h 78"/>
                  <a:gd name="T64" fmla="*/ 653057833 w 142"/>
                  <a:gd name="T65" fmla="*/ 241755273 h 78"/>
                  <a:gd name="T66" fmla="*/ 539337978 w 142"/>
                  <a:gd name="T67" fmla="*/ 129738082 h 78"/>
                  <a:gd name="T68" fmla="*/ 456986169 w 142"/>
                  <a:gd name="T69" fmla="*/ 96713795 h 78"/>
                  <a:gd name="T70" fmla="*/ 426016012 w 142"/>
                  <a:gd name="T71" fmla="*/ 272428660 h 78"/>
                  <a:gd name="T72" fmla="*/ 376685903 w 142"/>
                  <a:gd name="T73" fmla="*/ 369142176 h 78"/>
                  <a:gd name="T74" fmla="*/ 309853411 w 142"/>
                  <a:gd name="T75" fmla="*/ 417852984 h 78"/>
                  <a:gd name="T76" fmla="*/ 343265807 w 142"/>
                  <a:gd name="T77" fmla="*/ 483963601 h 78"/>
                  <a:gd name="T78" fmla="*/ 441464016 w 142"/>
                  <a:gd name="T79" fmla="*/ 466241092 h 78"/>
                  <a:gd name="T80" fmla="*/ 490406872 w 142"/>
                  <a:gd name="T81" fmla="*/ 466241092 h 78"/>
                  <a:gd name="T82" fmla="*/ 376685903 w 142"/>
                  <a:gd name="T83" fmla="*/ 629002830 h 78"/>
                  <a:gd name="T84" fmla="*/ 294332879 w 142"/>
                  <a:gd name="T85" fmla="*/ 741019667 h 78"/>
                  <a:gd name="T86" fmla="*/ 162651822 w 142"/>
                  <a:gd name="T87" fmla="*/ 723297563 h 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2"/>
                  <a:gd name="T133" fmla="*/ 0 h 78"/>
                  <a:gd name="T134" fmla="*/ 142 w 142"/>
                  <a:gd name="T135" fmla="*/ 78 h 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2" h="78">
                    <a:moveTo>
                      <a:pt x="10" y="45"/>
                    </a:moveTo>
                    <a:cubicBezTo>
                      <a:pt x="10" y="46"/>
                      <a:pt x="9" y="47"/>
                      <a:pt x="8" y="48"/>
                    </a:cubicBezTo>
                    <a:cubicBezTo>
                      <a:pt x="8" y="49"/>
                      <a:pt x="8" y="50"/>
                      <a:pt x="7" y="51"/>
                    </a:cubicBezTo>
                    <a:cubicBezTo>
                      <a:pt x="6" y="52"/>
                      <a:pt x="4" y="52"/>
                      <a:pt x="3" y="53"/>
                    </a:cubicBezTo>
                    <a:cubicBezTo>
                      <a:pt x="3" y="53"/>
                      <a:pt x="3" y="54"/>
                      <a:pt x="3" y="55"/>
                    </a:cubicBezTo>
                    <a:cubicBezTo>
                      <a:pt x="2" y="56"/>
                      <a:pt x="0" y="56"/>
                      <a:pt x="0" y="57"/>
                    </a:cubicBezTo>
                    <a:cubicBezTo>
                      <a:pt x="0" y="59"/>
                      <a:pt x="3" y="59"/>
                      <a:pt x="3" y="61"/>
                    </a:cubicBezTo>
                    <a:cubicBezTo>
                      <a:pt x="3" y="62"/>
                      <a:pt x="0" y="63"/>
                      <a:pt x="3" y="66"/>
                    </a:cubicBezTo>
                    <a:cubicBezTo>
                      <a:pt x="6" y="67"/>
                      <a:pt x="5" y="64"/>
                      <a:pt x="6" y="63"/>
                    </a:cubicBezTo>
                    <a:cubicBezTo>
                      <a:pt x="7" y="63"/>
                      <a:pt x="7" y="63"/>
                      <a:pt x="8" y="63"/>
                    </a:cubicBezTo>
                    <a:cubicBezTo>
                      <a:pt x="10" y="63"/>
                      <a:pt x="11" y="63"/>
                      <a:pt x="12" y="64"/>
                    </a:cubicBezTo>
                    <a:cubicBezTo>
                      <a:pt x="13" y="65"/>
                      <a:pt x="15" y="64"/>
                      <a:pt x="16" y="65"/>
                    </a:cubicBezTo>
                    <a:cubicBezTo>
                      <a:pt x="17" y="65"/>
                      <a:pt x="16" y="67"/>
                      <a:pt x="18" y="68"/>
                    </a:cubicBezTo>
                    <a:cubicBezTo>
                      <a:pt x="19" y="68"/>
                      <a:pt x="20" y="65"/>
                      <a:pt x="22" y="65"/>
                    </a:cubicBezTo>
                    <a:cubicBezTo>
                      <a:pt x="24" y="65"/>
                      <a:pt x="24" y="67"/>
                      <a:pt x="25" y="67"/>
                    </a:cubicBezTo>
                    <a:cubicBezTo>
                      <a:pt x="27" y="66"/>
                      <a:pt x="25" y="64"/>
                      <a:pt x="25" y="62"/>
                    </a:cubicBezTo>
                    <a:cubicBezTo>
                      <a:pt x="25" y="61"/>
                      <a:pt x="26" y="60"/>
                      <a:pt x="27" y="60"/>
                    </a:cubicBezTo>
                    <a:cubicBezTo>
                      <a:pt x="28" y="60"/>
                      <a:pt x="28" y="61"/>
                      <a:pt x="29" y="61"/>
                    </a:cubicBezTo>
                    <a:cubicBezTo>
                      <a:pt x="29" y="61"/>
                      <a:pt x="29" y="61"/>
                      <a:pt x="30" y="61"/>
                    </a:cubicBezTo>
                    <a:cubicBezTo>
                      <a:pt x="30" y="61"/>
                      <a:pt x="30" y="62"/>
                      <a:pt x="33" y="61"/>
                    </a:cubicBezTo>
                    <a:cubicBezTo>
                      <a:pt x="33" y="61"/>
                      <a:pt x="35" y="64"/>
                      <a:pt x="36" y="65"/>
                    </a:cubicBezTo>
                    <a:cubicBezTo>
                      <a:pt x="36" y="65"/>
                      <a:pt x="35" y="66"/>
                      <a:pt x="35" y="67"/>
                    </a:cubicBezTo>
                    <a:cubicBezTo>
                      <a:pt x="36" y="68"/>
                      <a:pt x="37" y="66"/>
                      <a:pt x="38" y="67"/>
                    </a:cubicBezTo>
                    <a:cubicBezTo>
                      <a:pt x="40" y="68"/>
                      <a:pt x="39" y="70"/>
                      <a:pt x="41" y="72"/>
                    </a:cubicBezTo>
                    <a:cubicBezTo>
                      <a:pt x="42" y="72"/>
                      <a:pt x="43" y="71"/>
                      <a:pt x="44" y="71"/>
                    </a:cubicBezTo>
                    <a:cubicBezTo>
                      <a:pt x="45" y="71"/>
                      <a:pt x="46" y="73"/>
                      <a:pt x="47" y="73"/>
                    </a:cubicBezTo>
                    <a:cubicBezTo>
                      <a:pt x="48" y="73"/>
                      <a:pt x="48" y="73"/>
                      <a:pt x="49" y="73"/>
                    </a:cubicBezTo>
                    <a:cubicBezTo>
                      <a:pt x="50" y="73"/>
                      <a:pt x="50" y="74"/>
                      <a:pt x="51" y="74"/>
                    </a:cubicBezTo>
                    <a:cubicBezTo>
                      <a:pt x="53" y="74"/>
                      <a:pt x="54" y="73"/>
                      <a:pt x="56" y="73"/>
                    </a:cubicBezTo>
                    <a:cubicBezTo>
                      <a:pt x="60" y="74"/>
                      <a:pt x="63" y="78"/>
                      <a:pt x="67" y="78"/>
                    </a:cubicBezTo>
                    <a:cubicBezTo>
                      <a:pt x="68" y="78"/>
                      <a:pt x="70" y="78"/>
                      <a:pt x="71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3" y="76"/>
                      <a:pt x="75" y="75"/>
                      <a:pt x="76" y="72"/>
                    </a:cubicBezTo>
                    <a:cubicBezTo>
                      <a:pt x="75" y="70"/>
                      <a:pt x="77" y="69"/>
                      <a:pt x="80" y="64"/>
                    </a:cubicBezTo>
                    <a:cubicBezTo>
                      <a:pt x="82" y="62"/>
                      <a:pt x="85" y="60"/>
                      <a:pt x="87" y="58"/>
                    </a:cubicBezTo>
                    <a:cubicBezTo>
                      <a:pt x="88" y="56"/>
                      <a:pt x="88" y="53"/>
                      <a:pt x="88" y="51"/>
                    </a:cubicBezTo>
                    <a:cubicBezTo>
                      <a:pt x="94" y="50"/>
                      <a:pt x="91" y="49"/>
                      <a:pt x="92" y="48"/>
                    </a:cubicBezTo>
                    <a:cubicBezTo>
                      <a:pt x="93" y="47"/>
                      <a:pt x="95" y="46"/>
                      <a:pt x="95" y="46"/>
                    </a:cubicBezTo>
                    <a:cubicBezTo>
                      <a:pt x="97" y="46"/>
                      <a:pt x="96" y="50"/>
                      <a:pt x="97" y="51"/>
                    </a:cubicBezTo>
                    <a:cubicBezTo>
                      <a:pt x="102" y="50"/>
                      <a:pt x="103" y="47"/>
                      <a:pt x="107" y="45"/>
                    </a:cubicBezTo>
                    <a:cubicBezTo>
                      <a:pt x="108" y="45"/>
                      <a:pt x="109" y="45"/>
                      <a:pt x="109" y="45"/>
                    </a:cubicBezTo>
                    <a:cubicBezTo>
                      <a:pt x="111" y="45"/>
                      <a:pt x="112" y="46"/>
                      <a:pt x="114" y="45"/>
                    </a:cubicBezTo>
                    <a:cubicBezTo>
                      <a:pt x="116" y="44"/>
                      <a:pt x="116" y="41"/>
                      <a:pt x="120" y="40"/>
                    </a:cubicBezTo>
                    <a:cubicBezTo>
                      <a:pt x="123" y="39"/>
                      <a:pt x="126" y="41"/>
                      <a:pt x="128" y="41"/>
                    </a:cubicBezTo>
                    <a:cubicBezTo>
                      <a:pt x="130" y="41"/>
                      <a:pt x="131" y="39"/>
                      <a:pt x="132" y="38"/>
                    </a:cubicBezTo>
                    <a:cubicBezTo>
                      <a:pt x="135" y="38"/>
                      <a:pt x="137" y="38"/>
                      <a:pt x="138" y="37"/>
                    </a:cubicBezTo>
                    <a:cubicBezTo>
                      <a:pt x="139" y="37"/>
                      <a:pt x="138" y="36"/>
                      <a:pt x="139" y="35"/>
                    </a:cubicBezTo>
                    <a:cubicBezTo>
                      <a:pt x="139" y="35"/>
                      <a:pt x="140" y="36"/>
                      <a:pt x="141" y="35"/>
                    </a:cubicBezTo>
                    <a:cubicBezTo>
                      <a:pt x="141" y="32"/>
                      <a:pt x="138" y="30"/>
                      <a:pt x="139" y="28"/>
                    </a:cubicBezTo>
                    <a:cubicBezTo>
                      <a:pt x="139" y="26"/>
                      <a:pt x="141" y="25"/>
                      <a:pt x="142" y="24"/>
                    </a:cubicBezTo>
                    <a:cubicBezTo>
                      <a:pt x="140" y="24"/>
                      <a:pt x="139" y="23"/>
                      <a:pt x="138" y="23"/>
                    </a:cubicBezTo>
                    <a:cubicBezTo>
                      <a:pt x="134" y="24"/>
                      <a:pt x="133" y="25"/>
                      <a:pt x="132" y="26"/>
                    </a:cubicBezTo>
                    <a:cubicBezTo>
                      <a:pt x="130" y="26"/>
                      <a:pt x="129" y="25"/>
                      <a:pt x="127" y="25"/>
                    </a:cubicBezTo>
                    <a:cubicBezTo>
                      <a:pt x="125" y="26"/>
                      <a:pt x="124" y="32"/>
                      <a:pt x="115" y="30"/>
                    </a:cubicBezTo>
                    <a:cubicBezTo>
                      <a:pt x="109" y="25"/>
                      <a:pt x="83" y="11"/>
                      <a:pt x="81" y="2"/>
                    </a:cubicBezTo>
                    <a:cubicBezTo>
                      <a:pt x="77" y="4"/>
                      <a:pt x="67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8" y="2"/>
                      <a:pt x="54" y="6"/>
                      <a:pt x="52" y="8"/>
                    </a:cubicBezTo>
                    <a:cubicBezTo>
                      <a:pt x="51" y="9"/>
                      <a:pt x="54" y="10"/>
                      <a:pt x="53" y="11"/>
                    </a:cubicBezTo>
                    <a:cubicBezTo>
                      <a:pt x="53" y="13"/>
                      <a:pt x="52" y="14"/>
                      <a:pt x="52" y="16"/>
                    </a:cubicBezTo>
                    <a:cubicBezTo>
                      <a:pt x="52" y="17"/>
                      <a:pt x="54" y="17"/>
                      <a:pt x="54" y="18"/>
                    </a:cubicBezTo>
                    <a:cubicBezTo>
                      <a:pt x="53" y="19"/>
                      <a:pt x="51" y="20"/>
                      <a:pt x="50" y="20"/>
                    </a:cubicBezTo>
                    <a:cubicBezTo>
                      <a:pt x="49" y="19"/>
                      <a:pt x="50" y="18"/>
                      <a:pt x="49" y="17"/>
                    </a:cubicBezTo>
                    <a:cubicBezTo>
                      <a:pt x="49" y="17"/>
                      <a:pt x="48" y="18"/>
                      <a:pt x="47" y="17"/>
                    </a:cubicBezTo>
                    <a:cubicBezTo>
                      <a:pt x="46" y="17"/>
                      <a:pt x="45" y="16"/>
                      <a:pt x="44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9" y="15"/>
                      <a:pt x="41" y="13"/>
                      <a:pt x="38" y="11"/>
                    </a:cubicBezTo>
                    <a:cubicBezTo>
                      <a:pt x="37" y="10"/>
                      <a:pt x="34" y="9"/>
                      <a:pt x="33" y="8"/>
                    </a:cubicBezTo>
                    <a:cubicBezTo>
                      <a:pt x="32" y="6"/>
                      <a:pt x="32" y="4"/>
                      <a:pt x="28" y="3"/>
                    </a:cubicBezTo>
                    <a:cubicBezTo>
                      <a:pt x="27" y="2"/>
                      <a:pt x="27" y="5"/>
                      <a:pt x="28" y="6"/>
                    </a:cubicBezTo>
                    <a:cubicBezTo>
                      <a:pt x="29" y="8"/>
                      <a:pt x="31" y="11"/>
                      <a:pt x="31" y="13"/>
                    </a:cubicBezTo>
                    <a:cubicBezTo>
                      <a:pt x="31" y="15"/>
                      <a:pt x="26" y="15"/>
                      <a:pt x="26" y="17"/>
                    </a:cubicBezTo>
                    <a:cubicBezTo>
                      <a:pt x="26" y="19"/>
                      <a:pt x="28" y="21"/>
                      <a:pt x="27" y="22"/>
                    </a:cubicBezTo>
                    <a:cubicBezTo>
                      <a:pt x="25" y="23"/>
                      <a:pt x="24" y="22"/>
                      <a:pt x="23" y="23"/>
                    </a:cubicBezTo>
                    <a:cubicBezTo>
                      <a:pt x="22" y="23"/>
                      <a:pt x="22" y="24"/>
                      <a:pt x="22" y="25"/>
                    </a:cubicBezTo>
                    <a:cubicBezTo>
                      <a:pt x="22" y="26"/>
                      <a:pt x="21" y="26"/>
                      <a:pt x="19" y="26"/>
                    </a:cubicBezTo>
                    <a:cubicBezTo>
                      <a:pt x="20" y="28"/>
                      <a:pt x="19" y="29"/>
                      <a:pt x="18" y="30"/>
                    </a:cubicBezTo>
                    <a:cubicBezTo>
                      <a:pt x="19" y="31"/>
                      <a:pt x="20" y="30"/>
                      <a:pt x="21" y="30"/>
                    </a:cubicBezTo>
                    <a:cubicBezTo>
                      <a:pt x="22" y="30"/>
                      <a:pt x="22" y="32"/>
                      <a:pt x="23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30" y="29"/>
                      <a:pt x="30" y="29"/>
                    </a:cubicBezTo>
                    <a:cubicBezTo>
                      <a:pt x="31" y="30"/>
                      <a:pt x="32" y="34"/>
                      <a:pt x="32" y="35"/>
                    </a:cubicBezTo>
                    <a:cubicBezTo>
                      <a:pt x="29" y="35"/>
                      <a:pt x="25" y="38"/>
                      <a:pt x="23" y="39"/>
                    </a:cubicBezTo>
                    <a:cubicBezTo>
                      <a:pt x="20" y="41"/>
                      <a:pt x="23" y="41"/>
                      <a:pt x="22" y="42"/>
                    </a:cubicBezTo>
                    <a:cubicBezTo>
                      <a:pt x="22" y="43"/>
                      <a:pt x="20" y="46"/>
                      <a:pt x="18" y="46"/>
                    </a:cubicBezTo>
                    <a:cubicBezTo>
                      <a:pt x="16" y="46"/>
                      <a:pt x="15" y="44"/>
                      <a:pt x="14" y="44"/>
                    </a:cubicBezTo>
                    <a:cubicBezTo>
                      <a:pt x="13" y="44"/>
                      <a:pt x="11" y="45"/>
                      <a:pt x="10" y="45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" name="Freeform 78"/>
              <p:cNvSpPr>
                <a:spLocks/>
              </p:cNvSpPr>
              <p:nvPr/>
            </p:nvSpPr>
            <p:spPr bwMode="auto">
              <a:xfrm>
                <a:off x="519" y="1539"/>
                <a:ext cx="209" cy="260"/>
              </a:xfrm>
              <a:custGeom>
                <a:avLst/>
                <a:gdLst>
                  <a:gd name="T0" fmla="*/ 507242613 w 33"/>
                  <a:gd name="T1" fmla="*/ 0 h 41"/>
                  <a:gd name="T2" fmla="*/ 458199735 w 33"/>
                  <a:gd name="T3" fmla="*/ 15670530 h 41"/>
                  <a:gd name="T4" fmla="*/ 427090416 w 33"/>
                  <a:gd name="T5" fmla="*/ 49492072 h 41"/>
                  <a:gd name="T6" fmla="*/ 359655039 w 33"/>
                  <a:gd name="T7" fmla="*/ 99374068 h 41"/>
                  <a:gd name="T8" fmla="*/ 310602838 w 33"/>
                  <a:gd name="T9" fmla="*/ 148866103 h 41"/>
                  <a:gd name="T10" fmla="*/ 295114045 w 33"/>
                  <a:gd name="T11" fmla="*/ 148866103 h 41"/>
                  <a:gd name="T12" fmla="*/ 328607939 w 33"/>
                  <a:gd name="T13" fmla="*/ 65552216 h 41"/>
                  <a:gd name="T14" fmla="*/ 212128619 w 33"/>
                  <a:gd name="T15" fmla="*/ 115044301 h 41"/>
                  <a:gd name="T16" fmla="*/ 163076418 w 33"/>
                  <a:gd name="T17" fmla="*/ 164985995 h 41"/>
                  <a:gd name="T18" fmla="*/ 98483972 w 33"/>
                  <a:gd name="T19" fmla="*/ 232619707 h 41"/>
                  <a:gd name="T20" fmla="*/ 15550106 w 33"/>
                  <a:gd name="T21" fmla="*/ 298181485 h 41"/>
                  <a:gd name="T22" fmla="*/ 49042587 w 33"/>
                  <a:gd name="T23" fmla="*/ 431367285 h 41"/>
                  <a:gd name="T24" fmla="*/ 33494008 w 33"/>
                  <a:gd name="T25" fmla="*/ 496919526 h 41"/>
                  <a:gd name="T26" fmla="*/ 64602073 w 33"/>
                  <a:gd name="T27" fmla="*/ 565013628 h 41"/>
                  <a:gd name="T28" fmla="*/ 64602073 w 33"/>
                  <a:gd name="T29" fmla="*/ 630176655 h 41"/>
                  <a:gd name="T30" fmla="*/ 132037627 w 33"/>
                  <a:gd name="T31" fmla="*/ 680058486 h 41"/>
                  <a:gd name="T32" fmla="*/ 132037627 w 33"/>
                  <a:gd name="T33" fmla="*/ 680058486 h 41"/>
                  <a:gd name="T34" fmla="*/ 212128619 w 33"/>
                  <a:gd name="T35" fmla="*/ 645845442 h 41"/>
                  <a:gd name="T36" fmla="*/ 212128619 w 33"/>
                  <a:gd name="T37" fmla="*/ 565013628 h 41"/>
                  <a:gd name="T38" fmla="*/ 279564047 w 33"/>
                  <a:gd name="T39" fmla="*/ 496919526 h 41"/>
                  <a:gd name="T40" fmla="*/ 310602838 w 33"/>
                  <a:gd name="T41" fmla="*/ 447037695 h 41"/>
                  <a:gd name="T42" fmla="*/ 328607939 w 33"/>
                  <a:gd name="T43" fmla="*/ 397545788 h 41"/>
                  <a:gd name="T44" fmla="*/ 359655039 w 33"/>
                  <a:gd name="T45" fmla="*/ 381875378 h 41"/>
                  <a:gd name="T46" fmla="*/ 409146216 w 33"/>
                  <a:gd name="T47" fmla="*/ 331993547 h 41"/>
                  <a:gd name="T48" fmla="*/ 427090416 w 33"/>
                  <a:gd name="T49" fmla="*/ 198809218 h 41"/>
                  <a:gd name="T50" fmla="*/ 507242613 w 33"/>
                  <a:gd name="T51" fmla="*/ 198809218 h 41"/>
                  <a:gd name="T52" fmla="*/ 507242613 w 33"/>
                  <a:gd name="T53" fmla="*/ 133185952 h 41"/>
                  <a:gd name="T54" fmla="*/ 525635416 w 33"/>
                  <a:gd name="T55" fmla="*/ 83693867 h 41"/>
                  <a:gd name="T56" fmla="*/ 507242613 w 33"/>
                  <a:gd name="T57" fmla="*/ 0 h 41"/>
                  <a:gd name="T58" fmla="*/ 507242613 w 33"/>
                  <a:gd name="T59" fmla="*/ 0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41"/>
                  <a:gd name="T92" fmla="*/ 33 w 33"/>
                  <a:gd name="T93" fmla="*/ 41 h 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41">
                    <a:moveTo>
                      <a:pt x="31" y="0"/>
                    </a:moveTo>
                    <a:cubicBezTo>
                      <a:pt x="30" y="0"/>
                      <a:pt x="29" y="1"/>
                      <a:pt x="28" y="1"/>
                    </a:cubicBezTo>
                    <a:cubicBezTo>
                      <a:pt x="27" y="2"/>
                      <a:pt x="27" y="2"/>
                      <a:pt x="26" y="3"/>
                    </a:cubicBezTo>
                    <a:cubicBezTo>
                      <a:pt x="23" y="3"/>
                      <a:pt x="23" y="3"/>
                      <a:pt x="22" y="6"/>
                    </a:cubicBezTo>
                    <a:cubicBezTo>
                      <a:pt x="21" y="7"/>
                      <a:pt x="20" y="8"/>
                      <a:pt x="19" y="9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20" y="6"/>
                      <a:pt x="20" y="5"/>
                      <a:pt x="20" y="4"/>
                    </a:cubicBezTo>
                    <a:cubicBezTo>
                      <a:pt x="15" y="5"/>
                      <a:pt x="13" y="6"/>
                      <a:pt x="13" y="7"/>
                    </a:cubicBezTo>
                    <a:cubicBezTo>
                      <a:pt x="12" y="9"/>
                      <a:pt x="12" y="10"/>
                      <a:pt x="10" y="10"/>
                    </a:cubicBezTo>
                    <a:cubicBezTo>
                      <a:pt x="7" y="10"/>
                      <a:pt x="7" y="10"/>
                      <a:pt x="6" y="14"/>
                    </a:cubicBezTo>
                    <a:cubicBezTo>
                      <a:pt x="5" y="17"/>
                      <a:pt x="3" y="17"/>
                      <a:pt x="1" y="18"/>
                    </a:cubicBezTo>
                    <a:cubicBezTo>
                      <a:pt x="0" y="20"/>
                      <a:pt x="1" y="24"/>
                      <a:pt x="3" y="26"/>
                    </a:cubicBezTo>
                    <a:cubicBezTo>
                      <a:pt x="3" y="28"/>
                      <a:pt x="1" y="28"/>
                      <a:pt x="2" y="30"/>
                    </a:cubicBezTo>
                    <a:cubicBezTo>
                      <a:pt x="2" y="31"/>
                      <a:pt x="4" y="32"/>
                      <a:pt x="4" y="34"/>
                    </a:cubicBezTo>
                    <a:cubicBezTo>
                      <a:pt x="5" y="36"/>
                      <a:pt x="5" y="37"/>
                      <a:pt x="4" y="38"/>
                    </a:cubicBezTo>
                    <a:cubicBezTo>
                      <a:pt x="6" y="39"/>
                      <a:pt x="7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0" y="40"/>
                      <a:pt x="12" y="40"/>
                      <a:pt x="13" y="39"/>
                    </a:cubicBezTo>
                    <a:cubicBezTo>
                      <a:pt x="15" y="36"/>
                      <a:pt x="14" y="35"/>
                      <a:pt x="13" y="34"/>
                    </a:cubicBezTo>
                    <a:cubicBezTo>
                      <a:pt x="13" y="32"/>
                      <a:pt x="14" y="31"/>
                      <a:pt x="17" y="30"/>
                    </a:cubicBezTo>
                    <a:cubicBezTo>
                      <a:pt x="17" y="29"/>
                      <a:pt x="17" y="27"/>
                      <a:pt x="19" y="27"/>
                    </a:cubicBezTo>
                    <a:cubicBezTo>
                      <a:pt x="20" y="26"/>
                      <a:pt x="19" y="24"/>
                      <a:pt x="20" y="24"/>
                    </a:cubicBezTo>
                    <a:cubicBezTo>
                      <a:pt x="20" y="23"/>
                      <a:pt x="22" y="24"/>
                      <a:pt x="22" y="23"/>
                    </a:cubicBezTo>
                    <a:cubicBezTo>
                      <a:pt x="23" y="23"/>
                      <a:pt x="23" y="22"/>
                      <a:pt x="25" y="20"/>
                    </a:cubicBezTo>
                    <a:cubicBezTo>
                      <a:pt x="26" y="17"/>
                      <a:pt x="25" y="14"/>
                      <a:pt x="26" y="12"/>
                    </a:cubicBezTo>
                    <a:cubicBezTo>
                      <a:pt x="27" y="11"/>
                      <a:pt x="29" y="12"/>
                      <a:pt x="31" y="12"/>
                    </a:cubicBezTo>
                    <a:cubicBezTo>
                      <a:pt x="31" y="11"/>
                      <a:pt x="31" y="9"/>
                      <a:pt x="31" y="8"/>
                    </a:cubicBezTo>
                    <a:cubicBezTo>
                      <a:pt x="32" y="7"/>
                      <a:pt x="32" y="7"/>
                      <a:pt x="32" y="5"/>
                    </a:cubicBezTo>
                    <a:cubicBezTo>
                      <a:pt x="33" y="5"/>
                      <a:pt x="32" y="2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Freeform 79"/>
              <p:cNvSpPr>
                <a:spLocks/>
              </p:cNvSpPr>
              <p:nvPr/>
            </p:nvSpPr>
            <p:spPr bwMode="auto">
              <a:xfrm>
                <a:off x="715" y="1476"/>
                <a:ext cx="317" cy="304"/>
              </a:xfrm>
              <a:custGeom>
                <a:avLst/>
                <a:gdLst>
                  <a:gd name="T0" fmla="*/ 480519307 w 50"/>
                  <a:gd name="T1" fmla="*/ 33494013 h 48"/>
                  <a:gd name="T2" fmla="*/ 282053530 w 50"/>
                  <a:gd name="T3" fmla="*/ 0 h 48"/>
                  <a:gd name="T4" fmla="*/ 347120372 w 50"/>
                  <a:gd name="T5" fmla="*/ 49042594 h 48"/>
                  <a:gd name="T6" fmla="*/ 297704500 w 50"/>
                  <a:gd name="T7" fmla="*/ 64602082 h 48"/>
                  <a:gd name="T8" fmla="*/ 297704500 w 50"/>
                  <a:gd name="T9" fmla="*/ 114032340 h 48"/>
                  <a:gd name="T10" fmla="*/ 297704500 w 50"/>
                  <a:gd name="T11" fmla="*/ 147526644 h 48"/>
                  <a:gd name="T12" fmla="*/ 313357295 w 50"/>
                  <a:gd name="T13" fmla="*/ 196568922 h 48"/>
                  <a:gd name="T14" fmla="*/ 297704500 w 50"/>
                  <a:gd name="T15" fmla="*/ 261558781 h 48"/>
                  <a:gd name="T16" fmla="*/ 263544387 w 50"/>
                  <a:gd name="T17" fmla="*/ 196568922 h 48"/>
                  <a:gd name="T18" fmla="*/ 198467654 w 50"/>
                  <a:gd name="T19" fmla="*/ 163076441 h 48"/>
                  <a:gd name="T20" fmla="*/ 198467654 w 50"/>
                  <a:gd name="T21" fmla="*/ 132037747 h 48"/>
                  <a:gd name="T22" fmla="*/ 148652717 w 50"/>
                  <a:gd name="T23" fmla="*/ 132037747 h 48"/>
                  <a:gd name="T24" fmla="*/ 148652717 w 50"/>
                  <a:gd name="T25" fmla="*/ 98483986 h 48"/>
                  <a:gd name="T26" fmla="*/ 83586002 w 50"/>
                  <a:gd name="T27" fmla="*/ 114032340 h 48"/>
                  <a:gd name="T28" fmla="*/ 0 w 50"/>
                  <a:gd name="T29" fmla="*/ 147526644 h 48"/>
                  <a:gd name="T30" fmla="*/ 0 w 50"/>
                  <a:gd name="T31" fmla="*/ 163076441 h 48"/>
                  <a:gd name="T32" fmla="*/ 0 w 50"/>
                  <a:gd name="T33" fmla="*/ 163076441 h 48"/>
                  <a:gd name="T34" fmla="*/ 15652764 w 50"/>
                  <a:gd name="T35" fmla="*/ 246071404 h 48"/>
                  <a:gd name="T36" fmla="*/ 0 w 50"/>
                  <a:gd name="T37" fmla="*/ 295114088 h 48"/>
                  <a:gd name="T38" fmla="*/ 0 w 50"/>
                  <a:gd name="T39" fmla="*/ 359655496 h 48"/>
                  <a:gd name="T40" fmla="*/ 0 w 50"/>
                  <a:gd name="T41" fmla="*/ 359655496 h 48"/>
                  <a:gd name="T42" fmla="*/ 65465831 w 50"/>
                  <a:gd name="T43" fmla="*/ 378048098 h 48"/>
                  <a:gd name="T44" fmla="*/ 198467654 w 50"/>
                  <a:gd name="T45" fmla="*/ 393598099 h 48"/>
                  <a:gd name="T46" fmla="*/ 198467654 w 50"/>
                  <a:gd name="T47" fmla="*/ 442640681 h 48"/>
                  <a:gd name="T48" fmla="*/ 282053530 w 50"/>
                  <a:gd name="T49" fmla="*/ 427090478 h 48"/>
                  <a:gd name="T50" fmla="*/ 297704500 w 50"/>
                  <a:gd name="T51" fmla="*/ 541124895 h 48"/>
                  <a:gd name="T52" fmla="*/ 331467576 w 50"/>
                  <a:gd name="T53" fmla="*/ 556673071 h 48"/>
                  <a:gd name="T54" fmla="*/ 347120372 w 50"/>
                  <a:gd name="T55" fmla="*/ 605726495 h 48"/>
                  <a:gd name="T56" fmla="*/ 381282513 w 50"/>
                  <a:gd name="T57" fmla="*/ 654769381 h 48"/>
                  <a:gd name="T58" fmla="*/ 396933483 w 50"/>
                  <a:gd name="T59" fmla="*/ 753253190 h 48"/>
                  <a:gd name="T60" fmla="*/ 446359195 w 50"/>
                  <a:gd name="T61" fmla="*/ 737764597 h 48"/>
                  <a:gd name="T62" fmla="*/ 496171900 w 50"/>
                  <a:gd name="T63" fmla="*/ 786807889 h 48"/>
                  <a:gd name="T64" fmla="*/ 514282181 w 50"/>
                  <a:gd name="T65" fmla="*/ 737764597 h 48"/>
                  <a:gd name="T66" fmla="*/ 563644899 w 50"/>
                  <a:gd name="T67" fmla="*/ 753253190 h 48"/>
                  <a:gd name="T68" fmla="*/ 545586555 w 50"/>
                  <a:gd name="T69" fmla="*/ 704199360 h 48"/>
                  <a:gd name="T70" fmla="*/ 613521308 w 50"/>
                  <a:gd name="T71" fmla="*/ 623731802 h 48"/>
                  <a:gd name="T72" fmla="*/ 678526069 w 50"/>
                  <a:gd name="T73" fmla="*/ 605726495 h 48"/>
                  <a:gd name="T74" fmla="*/ 712759219 w 50"/>
                  <a:gd name="T75" fmla="*/ 574677972 h 48"/>
                  <a:gd name="T76" fmla="*/ 793416167 w 50"/>
                  <a:gd name="T77" fmla="*/ 590166564 h 48"/>
                  <a:gd name="T78" fmla="*/ 827577902 w 50"/>
                  <a:gd name="T79" fmla="*/ 590166564 h 48"/>
                  <a:gd name="T80" fmla="*/ 827577902 w 50"/>
                  <a:gd name="T81" fmla="*/ 574677972 h 48"/>
                  <a:gd name="T82" fmla="*/ 811925309 w 50"/>
                  <a:gd name="T83" fmla="*/ 590166564 h 48"/>
                  <a:gd name="T84" fmla="*/ 793416167 w 50"/>
                  <a:gd name="T85" fmla="*/ 491694510 h 48"/>
                  <a:gd name="T86" fmla="*/ 728339586 w 50"/>
                  <a:gd name="T87" fmla="*/ 458200206 h 48"/>
                  <a:gd name="T88" fmla="*/ 694177445 w 50"/>
                  <a:gd name="T89" fmla="*/ 378048098 h 48"/>
                  <a:gd name="T90" fmla="*/ 694177445 w 50"/>
                  <a:gd name="T91" fmla="*/ 442640681 h 48"/>
                  <a:gd name="T92" fmla="*/ 629171873 w 50"/>
                  <a:gd name="T93" fmla="*/ 393598099 h 48"/>
                  <a:gd name="T94" fmla="*/ 595399667 w 50"/>
                  <a:gd name="T95" fmla="*/ 409146478 h 48"/>
                  <a:gd name="T96" fmla="*/ 579297897 w 50"/>
                  <a:gd name="T97" fmla="*/ 409146478 h 48"/>
                  <a:gd name="T98" fmla="*/ 579297897 w 50"/>
                  <a:gd name="T99" fmla="*/ 409146478 h 48"/>
                  <a:gd name="T100" fmla="*/ 545586555 w 50"/>
                  <a:gd name="T101" fmla="*/ 409146478 h 48"/>
                  <a:gd name="T102" fmla="*/ 464868337 w 50"/>
                  <a:gd name="T103" fmla="*/ 427090478 h 48"/>
                  <a:gd name="T104" fmla="*/ 446359195 w 50"/>
                  <a:gd name="T105" fmla="*/ 378048098 h 48"/>
                  <a:gd name="T106" fmla="*/ 381282513 w 50"/>
                  <a:gd name="T107" fmla="*/ 344168120 h 48"/>
                  <a:gd name="T108" fmla="*/ 430706196 w 50"/>
                  <a:gd name="T109" fmla="*/ 279564087 h 48"/>
                  <a:gd name="T110" fmla="*/ 446359195 w 50"/>
                  <a:gd name="T111" fmla="*/ 230521607 h 48"/>
                  <a:gd name="T112" fmla="*/ 480519307 w 50"/>
                  <a:gd name="T113" fmla="*/ 196568922 h 48"/>
                  <a:gd name="T114" fmla="*/ 514282181 w 50"/>
                  <a:gd name="T115" fmla="*/ 132037747 h 48"/>
                  <a:gd name="T116" fmla="*/ 496171900 w 50"/>
                  <a:gd name="T117" fmla="*/ 49042594 h 48"/>
                  <a:gd name="T118" fmla="*/ 480519307 w 50"/>
                  <a:gd name="T119" fmla="*/ 33494013 h 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"/>
                  <a:gd name="T181" fmla="*/ 0 h 48"/>
                  <a:gd name="T182" fmla="*/ 50 w 50"/>
                  <a:gd name="T183" fmla="*/ 48 h 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" h="48">
                    <a:moveTo>
                      <a:pt x="29" y="2"/>
                    </a:moveTo>
                    <a:cubicBezTo>
                      <a:pt x="25" y="2"/>
                      <a:pt x="21" y="1"/>
                      <a:pt x="17" y="0"/>
                    </a:cubicBezTo>
                    <a:cubicBezTo>
                      <a:pt x="18" y="2"/>
                      <a:pt x="19" y="3"/>
                      <a:pt x="21" y="3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17" y="5"/>
                      <a:pt x="17" y="6"/>
                      <a:pt x="18" y="7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10"/>
                      <a:pt x="19" y="10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4" y="16"/>
                      <a:pt x="17" y="13"/>
                      <a:pt x="16" y="12"/>
                    </a:cubicBezTo>
                    <a:cubicBezTo>
                      <a:pt x="15" y="11"/>
                      <a:pt x="14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7"/>
                      <a:pt x="10" y="6"/>
                      <a:pt x="9" y="6"/>
                    </a:cubicBezTo>
                    <a:cubicBezTo>
                      <a:pt x="8" y="6"/>
                      <a:pt x="6" y="6"/>
                      <a:pt x="5" y="7"/>
                    </a:cubicBezTo>
                    <a:cubicBezTo>
                      <a:pt x="3" y="9"/>
                      <a:pt x="3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5"/>
                      <a:pt x="1" y="15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0" y="19"/>
                      <a:pt x="0" y="2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5"/>
                      <a:pt x="3" y="22"/>
                      <a:pt x="4" y="23"/>
                    </a:cubicBezTo>
                    <a:cubicBezTo>
                      <a:pt x="7" y="26"/>
                      <a:pt x="10" y="25"/>
                      <a:pt x="12" y="24"/>
                    </a:cubicBezTo>
                    <a:cubicBezTo>
                      <a:pt x="13" y="25"/>
                      <a:pt x="11" y="27"/>
                      <a:pt x="12" y="27"/>
                    </a:cubicBezTo>
                    <a:cubicBezTo>
                      <a:pt x="14" y="28"/>
                      <a:pt x="14" y="26"/>
                      <a:pt x="17" y="26"/>
                    </a:cubicBezTo>
                    <a:cubicBezTo>
                      <a:pt x="19" y="31"/>
                      <a:pt x="17" y="31"/>
                      <a:pt x="18" y="33"/>
                    </a:cubicBezTo>
                    <a:cubicBezTo>
                      <a:pt x="18" y="34"/>
                      <a:pt x="20" y="33"/>
                      <a:pt x="20" y="34"/>
                    </a:cubicBezTo>
                    <a:cubicBezTo>
                      <a:pt x="21" y="34"/>
                      <a:pt x="20" y="36"/>
                      <a:pt x="21" y="37"/>
                    </a:cubicBezTo>
                    <a:cubicBezTo>
                      <a:pt x="21" y="38"/>
                      <a:pt x="23" y="38"/>
                      <a:pt x="23" y="40"/>
                    </a:cubicBezTo>
                    <a:cubicBezTo>
                      <a:pt x="23" y="42"/>
                      <a:pt x="22" y="44"/>
                      <a:pt x="24" y="46"/>
                    </a:cubicBezTo>
                    <a:cubicBezTo>
                      <a:pt x="25" y="46"/>
                      <a:pt x="26" y="45"/>
                      <a:pt x="27" y="45"/>
                    </a:cubicBezTo>
                    <a:cubicBezTo>
                      <a:pt x="28" y="46"/>
                      <a:pt x="28" y="48"/>
                      <a:pt x="30" y="48"/>
                    </a:cubicBezTo>
                    <a:cubicBezTo>
                      <a:pt x="30" y="48"/>
                      <a:pt x="30" y="46"/>
                      <a:pt x="31" y="45"/>
                    </a:cubicBezTo>
                    <a:cubicBezTo>
                      <a:pt x="32" y="45"/>
                      <a:pt x="33" y="47"/>
                      <a:pt x="34" y="46"/>
                    </a:cubicBezTo>
                    <a:cubicBezTo>
                      <a:pt x="34" y="45"/>
                      <a:pt x="33" y="44"/>
                      <a:pt x="33" y="43"/>
                    </a:cubicBezTo>
                    <a:cubicBezTo>
                      <a:pt x="34" y="41"/>
                      <a:pt x="36" y="39"/>
                      <a:pt x="37" y="38"/>
                    </a:cubicBezTo>
                    <a:cubicBezTo>
                      <a:pt x="38" y="37"/>
                      <a:pt x="39" y="37"/>
                      <a:pt x="41" y="37"/>
                    </a:cubicBezTo>
                    <a:cubicBezTo>
                      <a:pt x="43" y="37"/>
                      <a:pt x="42" y="35"/>
                      <a:pt x="43" y="35"/>
                    </a:cubicBezTo>
                    <a:cubicBezTo>
                      <a:pt x="45" y="36"/>
                      <a:pt x="47" y="37"/>
                      <a:pt x="48" y="36"/>
                    </a:cubicBezTo>
                    <a:cubicBezTo>
                      <a:pt x="49" y="36"/>
                      <a:pt x="49" y="36"/>
                      <a:pt x="50" y="36"/>
                    </a:cubicBezTo>
                    <a:cubicBezTo>
                      <a:pt x="50" y="36"/>
                      <a:pt x="50" y="36"/>
                      <a:pt x="50" y="35"/>
                    </a:cubicBezTo>
                    <a:cubicBezTo>
                      <a:pt x="50" y="35"/>
                      <a:pt x="50" y="36"/>
                      <a:pt x="49" y="36"/>
                    </a:cubicBezTo>
                    <a:cubicBezTo>
                      <a:pt x="49" y="33"/>
                      <a:pt x="49" y="30"/>
                      <a:pt x="48" y="30"/>
                    </a:cubicBezTo>
                    <a:cubicBezTo>
                      <a:pt x="46" y="29"/>
                      <a:pt x="45" y="29"/>
                      <a:pt x="44" y="28"/>
                    </a:cubicBezTo>
                    <a:cubicBezTo>
                      <a:pt x="44" y="26"/>
                      <a:pt x="44" y="23"/>
                      <a:pt x="42" y="23"/>
                    </a:cubicBezTo>
                    <a:cubicBezTo>
                      <a:pt x="41" y="24"/>
                      <a:pt x="43" y="26"/>
                      <a:pt x="42" y="27"/>
                    </a:cubicBezTo>
                    <a:cubicBezTo>
                      <a:pt x="40" y="27"/>
                      <a:pt x="40" y="24"/>
                      <a:pt x="38" y="24"/>
                    </a:cubicBezTo>
                    <a:cubicBezTo>
                      <a:pt x="37" y="24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6"/>
                      <a:pt x="33" y="25"/>
                      <a:pt x="33" y="25"/>
                    </a:cubicBezTo>
                    <a:cubicBezTo>
                      <a:pt x="31" y="25"/>
                      <a:pt x="29" y="27"/>
                      <a:pt x="28" y="26"/>
                    </a:cubicBezTo>
                    <a:cubicBezTo>
                      <a:pt x="27" y="25"/>
                      <a:pt x="28" y="24"/>
                      <a:pt x="27" y="23"/>
                    </a:cubicBezTo>
                    <a:cubicBezTo>
                      <a:pt x="26" y="22"/>
                      <a:pt x="23" y="23"/>
                      <a:pt x="23" y="21"/>
                    </a:cubicBezTo>
                    <a:cubicBezTo>
                      <a:pt x="22" y="19"/>
                      <a:pt x="25" y="18"/>
                      <a:pt x="26" y="17"/>
                    </a:cubicBezTo>
                    <a:cubicBezTo>
                      <a:pt x="27" y="16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2"/>
                    </a:cubicBezTo>
                    <a:cubicBezTo>
                      <a:pt x="30" y="11"/>
                      <a:pt x="30" y="9"/>
                      <a:pt x="31" y="8"/>
                    </a:cubicBezTo>
                    <a:cubicBezTo>
                      <a:pt x="30" y="6"/>
                      <a:pt x="30" y="4"/>
                      <a:pt x="30" y="3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" name="Freeform 80"/>
              <p:cNvSpPr>
                <a:spLocks/>
              </p:cNvSpPr>
              <p:nvPr/>
            </p:nvSpPr>
            <p:spPr bwMode="auto">
              <a:xfrm>
                <a:off x="620" y="1609"/>
                <a:ext cx="260" cy="234"/>
              </a:xfrm>
              <a:custGeom>
                <a:avLst/>
                <a:gdLst>
                  <a:gd name="T0" fmla="*/ 0 w 41"/>
                  <a:gd name="T1" fmla="*/ 307134056 h 37"/>
                  <a:gd name="T2" fmla="*/ 65552216 w 41"/>
                  <a:gd name="T3" fmla="*/ 355697966 h 37"/>
                  <a:gd name="T4" fmla="*/ 133185952 w 41"/>
                  <a:gd name="T5" fmla="*/ 355697966 h 37"/>
                  <a:gd name="T6" fmla="*/ 183138808 w 41"/>
                  <a:gd name="T7" fmla="*/ 404262078 h 37"/>
                  <a:gd name="T8" fmla="*/ 263970267 w 41"/>
                  <a:gd name="T9" fmla="*/ 388904197 h 37"/>
                  <a:gd name="T10" fmla="*/ 313852098 w 41"/>
                  <a:gd name="T11" fmla="*/ 437467196 h 37"/>
                  <a:gd name="T12" fmla="*/ 381875378 w 41"/>
                  <a:gd name="T13" fmla="*/ 419619960 h 37"/>
                  <a:gd name="T14" fmla="*/ 381875378 w 41"/>
                  <a:gd name="T15" fmla="*/ 371057264 h 37"/>
                  <a:gd name="T16" fmla="*/ 447037695 w 41"/>
                  <a:gd name="T17" fmla="*/ 419619960 h 37"/>
                  <a:gd name="T18" fmla="*/ 481249522 w 41"/>
                  <a:gd name="T19" fmla="*/ 419619960 h 37"/>
                  <a:gd name="T20" fmla="*/ 481249522 w 41"/>
                  <a:gd name="T21" fmla="*/ 501774114 h 37"/>
                  <a:gd name="T22" fmla="*/ 496919526 w 41"/>
                  <a:gd name="T23" fmla="*/ 501774114 h 37"/>
                  <a:gd name="T24" fmla="*/ 546410115 w 41"/>
                  <a:gd name="T25" fmla="*/ 534990463 h 37"/>
                  <a:gd name="T26" fmla="*/ 596353636 w 41"/>
                  <a:gd name="T27" fmla="*/ 534990463 h 37"/>
                  <a:gd name="T28" fmla="*/ 630176655 w 41"/>
                  <a:gd name="T29" fmla="*/ 598911647 h 37"/>
                  <a:gd name="T30" fmla="*/ 664377119 w 41"/>
                  <a:gd name="T31" fmla="*/ 598911647 h 37"/>
                  <a:gd name="T32" fmla="*/ 664377119 w 41"/>
                  <a:gd name="T33" fmla="*/ 501774114 h 37"/>
                  <a:gd name="T34" fmla="*/ 614494882 w 41"/>
                  <a:gd name="T35" fmla="*/ 452826090 h 37"/>
                  <a:gd name="T36" fmla="*/ 645845442 w 41"/>
                  <a:gd name="T37" fmla="*/ 388904197 h 37"/>
                  <a:gd name="T38" fmla="*/ 630176655 w 41"/>
                  <a:gd name="T39" fmla="*/ 307134056 h 37"/>
                  <a:gd name="T40" fmla="*/ 596353636 w 41"/>
                  <a:gd name="T41" fmla="*/ 258571765 h 37"/>
                  <a:gd name="T42" fmla="*/ 580684849 w 41"/>
                  <a:gd name="T43" fmla="*/ 209997888 h 37"/>
                  <a:gd name="T44" fmla="*/ 546410115 w 41"/>
                  <a:gd name="T45" fmla="*/ 194649822 h 37"/>
                  <a:gd name="T46" fmla="*/ 530741328 w 41"/>
                  <a:gd name="T47" fmla="*/ 81768749 h 37"/>
                  <a:gd name="T48" fmla="*/ 447037695 w 41"/>
                  <a:gd name="T49" fmla="*/ 97128149 h 37"/>
                  <a:gd name="T50" fmla="*/ 447037695 w 41"/>
                  <a:gd name="T51" fmla="*/ 48563948 h 37"/>
                  <a:gd name="T52" fmla="*/ 313852098 w 41"/>
                  <a:gd name="T53" fmla="*/ 33204801 h 37"/>
                  <a:gd name="T54" fmla="*/ 248301277 w 41"/>
                  <a:gd name="T55" fmla="*/ 15357875 h 37"/>
                  <a:gd name="T56" fmla="*/ 164985995 w 41"/>
                  <a:gd name="T57" fmla="*/ 15357875 h 37"/>
                  <a:gd name="T58" fmla="*/ 148866103 w 41"/>
                  <a:gd name="T59" fmla="*/ 145690566 h 37"/>
                  <a:gd name="T60" fmla="*/ 99374068 w 41"/>
                  <a:gd name="T61" fmla="*/ 194649822 h 37"/>
                  <a:gd name="T62" fmla="*/ 65552216 w 41"/>
                  <a:gd name="T63" fmla="*/ 209997888 h 37"/>
                  <a:gd name="T64" fmla="*/ 49492072 w 41"/>
                  <a:gd name="T65" fmla="*/ 258571765 h 37"/>
                  <a:gd name="T66" fmla="*/ 15670530 w 41"/>
                  <a:gd name="T67" fmla="*/ 307134056 h 37"/>
                  <a:gd name="T68" fmla="*/ 0 w 41"/>
                  <a:gd name="T69" fmla="*/ 307134056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"/>
                  <a:gd name="T106" fmla="*/ 0 h 37"/>
                  <a:gd name="T107" fmla="*/ 41 w 41"/>
                  <a:gd name="T108" fmla="*/ 37 h 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" h="37">
                    <a:moveTo>
                      <a:pt x="0" y="19"/>
                    </a:moveTo>
                    <a:cubicBezTo>
                      <a:pt x="1" y="19"/>
                      <a:pt x="2" y="19"/>
                      <a:pt x="4" y="22"/>
                    </a:cubicBezTo>
                    <a:cubicBezTo>
                      <a:pt x="5" y="23"/>
                      <a:pt x="6" y="22"/>
                      <a:pt x="8" y="22"/>
                    </a:cubicBezTo>
                    <a:cubicBezTo>
                      <a:pt x="9" y="23"/>
                      <a:pt x="10" y="24"/>
                      <a:pt x="11" y="25"/>
                    </a:cubicBezTo>
                    <a:cubicBezTo>
                      <a:pt x="13" y="25"/>
                      <a:pt x="15" y="24"/>
                      <a:pt x="16" y="24"/>
                    </a:cubicBezTo>
                    <a:cubicBezTo>
                      <a:pt x="17" y="25"/>
                      <a:pt x="17" y="27"/>
                      <a:pt x="19" y="27"/>
                    </a:cubicBezTo>
                    <a:cubicBezTo>
                      <a:pt x="21" y="27"/>
                      <a:pt x="22" y="27"/>
                      <a:pt x="23" y="26"/>
                    </a:cubicBezTo>
                    <a:cubicBezTo>
                      <a:pt x="24" y="25"/>
                      <a:pt x="22" y="24"/>
                      <a:pt x="23" y="23"/>
                    </a:cubicBezTo>
                    <a:cubicBezTo>
                      <a:pt x="25" y="23"/>
                      <a:pt x="25" y="25"/>
                      <a:pt x="27" y="26"/>
                    </a:cubicBezTo>
                    <a:cubicBezTo>
                      <a:pt x="28" y="26"/>
                      <a:pt x="28" y="26"/>
                      <a:pt x="29" y="26"/>
                    </a:cubicBezTo>
                    <a:cubicBezTo>
                      <a:pt x="29" y="28"/>
                      <a:pt x="28" y="29"/>
                      <a:pt x="29" y="31"/>
                    </a:cubicBezTo>
                    <a:cubicBezTo>
                      <a:pt x="29" y="32"/>
                      <a:pt x="30" y="31"/>
                      <a:pt x="30" y="31"/>
                    </a:cubicBezTo>
                    <a:cubicBezTo>
                      <a:pt x="31" y="31"/>
                      <a:pt x="31" y="32"/>
                      <a:pt x="33" y="33"/>
                    </a:cubicBezTo>
                    <a:cubicBezTo>
                      <a:pt x="33" y="33"/>
                      <a:pt x="34" y="32"/>
                      <a:pt x="36" y="33"/>
                    </a:cubicBezTo>
                    <a:cubicBezTo>
                      <a:pt x="37" y="34"/>
                      <a:pt x="37" y="36"/>
                      <a:pt x="38" y="37"/>
                    </a:cubicBezTo>
                    <a:cubicBezTo>
                      <a:pt x="39" y="37"/>
                      <a:pt x="39" y="37"/>
                      <a:pt x="40" y="37"/>
                    </a:cubicBezTo>
                    <a:cubicBezTo>
                      <a:pt x="39" y="36"/>
                      <a:pt x="41" y="32"/>
                      <a:pt x="40" y="31"/>
                    </a:cubicBezTo>
                    <a:cubicBezTo>
                      <a:pt x="38" y="29"/>
                      <a:pt x="38" y="29"/>
                      <a:pt x="37" y="28"/>
                    </a:cubicBezTo>
                    <a:cubicBezTo>
                      <a:pt x="38" y="27"/>
                      <a:pt x="38" y="26"/>
                      <a:pt x="39" y="24"/>
                    </a:cubicBezTo>
                    <a:cubicBezTo>
                      <a:pt x="37" y="23"/>
                      <a:pt x="38" y="21"/>
                      <a:pt x="38" y="19"/>
                    </a:cubicBezTo>
                    <a:cubicBezTo>
                      <a:pt x="38" y="17"/>
                      <a:pt x="36" y="17"/>
                      <a:pt x="36" y="16"/>
                    </a:cubicBezTo>
                    <a:cubicBezTo>
                      <a:pt x="35" y="15"/>
                      <a:pt x="36" y="13"/>
                      <a:pt x="35" y="13"/>
                    </a:cubicBezTo>
                    <a:cubicBezTo>
                      <a:pt x="35" y="12"/>
                      <a:pt x="33" y="13"/>
                      <a:pt x="33" y="12"/>
                    </a:cubicBezTo>
                    <a:cubicBezTo>
                      <a:pt x="32" y="10"/>
                      <a:pt x="34" y="10"/>
                      <a:pt x="32" y="5"/>
                    </a:cubicBezTo>
                    <a:cubicBezTo>
                      <a:pt x="29" y="5"/>
                      <a:pt x="29" y="7"/>
                      <a:pt x="27" y="6"/>
                    </a:cubicBezTo>
                    <a:cubicBezTo>
                      <a:pt x="26" y="6"/>
                      <a:pt x="28" y="4"/>
                      <a:pt x="27" y="3"/>
                    </a:cubicBezTo>
                    <a:cubicBezTo>
                      <a:pt x="25" y="4"/>
                      <a:pt x="22" y="5"/>
                      <a:pt x="19" y="2"/>
                    </a:cubicBezTo>
                    <a:cubicBezTo>
                      <a:pt x="18" y="1"/>
                      <a:pt x="17" y="4"/>
                      <a:pt x="15" y="1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9" y="3"/>
                      <a:pt x="10" y="6"/>
                      <a:pt x="9" y="9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6" y="13"/>
                      <a:pt x="4" y="12"/>
                      <a:pt x="4" y="13"/>
                    </a:cubicBezTo>
                    <a:cubicBezTo>
                      <a:pt x="3" y="13"/>
                      <a:pt x="4" y="15"/>
                      <a:pt x="3" y="16"/>
                    </a:cubicBezTo>
                    <a:cubicBezTo>
                      <a:pt x="1" y="16"/>
                      <a:pt x="1" y="18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Freeform 81"/>
              <p:cNvSpPr>
                <a:spLocks/>
              </p:cNvSpPr>
              <p:nvPr/>
            </p:nvSpPr>
            <p:spPr bwMode="auto">
              <a:xfrm>
                <a:off x="234" y="1362"/>
                <a:ext cx="95" cy="139"/>
              </a:xfrm>
              <a:custGeom>
                <a:avLst/>
                <a:gdLst>
                  <a:gd name="T0" fmla="*/ 15550122 w 15"/>
                  <a:gd name="T1" fmla="*/ 32953312 h 22"/>
                  <a:gd name="T2" fmla="*/ 0 w 15"/>
                  <a:gd name="T3" fmla="*/ 63490604 h 22"/>
                  <a:gd name="T4" fmla="*/ 82995146 w 15"/>
                  <a:gd name="T5" fmla="*/ 271695573 h 22"/>
                  <a:gd name="T6" fmla="*/ 132037756 w 15"/>
                  <a:gd name="T7" fmla="*/ 337603184 h 22"/>
                  <a:gd name="T8" fmla="*/ 212128663 w 15"/>
                  <a:gd name="T9" fmla="*/ 319913292 h 22"/>
                  <a:gd name="T10" fmla="*/ 246071623 w 15"/>
                  <a:gd name="T11" fmla="*/ 271695573 h 22"/>
                  <a:gd name="T12" fmla="*/ 230521824 w 15"/>
                  <a:gd name="T13" fmla="*/ 177676966 h 22"/>
                  <a:gd name="T14" fmla="*/ 212128663 w 15"/>
                  <a:gd name="T15" fmla="*/ 129389091 h 22"/>
                  <a:gd name="T16" fmla="*/ 147526653 w 15"/>
                  <a:gd name="T17" fmla="*/ 129389091 h 22"/>
                  <a:gd name="T18" fmla="*/ 98484094 w 15"/>
                  <a:gd name="T19" fmla="*/ 15263225 h 22"/>
                  <a:gd name="T20" fmla="*/ 49042623 w 15"/>
                  <a:gd name="T21" fmla="*/ 63490604 h 22"/>
                  <a:gd name="T22" fmla="*/ 15550122 w 15"/>
                  <a:gd name="T23" fmla="*/ 32953312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22"/>
                  <a:gd name="T38" fmla="*/ 15 w 15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22">
                    <a:moveTo>
                      <a:pt x="1" y="2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8"/>
                      <a:pt x="3" y="13"/>
                      <a:pt x="5" y="17"/>
                    </a:cubicBezTo>
                    <a:cubicBezTo>
                      <a:pt x="5" y="19"/>
                      <a:pt x="6" y="20"/>
                      <a:pt x="8" y="21"/>
                    </a:cubicBezTo>
                    <a:cubicBezTo>
                      <a:pt x="9" y="22"/>
                      <a:pt x="11" y="21"/>
                      <a:pt x="13" y="20"/>
                    </a:cubicBezTo>
                    <a:cubicBezTo>
                      <a:pt x="14" y="20"/>
                      <a:pt x="14" y="19"/>
                      <a:pt x="15" y="17"/>
                    </a:cubicBezTo>
                    <a:cubicBezTo>
                      <a:pt x="14" y="15"/>
                      <a:pt x="14" y="13"/>
                      <a:pt x="14" y="11"/>
                    </a:cubicBezTo>
                    <a:cubicBezTo>
                      <a:pt x="14" y="10"/>
                      <a:pt x="12" y="11"/>
                      <a:pt x="13" y="8"/>
                    </a:cubicBezTo>
                    <a:cubicBezTo>
                      <a:pt x="11" y="9"/>
                      <a:pt x="10" y="9"/>
                      <a:pt x="9" y="8"/>
                    </a:cubicBezTo>
                    <a:cubicBezTo>
                      <a:pt x="9" y="5"/>
                      <a:pt x="8" y="1"/>
                      <a:pt x="6" y="1"/>
                    </a:cubicBezTo>
                    <a:cubicBezTo>
                      <a:pt x="5" y="0"/>
                      <a:pt x="5" y="3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C5FFBB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7" name="Freeform 82"/>
            <p:cNvSpPr>
              <a:spLocks noEditPoints="1"/>
            </p:cNvSpPr>
            <p:nvPr/>
          </p:nvSpPr>
          <p:spPr bwMode="auto">
            <a:xfrm>
              <a:off x="1191" y="1980"/>
              <a:ext cx="1403" cy="694"/>
            </a:xfrm>
            <a:custGeom>
              <a:avLst/>
              <a:gdLst>
                <a:gd name="T0" fmla="*/ 29520620 w 366"/>
                <a:gd name="T1" fmla="*/ 35019322 h 177"/>
                <a:gd name="T2" fmla="*/ 32877860 w 366"/>
                <a:gd name="T3" fmla="*/ 35916236 h 177"/>
                <a:gd name="T4" fmla="*/ 35381732 w 366"/>
                <a:gd name="T5" fmla="*/ 35916236 h 177"/>
                <a:gd name="T6" fmla="*/ 38046081 w 366"/>
                <a:gd name="T7" fmla="*/ 37867999 h 177"/>
                <a:gd name="T8" fmla="*/ 44478320 w 366"/>
                <a:gd name="T9" fmla="*/ 34404838 h 177"/>
                <a:gd name="T10" fmla="*/ 49332760 w 366"/>
                <a:gd name="T11" fmla="*/ 31556404 h 177"/>
                <a:gd name="T12" fmla="*/ 53809969 w 366"/>
                <a:gd name="T13" fmla="*/ 27824536 h 177"/>
                <a:gd name="T14" fmla="*/ 53102183 w 366"/>
                <a:gd name="T15" fmla="*/ 22338535 h 177"/>
                <a:gd name="T16" fmla="*/ 49890709 w 366"/>
                <a:gd name="T17" fmla="*/ 24304193 h 177"/>
                <a:gd name="T18" fmla="*/ 46486404 w 366"/>
                <a:gd name="T19" fmla="*/ 22123701 h 177"/>
                <a:gd name="T20" fmla="*/ 45550120 w 366"/>
                <a:gd name="T21" fmla="*/ 19275024 h 177"/>
                <a:gd name="T22" fmla="*/ 41121058 w 366"/>
                <a:gd name="T23" fmla="*/ 18377906 h 177"/>
                <a:gd name="T24" fmla="*/ 40746863 w 366"/>
                <a:gd name="T25" fmla="*/ 16866429 h 177"/>
                <a:gd name="T26" fmla="*/ 40381961 w 366"/>
                <a:gd name="T27" fmla="*/ 13789003 h 177"/>
                <a:gd name="T28" fmla="*/ 38046081 w 366"/>
                <a:gd name="T29" fmla="*/ 15758221 h 177"/>
                <a:gd name="T30" fmla="*/ 36269869 w 366"/>
                <a:gd name="T31" fmla="*/ 17992434 h 177"/>
                <a:gd name="T32" fmla="*/ 33947329 w 366"/>
                <a:gd name="T33" fmla="*/ 15529460 h 177"/>
                <a:gd name="T34" fmla="*/ 30212675 w 366"/>
                <a:gd name="T35" fmla="*/ 15300417 h 177"/>
                <a:gd name="T36" fmla="*/ 29520620 w 366"/>
                <a:gd name="T37" fmla="*/ 14475623 h 177"/>
                <a:gd name="T38" fmla="*/ 28071345 w 366"/>
                <a:gd name="T39" fmla="*/ 15143745 h 177"/>
                <a:gd name="T40" fmla="*/ 30032140 w 366"/>
                <a:gd name="T41" fmla="*/ 10940389 h 177"/>
                <a:gd name="T42" fmla="*/ 31792606 w 366"/>
                <a:gd name="T43" fmla="*/ 7651628 h 177"/>
                <a:gd name="T44" fmla="*/ 36647252 w 366"/>
                <a:gd name="T45" fmla="*/ 14018062 h 177"/>
                <a:gd name="T46" fmla="*/ 36828400 w 366"/>
                <a:gd name="T47" fmla="*/ 4800171 h 177"/>
                <a:gd name="T48" fmla="*/ 36463529 w 366"/>
                <a:gd name="T49" fmla="*/ 1736666 h 177"/>
                <a:gd name="T50" fmla="*/ 31281975 w 366"/>
                <a:gd name="T51" fmla="*/ 3291540 h 177"/>
                <a:gd name="T52" fmla="*/ 25361210 w 366"/>
                <a:gd name="T53" fmla="*/ 7877852 h 177"/>
                <a:gd name="T54" fmla="*/ 17343213 w 366"/>
                <a:gd name="T55" fmla="*/ 11398131 h 177"/>
                <a:gd name="T56" fmla="*/ 15715983 w 366"/>
                <a:gd name="T57" fmla="*/ 12905812 h 177"/>
                <a:gd name="T58" fmla="*/ 13050621 w 366"/>
                <a:gd name="T59" fmla="*/ 13119916 h 177"/>
                <a:gd name="T60" fmla="*/ 9839163 w 366"/>
                <a:gd name="T61" fmla="*/ 15143745 h 177"/>
                <a:gd name="T62" fmla="*/ 9461710 w 366"/>
                <a:gd name="T63" fmla="*/ 21894704 h 177"/>
                <a:gd name="T64" fmla="*/ 12869420 w 366"/>
                <a:gd name="T65" fmla="*/ 20786485 h 177"/>
                <a:gd name="T66" fmla="*/ 16093440 w 366"/>
                <a:gd name="T67" fmla="*/ 22123701 h 177"/>
                <a:gd name="T68" fmla="*/ 17527014 w 366"/>
                <a:gd name="T69" fmla="*/ 21455579 h 177"/>
                <a:gd name="T70" fmla="*/ 19484605 w 366"/>
                <a:gd name="T71" fmla="*/ 20158043 h 177"/>
                <a:gd name="T72" fmla="*/ 24155259 w 366"/>
                <a:gd name="T73" fmla="*/ 20158043 h 177"/>
                <a:gd name="T74" fmla="*/ 25919205 w 366"/>
                <a:gd name="T75" fmla="*/ 25187212 h 177"/>
                <a:gd name="T76" fmla="*/ 29143160 w 366"/>
                <a:gd name="T77" fmla="*/ 28493631 h 177"/>
                <a:gd name="T78" fmla="*/ 0 w 366"/>
                <a:gd name="T79" fmla="*/ 7651628 h 177"/>
                <a:gd name="T80" fmla="*/ 1630658 w 366"/>
                <a:gd name="T81" fmla="*/ 8549516 h 177"/>
                <a:gd name="T82" fmla="*/ 55063193 w 366"/>
                <a:gd name="T83" fmla="*/ 10940389 h 177"/>
                <a:gd name="T84" fmla="*/ 57398244 w 366"/>
                <a:gd name="T85" fmla="*/ 10271302 h 177"/>
                <a:gd name="T86" fmla="*/ 60425105 w 366"/>
                <a:gd name="T87" fmla="*/ 9217654 h 177"/>
                <a:gd name="T88" fmla="*/ 62760186 w 366"/>
                <a:gd name="T89" fmla="*/ 7877852 h 177"/>
                <a:gd name="T90" fmla="*/ 58613226 w 366"/>
                <a:gd name="T91" fmla="*/ 7208703 h 177"/>
                <a:gd name="T92" fmla="*/ 56325525 w 366"/>
                <a:gd name="T93" fmla="*/ 8106609 h 177"/>
                <a:gd name="T94" fmla="*/ 54698076 w 366"/>
                <a:gd name="T95" fmla="*/ 9217654 h 177"/>
                <a:gd name="T96" fmla="*/ 52363086 w 366"/>
                <a:gd name="T97" fmla="*/ 21455579 h 177"/>
                <a:gd name="T98" fmla="*/ 44478320 w 366"/>
                <a:gd name="T99" fmla="*/ 15143745 h 177"/>
                <a:gd name="T100" fmla="*/ 49332760 w 366"/>
                <a:gd name="T101" fmla="*/ 13789003 h 177"/>
                <a:gd name="T102" fmla="*/ 52921035 w 366"/>
                <a:gd name="T103" fmla="*/ 12905812 h 177"/>
                <a:gd name="T104" fmla="*/ 52921035 w 366"/>
                <a:gd name="T105" fmla="*/ 10271302 h 177"/>
                <a:gd name="T106" fmla="*/ 50221081 w 366"/>
                <a:gd name="T107" fmla="*/ 11623402 h 177"/>
                <a:gd name="T108" fmla="*/ 50027360 w 366"/>
                <a:gd name="T109" fmla="*/ 14914937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6"/>
                <a:gd name="T166" fmla="*/ 0 h 177"/>
                <a:gd name="T167" fmla="*/ 366 w 366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6" h="177">
                  <a:moveTo>
                    <a:pt x="172" y="144"/>
                  </a:moveTo>
                  <a:cubicBezTo>
                    <a:pt x="172" y="145"/>
                    <a:pt x="171" y="146"/>
                    <a:pt x="170" y="147"/>
                  </a:cubicBezTo>
                  <a:cubicBezTo>
                    <a:pt x="170" y="148"/>
                    <a:pt x="170" y="149"/>
                    <a:pt x="169" y="150"/>
                  </a:cubicBezTo>
                  <a:cubicBezTo>
                    <a:pt x="168" y="151"/>
                    <a:pt x="166" y="151"/>
                    <a:pt x="165" y="152"/>
                  </a:cubicBezTo>
                  <a:cubicBezTo>
                    <a:pt x="165" y="152"/>
                    <a:pt x="165" y="153"/>
                    <a:pt x="165" y="154"/>
                  </a:cubicBezTo>
                  <a:cubicBezTo>
                    <a:pt x="164" y="155"/>
                    <a:pt x="162" y="155"/>
                    <a:pt x="162" y="156"/>
                  </a:cubicBezTo>
                  <a:cubicBezTo>
                    <a:pt x="162" y="158"/>
                    <a:pt x="165" y="158"/>
                    <a:pt x="165" y="160"/>
                  </a:cubicBezTo>
                  <a:cubicBezTo>
                    <a:pt x="165" y="161"/>
                    <a:pt x="162" y="162"/>
                    <a:pt x="165" y="165"/>
                  </a:cubicBezTo>
                  <a:cubicBezTo>
                    <a:pt x="168" y="166"/>
                    <a:pt x="167" y="163"/>
                    <a:pt x="168" y="162"/>
                  </a:cubicBezTo>
                  <a:cubicBezTo>
                    <a:pt x="169" y="162"/>
                    <a:pt x="169" y="162"/>
                    <a:pt x="170" y="162"/>
                  </a:cubicBezTo>
                  <a:cubicBezTo>
                    <a:pt x="172" y="162"/>
                    <a:pt x="173" y="162"/>
                    <a:pt x="174" y="163"/>
                  </a:cubicBezTo>
                  <a:cubicBezTo>
                    <a:pt x="175" y="164"/>
                    <a:pt x="177" y="163"/>
                    <a:pt x="178" y="164"/>
                  </a:cubicBezTo>
                  <a:cubicBezTo>
                    <a:pt x="179" y="164"/>
                    <a:pt x="178" y="166"/>
                    <a:pt x="180" y="167"/>
                  </a:cubicBezTo>
                  <a:cubicBezTo>
                    <a:pt x="181" y="167"/>
                    <a:pt x="182" y="164"/>
                    <a:pt x="184" y="164"/>
                  </a:cubicBezTo>
                  <a:cubicBezTo>
                    <a:pt x="186" y="164"/>
                    <a:pt x="186" y="166"/>
                    <a:pt x="187" y="166"/>
                  </a:cubicBezTo>
                  <a:cubicBezTo>
                    <a:pt x="189" y="165"/>
                    <a:pt x="187" y="163"/>
                    <a:pt x="187" y="161"/>
                  </a:cubicBezTo>
                  <a:cubicBezTo>
                    <a:pt x="187" y="160"/>
                    <a:pt x="188" y="159"/>
                    <a:pt x="189" y="159"/>
                  </a:cubicBezTo>
                  <a:cubicBezTo>
                    <a:pt x="190" y="159"/>
                    <a:pt x="190" y="160"/>
                    <a:pt x="191" y="160"/>
                  </a:cubicBezTo>
                  <a:cubicBezTo>
                    <a:pt x="191" y="160"/>
                    <a:pt x="191" y="160"/>
                    <a:pt x="192" y="160"/>
                  </a:cubicBezTo>
                  <a:cubicBezTo>
                    <a:pt x="192" y="160"/>
                    <a:pt x="192" y="161"/>
                    <a:pt x="195" y="160"/>
                  </a:cubicBezTo>
                  <a:cubicBezTo>
                    <a:pt x="195" y="160"/>
                    <a:pt x="197" y="163"/>
                    <a:pt x="198" y="164"/>
                  </a:cubicBezTo>
                  <a:cubicBezTo>
                    <a:pt x="198" y="164"/>
                    <a:pt x="197" y="165"/>
                    <a:pt x="197" y="166"/>
                  </a:cubicBezTo>
                  <a:cubicBezTo>
                    <a:pt x="198" y="167"/>
                    <a:pt x="199" y="165"/>
                    <a:pt x="200" y="166"/>
                  </a:cubicBezTo>
                  <a:cubicBezTo>
                    <a:pt x="202" y="167"/>
                    <a:pt x="201" y="169"/>
                    <a:pt x="203" y="171"/>
                  </a:cubicBezTo>
                  <a:cubicBezTo>
                    <a:pt x="204" y="171"/>
                    <a:pt x="205" y="170"/>
                    <a:pt x="206" y="170"/>
                  </a:cubicBezTo>
                  <a:cubicBezTo>
                    <a:pt x="207" y="170"/>
                    <a:pt x="208" y="172"/>
                    <a:pt x="209" y="172"/>
                  </a:cubicBezTo>
                  <a:cubicBezTo>
                    <a:pt x="210" y="172"/>
                    <a:pt x="210" y="172"/>
                    <a:pt x="211" y="172"/>
                  </a:cubicBezTo>
                  <a:cubicBezTo>
                    <a:pt x="212" y="172"/>
                    <a:pt x="212" y="173"/>
                    <a:pt x="213" y="173"/>
                  </a:cubicBezTo>
                  <a:cubicBezTo>
                    <a:pt x="215" y="173"/>
                    <a:pt x="216" y="172"/>
                    <a:pt x="218" y="172"/>
                  </a:cubicBezTo>
                  <a:cubicBezTo>
                    <a:pt x="222" y="173"/>
                    <a:pt x="225" y="177"/>
                    <a:pt x="229" y="177"/>
                  </a:cubicBezTo>
                  <a:cubicBezTo>
                    <a:pt x="230" y="177"/>
                    <a:pt x="232" y="177"/>
                    <a:pt x="233" y="176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35" y="175"/>
                    <a:pt x="237" y="174"/>
                    <a:pt x="238" y="171"/>
                  </a:cubicBezTo>
                  <a:cubicBezTo>
                    <a:pt x="237" y="169"/>
                    <a:pt x="239" y="168"/>
                    <a:pt x="242" y="163"/>
                  </a:cubicBezTo>
                  <a:cubicBezTo>
                    <a:pt x="244" y="161"/>
                    <a:pt x="247" y="159"/>
                    <a:pt x="249" y="157"/>
                  </a:cubicBezTo>
                  <a:cubicBezTo>
                    <a:pt x="250" y="155"/>
                    <a:pt x="250" y="152"/>
                    <a:pt x="250" y="150"/>
                  </a:cubicBezTo>
                  <a:cubicBezTo>
                    <a:pt x="256" y="149"/>
                    <a:pt x="253" y="148"/>
                    <a:pt x="254" y="147"/>
                  </a:cubicBezTo>
                  <a:cubicBezTo>
                    <a:pt x="255" y="146"/>
                    <a:pt x="257" y="145"/>
                    <a:pt x="257" y="145"/>
                  </a:cubicBezTo>
                  <a:cubicBezTo>
                    <a:pt x="259" y="145"/>
                    <a:pt x="258" y="149"/>
                    <a:pt x="259" y="150"/>
                  </a:cubicBezTo>
                  <a:cubicBezTo>
                    <a:pt x="264" y="149"/>
                    <a:pt x="265" y="146"/>
                    <a:pt x="269" y="144"/>
                  </a:cubicBezTo>
                  <a:cubicBezTo>
                    <a:pt x="270" y="144"/>
                    <a:pt x="271" y="144"/>
                    <a:pt x="271" y="144"/>
                  </a:cubicBezTo>
                  <a:cubicBezTo>
                    <a:pt x="273" y="144"/>
                    <a:pt x="274" y="145"/>
                    <a:pt x="276" y="144"/>
                  </a:cubicBezTo>
                  <a:cubicBezTo>
                    <a:pt x="278" y="143"/>
                    <a:pt x="278" y="140"/>
                    <a:pt x="282" y="139"/>
                  </a:cubicBezTo>
                  <a:cubicBezTo>
                    <a:pt x="285" y="138"/>
                    <a:pt x="288" y="140"/>
                    <a:pt x="290" y="140"/>
                  </a:cubicBezTo>
                  <a:cubicBezTo>
                    <a:pt x="292" y="140"/>
                    <a:pt x="293" y="138"/>
                    <a:pt x="294" y="137"/>
                  </a:cubicBezTo>
                  <a:cubicBezTo>
                    <a:pt x="297" y="137"/>
                    <a:pt x="299" y="137"/>
                    <a:pt x="300" y="136"/>
                  </a:cubicBezTo>
                  <a:cubicBezTo>
                    <a:pt x="301" y="136"/>
                    <a:pt x="300" y="135"/>
                    <a:pt x="301" y="134"/>
                  </a:cubicBezTo>
                  <a:cubicBezTo>
                    <a:pt x="301" y="134"/>
                    <a:pt x="302" y="135"/>
                    <a:pt x="303" y="134"/>
                  </a:cubicBezTo>
                  <a:cubicBezTo>
                    <a:pt x="303" y="131"/>
                    <a:pt x="300" y="129"/>
                    <a:pt x="301" y="127"/>
                  </a:cubicBezTo>
                  <a:cubicBezTo>
                    <a:pt x="301" y="125"/>
                    <a:pt x="303" y="124"/>
                    <a:pt x="304" y="123"/>
                  </a:cubicBezTo>
                  <a:cubicBezTo>
                    <a:pt x="305" y="122"/>
                    <a:pt x="306" y="121"/>
                    <a:pt x="306" y="118"/>
                  </a:cubicBezTo>
                  <a:cubicBezTo>
                    <a:pt x="306" y="118"/>
                    <a:pt x="307" y="118"/>
                    <a:pt x="308" y="118"/>
                  </a:cubicBezTo>
                  <a:cubicBezTo>
                    <a:pt x="307" y="115"/>
                    <a:pt x="305" y="111"/>
                    <a:pt x="303" y="108"/>
                  </a:cubicBezTo>
                  <a:cubicBezTo>
                    <a:pt x="302" y="106"/>
                    <a:pt x="299" y="104"/>
                    <a:pt x="297" y="102"/>
                  </a:cubicBezTo>
                  <a:cubicBezTo>
                    <a:pt x="295" y="99"/>
                    <a:pt x="294" y="98"/>
                    <a:pt x="293" y="100"/>
                  </a:cubicBezTo>
                  <a:cubicBezTo>
                    <a:pt x="291" y="100"/>
                    <a:pt x="290" y="99"/>
                    <a:pt x="290" y="102"/>
                  </a:cubicBezTo>
                  <a:cubicBezTo>
                    <a:pt x="290" y="103"/>
                    <a:pt x="289" y="104"/>
                    <a:pt x="288" y="105"/>
                  </a:cubicBezTo>
                  <a:cubicBezTo>
                    <a:pt x="288" y="105"/>
                    <a:pt x="290" y="105"/>
                    <a:pt x="289" y="107"/>
                  </a:cubicBezTo>
                  <a:cubicBezTo>
                    <a:pt x="288" y="108"/>
                    <a:pt x="287" y="110"/>
                    <a:pt x="286" y="110"/>
                  </a:cubicBezTo>
                  <a:cubicBezTo>
                    <a:pt x="285" y="109"/>
                    <a:pt x="284" y="108"/>
                    <a:pt x="282" y="108"/>
                  </a:cubicBezTo>
                  <a:cubicBezTo>
                    <a:pt x="280" y="108"/>
                    <a:pt x="281" y="112"/>
                    <a:pt x="279" y="111"/>
                  </a:cubicBezTo>
                  <a:cubicBezTo>
                    <a:pt x="277" y="108"/>
                    <a:pt x="280" y="107"/>
                    <a:pt x="282" y="107"/>
                  </a:cubicBezTo>
                  <a:cubicBezTo>
                    <a:pt x="281" y="106"/>
                    <a:pt x="281" y="105"/>
                    <a:pt x="282" y="104"/>
                  </a:cubicBezTo>
                  <a:cubicBezTo>
                    <a:pt x="283" y="104"/>
                    <a:pt x="283" y="103"/>
                    <a:pt x="281" y="103"/>
                  </a:cubicBezTo>
                  <a:cubicBezTo>
                    <a:pt x="278" y="102"/>
                    <a:pt x="279" y="103"/>
                    <a:pt x="277" y="104"/>
                  </a:cubicBezTo>
                  <a:cubicBezTo>
                    <a:pt x="276" y="104"/>
                    <a:pt x="277" y="102"/>
                    <a:pt x="272" y="103"/>
                  </a:cubicBezTo>
                  <a:cubicBezTo>
                    <a:pt x="270" y="102"/>
                    <a:pt x="270" y="99"/>
                    <a:pt x="265" y="98"/>
                  </a:cubicBezTo>
                  <a:cubicBezTo>
                    <a:pt x="261" y="98"/>
                    <a:pt x="261" y="101"/>
                    <a:pt x="260" y="101"/>
                  </a:cubicBezTo>
                  <a:cubicBezTo>
                    <a:pt x="260" y="100"/>
                    <a:pt x="259" y="99"/>
                    <a:pt x="259" y="97"/>
                  </a:cubicBezTo>
                  <a:cubicBezTo>
                    <a:pt x="259" y="97"/>
                    <a:pt x="256" y="98"/>
                    <a:pt x="256" y="94"/>
                  </a:cubicBezTo>
                  <a:cubicBezTo>
                    <a:pt x="259" y="95"/>
                    <a:pt x="258" y="94"/>
                    <a:pt x="259" y="92"/>
                  </a:cubicBezTo>
                  <a:cubicBezTo>
                    <a:pt x="260" y="92"/>
                    <a:pt x="261" y="92"/>
                    <a:pt x="262" y="90"/>
                  </a:cubicBezTo>
                  <a:cubicBezTo>
                    <a:pt x="263" y="90"/>
                    <a:pt x="264" y="92"/>
                    <a:pt x="265" y="91"/>
                  </a:cubicBezTo>
                  <a:cubicBezTo>
                    <a:pt x="265" y="91"/>
                    <a:pt x="266" y="90"/>
                    <a:pt x="259" y="89"/>
                  </a:cubicBezTo>
                  <a:cubicBezTo>
                    <a:pt x="257" y="89"/>
                    <a:pt x="256" y="88"/>
                    <a:pt x="255" y="88"/>
                  </a:cubicBezTo>
                  <a:cubicBezTo>
                    <a:pt x="254" y="89"/>
                    <a:pt x="256" y="92"/>
                    <a:pt x="253" y="91"/>
                  </a:cubicBezTo>
                  <a:cubicBezTo>
                    <a:pt x="253" y="90"/>
                    <a:pt x="254" y="89"/>
                    <a:pt x="252" y="88"/>
                  </a:cubicBezTo>
                  <a:cubicBezTo>
                    <a:pt x="251" y="87"/>
                    <a:pt x="250" y="88"/>
                    <a:pt x="248" y="88"/>
                  </a:cubicBezTo>
                  <a:cubicBezTo>
                    <a:pt x="245" y="86"/>
                    <a:pt x="248" y="86"/>
                    <a:pt x="238" y="86"/>
                  </a:cubicBezTo>
                  <a:cubicBezTo>
                    <a:pt x="236" y="86"/>
                    <a:pt x="237" y="84"/>
                    <a:pt x="236" y="83"/>
                  </a:cubicBezTo>
                  <a:cubicBezTo>
                    <a:pt x="235" y="83"/>
                    <a:pt x="235" y="85"/>
                    <a:pt x="234" y="85"/>
                  </a:cubicBezTo>
                  <a:cubicBezTo>
                    <a:pt x="232" y="86"/>
                    <a:pt x="231" y="84"/>
                    <a:pt x="230" y="84"/>
                  </a:cubicBezTo>
                  <a:cubicBezTo>
                    <a:pt x="228" y="85"/>
                    <a:pt x="226" y="87"/>
                    <a:pt x="222" y="87"/>
                  </a:cubicBezTo>
                  <a:cubicBezTo>
                    <a:pt x="218" y="87"/>
                    <a:pt x="218" y="84"/>
                    <a:pt x="216" y="83"/>
                  </a:cubicBezTo>
                  <a:cubicBezTo>
                    <a:pt x="216" y="82"/>
                    <a:pt x="217" y="81"/>
                    <a:pt x="218" y="80"/>
                  </a:cubicBezTo>
                  <a:cubicBezTo>
                    <a:pt x="218" y="78"/>
                    <a:pt x="216" y="77"/>
                    <a:pt x="217" y="75"/>
                  </a:cubicBezTo>
                  <a:cubicBezTo>
                    <a:pt x="218" y="74"/>
                    <a:pt x="219" y="74"/>
                    <a:pt x="220" y="74"/>
                  </a:cubicBezTo>
                  <a:cubicBezTo>
                    <a:pt x="223" y="73"/>
                    <a:pt x="224" y="74"/>
                    <a:pt x="225" y="75"/>
                  </a:cubicBezTo>
                  <a:cubicBezTo>
                    <a:pt x="226" y="75"/>
                    <a:pt x="227" y="77"/>
                    <a:pt x="228" y="77"/>
                  </a:cubicBezTo>
                  <a:cubicBezTo>
                    <a:pt x="229" y="77"/>
                    <a:pt x="229" y="76"/>
                    <a:pt x="229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30" y="73"/>
                    <a:pt x="230" y="72"/>
                    <a:pt x="230" y="72"/>
                  </a:cubicBezTo>
                  <a:cubicBezTo>
                    <a:pt x="230" y="71"/>
                    <a:pt x="230" y="70"/>
                    <a:pt x="230" y="70"/>
                  </a:cubicBezTo>
                  <a:cubicBezTo>
                    <a:pt x="230" y="69"/>
                    <a:pt x="231" y="69"/>
                    <a:pt x="231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6"/>
                    <a:pt x="228" y="64"/>
                    <a:pt x="226" y="63"/>
                  </a:cubicBezTo>
                  <a:cubicBezTo>
                    <a:pt x="226" y="62"/>
                    <a:pt x="226" y="61"/>
                    <a:pt x="226" y="59"/>
                  </a:cubicBezTo>
                  <a:cubicBezTo>
                    <a:pt x="224" y="60"/>
                    <a:pt x="224" y="63"/>
                    <a:pt x="224" y="65"/>
                  </a:cubicBezTo>
                  <a:cubicBezTo>
                    <a:pt x="223" y="66"/>
                    <a:pt x="222" y="67"/>
                    <a:pt x="222" y="67"/>
                  </a:cubicBezTo>
                  <a:cubicBezTo>
                    <a:pt x="221" y="68"/>
                    <a:pt x="220" y="69"/>
                    <a:pt x="219" y="70"/>
                  </a:cubicBezTo>
                  <a:cubicBezTo>
                    <a:pt x="218" y="70"/>
                    <a:pt x="217" y="69"/>
                    <a:pt x="217" y="69"/>
                  </a:cubicBezTo>
                  <a:cubicBezTo>
                    <a:pt x="216" y="70"/>
                    <a:pt x="216" y="71"/>
                    <a:pt x="215" y="71"/>
                  </a:cubicBezTo>
                  <a:cubicBezTo>
                    <a:pt x="214" y="71"/>
                    <a:pt x="213" y="71"/>
                    <a:pt x="213" y="72"/>
                  </a:cubicBezTo>
                  <a:cubicBezTo>
                    <a:pt x="212" y="73"/>
                    <a:pt x="213" y="74"/>
                    <a:pt x="213" y="76"/>
                  </a:cubicBezTo>
                  <a:cubicBezTo>
                    <a:pt x="212" y="77"/>
                    <a:pt x="211" y="78"/>
                    <a:pt x="210" y="78"/>
                  </a:cubicBezTo>
                  <a:cubicBezTo>
                    <a:pt x="209" y="78"/>
                    <a:pt x="209" y="78"/>
                    <a:pt x="209" y="80"/>
                  </a:cubicBezTo>
                  <a:cubicBezTo>
                    <a:pt x="208" y="81"/>
                    <a:pt x="207" y="81"/>
                    <a:pt x="206" y="81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5" y="81"/>
                    <a:pt x="204" y="83"/>
                    <a:pt x="203" y="82"/>
                  </a:cubicBezTo>
                  <a:cubicBezTo>
                    <a:pt x="202" y="82"/>
                    <a:pt x="203" y="81"/>
                    <a:pt x="203" y="81"/>
                  </a:cubicBezTo>
                  <a:cubicBezTo>
                    <a:pt x="202" y="81"/>
                    <a:pt x="201" y="81"/>
                    <a:pt x="201" y="80"/>
                  </a:cubicBezTo>
                  <a:cubicBezTo>
                    <a:pt x="201" y="79"/>
                    <a:pt x="204" y="79"/>
                    <a:pt x="204" y="78"/>
                  </a:cubicBezTo>
                  <a:cubicBezTo>
                    <a:pt x="204" y="76"/>
                    <a:pt x="202" y="76"/>
                    <a:pt x="201" y="75"/>
                  </a:cubicBezTo>
                  <a:cubicBezTo>
                    <a:pt x="201" y="73"/>
                    <a:pt x="201" y="72"/>
                    <a:pt x="201" y="72"/>
                  </a:cubicBezTo>
                  <a:cubicBezTo>
                    <a:pt x="199" y="71"/>
                    <a:pt x="196" y="73"/>
                    <a:pt x="193" y="73"/>
                  </a:cubicBezTo>
                  <a:cubicBezTo>
                    <a:pt x="192" y="72"/>
                    <a:pt x="192" y="71"/>
                    <a:pt x="190" y="71"/>
                  </a:cubicBezTo>
                  <a:cubicBezTo>
                    <a:pt x="190" y="71"/>
                    <a:pt x="188" y="71"/>
                    <a:pt x="186" y="71"/>
                  </a:cubicBezTo>
                  <a:cubicBezTo>
                    <a:pt x="184" y="71"/>
                    <a:pt x="183" y="71"/>
                    <a:pt x="182" y="71"/>
                  </a:cubicBezTo>
                  <a:cubicBezTo>
                    <a:pt x="181" y="72"/>
                    <a:pt x="181" y="74"/>
                    <a:pt x="180" y="75"/>
                  </a:cubicBezTo>
                  <a:cubicBezTo>
                    <a:pt x="179" y="77"/>
                    <a:pt x="179" y="80"/>
                    <a:pt x="175" y="79"/>
                  </a:cubicBezTo>
                  <a:cubicBezTo>
                    <a:pt x="174" y="79"/>
                    <a:pt x="173" y="79"/>
                    <a:pt x="173" y="74"/>
                  </a:cubicBezTo>
                  <a:cubicBezTo>
                    <a:pt x="172" y="74"/>
                    <a:pt x="173" y="72"/>
                    <a:pt x="172" y="72"/>
                  </a:cubicBezTo>
                  <a:cubicBezTo>
                    <a:pt x="171" y="71"/>
                    <a:pt x="169" y="71"/>
                    <a:pt x="169" y="70"/>
                  </a:cubicBezTo>
                  <a:cubicBezTo>
                    <a:pt x="170" y="70"/>
                    <a:pt x="170" y="70"/>
                    <a:pt x="171" y="70"/>
                  </a:cubicBezTo>
                  <a:cubicBezTo>
                    <a:pt x="172" y="70"/>
                    <a:pt x="172" y="69"/>
                    <a:pt x="171" y="67"/>
                  </a:cubicBezTo>
                  <a:cubicBezTo>
                    <a:pt x="171" y="65"/>
                    <a:pt x="172" y="66"/>
                    <a:pt x="172" y="64"/>
                  </a:cubicBezTo>
                  <a:cubicBezTo>
                    <a:pt x="172" y="63"/>
                    <a:pt x="171" y="62"/>
                    <a:pt x="171" y="62"/>
                  </a:cubicBezTo>
                  <a:cubicBezTo>
                    <a:pt x="169" y="61"/>
                    <a:pt x="170" y="63"/>
                    <a:pt x="169" y="63"/>
                  </a:cubicBezTo>
                  <a:cubicBezTo>
                    <a:pt x="168" y="63"/>
                    <a:pt x="167" y="63"/>
                    <a:pt x="167" y="62"/>
                  </a:cubicBezTo>
                  <a:cubicBezTo>
                    <a:pt x="166" y="61"/>
                    <a:pt x="166" y="63"/>
                    <a:pt x="165" y="66"/>
                  </a:cubicBezTo>
                  <a:cubicBezTo>
                    <a:pt x="164" y="67"/>
                    <a:pt x="164" y="68"/>
                    <a:pt x="164" y="69"/>
                  </a:cubicBezTo>
                  <a:cubicBezTo>
                    <a:pt x="164" y="70"/>
                    <a:pt x="164" y="69"/>
                    <a:pt x="165" y="70"/>
                  </a:cubicBezTo>
                  <a:cubicBezTo>
                    <a:pt x="166" y="70"/>
                    <a:pt x="166" y="72"/>
                    <a:pt x="164" y="73"/>
                  </a:cubicBezTo>
                  <a:cubicBezTo>
                    <a:pt x="164" y="74"/>
                    <a:pt x="163" y="75"/>
                    <a:pt x="161" y="75"/>
                  </a:cubicBezTo>
                  <a:cubicBezTo>
                    <a:pt x="159" y="74"/>
                    <a:pt x="158" y="73"/>
                    <a:pt x="159" y="70"/>
                  </a:cubicBezTo>
                  <a:cubicBezTo>
                    <a:pt x="159" y="70"/>
                    <a:pt x="158" y="69"/>
                    <a:pt x="157" y="69"/>
                  </a:cubicBezTo>
                  <a:cubicBezTo>
                    <a:pt x="157" y="69"/>
                    <a:pt x="156" y="68"/>
                    <a:pt x="156" y="68"/>
                  </a:cubicBezTo>
                  <a:cubicBezTo>
                    <a:pt x="157" y="66"/>
                    <a:pt x="158" y="66"/>
                    <a:pt x="159" y="64"/>
                  </a:cubicBezTo>
                  <a:cubicBezTo>
                    <a:pt x="158" y="61"/>
                    <a:pt x="157" y="58"/>
                    <a:pt x="158" y="57"/>
                  </a:cubicBezTo>
                  <a:cubicBezTo>
                    <a:pt x="159" y="56"/>
                    <a:pt x="160" y="55"/>
                    <a:pt x="162" y="55"/>
                  </a:cubicBezTo>
                  <a:cubicBezTo>
                    <a:pt x="162" y="54"/>
                    <a:pt x="163" y="53"/>
                    <a:pt x="164" y="53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5" y="49"/>
                    <a:pt x="167" y="51"/>
                    <a:pt x="168" y="50"/>
                  </a:cubicBezTo>
                  <a:cubicBezTo>
                    <a:pt x="170" y="49"/>
                    <a:pt x="169" y="49"/>
                    <a:pt x="171" y="49"/>
                  </a:cubicBezTo>
                  <a:cubicBezTo>
                    <a:pt x="173" y="46"/>
                    <a:pt x="173" y="42"/>
                    <a:pt x="172" y="39"/>
                  </a:cubicBezTo>
                  <a:cubicBezTo>
                    <a:pt x="174" y="38"/>
                    <a:pt x="174" y="37"/>
                    <a:pt x="174" y="35"/>
                  </a:cubicBezTo>
                  <a:cubicBezTo>
                    <a:pt x="175" y="35"/>
                    <a:pt x="176" y="35"/>
                    <a:pt x="176" y="34"/>
                  </a:cubicBezTo>
                  <a:cubicBezTo>
                    <a:pt x="176" y="34"/>
                    <a:pt x="176" y="33"/>
                    <a:pt x="176" y="33"/>
                  </a:cubicBezTo>
                  <a:cubicBezTo>
                    <a:pt x="177" y="29"/>
                    <a:pt x="178" y="28"/>
                    <a:pt x="179" y="28"/>
                  </a:cubicBezTo>
                  <a:cubicBezTo>
                    <a:pt x="180" y="30"/>
                    <a:pt x="177" y="33"/>
                    <a:pt x="178" y="35"/>
                  </a:cubicBezTo>
                  <a:cubicBezTo>
                    <a:pt x="178" y="36"/>
                    <a:pt x="178" y="39"/>
                    <a:pt x="179" y="39"/>
                  </a:cubicBezTo>
                  <a:cubicBezTo>
                    <a:pt x="180" y="40"/>
                    <a:pt x="179" y="40"/>
                    <a:pt x="179" y="41"/>
                  </a:cubicBezTo>
                  <a:cubicBezTo>
                    <a:pt x="179" y="42"/>
                    <a:pt x="180" y="44"/>
                    <a:pt x="179" y="46"/>
                  </a:cubicBezTo>
                  <a:cubicBezTo>
                    <a:pt x="179" y="48"/>
                    <a:pt x="181" y="50"/>
                    <a:pt x="182" y="54"/>
                  </a:cubicBezTo>
                  <a:cubicBezTo>
                    <a:pt x="184" y="61"/>
                    <a:pt x="188" y="68"/>
                    <a:pt x="196" y="66"/>
                  </a:cubicBezTo>
                  <a:cubicBezTo>
                    <a:pt x="198" y="66"/>
                    <a:pt x="200" y="66"/>
                    <a:pt x="201" y="66"/>
                  </a:cubicBezTo>
                  <a:cubicBezTo>
                    <a:pt x="202" y="65"/>
                    <a:pt x="203" y="65"/>
                    <a:pt x="205" y="64"/>
                  </a:cubicBezTo>
                  <a:cubicBezTo>
                    <a:pt x="206" y="64"/>
                    <a:pt x="206" y="62"/>
                    <a:pt x="206" y="61"/>
                  </a:cubicBezTo>
                  <a:cubicBezTo>
                    <a:pt x="206" y="61"/>
                    <a:pt x="207" y="60"/>
                    <a:pt x="208" y="59"/>
                  </a:cubicBezTo>
                  <a:cubicBezTo>
                    <a:pt x="208" y="57"/>
                    <a:pt x="209" y="54"/>
                    <a:pt x="209" y="52"/>
                  </a:cubicBezTo>
                  <a:cubicBezTo>
                    <a:pt x="209" y="50"/>
                    <a:pt x="208" y="49"/>
                    <a:pt x="208" y="48"/>
                  </a:cubicBezTo>
                  <a:cubicBezTo>
                    <a:pt x="209" y="41"/>
                    <a:pt x="209" y="38"/>
                    <a:pt x="208" y="33"/>
                  </a:cubicBezTo>
                  <a:cubicBezTo>
                    <a:pt x="209" y="31"/>
                    <a:pt x="210" y="30"/>
                    <a:pt x="209" y="28"/>
                  </a:cubicBezTo>
                  <a:cubicBezTo>
                    <a:pt x="209" y="25"/>
                    <a:pt x="207" y="25"/>
                    <a:pt x="206" y="22"/>
                  </a:cubicBezTo>
                  <a:cubicBezTo>
                    <a:pt x="206" y="21"/>
                    <a:pt x="207" y="19"/>
                    <a:pt x="201" y="19"/>
                  </a:cubicBezTo>
                  <a:cubicBezTo>
                    <a:pt x="203" y="18"/>
                    <a:pt x="205" y="18"/>
                    <a:pt x="205" y="16"/>
                  </a:cubicBezTo>
                  <a:cubicBezTo>
                    <a:pt x="205" y="16"/>
                    <a:pt x="204" y="15"/>
                    <a:pt x="203" y="14"/>
                  </a:cubicBezTo>
                  <a:cubicBezTo>
                    <a:pt x="203" y="13"/>
                    <a:pt x="203" y="12"/>
                    <a:pt x="204" y="11"/>
                  </a:cubicBezTo>
                  <a:cubicBezTo>
                    <a:pt x="205" y="14"/>
                    <a:pt x="206" y="15"/>
                    <a:pt x="207" y="14"/>
                  </a:cubicBezTo>
                  <a:cubicBezTo>
                    <a:pt x="208" y="13"/>
                    <a:pt x="208" y="12"/>
                    <a:pt x="208" y="10"/>
                  </a:cubicBezTo>
                  <a:cubicBezTo>
                    <a:pt x="207" y="8"/>
                    <a:pt x="205" y="8"/>
                    <a:pt x="204" y="8"/>
                  </a:cubicBezTo>
                  <a:cubicBezTo>
                    <a:pt x="204" y="7"/>
                    <a:pt x="204" y="6"/>
                    <a:pt x="204" y="5"/>
                  </a:cubicBezTo>
                  <a:cubicBezTo>
                    <a:pt x="203" y="6"/>
                    <a:pt x="201" y="6"/>
                    <a:pt x="200" y="5"/>
                  </a:cubicBezTo>
                  <a:cubicBezTo>
                    <a:pt x="196" y="4"/>
                    <a:pt x="193" y="0"/>
                    <a:pt x="191" y="0"/>
                  </a:cubicBezTo>
                  <a:cubicBezTo>
                    <a:pt x="189" y="0"/>
                    <a:pt x="189" y="2"/>
                    <a:pt x="188" y="2"/>
                  </a:cubicBezTo>
                  <a:cubicBezTo>
                    <a:pt x="186" y="3"/>
                    <a:pt x="184" y="2"/>
                    <a:pt x="182" y="2"/>
                  </a:cubicBezTo>
                  <a:cubicBezTo>
                    <a:pt x="181" y="3"/>
                    <a:pt x="181" y="5"/>
                    <a:pt x="180" y="10"/>
                  </a:cubicBezTo>
                  <a:cubicBezTo>
                    <a:pt x="179" y="13"/>
                    <a:pt x="178" y="15"/>
                    <a:pt x="175" y="15"/>
                  </a:cubicBezTo>
                  <a:cubicBezTo>
                    <a:pt x="173" y="15"/>
                    <a:pt x="171" y="14"/>
                    <a:pt x="168" y="15"/>
                  </a:cubicBezTo>
                  <a:cubicBezTo>
                    <a:pt x="167" y="15"/>
                    <a:pt x="166" y="16"/>
                    <a:pt x="165" y="17"/>
                  </a:cubicBezTo>
                  <a:cubicBezTo>
                    <a:pt x="162" y="20"/>
                    <a:pt x="162" y="24"/>
                    <a:pt x="160" y="25"/>
                  </a:cubicBezTo>
                  <a:cubicBezTo>
                    <a:pt x="159" y="26"/>
                    <a:pt x="157" y="26"/>
                    <a:pt x="154" y="26"/>
                  </a:cubicBezTo>
                  <a:cubicBezTo>
                    <a:pt x="153" y="28"/>
                    <a:pt x="152" y="29"/>
                    <a:pt x="150" y="29"/>
                  </a:cubicBezTo>
                  <a:cubicBezTo>
                    <a:pt x="149" y="30"/>
                    <a:pt x="148" y="30"/>
                    <a:pt x="146" y="30"/>
                  </a:cubicBezTo>
                  <a:cubicBezTo>
                    <a:pt x="145" y="30"/>
                    <a:pt x="150" y="37"/>
                    <a:pt x="142" y="36"/>
                  </a:cubicBezTo>
                  <a:cubicBezTo>
                    <a:pt x="140" y="37"/>
                    <a:pt x="144" y="39"/>
                    <a:pt x="140" y="41"/>
                  </a:cubicBezTo>
                  <a:cubicBezTo>
                    <a:pt x="138" y="42"/>
                    <a:pt x="137" y="39"/>
                    <a:pt x="135" y="41"/>
                  </a:cubicBezTo>
                  <a:cubicBezTo>
                    <a:pt x="132" y="44"/>
                    <a:pt x="135" y="47"/>
                    <a:pt x="133" y="51"/>
                  </a:cubicBezTo>
                  <a:cubicBezTo>
                    <a:pt x="129" y="56"/>
                    <a:pt x="118" y="54"/>
                    <a:pt x="106" y="52"/>
                  </a:cubicBezTo>
                  <a:lnTo>
                    <a:pt x="105" y="51"/>
                  </a:lnTo>
                  <a:cubicBezTo>
                    <a:pt x="101" y="51"/>
                    <a:pt x="97" y="50"/>
                    <a:pt x="93" y="49"/>
                  </a:cubicBezTo>
                  <a:cubicBezTo>
                    <a:pt x="94" y="51"/>
                    <a:pt x="95" y="52"/>
                    <a:pt x="97" y="52"/>
                  </a:cubicBezTo>
                  <a:cubicBezTo>
                    <a:pt x="97" y="53"/>
                    <a:pt x="96" y="53"/>
                    <a:pt x="94" y="53"/>
                  </a:cubicBezTo>
                  <a:cubicBezTo>
                    <a:pt x="93" y="54"/>
                    <a:pt x="93" y="55"/>
                    <a:pt x="94" y="56"/>
                  </a:cubicBezTo>
                  <a:cubicBezTo>
                    <a:pt x="93" y="57"/>
                    <a:pt x="93" y="58"/>
                    <a:pt x="94" y="58"/>
                  </a:cubicBezTo>
                  <a:cubicBezTo>
                    <a:pt x="95" y="59"/>
                    <a:pt x="95" y="59"/>
                    <a:pt x="95" y="61"/>
                  </a:cubicBezTo>
                  <a:cubicBezTo>
                    <a:pt x="95" y="62"/>
                    <a:pt x="95" y="64"/>
                    <a:pt x="94" y="65"/>
                  </a:cubicBezTo>
                  <a:cubicBezTo>
                    <a:pt x="90" y="65"/>
                    <a:pt x="93" y="62"/>
                    <a:pt x="92" y="61"/>
                  </a:cubicBezTo>
                  <a:cubicBezTo>
                    <a:pt x="91" y="60"/>
                    <a:pt x="90" y="59"/>
                    <a:pt x="88" y="59"/>
                  </a:cubicBezTo>
                  <a:cubicBezTo>
                    <a:pt x="88" y="58"/>
                    <a:pt x="88" y="58"/>
                    <a:pt x="88" y="57"/>
                  </a:cubicBezTo>
                  <a:cubicBezTo>
                    <a:pt x="87" y="57"/>
                    <a:pt x="86" y="57"/>
                    <a:pt x="85" y="57"/>
                  </a:cubicBezTo>
                  <a:cubicBezTo>
                    <a:pt x="85" y="56"/>
                    <a:pt x="86" y="55"/>
                    <a:pt x="85" y="55"/>
                  </a:cubicBezTo>
                  <a:cubicBezTo>
                    <a:pt x="84" y="55"/>
                    <a:pt x="82" y="55"/>
                    <a:pt x="81" y="56"/>
                  </a:cubicBezTo>
                  <a:cubicBezTo>
                    <a:pt x="79" y="58"/>
                    <a:pt x="79" y="58"/>
                    <a:pt x="76" y="58"/>
                  </a:cubicBezTo>
                  <a:cubicBezTo>
                    <a:pt x="76" y="58"/>
                    <a:pt x="76" y="58"/>
                    <a:pt x="76" y="59"/>
                  </a:cubicBezTo>
                  <a:cubicBezTo>
                    <a:pt x="75" y="59"/>
                    <a:pt x="74" y="60"/>
                    <a:pt x="73" y="60"/>
                  </a:cubicBezTo>
                  <a:cubicBezTo>
                    <a:pt x="72" y="61"/>
                    <a:pt x="72" y="61"/>
                    <a:pt x="71" y="62"/>
                  </a:cubicBezTo>
                  <a:cubicBezTo>
                    <a:pt x="68" y="62"/>
                    <a:pt x="68" y="62"/>
                    <a:pt x="67" y="65"/>
                  </a:cubicBezTo>
                  <a:cubicBezTo>
                    <a:pt x="66" y="66"/>
                    <a:pt x="65" y="67"/>
                    <a:pt x="64" y="68"/>
                  </a:cubicBezTo>
                  <a:cubicBezTo>
                    <a:pt x="64" y="68"/>
                    <a:pt x="63" y="68"/>
                    <a:pt x="63" y="68"/>
                  </a:cubicBezTo>
                  <a:cubicBezTo>
                    <a:pt x="65" y="65"/>
                    <a:pt x="65" y="64"/>
                    <a:pt x="65" y="63"/>
                  </a:cubicBezTo>
                  <a:cubicBezTo>
                    <a:pt x="60" y="64"/>
                    <a:pt x="58" y="65"/>
                    <a:pt x="58" y="66"/>
                  </a:cubicBezTo>
                  <a:cubicBezTo>
                    <a:pt x="57" y="68"/>
                    <a:pt x="57" y="69"/>
                    <a:pt x="55" y="69"/>
                  </a:cubicBezTo>
                  <a:cubicBezTo>
                    <a:pt x="52" y="69"/>
                    <a:pt x="52" y="69"/>
                    <a:pt x="51" y="73"/>
                  </a:cubicBezTo>
                  <a:cubicBezTo>
                    <a:pt x="50" y="76"/>
                    <a:pt x="48" y="76"/>
                    <a:pt x="46" y="77"/>
                  </a:cubicBezTo>
                  <a:cubicBezTo>
                    <a:pt x="45" y="79"/>
                    <a:pt x="46" y="83"/>
                    <a:pt x="48" y="85"/>
                  </a:cubicBezTo>
                  <a:cubicBezTo>
                    <a:pt x="48" y="87"/>
                    <a:pt x="46" y="87"/>
                    <a:pt x="47" y="89"/>
                  </a:cubicBezTo>
                  <a:cubicBezTo>
                    <a:pt x="47" y="90"/>
                    <a:pt x="49" y="91"/>
                    <a:pt x="49" y="93"/>
                  </a:cubicBezTo>
                  <a:cubicBezTo>
                    <a:pt x="50" y="95"/>
                    <a:pt x="50" y="96"/>
                    <a:pt x="49" y="97"/>
                  </a:cubicBezTo>
                  <a:cubicBezTo>
                    <a:pt x="51" y="98"/>
                    <a:pt x="52" y="99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5" y="99"/>
                    <a:pt x="57" y="99"/>
                    <a:pt x="58" y="98"/>
                  </a:cubicBezTo>
                  <a:cubicBezTo>
                    <a:pt x="60" y="95"/>
                    <a:pt x="59" y="94"/>
                    <a:pt x="58" y="93"/>
                  </a:cubicBezTo>
                  <a:cubicBezTo>
                    <a:pt x="58" y="91"/>
                    <a:pt x="59" y="90"/>
                    <a:pt x="61" y="89"/>
                  </a:cubicBezTo>
                  <a:cubicBezTo>
                    <a:pt x="62" y="89"/>
                    <a:pt x="63" y="89"/>
                    <a:pt x="65" y="92"/>
                  </a:cubicBezTo>
                  <a:cubicBezTo>
                    <a:pt x="66" y="93"/>
                    <a:pt x="67" y="92"/>
                    <a:pt x="69" y="92"/>
                  </a:cubicBezTo>
                  <a:cubicBezTo>
                    <a:pt x="70" y="93"/>
                    <a:pt x="71" y="94"/>
                    <a:pt x="72" y="95"/>
                  </a:cubicBezTo>
                  <a:cubicBezTo>
                    <a:pt x="74" y="95"/>
                    <a:pt x="76" y="94"/>
                    <a:pt x="77" y="94"/>
                  </a:cubicBezTo>
                  <a:cubicBezTo>
                    <a:pt x="78" y="95"/>
                    <a:pt x="78" y="97"/>
                    <a:pt x="80" y="97"/>
                  </a:cubicBezTo>
                  <a:cubicBezTo>
                    <a:pt x="82" y="97"/>
                    <a:pt x="83" y="97"/>
                    <a:pt x="84" y="96"/>
                  </a:cubicBezTo>
                  <a:cubicBezTo>
                    <a:pt x="85" y="95"/>
                    <a:pt x="83" y="94"/>
                    <a:pt x="84" y="93"/>
                  </a:cubicBezTo>
                  <a:cubicBezTo>
                    <a:pt x="86" y="93"/>
                    <a:pt x="86" y="95"/>
                    <a:pt x="88" y="96"/>
                  </a:cubicBezTo>
                  <a:cubicBezTo>
                    <a:pt x="89" y="96"/>
                    <a:pt x="89" y="96"/>
                    <a:pt x="90" y="96"/>
                  </a:cubicBezTo>
                  <a:cubicBezTo>
                    <a:pt x="90" y="98"/>
                    <a:pt x="89" y="99"/>
                    <a:pt x="90" y="101"/>
                  </a:cubicBezTo>
                  <a:cubicBezTo>
                    <a:pt x="90" y="102"/>
                    <a:pt x="91" y="101"/>
                    <a:pt x="91" y="101"/>
                  </a:cubicBezTo>
                  <a:cubicBezTo>
                    <a:pt x="92" y="101"/>
                    <a:pt x="92" y="102"/>
                    <a:pt x="94" y="103"/>
                  </a:cubicBezTo>
                  <a:cubicBezTo>
                    <a:pt x="94" y="103"/>
                    <a:pt x="95" y="102"/>
                    <a:pt x="97" y="103"/>
                  </a:cubicBezTo>
                  <a:cubicBezTo>
                    <a:pt x="98" y="104"/>
                    <a:pt x="98" y="106"/>
                    <a:pt x="99" y="107"/>
                  </a:cubicBezTo>
                  <a:cubicBezTo>
                    <a:pt x="100" y="107"/>
                    <a:pt x="100" y="107"/>
                    <a:pt x="101" y="107"/>
                  </a:cubicBezTo>
                  <a:cubicBezTo>
                    <a:pt x="100" y="106"/>
                    <a:pt x="102" y="102"/>
                    <a:pt x="101" y="101"/>
                  </a:cubicBezTo>
                  <a:cubicBezTo>
                    <a:pt x="99" y="99"/>
                    <a:pt x="99" y="99"/>
                    <a:pt x="98" y="98"/>
                  </a:cubicBezTo>
                  <a:cubicBezTo>
                    <a:pt x="99" y="97"/>
                    <a:pt x="99" y="96"/>
                    <a:pt x="100" y="94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1" y="95"/>
                    <a:pt x="102" y="94"/>
                    <a:pt x="103" y="94"/>
                  </a:cubicBezTo>
                  <a:cubicBezTo>
                    <a:pt x="104" y="95"/>
                    <a:pt x="104" y="97"/>
                    <a:pt x="106" y="97"/>
                  </a:cubicBezTo>
                  <a:cubicBezTo>
                    <a:pt x="106" y="97"/>
                    <a:pt x="106" y="95"/>
                    <a:pt x="107" y="94"/>
                  </a:cubicBezTo>
                  <a:cubicBezTo>
                    <a:pt x="108" y="94"/>
                    <a:pt x="109" y="96"/>
                    <a:pt x="110" y="95"/>
                  </a:cubicBezTo>
                  <a:cubicBezTo>
                    <a:pt x="110" y="94"/>
                    <a:pt x="109" y="93"/>
                    <a:pt x="109" y="92"/>
                  </a:cubicBezTo>
                  <a:cubicBezTo>
                    <a:pt x="110" y="90"/>
                    <a:pt x="112" y="88"/>
                    <a:pt x="113" y="87"/>
                  </a:cubicBezTo>
                  <a:cubicBezTo>
                    <a:pt x="114" y="86"/>
                    <a:pt x="115" y="86"/>
                    <a:pt x="117" y="86"/>
                  </a:cubicBezTo>
                  <a:cubicBezTo>
                    <a:pt x="119" y="86"/>
                    <a:pt x="118" y="84"/>
                    <a:pt x="119" y="84"/>
                  </a:cubicBezTo>
                  <a:cubicBezTo>
                    <a:pt x="126" y="86"/>
                    <a:pt x="122" y="85"/>
                    <a:pt x="124" y="87"/>
                  </a:cubicBezTo>
                  <a:cubicBezTo>
                    <a:pt x="125" y="88"/>
                    <a:pt x="127" y="87"/>
                    <a:pt x="128" y="88"/>
                  </a:cubicBezTo>
                  <a:cubicBezTo>
                    <a:pt x="128" y="89"/>
                    <a:pt x="130" y="87"/>
                    <a:pt x="131" y="86"/>
                  </a:cubicBezTo>
                  <a:cubicBezTo>
                    <a:pt x="133" y="86"/>
                    <a:pt x="135" y="90"/>
                    <a:pt x="135" y="92"/>
                  </a:cubicBezTo>
                  <a:cubicBezTo>
                    <a:pt x="134" y="97"/>
                    <a:pt x="132" y="98"/>
                    <a:pt x="132" y="100"/>
                  </a:cubicBezTo>
                  <a:cubicBezTo>
                    <a:pt x="131" y="105"/>
                    <a:pt x="134" y="103"/>
                    <a:pt x="135" y="106"/>
                  </a:cubicBezTo>
                  <a:cubicBezTo>
                    <a:pt x="136" y="107"/>
                    <a:pt x="136" y="108"/>
                    <a:pt x="136" y="109"/>
                  </a:cubicBezTo>
                  <a:cubicBezTo>
                    <a:pt x="137" y="110"/>
                    <a:pt x="138" y="110"/>
                    <a:pt x="139" y="111"/>
                  </a:cubicBezTo>
                  <a:cubicBezTo>
                    <a:pt x="140" y="112"/>
                    <a:pt x="139" y="113"/>
                    <a:pt x="141" y="114"/>
                  </a:cubicBezTo>
                  <a:cubicBezTo>
                    <a:pt x="142" y="114"/>
                    <a:pt x="144" y="113"/>
                    <a:pt x="145" y="115"/>
                  </a:cubicBezTo>
                  <a:cubicBezTo>
                    <a:pt x="146" y="116"/>
                    <a:pt x="146" y="117"/>
                    <a:pt x="146" y="118"/>
                  </a:cubicBezTo>
                  <a:cubicBezTo>
                    <a:pt x="147" y="119"/>
                    <a:pt x="147" y="119"/>
                    <a:pt x="148" y="119"/>
                  </a:cubicBezTo>
                  <a:cubicBezTo>
                    <a:pt x="149" y="120"/>
                    <a:pt x="148" y="121"/>
                    <a:pt x="150" y="123"/>
                  </a:cubicBezTo>
                  <a:cubicBezTo>
                    <a:pt x="152" y="124"/>
                    <a:pt x="154" y="123"/>
                    <a:pt x="155" y="124"/>
                  </a:cubicBezTo>
                  <a:cubicBezTo>
                    <a:pt x="156" y="125"/>
                    <a:pt x="154" y="126"/>
                    <a:pt x="156" y="128"/>
                  </a:cubicBezTo>
                  <a:cubicBezTo>
                    <a:pt x="157" y="129"/>
                    <a:pt x="158" y="130"/>
                    <a:pt x="160" y="130"/>
                  </a:cubicBezTo>
                  <a:cubicBezTo>
                    <a:pt x="161" y="130"/>
                    <a:pt x="162" y="129"/>
                    <a:pt x="163" y="130"/>
                  </a:cubicBezTo>
                  <a:cubicBezTo>
                    <a:pt x="163" y="130"/>
                    <a:pt x="164" y="131"/>
                    <a:pt x="164" y="131"/>
                  </a:cubicBezTo>
                  <a:cubicBezTo>
                    <a:pt x="165" y="133"/>
                    <a:pt x="161" y="133"/>
                    <a:pt x="164" y="135"/>
                  </a:cubicBezTo>
                  <a:cubicBezTo>
                    <a:pt x="165" y="136"/>
                    <a:pt x="166" y="137"/>
                    <a:pt x="167" y="138"/>
                  </a:cubicBezTo>
                  <a:cubicBezTo>
                    <a:pt x="169" y="137"/>
                    <a:pt x="172" y="137"/>
                    <a:pt x="171" y="141"/>
                  </a:cubicBezTo>
                  <a:cubicBezTo>
                    <a:pt x="171" y="143"/>
                    <a:pt x="171" y="144"/>
                    <a:pt x="172" y="144"/>
                  </a:cubicBezTo>
                  <a:close/>
                  <a:moveTo>
                    <a:pt x="1" y="33"/>
                  </a:moveTo>
                  <a:cubicBezTo>
                    <a:pt x="0" y="33"/>
                    <a:pt x="0" y="34"/>
                    <a:pt x="0" y="35"/>
                  </a:cubicBezTo>
                  <a:cubicBezTo>
                    <a:pt x="2" y="39"/>
                    <a:pt x="3" y="44"/>
                    <a:pt x="5" y="48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9" y="53"/>
                    <a:pt x="11" y="52"/>
                    <a:pt x="13" y="51"/>
                  </a:cubicBezTo>
                  <a:cubicBezTo>
                    <a:pt x="14" y="51"/>
                    <a:pt x="14" y="50"/>
                    <a:pt x="15" y="48"/>
                  </a:cubicBezTo>
                  <a:cubicBezTo>
                    <a:pt x="14" y="46"/>
                    <a:pt x="14" y="44"/>
                    <a:pt x="14" y="42"/>
                  </a:cubicBezTo>
                  <a:cubicBezTo>
                    <a:pt x="14" y="41"/>
                    <a:pt x="12" y="42"/>
                    <a:pt x="13" y="39"/>
                  </a:cubicBezTo>
                  <a:cubicBezTo>
                    <a:pt x="11" y="40"/>
                    <a:pt x="10" y="40"/>
                    <a:pt x="9" y="39"/>
                  </a:cubicBezTo>
                  <a:cubicBezTo>
                    <a:pt x="9" y="36"/>
                    <a:pt x="8" y="32"/>
                    <a:pt x="6" y="32"/>
                  </a:cubicBezTo>
                  <a:cubicBezTo>
                    <a:pt x="5" y="31"/>
                    <a:pt x="5" y="34"/>
                    <a:pt x="3" y="35"/>
                  </a:cubicBezTo>
                  <a:cubicBezTo>
                    <a:pt x="2" y="35"/>
                    <a:pt x="1" y="34"/>
                    <a:pt x="1" y="33"/>
                  </a:cubicBezTo>
                  <a:close/>
                  <a:moveTo>
                    <a:pt x="300" y="47"/>
                  </a:moveTo>
                  <a:cubicBezTo>
                    <a:pt x="300" y="48"/>
                    <a:pt x="302" y="48"/>
                    <a:pt x="303" y="50"/>
                  </a:cubicBezTo>
                  <a:cubicBezTo>
                    <a:pt x="304" y="52"/>
                    <a:pt x="305" y="51"/>
                    <a:pt x="305" y="54"/>
                  </a:cubicBezTo>
                  <a:cubicBezTo>
                    <a:pt x="309" y="55"/>
                    <a:pt x="307" y="51"/>
                    <a:pt x="308" y="50"/>
                  </a:cubicBezTo>
                  <a:cubicBezTo>
                    <a:pt x="309" y="50"/>
                    <a:pt x="309" y="51"/>
                    <a:pt x="310" y="52"/>
                  </a:cubicBezTo>
                  <a:cubicBezTo>
                    <a:pt x="310" y="51"/>
                    <a:pt x="310" y="50"/>
                    <a:pt x="311" y="48"/>
                  </a:cubicBezTo>
                  <a:cubicBezTo>
                    <a:pt x="311" y="50"/>
                    <a:pt x="312" y="50"/>
                    <a:pt x="312" y="50"/>
                  </a:cubicBezTo>
                  <a:cubicBezTo>
                    <a:pt x="313" y="50"/>
                    <a:pt x="314" y="48"/>
                    <a:pt x="315" y="47"/>
                  </a:cubicBezTo>
                  <a:cubicBezTo>
                    <a:pt x="315" y="47"/>
                    <a:pt x="315" y="49"/>
                    <a:pt x="317" y="49"/>
                  </a:cubicBezTo>
                  <a:cubicBezTo>
                    <a:pt x="320" y="48"/>
                    <a:pt x="319" y="44"/>
                    <a:pt x="321" y="44"/>
                  </a:cubicBezTo>
                  <a:cubicBezTo>
                    <a:pt x="321" y="44"/>
                    <a:pt x="320" y="47"/>
                    <a:pt x="321" y="47"/>
                  </a:cubicBezTo>
                  <a:cubicBezTo>
                    <a:pt x="322" y="47"/>
                    <a:pt x="323" y="45"/>
                    <a:pt x="323" y="45"/>
                  </a:cubicBezTo>
                  <a:cubicBezTo>
                    <a:pt x="324" y="45"/>
                    <a:pt x="323" y="46"/>
                    <a:pt x="324" y="46"/>
                  </a:cubicBezTo>
                  <a:cubicBezTo>
                    <a:pt x="325" y="46"/>
                    <a:pt x="328" y="46"/>
                    <a:pt x="328" y="45"/>
                  </a:cubicBezTo>
                  <a:cubicBezTo>
                    <a:pt x="329" y="45"/>
                    <a:pt x="328" y="45"/>
                    <a:pt x="328" y="44"/>
                  </a:cubicBezTo>
                  <a:cubicBezTo>
                    <a:pt x="329" y="43"/>
                    <a:pt x="330" y="44"/>
                    <a:pt x="330" y="44"/>
                  </a:cubicBezTo>
                  <a:cubicBezTo>
                    <a:pt x="334" y="41"/>
                    <a:pt x="334" y="44"/>
                    <a:pt x="335" y="44"/>
                  </a:cubicBezTo>
                  <a:cubicBezTo>
                    <a:pt x="336" y="43"/>
                    <a:pt x="337" y="43"/>
                    <a:pt x="338" y="42"/>
                  </a:cubicBezTo>
                  <a:cubicBezTo>
                    <a:pt x="341" y="43"/>
                    <a:pt x="342" y="42"/>
                    <a:pt x="343" y="42"/>
                  </a:cubicBezTo>
                  <a:cubicBezTo>
                    <a:pt x="349" y="46"/>
                    <a:pt x="348" y="43"/>
                    <a:pt x="351" y="43"/>
                  </a:cubicBezTo>
                  <a:cubicBezTo>
                    <a:pt x="355" y="45"/>
                    <a:pt x="354" y="42"/>
                    <a:pt x="357" y="42"/>
                  </a:cubicBezTo>
                  <a:cubicBezTo>
                    <a:pt x="359" y="42"/>
                    <a:pt x="359" y="43"/>
                    <a:pt x="361" y="42"/>
                  </a:cubicBezTo>
                  <a:cubicBezTo>
                    <a:pt x="366" y="38"/>
                    <a:pt x="365" y="36"/>
                    <a:pt x="364" y="35"/>
                  </a:cubicBezTo>
                  <a:cubicBezTo>
                    <a:pt x="357" y="33"/>
                    <a:pt x="357" y="36"/>
                    <a:pt x="356" y="36"/>
                  </a:cubicBezTo>
                  <a:cubicBezTo>
                    <a:pt x="354" y="36"/>
                    <a:pt x="353" y="36"/>
                    <a:pt x="351" y="36"/>
                  </a:cubicBezTo>
                  <a:cubicBezTo>
                    <a:pt x="350" y="36"/>
                    <a:pt x="349" y="35"/>
                    <a:pt x="348" y="35"/>
                  </a:cubicBezTo>
                  <a:cubicBezTo>
                    <a:pt x="347" y="35"/>
                    <a:pt x="346" y="36"/>
                    <a:pt x="345" y="35"/>
                  </a:cubicBezTo>
                  <a:cubicBezTo>
                    <a:pt x="344" y="35"/>
                    <a:pt x="343" y="32"/>
                    <a:pt x="341" y="32"/>
                  </a:cubicBezTo>
                  <a:cubicBezTo>
                    <a:pt x="339" y="32"/>
                    <a:pt x="340" y="35"/>
                    <a:pt x="337" y="33"/>
                  </a:cubicBezTo>
                  <a:cubicBezTo>
                    <a:pt x="336" y="33"/>
                    <a:pt x="335" y="33"/>
                    <a:pt x="334" y="33"/>
                  </a:cubicBezTo>
                  <a:cubicBezTo>
                    <a:pt x="333" y="33"/>
                    <a:pt x="332" y="32"/>
                    <a:pt x="331" y="32"/>
                  </a:cubicBezTo>
                  <a:cubicBezTo>
                    <a:pt x="329" y="32"/>
                    <a:pt x="329" y="33"/>
                    <a:pt x="328" y="33"/>
                  </a:cubicBezTo>
                  <a:cubicBezTo>
                    <a:pt x="327" y="33"/>
                    <a:pt x="327" y="33"/>
                    <a:pt x="326" y="33"/>
                  </a:cubicBezTo>
                  <a:cubicBezTo>
                    <a:pt x="325" y="34"/>
                    <a:pt x="324" y="35"/>
                    <a:pt x="324" y="35"/>
                  </a:cubicBezTo>
                  <a:cubicBezTo>
                    <a:pt x="323" y="35"/>
                    <a:pt x="322" y="34"/>
                    <a:pt x="322" y="34"/>
                  </a:cubicBezTo>
                  <a:cubicBezTo>
                    <a:pt x="321" y="34"/>
                    <a:pt x="321" y="35"/>
                    <a:pt x="320" y="36"/>
                  </a:cubicBezTo>
                  <a:cubicBezTo>
                    <a:pt x="319" y="35"/>
                    <a:pt x="318" y="33"/>
                    <a:pt x="317" y="34"/>
                  </a:cubicBezTo>
                  <a:cubicBezTo>
                    <a:pt x="316" y="35"/>
                    <a:pt x="317" y="36"/>
                    <a:pt x="317" y="37"/>
                  </a:cubicBezTo>
                  <a:cubicBezTo>
                    <a:pt x="316" y="37"/>
                    <a:pt x="315" y="36"/>
                    <a:pt x="315" y="37"/>
                  </a:cubicBezTo>
                  <a:cubicBezTo>
                    <a:pt x="315" y="38"/>
                    <a:pt x="317" y="39"/>
                    <a:pt x="316" y="40"/>
                  </a:cubicBezTo>
                  <a:cubicBezTo>
                    <a:pt x="314" y="39"/>
                    <a:pt x="313" y="37"/>
                    <a:pt x="312" y="39"/>
                  </a:cubicBezTo>
                  <a:cubicBezTo>
                    <a:pt x="312" y="40"/>
                    <a:pt x="313" y="40"/>
                    <a:pt x="313" y="41"/>
                  </a:cubicBezTo>
                  <a:cubicBezTo>
                    <a:pt x="312" y="41"/>
                    <a:pt x="312" y="40"/>
                    <a:pt x="311" y="40"/>
                  </a:cubicBezTo>
                  <a:cubicBezTo>
                    <a:pt x="310" y="40"/>
                    <a:pt x="308" y="42"/>
                    <a:pt x="309" y="43"/>
                  </a:cubicBezTo>
                  <a:cubicBezTo>
                    <a:pt x="309" y="43"/>
                    <a:pt x="309" y="43"/>
                    <a:pt x="308" y="43"/>
                  </a:cubicBezTo>
                  <a:cubicBezTo>
                    <a:pt x="308" y="43"/>
                    <a:pt x="307" y="42"/>
                    <a:pt x="306" y="42"/>
                  </a:cubicBezTo>
                  <a:cubicBezTo>
                    <a:pt x="305" y="42"/>
                    <a:pt x="304" y="43"/>
                    <a:pt x="304" y="43"/>
                  </a:cubicBezTo>
                  <a:cubicBezTo>
                    <a:pt x="303" y="43"/>
                    <a:pt x="302" y="42"/>
                    <a:pt x="300" y="43"/>
                  </a:cubicBezTo>
                  <a:cubicBezTo>
                    <a:pt x="300" y="44"/>
                    <a:pt x="303" y="45"/>
                    <a:pt x="304" y="46"/>
                  </a:cubicBezTo>
                  <a:cubicBezTo>
                    <a:pt x="303" y="46"/>
                    <a:pt x="301" y="46"/>
                    <a:pt x="300" y="47"/>
                  </a:cubicBezTo>
                  <a:close/>
                  <a:moveTo>
                    <a:pt x="288" y="90"/>
                  </a:moveTo>
                  <a:cubicBezTo>
                    <a:pt x="288" y="93"/>
                    <a:pt x="289" y="96"/>
                    <a:pt x="289" y="99"/>
                  </a:cubicBezTo>
                  <a:cubicBezTo>
                    <a:pt x="290" y="99"/>
                    <a:pt x="291" y="100"/>
                    <a:pt x="293" y="98"/>
                  </a:cubicBezTo>
                  <a:cubicBezTo>
                    <a:pt x="293" y="97"/>
                    <a:pt x="294" y="95"/>
                    <a:pt x="294" y="94"/>
                  </a:cubicBezTo>
                  <a:cubicBezTo>
                    <a:pt x="294" y="92"/>
                    <a:pt x="292" y="89"/>
                    <a:pt x="291" y="87"/>
                  </a:cubicBezTo>
                  <a:cubicBezTo>
                    <a:pt x="291" y="87"/>
                    <a:pt x="290" y="90"/>
                    <a:pt x="288" y="90"/>
                  </a:cubicBezTo>
                  <a:close/>
                  <a:moveTo>
                    <a:pt x="242" y="75"/>
                  </a:moveTo>
                  <a:cubicBezTo>
                    <a:pt x="244" y="78"/>
                    <a:pt x="247" y="77"/>
                    <a:pt x="250" y="76"/>
                  </a:cubicBezTo>
                  <a:cubicBezTo>
                    <a:pt x="253" y="77"/>
                    <a:pt x="253" y="76"/>
                    <a:pt x="252" y="73"/>
                  </a:cubicBezTo>
                  <a:cubicBezTo>
                    <a:pt x="252" y="72"/>
                    <a:pt x="253" y="70"/>
                    <a:pt x="249" y="69"/>
                  </a:cubicBezTo>
                  <a:cubicBezTo>
                    <a:pt x="247" y="69"/>
                    <a:pt x="246" y="71"/>
                    <a:pt x="245" y="72"/>
                  </a:cubicBezTo>
                  <a:cubicBezTo>
                    <a:pt x="243" y="73"/>
                    <a:pt x="242" y="73"/>
                    <a:pt x="242" y="75"/>
                  </a:cubicBezTo>
                  <a:close/>
                  <a:moveTo>
                    <a:pt x="276" y="63"/>
                  </a:moveTo>
                  <a:cubicBezTo>
                    <a:pt x="275" y="63"/>
                    <a:pt x="276" y="64"/>
                    <a:pt x="276" y="65"/>
                  </a:cubicBezTo>
                  <a:cubicBezTo>
                    <a:pt x="276" y="66"/>
                    <a:pt x="275" y="66"/>
                    <a:pt x="276" y="66"/>
                  </a:cubicBezTo>
                  <a:cubicBezTo>
                    <a:pt x="277" y="67"/>
                    <a:pt x="277" y="65"/>
                    <a:pt x="277" y="64"/>
                  </a:cubicBezTo>
                  <a:cubicBezTo>
                    <a:pt x="278" y="63"/>
                    <a:pt x="277" y="62"/>
                    <a:pt x="276" y="63"/>
                  </a:cubicBezTo>
                  <a:close/>
                  <a:moveTo>
                    <a:pt x="288" y="82"/>
                  </a:moveTo>
                  <a:cubicBezTo>
                    <a:pt x="290" y="80"/>
                    <a:pt x="288" y="76"/>
                    <a:pt x="288" y="72"/>
                  </a:cubicBezTo>
                  <a:cubicBezTo>
                    <a:pt x="289" y="70"/>
                    <a:pt x="290" y="68"/>
                    <a:pt x="290" y="67"/>
                  </a:cubicBezTo>
                  <a:cubicBezTo>
                    <a:pt x="290" y="66"/>
                    <a:pt x="290" y="65"/>
                    <a:pt x="290" y="64"/>
                  </a:cubicBezTo>
                  <a:cubicBezTo>
                    <a:pt x="291" y="63"/>
                    <a:pt x="293" y="62"/>
                    <a:pt x="294" y="62"/>
                  </a:cubicBezTo>
                  <a:cubicBezTo>
                    <a:pt x="294" y="61"/>
                    <a:pt x="294" y="60"/>
                    <a:pt x="294" y="59"/>
                  </a:cubicBezTo>
                  <a:cubicBezTo>
                    <a:pt x="295" y="59"/>
                    <a:pt x="295" y="59"/>
                    <a:pt x="296" y="59"/>
                  </a:cubicBezTo>
                  <a:cubicBezTo>
                    <a:pt x="296" y="59"/>
                    <a:pt x="296" y="59"/>
                    <a:pt x="296" y="58"/>
                  </a:cubicBezTo>
                  <a:cubicBezTo>
                    <a:pt x="297" y="58"/>
                    <a:pt x="297" y="58"/>
                    <a:pt x="298" y="59"/>
                  </a:cubicBezTo>
                  <a:cubicBezTo>
                    <a:pt x="298" y="58"/>
                    <a:pt x="298" y="57"/>
                    <a:pt x="299" y="57"/>
                  </a:cubicBezTo>
                  <a:cubicBezTo>
                    <a:pt x="299" y="57"/>
                    <a:pt x="300" y="57"/>
                    <a:pt x="300" y="57"/>
                  </a:cubicBezTo>
                  <a:cubicBezTo>
                    <a:pt x="301" y="57"/>
                    <a:pt x="300" y="56"/>
                    <a:pt x="300" y="55"/>
                  </a:cubicBezTo>
                  <a:cubicBezTo>
                    <a:pt x="301" y="55"/>
                    <a:pt x="303" y="56"/>
                    <a:pt x="303" y="52"/>
                  </a:cubicBezTo>
                  <a:cubicBezTo>
                    <a:pt x="300" y="50"/>
                    <a:pt x="298" y="48"/>
                    <a:pt x="296" y="47"/>
                  </a:cubicBezTo>
                  <a:cubicBezTo>
                    <a:pt x="294" y="47"/>
                    <a:pt x="293" y="49"/>
                    <a:pt x="292" y="50"/>
                  </a:cubicBezTo>
                  <a:cubicBezTo>
                    <a:pt x="291" y="50"/>
                    <a:pt x="290" y="48"/>
                    <a:pt x="289" y="49"/>
                  </a:cubicBezTo>
                  <a:cubicBezTo>
                    <a:pt x="288" y="49"/>
                    <a:pt x="289" y="49"/>
                    <a:pt x="289" y="50"/>
                  </a:cubicBezTo>
                  <a:cubicBezTo>
                    <a:pt x="289" y="50"/>
                    <a:pt x="290" y="51"/>
                    <a:pt x="290" y="51"/>
                  </a:cubicBezTo>
                  <a:cubicBezTo>
                    <a:pt x="289" y="52"/>
                    <a:pt x="288" y="52"/>
                    <a:pt x="288" y="53"/>
                  </a:cubicBezTo>
                  <a:cubicBezTo>
                    <a:pt x="286" y="53"/>
                    <a:pt x="285" y="55"/>
                    <a:pt x="283" y="56"/>
                  </a:cubicBezTo>
                  <a:cubicBezTo>
                    <a:pt x="282" y="56"/>
                    <a:pt x="281" y="55"/>
                    <a:pt x="281" y="53"/>
                  </a:cubicBezTo>
                  <a:cubicBezTo>
                    <a:pt x="279" y="53"/>
                    <a:pt x="275" y="59"/>
                    <a:pt x="276" y="60"/>
                  </a:cubicBezTo>
                  <a:cubicBezTo>
                    <a:pt x="277" y="61"/>
                    <a:pt x="278" y="60"/>
                    <a:pt x="279" y="60"/>
                  </a:cubicBezTo>
                  <a:cubicBezTo>
                    <a:pt x="279" y="62"/>
                    <a:pt x="280" y="63"/>
                    <a:pt x="281" y="64"/>
                  </a:cubicBezTo>
                  <a:lnTo>
                    <a:pt x="280" y="66"/>
                  </a:lnTo>
                  <a:cubicBezTo>
                    <a:pt x="281" y="65"/>
                    <a:pt x="282" y="66"/>
                    <a:pt x="282" y="67"/>
                  </a:cubicBezTo>
                  <a:cubicBezTo>
                    <a:pt x="281" y="67"/>
                    <a:pt x="280" y="67"/>
                    <a:pt x="280" y="66"/>
                  </a:cubicBezTo>
                  <a:cubicBezTo>
                    <a:pt x="280" y="67"/>
                    <a:pt x="279" y="67"/>
                    <a:pt x="280" y="68"/>
                  </a:cubicBezTo>
                  <a:cubicBezTo>
                    <a:pt x="280" y="68"/>
                    <a:pt x="281" y="68"/>
                    <a:pt x="281" y="69"/>
                  </a:cubicBezTo>
                  <a:cubicBezTo>
                    <a:pt x="280" y="70"/>
                    <a:pt x="279" y="68"/>
                    <a:pt x="278" y="68"/>
                  </a:cubicBezTo>
                  <a:cubicBezTo>
                    <a:pt x="276" y="73"/>
                    <a:pt x="279" y="72"/>
                    <a:pt x="279" y="74"/>
                  </a:cubicBezTo>
                  <a:cubicBezTo>
                    <a:pt x="278" y="79"/>
                    <a:pt x="280" y="76"/>
                    <a:pt x="281" y="77"/>
                  </a:cubicBezTo>
                  <a:cubicBezTo>
                    <a:pt x="284" y="80"/>
                    <a:pt x="284" y="78"/>
                    <a:pt x="285" y="79"/>
                  </a:cubicBezTo>
                  <a:cubicBezTo>
                    <a:pt x="286" y="81"/>
                    <a:pt x="287" y="82"/>
                    <a:pt x="288" y="82"/>
                  </a:cubicBezTo>
                  <a:close/>
                </a:path>
              </a:pathLst>
            </a:custGeom>
            <a:noFill/>
            <a:ln w="0">
              <a:solidFill>
                <a:srgbClr val="8D94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Freeform 83"/>
            <p:cNvSpPr>
              <a:spLocks/>
            </p:cNvSpPr>
            <p:nvPr/>
          </p:nvSpPr>
          <p:spPr bwMode="auto">
            <a:xfrm>
              <a:off x="1110" y="3007"/>
              <a:ext cx="69" cy="55"/>
            </a:xfrm>
            <a:custGeom>
              <a:avLst/>
              <a:gdLst>
                <a:gd name="T0" fmla="*/ 0 w 18"/>
                <a:gd name="T1" fmla="*/ 680303 h 14"/>
                <a:gd name="T2" fmla="*/ 180535 w 18"/>
                <a:gd name="T3" fmla="*/ 907795 h 14"/>
                <a:gd name="T4" fmla="*/ 510677 w 18"/>
                <a:gd name="T5" fmla="*/ 2889618 h 14"/>
                <a:gd name="T6" fmla="*/ 510677 w 18"/>
                <a:gd name="T7" fmla="*/ 2672619 h 14"/>
                <a:gd name="T8" fmla="*/ 1630658 w 18"/>
                <a:gd name="T9" fmla="*/ 2672619 h 14"/>
                <a:gd name="T10" fmla="*/ 2335048 w 18"/>
                <a:gd name="T11" fmla="*/ 2889618 h 14"/>
                <a:gd name="T12" fmla="*/ 3026880 w 18"/>
                <a:gd name="T13" fmla="*/ 2672619 h 14"/>
                <a:gd name="T14" fmla="*/ 3026880 w 18"/>
                <a:gd name="T15" fmla="*/ 2441545 h 14"/>
                <a:gd name="T16" fmla="*/ 3223975 w 18"/>
                <a:gd name="T17" fmla="*/ 1992316 h 14"/>
                <a:gd name="T18" fmla="*/ 3026880 w 18"/>
                <a:gd name="T19" fmla="*/ 1761245 h 14"/>
                <a:gd name="T20" fmla="*/ 2141335 w 18"/>
                <a:gd name="T21" fmla="*/ 1356775 h 14"/>
                <a:gd name="T22" fmla="*/ 1777056 w 18"/>
                <a:gd name="T23" fmla="*/ 0 h 14"/>
                <a:gd name="T24" fmla="*/ 1069462 w 18"/>
                <a:gd name="T25" fmla="*/ 0 h 14"/>
                <a:gd name="T26" fmla="*/ 0 w 18"/>
                <a:gd name="T27" fmla="*/ 680303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4"/>
                <a:gd name="T44" fmla="*/ 18 w 18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4">
                  <a:moveTo>
                    <a:pt x="0" y="3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2" y="7"/>
                    <a:pt x="3" y="10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6" y="14"/>
                    <a:pt x="7" y="12"/>
                    <a:pt x="9" y="12"/>
                  </a:cubicBezTo>
                  <a:cubicBezTo>
                    <a:pt x="10" y="11"/>
                    <a:pt x="11" y="13"/>
                    <a:pt x="13" y="13"/>
                  </a:cubicBezTo>
                  <a:cubicBezTo>
                    <a:pt x="14" y="13"/>
                    <a:pt x="16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6" y="7"/>
                    <a:pt x="14" y="8"/>
                    <a:pt x="12" y="6"/>
                  </a:cubicBezTo>
                  <a:cubicBezTo>
                    <a:pt x="10" y="4"/>
                    <a:pt x="12" y="1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3" y="0"/>
                    <a:pt x="2" y="1"/>
                    <a:pt x="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1133" y="2890"/>
              <a:ext cx="131" cy="188"/>
            </a:xfrm>
            <a:custGeom>
              <a:avLst/>
              <a:gdLst>
                <a:gd name="T0" fmla="*/ 5773917 w 34"/>
                <a:gd name="T1" fmla="*/ 8920186 h 48"/>
                <a:gd name="T2" fmla="*/ 5773917 w 34"/>
                <a:gd name="T3" fmla="*/ 8920186 h 48"/>
                <a:gd name="T4" fmla="*/ 5973364 w 34"/>
                <a:gd name="T5" fmla="*/ 8696207 h 48"/>
                <a:gd name="T6" fmla="*/ 5443539 w 34"/>
                <a:gd name="T7" fmla="*/ 6475652 h 48"/>
                <a:gd name="T8" fmla="*/ 5244153 w 34"/>
                <a:gd name="T9" fmla="*/ 4537518 h 48"/>
                <a:gd name="T10" fmla="*/ 4664971 w 34"/>
                <a:gd name="T11" fmla="*/ 2602907 h 48"/>
                <a:gd name="T12" fmla="*/ 3742893 w 34"/>
                <a:gd name="T13" fmla="*/ 2375137 h 48"/>
                <a:gd name="T14" fmla="*/ 3543272 w 34"/>
                <a:gd name="T15" fmla="*/ 1938382 h 48"/>
                <a:gd name="T16" fmla="*/ 3202768 w 34"/>
                <a:gd name="T17" fmla="*/ 1497855 h 48"/>
                <a:gd name="T18" fmla="*/ 3013447 w 34"/>
                <a:gd name="T19" fmla="*/ 1105099 h 48"/>
                <a:gd name="T20" fmla="*/ 2434323 w 34"/>
                <a:gd name="T21" fmla="*/ 436736 h 48"/>
                <a:gd name="T22" fmla="*/ 2231554 w 34"/>
                <a:gd name="T23" fmla="*/ 664572 h 48"/>
                <a:gd name="T24" fmla="*/ 1498574 w 34"/>
                <a:gd name="T25" fmla="*/ 227527 h 48"/>
                <a:gd name="T26" fmla="*/ 1311942 w 34"/>
                <a:gd name="T27" fmla="*/ 1710549 h 48"/>
                <a:gd name="T28" fmla="*/ 919628 w 34"/>
                <a:gd name="T29" fmla="*/ 2375137 h 48"/>
                <a:gd name="T30" fmla="*/ 729446 w 34"/>
                <a:gd name="T31" fmla="*/ 2826705 h 48"/>
                <a:gd name="T32" fmla="*/ 388943 w 34"/>
                <a:gd name="T33" fmla="*/ 2826705 h 48"/>
                <a:gd name="T34" fmla="*/ 0 w 34"/>
                <a:gd name="T35" fmla="*/ 3704215 h 48"/>
                <a:gd name="T36" fmla="*/ 0 w 34"/>
                <a:gd name="T37" fmla="*/ 3704215 h 48"/>
                <a:gd name="T38" fmla="*/ 919628 w 34"/>
                <a:gd name="T39" fmla="*/ 5429616 h 48"/>
                <a:gd name="T40" fmla="*/ 388943 w 34"/>
                <a:gd name="T41" fmla="*/ 6475652 h 48"/>
                <a:gd name="T42" fmla="*/ 388943 w 34"/>
                <a:gd name="T43" fmla="*/ 6475652 h 48"/>
                <a:gd name="T44" fmla="*/ 729446 w 34"/>
                <a:gd name="T45" fmla="*/ 6475652 h 48"/>
                <a:gd name="T46" fmla="*/ 1122620 w 34"/>
                <a:gd name="T47" fmla="*/ 7804749 h 48"/>
                <a:gd name="T48" fmla="*/ 2041150 w 34"/>
                <a:gd name="T49" fmla="*/ 8255677 h 48"/>
                <a:gd name="T50" fmla="*/ 2231554 w 34"/>
                <a:gd name="T51" fmla="*/ 8469323 h 48"/>
                <a:gd name="T52" fmla="*/ 2810512 w 34"/>
                <a:gd name="T53" fmla="*/ 9530144 h 48"/>
                <a:gd name="T54" fmla="*/ 3353029 w 34"/>
                <a:gd name="T55" fmla="*/ 9743148 h 48"/>
                <a:gd name="T56" fmla="*/ 3353029 w 34"/>
                <a:gd name="T57" fmla="*/ 9743148 h 48"/>
                <a:gd name="T58" fmla="*/ 3543272 w 34"/>
                <a:gd name="T59" fmla="*/ 10194716 h 48"/>
                <a:gd name="T60" fmla="*/ 3742893 w 34"/>
                <a:gd name="T61" fmla="*/ 10407657 h 48"/>
                <a:gd name="T62" fmla="*/ 3742893 w 34"/>
                <a:gd name="T63" fmla="*/ 10407657 h 48"/>
                <a:gd name="T64" fmla="*/ 3742893 w 34"/>
                <a:gd name="T65" fmla="*/ 10407657 h 48"/>
                <a:gd name="T66" fmla="*/ 3742893 w 34"/>
                <a:gd name="T67" fmla="*/ 10407657 h 48"/>
                <a:gd name="T68" fmla="*/ 4122397 w 34"/>
                <a:gd name="T69" fmla="*/ 10194716 h 48"/>
                <a:gd name="T70" fmla="*/ 3543272 w 34"/>
                <a:gd name="T71" fmla="*/ 9302617 h 48"/>
                <a:gd name="T72" fmla="*/ 4664971 w 34"/>
                <a:gd name="T73" fmla="*/ 9530144 h 48"/>
                <a:gd name="T74" fmla="*/ 4461979 w 34"/>
                <a:gd name="T75" fmla="*/ 8696207 h 48"/>
                <a:gd name="T76" fmla="*/ 5773917 w 34"/>
                <a:gd name="T77" fmla="*/ 8920186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8"/>
                <a:gd name="T119" fmla="*/ 34 w 34"/>
                <a:gd name="T120" fmla="*/ 48 h 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8">
                  <a:moveTo>
                    <a:pt x="31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7"/>
                    <a:pt x="31" y="33"/>
                    <a:pt x="29" y="30"/>
                  </a:cubicBezTo>
                  <a:cubicBezTo>
                    <a:pt x="28" y="27"/>
                    <a:pt x="28" y="24"/>
                    <a:pt x="28" y="21"/>
                  </a:cubicBezTo>
                  <a:cubicBezTo>
                    <a:pt x="28" y="18"/>
                    <a:pt x="26" y="15"/>
                    <a:pt x="25" y="12"/>
                  </a:cubicBezTo>
                  <a:cubicBezTo>
                    <a:pt x="23" y="12"/>
                    <a:pt x="21" y="12"/>
                    <a:pt x="20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7" y="8"/>
                    <a:pt x="17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5" y="4"/>
                    <a:pt x="13" y="3"/>
                    <a:pt x="13" y="2"/>
                  </a:cubicBezTo>
                  <a:cubicBezTo>
                    <a:pt x="11" y="2"/>
                    <a:pt x="12" y="3"/>
                    <a:pt x="12" y="3"/>
                  </a:cubicBezTo>
                  <a:cubicBezTo>
                    <a:pt x="11" y="4"/>
                    <a:pt x="9" y="0"/>
                    <a:pt x="8" y="1"/>
                  </a:cubicBezTo>
                  <a:cubicBezTo>
                    <a:pt x="6" y="3"/>
                    <a:pt x="7" y="5"/>
                    <a:pt x="7" y="8"/>
                  </a:cubicBezTo>
                  <a:cubicBezTo>
                    <a:pt x="7" y="9"/>
                    <a:pt x="6" y="10"/>
                    <a:pt x="5" y="11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4"/>
                    <a:pt x="1" y="16"/>
                    <a:pt x="0" y="17"/>
                  </a:cubicBezTo>
                  <a:cubicBezTo>
                    <a:pt x="2" y="21"/>
                    <a:pt x="4" y="22"/>
                    <a:pt x="5" y="25"/>
                  </a:cubicBezTo>
                  <a:cubicBezTo>
                    <a:pt x="2" y="26"/>
                    <a:pt x="2" y="27"/>
                    <a:pt x="2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6" y="31"/>
                    <a:pt x="4" y="34"/>
                    <a:pt x="6" y="36"/>
                  </a:cubicBezTo>
                  <a:cubicBezTo>
                    <a:pt x="8" y="38"/>
                    <a:pt x="10" y="37"/>
                    <a:pt x="11" y="38"/>
                  </a:cubicBezTo>
                  <a:cubicBezTo>
                    <a:pt x="12" y="38"/>
                    <a:pt x="12" y="39"/>
                    <a:pt x="12" y="39"/>
                  </a:cubicBezTo>
                  <a:cubicBezTo>
                    <a:pt x="13" y="40"/>
                    <a:pt x="14" y="43"/>
                    <a:pt x="15" y="44"/>
                  </a:cubicBezTo>
                  <a:cubicBezTo>
                    <a:pt x="16" y="45"/>
                    <a:pt x="17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7"/>
                    <a:pt x="19" y="47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2" y="48"/>
                    <a:pt x="22" y="47"/>
                  </a:cubicBezTo>
                  <a:cubicBezTo>
                    <a:pt x="22" y="44"/>
                    <a:pt x="18" y="44"/>
                    <a:pt x="19" y="43"/>
                  </a:cubicBezTo>
                  <a:cubicBezTo>
                    <a:pt x="20" y="42"/>
                    <a:pt x="23" y="45"/>
                    <a:pt x="25" y="44"/>
                  </a:cubicBezTo>
                  <a:cubicBezTo>
                    <a:pt x="26" y="44"/>
                    <a:pt x="22" y="41"/>
                    <a:pt x="24" y="40"/>
                  </a:cubicBezTo>
                  <a:cubicBezTo>
                    <a:pt x="26" y="40"/>
                    <a:pt x="28" y="42"/>
                    <a:pt x="31" y="41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1076" y="2850"/>
              <a:ext cx="57" cy="94"/>
            </a:xfrm>
            <a:custGeom>
              <a:avLst/>
              <a:gdLst>
                <a:gd name="T0" fmla="*/ 1475449 w 15"/>
                <a:gd name="T1" fmla="*/ 3039705 h 24"/>
                <a:gd name="T2" fmla="*/ 481661 w 15"/>
                <a:gd name="T3" fmla="*/ 3704215 h 24"/>
                <a:gd name="T4" fmla="*/ 0 w 15"/>
                <a:gd name="T5" fmla="*/ 3704215 h 24"/>
                <a:gd name="T6" fmla="*/ 172022 w 15"/>
                <a:gd name="T7" fmla="*/ 4100534 h 24"/>
                <a:gd name="T8" fmla="*/ 172022 w 15"/>
                <a:gd name="T9" fmla="*/ 4992877 h 24"/>
                <a:gd name="T10" fmla="*/ 653684 w 15"/>
                <a:gd name="T11" fmla="*/ 4765107 h 24"/>
                <a:gd name="T12" fmla="*/ 1303427 w 15"/>
                <a:gd name="T13" fmla="*/ 4328305 h 24"/>
                <a:gd name="T14" fmla="*/ 1475449 w 15"/>
                <a:gd name="T15" fmla="*/ 4765107 h 24"/>
                <a:gd name="T16" fmla="*/ 2002338 w 15"/>
                <a:gd name="T17" fmla="*/ 4537518 h 24"/>
                <a:gd name="T18" fmla="*/ 2300118 w 15"/>
                <a:gd name="T19" fmla="*/ 3039705 h 24"/>
                <a:gd name="T20" fmla="*/ 2129148 w 15"/>
                <a:gd name="T21" fmla="*/ 1938382 h 24"/>
                <a:gd name="T22" fmla="*/ 1647258 w 15"/>
                <a:gd name="T23" fmla="*/ 1710549 h 24"/>
                <a:gd name="T24" fmla="*/ 1177495 w 15"/>
                <a:gd name="T25" fmla="*/ 1105099 h 24"/>
                <a:gd name="T26" fmla="*/ 653684 w 15"/>
                <a:gd name="T27" fmla="*/ 227527 h 24"/>
                <a:gd name="T28" fmla="*/ 824885 w 15"/>
                <a:gd name="T29" fmla="*/ 1328193 h 24"/>
                <a:gd name="T30" fmla="*/ 996691 w 15"/>
                <a:gd name="T31" fmla="*/ 2162380 h 24"/>
                <a:gd name="T32" fmla="*/ 1475449 w 15"/>
                <a:gd name="T33" fmla="*/ 1938382 h 24"/>
                <a:gd name="T34" fmla="*/ 1475449 w 15"/>
                <a:gd name="T35" fmla="*/ 3039705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24"/>
                <a:gd name="T56" fmla="*/ 15 w 15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24">
                  <a:moveTo>
                    <a:pt x="9" y="14"/>
                  </a:moveTo>
                  <a:cubicBezTo>
                    <a:pt x="8" y="16"/>
                    <a:pt x="5" y="17"/>
                    <a:pt x="3" y="17"/>
                  </a:cubicBezTo>
                  <a:cubicBezTo>
                    <a:pt x="3" y="17"/>
                    <a:pt x="1" y="16"/>
                    <a:pt x="0" y="17"/>
                  </a:cubicBezTo>
                  <a:cubicBezTo>
                    <a:pt x="0" y="17"/>
                    <a:pt x="1" y="19"/>
                    <a:pt x="1" y="19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5" y="21"/>
                    <a:pt x="6" y="20"/>
                    <a:pt x="8" y="20"/>
                  </a:cubicBezTo>
                  <a:cubicBezTo>
                    <a:pt x="11" y="18"/>
                    <a:pt x="7" y="22"/>
                    <a:pt x="9" y="22"/>
                  </a:cubicBezTo>
                  <a:cubicBezTo>
                    <a:pt x="10" y="23"/>
                    <a:pt x="12" y="22"/>
                    <a:pt x="12" y="21"/>
                  </a:cubicBezTo>
                  <a:cubicBezTo>
                    <a:pt x="14" y="19"/>
                    <a:pt x="15" y="16"/>
                    <a:pt x="14" y="14"/>
                  </a:cubicBezTo>
                  <a:cubicBezTo>
                    <a:pt x="13" y="12"/>
                    <a:pt x="14" y="10"/>
                    <a:pt x="13" y="9"/>
                  </a:cubicBezTo>
                  <a:cubicBezTo>
                    <a:pt x="12" y="8"/>
                    <a:pt x="11" y="9"/>
                    <a:pt x="10" y="8"/>
                  </a:cubicBezTo>
                  <a:cubicBezTo>
                    <a:pt x="9" y="7"/>
                    <a:pt x="8" y="6"/>
                    <a:pt x="7" y="5"/>
                  </a:cubicBezTo>
                  <a:cubicBezTo>
                    <a:pt x="6" y="4"/>
                    <a:pt x="5" y="0"/>
                    <a:pt x="4" y="1"/>
                  </a:cubicBezTo>
                  <a:cubicBezTo>
                    <a:pt x="2" y="2"/>
                    <a:pt x="4" y="6"/>
                    <a:pt x="5" y="6"/>
                  </a:cubicBezTo>
                  <a:cubicBezTo>
                    <a:pt x="5" y="7"/>
                    <a:pt x="5" y="9"/>
                    <a:pt x="6" y="10"/>
                  </a:cubicBezTo>
                  <a:cubicBezTo>
                    <a:pt x="8" y="11"/>
                    <a:pt x="9" y="8"/>
                    <a:pt x="9" y="9"/>
                  </a:cubicBezTo>
                  <a:cubicBezTo>
                    <a:pt x="10" y="11"/>
                    <a:pt x="9" y="13"/>
                    <a:pt x="9" y="14"/>
                  </a:cubicBezTo>
                  <a:close/>
                </a:path>
              </a:pathLst>
            </a:custGeom>
            <a:solidFill>
              <a:srgbClr val="D8DBE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1057" y="2744"/>
              <a:ext cx="422" cy="499"/>
              <a:chOff x="13" y="2394"/>
              <a:chExt cx="696" cy="804"/>
            </a:xfrm>
          </p:grpSpPr>
          <p:sp>
            <p:nvSpPr>
              <p:cNvPr id="37" name="Freeform 87"/>
              <p:cNvSpPr>
                <a:spLocks/>
              </p:cNvSpPr>
              <p:nvPr/>
            </p:nvSpPr>
            <p:spPr bwMode="auto">
              <a:xfrm>
                <a:off x="57" y="2717"/>
                <a:ext cx="114" cy="126"/>
              </a:xfrm>
              <a:custGeom>
                <a:avLst/>
                <a:gdLst>
                  <a:gd name="T0" fmla="*/ 0 w 18"/>
                  <a:gd name="T1" fmla="*/ 94161654 h 20"/>
                  <a:gd name="T2" fmla="*/ 49042589 w 18"/>
                  <a:gd name="T3" fmla="*/ 233212908 h 20"/>
                  <a:gd name="T4" fmla="*/ 114032328 w 18"/>
                  <a:gd name="T5" fmla="*/ 312746497 h 20"/>
                  <a:gd name="T6" fmla="*/ 212128627 w 18"/>
                  <a:gd name="T7" fmla="*/ 265476355 h 20"/>
                  <a:gd name="T8" fmla="*/ 246071378 w 18"/>
                  <a:gd name="T9" fmla="*/ 265476355 h 20"/>
                  <a:gd name="T10" fmla="*/ 295114056 w 18"/>
                  <a:gd name="T11" fmla="*/ 188692034 h 20"/>
                  <a:gd name="T12" fmla="*/ 212128627 w 18"/>
                  <a:gd name="T13" fmla="*/ 61838332 h 20"/>
                  <a:gd name="T14" fmla="*/ 147526628 w 18"/>
                  <a:gd name="T15" fmla="*/ 109098671 h 20"/>
                  <a:gd name="T16" fmla="*/ 114032328 w 18"/>
                  <a:gd name="T17" fmla="*/ 14946297 h 20"/>
                  <a:gd name="T18" fmla="*/ 82995131 w 18"/>
                  <a:gd name="T19" fmla="*/ 32323561 h 20"/>
                  <a:gd name="T20" fmla="*/ 33494009 w 18"/>
                  <a:gd name="T21" fmla="*/ 47269852 h 20"/>
                  <a:gd name="T22" fmla="*/ 0 w 18"/>
                  <a:gd name="T23" fmla="*/ 94161654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0"/>
                  <a:gd name="T38" fmla="*/ 18 w 18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0">
                    <a:moveTo>
                      <a:pt x="0" y="6"/>
                    </a:moveTo>
                    <a:cubicBezTo>
                      <a:pt x="1" y="9"/>
                      <a:pt x="2" y="13"/>
                      <a:pt x="3" y="15"/>
                    </a:cubicBezTo>
                    <a:cubicBezTo>
                      <a:pt x="4" y="17"/>
                      <a:pt x="5" y="18"/>
                      <a:pt x="7" y="20"/>
                    </a:cubicBezTo>
                    <a:cubicBezTo>
                      <a:pt x="9" y="18"/>
                      <a:pt x="10" y="17"/>
                      <a:pt x="13" y="17"/>
                    </a:cubicBezTo>
                    <a:cubicBezTo>
                      <a:pt x="14" y="17"/>
                      <a:pt x="14" y="17"/>
                      <a:pt x="15" y="17"/>
                    </a:cubicBezTo>
                    <a:cubicBezTo>
                      <a:pt x="15" y="14"/>
                      <a:pt x="15" y="13"/>
                      <a:pt x="18" y="12"/>
                    </a:cubicBezTo>
                    <a:cubicBezTo>
                      <a:pt x="17" y="9"/>
                      <a:pt x="15" y="8"/>
                      <a:pt x="13" y="4"/>
                    </a:cubicBezTo>
                    <a:cubicBezTo>
                      <a:pt x="12" y="5"/>
                      <a:pt x="11" y="7"/>
                      <a:pt x="9" y="7"/>
                    </a:cubicBezTo>
                    <a:cubicBezTo>
                      <a:pt x="6" y="6"/>
                      <a:pt x="9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8" name="Freeform 88"/>
              <p:cNvSpPr>
                <a:spLocks/>
              </p:cNvSpPr>
              <p:nvPr/>
            </p:nvSpPr>
            <p:spPr bwMode="auto">
              <a:xfrm>
                <a:off x="158" y="2888"/>
                <a:ext cx="216" cy="310"/>
              </a:xfrm>
              <a:custGeom>
                <a:avLst/>
                <a:gdLst>
                  <a:gd name="T0" fmla="*/ 50551791 w 34"/>
                  <a:gd name="T1" fmla="*/ 325731298 h 49"/>
                  <a:gd name="T2" fmla="*/ 66394685 w 34"/>
                  <a:gd name="T3" fmla="*/ 374847024 h 49"/>
                  <a:gd name="T4" fmla="*/ 100649221 w 34"/>
                  <a:gd name="T5" fmla="*/ 567079053 h 49"/>
                  <a:gd name="T6" fmla="*/ 100649221 w 34"/>
                  <a:gd name="T7" fmla="*/ 713530194 h 49"/>
                  <a:gd name="T8" fmla="*/ 321152417 w 34"/>
                  <a:gd name="T9" fmla="*/ 795472608 h 49"/>
                  <a:gd name="T10" fmla="*/ 337068306 w 34"/>
                  <a:gd name="T11" fmla="*/ 664861475 h 49"/>
                  <a:gd name="T12" fmla="*/ 337068306 w 34"/>
                  <a:gd name="T13" fmla="*/ 584966629 h 49"/>
                  <a:gd name="T14" fmla="*/ 352911416 w 34"/>
                  <a:gd name="T15" fmla="*/ 487568456 h 49"/>
                  <a:gd name="T16" fmla="*/ 403463119 w 34"/>
                  <a:gd name="T17" fmla="*/ 469741209 h 49"/>
                  <a:gd name="T18" fmla="*/ 522914724 w 34"/>
                  <a:gd name="T19" fmla="*/ 390231118 h 49"/>
                  <a:gd name="T20" fmla="*/ 437717451 w 34"/>
                  <a:gd name="T21" fmla="*/ 374847024 h 49"/>
                  <a:gd name="T22" fmla="*/ 472363225 w 34"/>
                  <a:gd name="T23" fmla="*/ 374847024 h 49"/>
                  <a:gd name="T24" fmla="*/ 522914724 w 34"/>
                  <a:gd name="T25" fmla="*/ 259235332 h 49"/>
                  <a:gd name="T26" fmla="*/ 506617862 w 34"/>
                  <a:gd name="T27" fmla="*/ 179725190 h 49"/>
                  <a:gd name="T28" fmla="*/ 573012065 w 34"/>
                  <a:gd name="T29" fmla="*/ 161837208 h 49"/>
                  <a:gd name="T30" fmla="*/ 472363225 w 34"/>
                  <a:gd name="T31" fmla="*/ 15385605 h 49"/>
                  <a:gd name="T32" fmla="*/ 352911416 w 34"/>
                  <a:gd name="T33" fmla="*/ 0 h 49"/>
                  <a:gd name="T34" fmla="*/ 371311559 w 34"/>
                  <a:gd name="T35" fmla="*/ 64124758 h 49"/>
                  <a:gd name="T36" fmla="*/ 270662516 w 34"/>
                  <a:gd name="T37" fmla="*/ 48668732 h 49"/>
                  <a:gd name="T38" fmla="*/ 321152417 w 34"/>
                  <a:gd name="T39" fmla="*/ 112783836 h 49"/>
                  <a:gd name="T40" fmla="*/ 286506846 w 34"/>
                  <a:gd name="T41" fmla="*/ 130995331 h 49"/>
                  <a:gd name="T42" fmla="*/ 337068306 w 34"/>
                  <a:gd name="T43" fmla="*/ 161837208 h 49"/>
                  <a:gd name="T44" fmla="*/ 337068306 w 34"/>
                  <a:gd name="T45" fmla="*/ 228393859 h 49"/>
                  <a:gd name="T46" fmla="*/ 403463119 w 34"/>
                  <a:gd name="T47" fmla="*/ 228393859 h 49"/>
                  <a:gd name="T48" fmla="*/ 302421515 w 34"/>
                  <a:gd name="T49" fmla="*/ 292448291 h 49"/>
                  <a:gd name="T50" fmla="*/ 270662516 w 34"/>
                  <a:gd name="T51" fmla="*/ 307904051 h 49"/>
                  <a:gd name="T52" fmla="*/ 235953720 w 34"/>
                  <a:gd name="T53" fmla="*/ 374847024 h 49"/>
                  <a:gd name="T54" fmla="*/ 185857752 w 34"/>
                  <a:gd name="T55" fmla="*/ 341177745 h 49"/>
                  <a:gd name="T56" fmla="*/ 100649221 w 34"/>
                  <a:gd name="T57" fmla="*/ 374847024 h 49"/>
                  <a:gd name="T58" fmla="*/ 50551791 w 34"/>
                  <a:gd name="T59" fmla="*/ 325731298 h 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"/>
                  <a:gd name="T91" fmla="*/ 0 h 49"/>
                  <a:gd name="T92" fmla="*/ 34 w 34"/>
                  <a:gd name="T93" fmla="*/ 49 h 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" h="49">
                    <a:moveTo>
                      <a:pt x="3" y="20"/>
                    </a:moveTo>
                    <a:cubicBezTo>
                      <a:pt x="3" y="21"/>
                      <a:pt x="3" y="22"/>
                      <a:pt x="4" y="23"/>
                    </a:cubicBezTo>
                    <a:cubicBezTo>
                      <a:pt x="0" y="26"/>
                      <a:pt x="5" y="30"/>
                      <a:pt x="6" y="35"/>
                    </a:cubicBezTo>
                    <a:cubicBezTo>
                      <a:pt x="6" y="39"/>
                      <a:pt x="6" y="41"/>
                      <a:pt x="6" y="44"/>
                    </a:cubicBezTo>
                    <a:cubicBezTo>
                      <a:pt x="6" y="49"/>
                      <a:pt x="15" y="48"/>
                      <a:pt x="19" y="49"/>
                    </a:cubicBezTo>
                    <a:cubicBezTo>
                      <a:pt x="19" y="45"/>
                      <a:pt x="19" y="43"/>
                      <a:pt x="20" y="41"/>
                    </a:cubicBezTo>
                    <a:cubicBezTo>
                      <a:pt x="20" y="39"/>
                      <a:pt x="20" y="38"/>
                      <a:pt x="20" y="36"/>
                    </a:cubicBezTo>
                    <a:cubicBezTo>
                      <a:pt x="22" y="33"/>
                      <a:pt x="20" y="32"/>
                      <a:pt x="21" y="30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6" y="28"/>
                      <a:pt x="24" y="25"/>
                      <a:pt x="31" y="24"/>
                    </a:cubicBezTo>
                    <a:cubicBezTo>
                      <a:pt x="31" y="22"/>
                      <a:pt x="29" y="23"/>
                      <a:pt x="26" y="23"/>
                    </a:cubicBezTo>
                    <a:cubicBezTo>
                      <a:pt x="25" y="22"/>
                      <a:pt x="27" y="23"/>
                      <a:pt x="28" y="23"/>
                    </a:cubicBezTo>
                    <a:cubicBezTo>
                      <a:pt x="30" y="20"/>
                      <a:pt x="30" y="18"/>
                      <a:pt x="31" y="16"/>
                    </a:cubicBezTo>
                    <a:cubicBezTo>
                      <a:pt x="30" y="14"/>
                      <a:pt x="29" y="14"/>
                      <a:pt x="30" y="11"/>
                    </a:cubicBezTo>
                    <a:cubicBezTo>
                      <a:pt x="31" y="11"/>
                      <a:pt x="32" y="11"/>
                      <a:pt x="34" y="10"/>
                    </a:cubicBezTo>
                    <a:cubicBezTo>
                      <a:pt x="34" y="7"/>
                      <a:pt x="31" y="3"/>
                      <a:pt x="28" y="1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1"/>
                      <a:pt x="23" y="4"/>
                      <a:pt x="22" y="4"/>
                    </a:cubicBezTo>
                    <a:cubicBezTo>
                      <a:pt x="20" y="5"/>
                      <a:pt x="17" y="2"/>
                      <a:pt x="16" y="3"/>
                    </a:cubicBezTo>
                    <a:cubicBezTo>
                      <a:pt x="15" y="4"/>
                      <a:pt x="19" y="4"/>
                      <a:pt x="19" y="7"/>
                    </a:cubicBezTo>
                    <a:cubicBezTo>
                      <a:pt x="19" y="8"/>
                      <a:pt x="18" y="8"/>
                      <a:pt x="17" y="8"/>
                    </a:cubicBezTo>
                    <a:cubicBezTo>
                      <a:pt x="18" y="9"/>
                      <a:pt x="20" y="9"/>
                      <a:pt x="20" y="10"/>
                    </a:cubicBezTo>
                    <a:cubicBezTo>
                      <a:pt x="20" y="12"/>
                      <a:pt x="17" y="11"/>
                      <a:pt x="20" y="14"/>
                    </a:cubicBezTo>
                    <a:cubicBezTo>
                      <a:pt x="23" y="12"/>
                      <a:pt x="24" y="13"/>
                      <a:pt x="24" y="14"/>
                    </a:cubicBezTo>
                    <a:cubicBezTo>
                      <a:pt x="24" y="16"/>
                      <a:pt x="21" y="18"/>
                      <a:pt x="18" y="18"/>
                    </a:cubicBezTo>
                    <a:lnTo>
                      <a:pt x="16" y="19"/>
                    </a:lnTo>
                    <a:cubicBezTo>
                      <a:pt x="15" y="20"/>
                      <a:pt x="16" y="23"/>
                      <a:pt x="14" y="23"/>
                    </a:cubicBezTo>
                    <a:cubicBezTo>
                      <a:pt x="13" y="23"/>
                      <a:pt x="12" y="22"/>
                      <a:pt x="11" y="21"/>
                    </a:cubicBezTo>
                    <a:cubicBezTo>
                      <a:pt x="10" y="22"/>
                      <a:pt x="9" y="24"/>
                      <a:pt x="6" y="23"/>
                    </a:cubicBezTo>
                    <a:cubicBezTo>
                      <a:pt x="5" y="22"/>
                      <a:pt x="4" y="21"/>
                      <a:pt x="3" y="2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" name="Freeform 89"/>
              <p:cNvSpPr>
                <a:spLocks/>
              </p:cNvSpPr>
              <p:nvPr/>
            </p:nvSpPr>
            <p:spPr bwMode="auto">
              <a:xfrm>
                <a:off x="171" y="2919"/>
                <a:ext cx="139" cy="121"/>
              </a:xfrm>
              <a:custGeom>
                <a:avLst/>
                <a:gdLst>
                  <a:gd name="T0" fmla="*/ 0 w 22"/>
                  <a:gd name="T1" fmla="*/ 138093551 h 19"/>
                  <a:gd name="T2" fmla="*/ 15263225 w 22"/>
                  <a:gd name="T3" fmla="*/ 259572356 h 19"/>
                  <a:gd name="T4" fmla="*/ 63490604 w 22"/>
                  <a:gd name="T5" fmla="*/ 311005131 h 19"/>
                  <a:gd name="T6" fmla="*/ 144723970 w 22"/>
                  <a:gd name="T7" fmla="*/ 276113126 h 19"/>
                  <a:gd name="T8" fmla="*/ 192940273 w 22"/>
                  <a:gd name="T9" fmla="*/ 311005131 h 19"/>
                  <a:gd name="T10" fmla="*/ 223477451 w 22"/>
                  <a:gd name="T11" fmla="*/ 240885277 h 19"/>
                  <a:gd name="T12" fmla="*/ 256432469 w 22"/>
                  <a:gd name="T13" fmla="*/ 224742711 h 19"/>
                  <a:gd name="T14" fmla="*/ 352866491 w 22"/>
                  <a:gd name="T15" fmla="*/ 154236014 h 19"/>
                  <a:gd name="T16" fmla="*/ 289376165 w 22"/>
                  <a:gd name="T17" fmla="*/ 154236014 h 19"/>
                  <a:gd name="T18" fmla="*/ 289376165 w 22"/>
                  <a:gd name="T19" fmla="*/ 86660751 h 19"/>
                  <a:gd name="T20" fmla="*/ 241157840 w 22"/>
                  <a:gd name="T21" fmla="*/ 51432838 h 19"/>
                  <a:gd name="T22" fmla="*/ 241157840 w 22"/>
                  <a:gd name="T23" fmla="*/ 51432838 h 19"/>
                  <a:gd name="T24" fmla="*/ 223477451 w 22"/>
                  <a:gd name="T25" fmla="*/ 35290196 h 19"/>
                  <a:gd name="T26" fmla="*/ 208204995 w 22"/>
                  <a:gd name="T27" fmla="*/ 0 h 19"/>
                  <a:gd name="T28" fmla="*/ 208204995 w 22"/>
                  <a:gd name="T29" fmla="*/ 0 h 19"/>
                  <a:gd name="T30" fmla="*/ 144723970 w 22"/>
                  <a:gd name="T31" fmla="*/ 51432838 h 19"/>
                  <a:gd name="T32" fmla="*/ 81171094 w 22"/>
                  <a:gd name="T33" fmla="*/ 0 h 19"/>
                  <a:gd name="T34" fmla="*/ 32953312 w 22"/>
                  <a:gd name="T35" fmla="*/ 138093551 h 19"/>
                  <a:gd name="T36" fmla="*/ 0 w 22"/>
                  <a:gd name="T37" fmla="*/ 138093551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19"/>
                  <a:gd name="T59" fmla="*/ 22 w 22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19">
                    <a:moveTo>
                      <a:pt x="0" y="8"/>
                    </a:moveTo>
                    <a:cubicBezTo>
                      <a:pt x="1" y="10"/>
                      <a:pt x="1" y="12"/>
                      <a:pt x="1" y="15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7" y="19"/>
                      <a:pt x="8" y="17"/>
                      <a:pt x="9" y="16"/>
                    </a:cubicBezTo>
                    <a:cubicBezTo>
                      <a:pt x="10" y="17"/>
                      <a:pt x="11" y="18"/>
                      <a:pt x="12" y="18"/>
                    </a:cubicBezTo>
                    <a:cubicBezTo>
                      <a:pt x="14" y="18"/>
                      <a:pt x="13" y="15"/>
                      <a:pt x="14" y="14"/>
                    </a:cubicBezTo>
                    <a:lnTo>
                      <a:pt x="16" y="13"/>
                    </a:lnTo>
                    <a:cubicBezTo>
                      <a:pt x="19" y="13"/>
                      <a:pt x="22" y="11"/>
                      <a:pt x="22" y="9"/>
                    </a:cubicBezTo>
                    <a:cubicBezTo>
                      <a:pt x="22" y="8"/>
                      <a:pt x="21" y="7"/>
                      <a:pt x="18" y="9"/>
                    </a:cubicBezTo>
                    <a:cubicBezTo>
                      <a:pt x="15" y="6"/>
                      <a:pt x="18" y="7"/>
                      <a:pt x="18" y="5"/>
                    </a:cubicBezTo>
                    <a:cubicBezTo>
                      <a:pt x="18" y="4"/>
                      <a:pt x="16" y="4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2"/>
                      <a:pt x="13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3"/>
                      <a:pt x="9" y="3"/>
                    </a:cubicBezTo>
                    <a:cubicBezTo>
                      <a:pt x="8" y="3"/>
                      <a:pt x="7" y="0"/>
                      <a:pt x="5" y="0"/>
                    </a:cubicBezTo>
                    <a:cubicBezTo>
                      <a:pt x="2" y="1"/>
                      <a:pt x="5" y="6"/>
                      <a:pt x="2" y="8"/>
                    </a:cubicBezTo>
                    <a:cubicBezTo>
                      <a:pt x="2" y="9"/>
                      <a:pt x="1" y="8"/>
                      <a:pt x="0" y="8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0" name="Freeform 90"/>
              <p:cNvSpPr>
                <a:spLocks/>
              </p:cNvSpPr>
              <p:nvPr/>
            </p:nvSpPr>
            <p:spPr bwMode="auto">
              <a:xfrm>
                <a:off x="418" y="2666"/>
                <a:ext cx="171" cy="298"/>
              </a:xfrm>
              <a:custGeom>
                <a:avLst/>
                <a:gdLst>
                  <a:gd name="T0" fmla="*/ 393598113 w 27"/>
                  <a:gd name="T1" fmla="*/ 744352933 h 47"/>
                  <a:gd name="T2" fmla="*/ 328608200 w 27"/>
                  <a:gd name="T3" fmla="*/ 629424693 h 47"/>
                  <a:gd name="T4" fmla="*/ 393598113 w 27"/>
                  <a:gd name="T5" fmla="*/ 645081988 h 47"/>
                  <a:gd name="T6" fmla="*/ 442640696 w 27"/>
                  <a:gd name="T7" fmla="*/ 446538881 h 47"/>
                  <a:gd name="T8" fmla="*/ 328608200 w 27"/>
                  <a:gd name="T9" fmla="*/ 331609930 h 47"/>
                  <a:gd name="T10" fmla="*/ 393598113 w 27"/>
                  <a:gd name="T11" fmla="*/ 263642417 h 47"/>
                  <a:gd name="T12" fmla="*/ 378048112 w 27"/>
                  <a:gd name="T13" fmla="*/ 164370711 h 47"/>
                  <a:gd name="T14" fmla="*/ 409146492 w 27"/>
                  <a:gd name="T15" fmla="*/ 148713821 h 47"/>
                  <a:gd name="T16" fmla="*/ 393598113 w 27"/>
                  <a:gd name="T17" fmla="*/ 83614842 h 47"/>
                  <a:gd name="T18" fmla="*/ 359655509 w 27"/>
                  <a:gd name="T19" fmla="*/ 65488433 h 47"/>
                  <a:gd name="T20" fmla="*/ 310603096 w 27"/>
                  <a:gd name="T21" fmla="*/ 15656959 h 47"/>
                  <a:gd name="T22" fmla="*/ 246071616 w 27"/>
                  <a:gd name="T23" fmla="*/ 0 h 47"/>
                  <a:gd name="T24" fmla="*/ 212128657 w 27"/>
                  <a:gd name="T25" fmla="*/ 15656959 h 47"/>
                  <a:gd name="T26" fmla="*/ 212128657 w 27"/>
                  <a:gd name="T27" fmla="*/ 114928697 h 47"/>
                  <a:gd name="T28" fmla="*/ 246071616 w 27"/>
                  <a:gd name="T29" fmla="*/ 133055004 h 47"/>
                  <a:gd name="T30" fmla="*/ 181081957 w 27"/>
                  <a:gd name="T31" fmla="*/ 198543463 h 47"/>
                  <a:gd name="T32" fmla="*/ 196568928 w 27"/>
                  <a:gd name="T33" fmla="*/ 313483420 h 47"/>
                  <a:gd name="T34" fmla="*/ 181081957 w 27"/>
                  <a:gd name="T35" fmla="*/ 480711430 h 47"/>
                  <a:gd name="T36" fmla="*/ 114032344 w 27"/>
                  <a:gd name="T37" fmla="*/ 496369943 h 47"/>
                  <a:gd name="T38" fmla="*/ 49042596 w 27"/>
                  <a:gd name="T39" fmla="*/ 446538881 h 47"/>
                  <a:gd name="T40" fmla="*/ 82995143 w 27"/>
                  <a:gd name="T41" fmla="*/ 496369943 h 47"/>
                  <a:gd name="T42" fmla="*/ 64602084 w 27"/>
                  <a:gd name="T43" fmla="*/ 530153342 h 47"/>
                  <a:gd name="T44" fmla="*/ 82995143 w 27"/>
                  <a:gd name="T45" fmla="*/ 545810232 h 47"/>
                  <a:gd name="T46" fmla="*/ 15550109 w 27"/>
                  <a:gd name="T47" fmla="*/ 579983187 h 47"/>
                  <a:gd name="T48" fmla="*/ 64602084 w 27"/>
                  <a:gd name="T49" fmla="*/ 645081988 h 47"/>
                  <a:gd name="T50" fmla="*/ 82995143 w 27"/>
                  <a:gd name="T51" fmla="*/ 713039560 h 47"/>
                  <a:gd name="T52" fmla="*/ 181081957 w 27"/>
                  <a:gd name="T53" fmla="*/ 728696450 h 47"/>
                  <a:gd name="T54" fmla="*/ 310603096 w 27"/>
                  <a:gd name="T55" fmla="*/ 762480255 h 47"/>
                  <a:gd name="T56" fmla="*/ 393598113 w 27"/>
                  <a:gd name="T57" fmla="*/ 744352933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47"/>
                  <a:gd name="T89" fmla="*/ 27 w 27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47">
                    <a:moveTo>
                      <a:pt x="24" y="45"/>
                    </a:moveTo>
                    <a:cubicBezTo>
                      <a:pt x="21" y="42"/>
                      <a:pt x="20" y="40"/>
                      <a:pt x="20" y="38"/>
                    </a:cubicBezTo>
                    <a:cubicBezTo>
                      <a:pt x="20" y="35"/>
                      <a:pt x="24" y="38"/>
                      <a:pt x="24" y="39"/>
                    </a:cubicBezTo>
                    <a:cubicBezTo>
                      <a:pt x="25" y="35"/>
                      <a:pt x="25" y="31"/>
                      <a:pt x="27" y="27"/>
                    </a:cubicBezTo>
                    <a:cubicBezTo>
                      <a:pt x="27" y="24"/>
                      <a:pt x="20" y="20"/>
                      <a:pt x="20" y="20"/>
                    </a:cubicBezTo>
                    <a:cubicBezTo>
                      <a:pt x="21" y="18"/>
                      <a:pt x="24" y="18"/>
                      <a:pt x="24" y="16"/>
                    </a:cubicBezTo>
                    <a:cubicBezTo>
                      <a:pt x="25" y="14"/>
                      <a:pt x="21" y="12"/>
                      <a:pt x="23" y="10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20" y="3"/>
                      <a:pt x="21" y="1"/>
                      <a:pt x="19" y="1"/>
                    </a:cubicBezTo>
                    <a:cubicBezTo>
                      <a:pt x="16" y="2"/>
                      <a:pt x="16" y="0"/>
                      <a:pt x="15" y="0"/>
                    </a:cubicBezTo>
                    <a:cubicBezTo>
                      <a:pt x="14" y="0"/>
                      <a:pt x="13" y="1"/>
                      <a:pt x="13" y="1"/>
                    </a:cubicBezTo>
                    <a:cubicBezTo>
                      <a:pt x="13" y="3"/>
                      <a:pt x="13" y="4"/>
                      <a:pt x="13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5" y="9"/>
                      <a:pt x="12" y="10"/>
                      <a:pt x="11" y="12"/>
                    </a:cubicBezTo>
                    <a:cubicBezTo>
                      <a:pt x="11" y="15"/>
                      <a:pt x="12" y="16"/>
                      <a:pt x="12" y="19"/>
                    </a:cubicBezTo>
                    <a:cubicBezTo>
                      <a:pt x="11" y="22"/>
                      <a:pt x="13" y="29"/>
                      <a:pt x="11" y="29"/>
                    </a:cubicBezTo>
                    <a:cubicBezTo>
                      <a:pt x="10" y="30"/>
                      <a:pt x="9" y="29"/>
                      <a:pt x="7" y="30"/>
                    </a:cubicBezTo>
                    <a:cubicBezTo>
                      <a:pt x="5" y="29"/>
                      <a:pt x="5" y="27"/>
                      <a:pt x="3" y="27"/>
                    </a:cubicBezTo>
                    <a:cubicBezTo>
                      <a:pt x="3" y="28"/>
                      <a:pt x="5" y="29"/>
                      <a:pt x="5" y="30"/>
                    </a:cubicBezTo>
                    <a:cubicBezTo>
                      <a:pt x="5" y="31"/>
                      <a:pt x="4" y="31"/>
                      <a:pt x="4" y="32"/>
                    </a:cubicBezTo>
                    <a:cubicBezTo>
                      <a:pt x="3" y="33"/>
                      <a:pt x="5" y="32"/>
                      <a:pt x="5" y="33"/>
                    </a:cubicBezTo>
                    <a:cubicBezTo>
                      <a:pt x="5" y="34"/>
                      <a:pt x="2" y="34"/>
                      <a:pt x="1" y="35"/>
                    </a:cubicBezTo>
                    <a:cubicBezTo>
                      <a:pt x="0" y="38"/>
                      <a:pt x="3" y="38"/>
                      <a:pt x="4" y="39"/>
                    </a:cubicBezTo>
                    <a:cubicBezTo>
                      <a:pt x="4" y="40"/>
                      <a:pt x="4" y="42"/>
                      <a:pt x="5" y="43"/>
                    </a:cubicBezTo>
                    <a:cubicBezTo>
                      <a:pt x="7" y="44"/>
                      <a:pt x="8" y="44"/>
                      <a:pt x="11" y="44"/>
                    </a:cubicBezTo>
                    <a:cubicBezTo>
                      <a:pt x="16" y="47"/>
                      <a:pt x="15" y="47"/>
                      <a:pt x="19" y="46"/>
                    </a:cubicBezTo>
                    <a:cubicBezTo>
                      <a:pt x="21" y="47"/>
                      <a:pt x="23" y="47"/>
                      <a:pt x="24" y="45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" name="Freeform 91"/>
              <p:cNvSpPr>
                <a:spLocks/>
              </p:cNvSpPr>
              <p:nvPr/>
            </p:nvSpPr>
            <p:spPr bwMode="auto">
              <a:xfrm>
                <a:off x="13" y="2457"/>
                <a:ext cx="221" cy="304"/>
              </a:xfrm>
              <a:custGeom>
                <a:avLst/>
                <a:gdLst>
                  <a:gd name="T0" fmla="*/ 447396953 w 35"/>
                  <a:gd name="T1" fmla="*/ 98483986 h 48"/>
                  <a:gd name="T2" fmla="*/ 429389629 w 35"/>
                  <a:gd name="T3" fmla="*/ 64602082 h 48"/>
                  <a:gd name="T4" fmla="*/ 399416990 w 35"/>
                  <a:gd name="T5" fmla="*/ 82995140 h 48"/>
                  <a:gd name="T6" fmla="*/ 351369035 w 35"/>
                  <a:gd name="T7" fmla="*/ 15550108 h 48"/>
                  <a:gd name="T8" fmla="*/ 318546483 w 35"/>
                  <a:gd name="T9" fmla="*/ 49042594 h 48"/>
                  <a:gd name="T10" fmla="*/ 318546483 w 35"/>
                  <a:gd name="T11" fmla="*/ 82995140 h 48"/>
                  <a:gd name="T12" fmla="*/ 303330172 w 35"/>
                  <a:gd name="T13" fmla="*/ 181081950 h 48"/>
                  <a:gd name="T14" fmla="*/ 288123964 w 35"/>
                  <a:gd name="T15" fmla="*/ 132037747 h 48"/>
                  <a:gd name="T16" fmla="*/ 255350310 w 35"/>
                  <a:gd name="T17" fmla="*/ 147526644 h 48"/>
                  <a:gd name="T18" fmla="*/ 240144102 w 35"/>
                  <a:gd name="T19" fmla="*/ 114032340 h 48"/>
                  <a:gd name="T20" fmla="*/ 207311700 w 35"/>
                  <a:gd name="T21" fmla="*/ 132037747 h 48"/>
                  <a:gd name="T22" fmla="*/ 174479449 w 35"/>
                  <a:gd name="T23" fmla="*/ 132037747 h 48"/>
                  <a:gd name="T24" fmla="*/ 128849309 w 35"/>
                  <a:gd name="T25" fmla="*/ 181081950 h 48"/>
                  <a:gd name="T26" fmla="*/ 96016830 w 35"/>
                  <a:gd name="T27" fmla="*/ 132037747 h 48"/>
                  <a:gd name="T28" fmla="*/ 48038749 w 35"/>
                  <a:gd name="T29" fmla="*/ 114032340 h 48"/>
                  <a:gd name="T30" fmla="*/ 48038749 w 35"/>
                  <a:gd name="T31" fmla="*/ 49042594 h 48"/>
                  <a:gd name="T32" fmla="*/ 0 w 35"/>
                  <a:gd name="T33" fmla="*/ 132037747 h 48"/>
                  <a:gd name="T34" fmla="*/ 0 w 35"/>
                  <a:gd name="T35" fmla="*/ 246071404 h 48"/>
                  <a:gd name="T36" fmla="*/ 32832188 w 35"/>
                  <a:gd name="T37" fmla="*/ 541124895 h 48"/>
                  <a:gd name="T38" fmla="*/ 15206290 w 35"/>
                  <a:gd name="T39" fmla="*/ 673162591 h 48"/>
                  <a:gd name="T40" fmla="*/ 111234480 w 35"/>
                  <a:gd name="T41" fmla="*/ 771258901 h 48"/>
                  <a:gd name="T42" fmla="*/ 144057133 w 35"/>
                  <a:gd name="T43" fmla="*/ 722204666 h 48"/>
                  <a:gd name="T44" fmla="*/ 192105391 w 35"/>
                  <a:gd name="T45" fmla="*/ 704199360 h 48"/>
                  <a:gd name="T46" fmla="*/ 222518261 w 35"/>
                  <a:gd name="T47" fmla="*/ 688711984 h 48"/>
                  <a:gd name="T48" fmla="*/ 255350310 w 35"/>
                  <a:gd name="T49" fmla="*/ 786807889 h 48"/>
                  <a:gd name="T50" fmla="*/ 318546483 w 35"/>
                  <a:gd name="T51" fmla="*/ 737764597 h 48"/>
                  <a:gd name="T52" fmla="*/ 351369035 w 35"/>
                  <a:gd name="T53" fmla="*/ 673162591 h 48"/>
                  <a:gd name="T54" fmla="*/ 384201286 w 35"/>
                  <a:gd name="T55" fmla="*/ 673162591 h 48"/>
                  <a:gd name="T56" fmla="*/ 399416990 w 35"/>
                  <a:gd name="T57" fmla="*/ 639221205 h 48"/>
                  <a:gd name="T58" fmla="*/ 429389629 w 35"/>
                  <a:gd name="T59" fmla="*/ 590166564 h 48"/>
                  <a:gd name="T60" fmla="*/ 447396953 w 35"/>
                  <a:gd name="T61" fmla="*/ 476134985 h 48"/>
                  <a:gd name="T62" fmla="*/ 510260540 w 35"/>
                  <a:gd name="T63" fmla="*/ 507242687 h 48"/>
                  <a:gd name="T64" fmla="*/ 525476649 w 35"/>
                  <a:gd name="T65" fmla="*/ 491694510 h 48"/>
                  <a:gd name="T66" fmla="*/ 558238584 w 35"/>
                  <a:gd name="T67" fmla="*/ 427090478 h 48"/>
                  <a:gd name="T68" fmla="*/ 495435614 w 35"/>
                  <a:gd name="T69" fmla="*/ 359655496 h 48"/>
                  <a:gd name="T70" fmla="*/ 510260540 w 35"/>
                  <a:gd name="T71" fmla="*/ 310603085 h 48"/>
                  <a:gd name="T72" fmla="*/ 558238584 w 35"/>
                  <a:gd name="T73" fmla="*/ 261558781 h 48"/>
                  <a:gd name="T74" fmla="*/ 525476649 w 35"/>
                  <a:gd name="T75" fmla="*/ 212128650 h 48"/>
                  <a:gd name="T76" fmla="*/ 447396953 w 35"/>
                  <a:gd name="T77" fmla="*/ 181081950 h 48"/>
                  <a:gd name="T78" fmla="*/ 462603363 w 35"/>
                  <a:gd name="T79" fmla="*/ 147526644 h 48"/>
                  <a:gd name="T80" fmla="*/ 447396953 w 35"/>
                  <a:gd name="T81" fmla="*/ 98483986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"/>
                  <a:gd name="T124" fmla="*/ 0 h 48"/>
                  <a:gd name="T125" fmla="*/ 35 w 35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" h="48">
                    <a:moveTo>
                      <a:pt x="28" y="6"/>
                    </a:moveTo>
                    <a:cubicBezTo>
                      <a:pt x="28" y="5"/>
                      <a:pt x="27" y="5"/>
                      <a:pt x="27" y="4"/>
                    </a:cubicBezTo>
                    <a:cubicBezTo>
                      <a:pt x="26" y="4"/>
                      <a:pt x="26" y="6"/>
                      <a:pt x="25" y="5"/>
                    </a:cubicBezTo>
                    <a:cubicBezTo>
                      <a:pt x="24" y="3"/>
                      <a:pt x="23" y="3"/>
                      <a:pt x="22" y="1"/>
                    </a:cubicBezTo>
                    <a:cubicBezTo>
                      <a:pt x="20" y="0"/>
                      <a:pt x="22" y="2"/>
                      <a:pt x="20" y="3"/>
                    </a:cubicBezTo>
                    <a:cubicBezTo>
                      <a:pt x="19" y="4"/>
                      <a:pt x="19" y="5"/>
                      <a:pt x="20" y="5"/>
                    </a:cubicBezTo>
                    <a:cubicBezTo>
                      <a:pt x="20" y="7"/>
                      <a:pt x="20" y="9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7" y="8"/>
                      <a:pt x="17" y="8"/>
                      <a:pt x="16" y="9"/>
                    </a:cubicBezTo>
                    <a:cubicBezTo>
                      <a:pt x="16" y="8"/>
                      <a:pt x="16" y="7"/>
                      <a:pt x="15" y="7"/>
                    </a:cubicBezTo>
                    <a:cubicBezTo>
                      <a:pt x="15" y="7"/>
                      <a:pt x="14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0" y="8"/>
                      <a:pt x="10" y="10"/>
                      <a:pt x="8" y="11"/>
                    </a:cubicBezTo>
                    <a:cubicBezTo>
                      <a:pt x="7" y="10"/>
                      <a:pt x="7" y="9"/>
                      <a:pt x="6" y="8"/>
                    </a:cubicBezTo>
                    <a:cubicBezTo>
                      <a:pt x="5" y="8"/>
                      <a:pt x="3" y="7"/>
                      <a:pt x="3" y="7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0" y="2"/>
                      <a:pt x="0" y="4"/>
                      <a:pt x="0" y="8"/>
                    </a:cubicBezTo>
                    <a:cubicBezTo>
                      <a:pt x="0" y="10"/>
                      <a:pt x="0" y="13"/>
                      <a:pt x="0" y="15"/>
                    </a:cubicBezTo>
                    <a:cubicBezTo>
                      <a:pt x="0" y="21"/>
                      <a:pt x="1" y="27"/>
                      <a:pt x="2" y="33"/>
                    </a:cubicBezTo>
                    <a:cubicBezTo>
                      <a:pt x="1" y="36"/>
                      <a:pt x="0" y="39"/>
                      <a:pt x="1" y="41"/>
                    </a:cubicBezTo>
                    <a:cubicBezTo>
                      <a:pt x="3" y="40"/>
                      <a:pt x="5" y="44"/>
                      <a:pt x="7" y="47"/>
                    </a:cubicBezTo>
                    <a:cubicBezTo>
                      <a:pt x="7" y="45"/>
                      <a:pt x="8" y="44"/>
                      <a:pt x="9" y="44"/>
                    </a:cubicBezTo>
                    <a:cubicBezTo>
                      <a:pt x="9" y="43"/>
                      <a:pt x="11" y="43"/>
                      <a:pt x="12" y="43"/>
                    </a:cubicBezTo>
                    <a:cubicBezTo>
                      <a:pt x="13" y="42"/>
                      <a:pt x="13" y="41"/>
                      <a:pt x="14" y="42"/>
                    </a:cubicBezTo>
                    <a:cubicBezTo>
                      <a:pt x="16" y="43"/>
                      <a:pt x="13" y="47"/>
                      <a:pt x="16" y="48"/>
                    </a:cubicBezTo>
                    <a:cubicBezTo>
                      <a:pt x="18" y="48"/>
                      <a:pt x="19" y="46"/>
                      <a:pt x="20" y="45"/>
                    </a:cubicBezTo>
                    <a:cubicBezTo>
                      <a:pt x="21" y="44"/>
                      <a:pt x="21" y="42"/>
                      <a:pt x="22" y="41"/>
                    </a:cubicBezTo>
                    <a:cubicBezTo>
                      <a:pt x="23" y="41"/>
                      <a:pt x="24" y="42"/>
                      <a:pt x="24" y="41"/>
                    </a:cubicBezTo>
                    <a:cubicBezTo>
                      <a:pt x="25" y="41"/>
                      <a:pt x="25" y="40"/>
                      <a:pt x="25" y="39"/>
                    </a:cubicBezTo>
                    <a:cubicBezTo>
                      <a:pt x="26" y="38"/>
                      <a:pt x="27" y="37"/>
                      <a:pt x="27" y="36"/>
                    </a:cubicBezTo>
                    <a:cubicBezTo>
                      <a:pt x="27" y="33"/>
                      <a:pt x="26" y="31"/>
                      <a:pt x="28" y="29"/>
                    </a:cubicBezTo>
                    <a:cubicBezTo>
                      <a:pt x="29" y="28"/>
                      <a:pt x="31" y="32"/>
                      <a:pt x="32" y="31"/>
                    </a:cubicBezTo>
                    <a:cubicBezTo>
                      <a:pt x="32" y="31"/>
                      <a:pt x="31" y="30"/>
                      <a:pt x="33" y="30"/>
                    </a:cubicBezTo>
                    <a:cubicBezTo>
                      <a:pt x="34" y="28"/>
                      <a:pt x="35" y="27"/>
                      <a:pt x="35" y="26"/>
                    </a:cubicBezTo>
                    <a:cubicBezTo>
                      <a:pt x="34" y="24"/>
                      <a:pt x="32" y="25"/>
                      <a:pt x="31" y="22"/>
                    </a:cubicBezTo>
                    <a:cubicBezTo>
                      <a:pt x="31" y="22"/>
                      <a:pt x="32" y="20"/>
                      <a:pt x="32" y="19"/>
                    </a:cubicBezTo>
                    <a:cubicBezTo>
                      <a:pt x="33" y="18"/>
                      <a:pt x="34" y="17"/>
                      <a:pt x="35" y="16"/>
                    </a:cubicBezTo>
                    <a:cubicBezTo>
                      <a:pt x="34" y="15"/>
                      <a:pt x="34" y="14"/>
                      <a:pt x="33" y="13"/>
                    </a:cubicBezTo>
                    <a:cubicBezTo>
                      <a:pt x="32" y="12"/>
                      <a:pt x="28" y="12"/>
                      <a:pt x="28" y="11"/>
                    </a:cubicBezTo>
                    <a:cubicBezTo>
                      <a:pt x="27" y="9"/>
                      <a:pt x="29" y="10"/>
                      <a:pt x="29" y="9"/>
                    </a:cubicBezTo>
                    <a:cubicBezTo>
                      <a:pt x="29" y="8"/>
                      <a:pt x="29" y="7"/>
                      <a:pt x="28" y="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Freeform 92"/>
              <p:cNvSpPr>
                <a:spLocks/>
              </p:cNvSpPr>
              <p:nvPr/>
            </p:nvSpPr>
            <p:spPr bwMode="auto">
              <a:xfrm>
                <a:off x="374" y="2394"/>
                <a:ext cx="335" cy="329"/>
              </a:xfrm>
              <a:custGeom>
                <a:avLst/>
                <a:gdLst>
                  <a:gd name="T0" fmla="*/ 611489457 w 53"/>
                  <a:gd name="T1" fmla="*/ 829510797 h 52"/>
                  <a:gd name="T2" fmla="*/ 644519993 w 53"/>
                  <a:gd name="T3" fmla="*/ 731686675 h 52"/>
                  <a:gd name="T4" fmla="*/ 789599172 w 53"/>
                  <a:gd name="T5" fmla="*/ 698463556 h 52"/>
                  <a:gd name="T6" fmla="*/ 853300023 w 53"/>
                  <a:gd name="T7" fmla="*/ 683004002 h 52"/>
                  <a:gd name="T8" fmla="*/ 820269285 w 53"/>
                  <a:gd name="T9" fmla="*/ 600641053 h 52"/>
                  <a:gd name="T10" fmla="*/ 820269285 w 53"/>
                  <a:gd name="T11" fmla="*/ 536495182 h 52"/>
                  <a:gd name="T12" fmla="*/ 771863038 w 53"/>
                  <a:gd name="T13" fmla="*/ 536495182 h 52"/>
                  <a:gd name="T14" fmla="*/ 723527179 w 53"/>
                  <a:gd name="T15" fmla="*/ 487811295 h 52"/>
                  <a:gd name="T16" fmla="*/ 692856661 w 53"/>
                  <a:gd name="T17" fmla="*/ 423666943 h 52"/>
                  <a:gd name="T18" fmla="*/ 771863038 w 53"/>
                  <a:gd name="T19" fmla="*/ 341313712 h 52"/>
                  <a:gd name="T20" fmla="*/ 741253604 w 53"/>
                  <a:gd name="T21" fmla="*/ 259336654 h 52"/>
                  <a:gd name="T22" fmla="*/ 675129427 w 53"/>
                  <a:gd name="T23" fmla="*/ 228476058 h 52"/>
                  <a:gd name="T24" fmla="*/ 659825721 w 53"/>
                  <a:gd name="T25" fmla="*/ 195191138 h 52"/>
                  <a:gd name="T26" fmla="*/ 611489457 w 53"/>
                  <a:gd name="T27" fmla="*/ 195191138 h 52"/>
                  <a:gd name="T28" fmla="*/ 580809635 w 53"/>
                  <a:gd name="T29" fmla="*/ 112827885 h 52"/>
                  <a:gd name="T30" fmla="*/ 484075619 w 53"/>
                  <a:gd name="T31" fmla="*/ 64144023 h 52"/>
                  <a:gd name="T32" fmla="*/ 402638533 w 53"/>
                  <a:gd name="T33" fmla="*/ 0 h 52"/>
                  <a:gd name="T34" fmla="*/ 354302067 w 53"/>
                  <a:gd name="T35" fmla="*/ 81976982 h 52"/>
                  <a:gd name="T36" fmla="*/ 290601216 w 53"/>
                  <a:gd name="T37" fmla="*/ 97367952 h 52"/>
                  <a:gd name="T38" fmla="*/ 272491096 w 53"/>
                  <a:gd name="T39" fmla="*/ 243875278 h 52"/>
                  <a:gd name="T40" fmla="*/ 224084444 w 53"/>
                  <a:gd name="T41" fmla="*/ 277169866 h 52"/>
                  <a:gd name="T42" fmla="*/ 145077915 w 53"/>
                  <a:gd name="T43" fmla="*/ 423666943 h 52"/>
                  <a:gd name="T44" fmla="*/ 63701028 w 53"/>
                  <a:gd name="T45" fmla="*/ 423666943 h 52"/>
                  <a:gd name="T46" fmla="*/ 48336327 w 53"/>
                  <a:gd name="T47" fmla="*/ 454527843 h 52"/>
                  <a:gd name="T48" fmla="*/ 15305634 w 53"/>
                  <a:gd name="T49" fmla="*/ 487811295 h 52"/>
                  <a:gd name="T50" fmla="*/ 48336327 w 53"/>
                  <a:gd name="T51" fmla="*/ 551956760 h 52"/>
                  <a:gd name="T52" fmla="*/ 0 w 53"/>
                  <a:gd name="T53" fmla="*/ 616039463 h 52"/>
                  <a:gd name="T54" fmla="*/ 63701028 w 53"/>
                  <a:gd name="T55" fmla="*/ 713853058 h 52"/>
                  <a:gd name="T56" fmla="*/ 129774007 w 53"/>
                  <a:gd name="T57" fmla="*/ 683004002 h 52"/>
                  <a:gd name="T58" fmla="*/ 193475061 w 53"/>
                  <a:gd name="T59" fmla="*/ 713853058 h 52"/>
                  <a:gd name="T60" fmla="*/ 224084444 w 53"/>
                  <a:gd name="T61" fmla="*/ 683004002 h 52"/>
                  <a:gd name="T62" fmla="*/ 272491096 w 53"/>
                  <a:gd name="T63" fmla="*/ 731686675 h 52"/>
                  <a:gd name="T64" fmla="*/ 320827562 w 53"/>
                  <a:gd name="T65" fmla="*/ 713853058 h 52"/>
                  <a:gd name="T66" fmla="*/ 320827562 w 53"/>
                  <a:gd name="T67" fmla="*/ 713853058 h 52"/>
                  <a:gd name="T68" fmla="*/ 320827562 w 53"/>
                  <a:gd name="T69" fmla="*/ 713853058 h 52"/>
                  <a:gd name="T70" fmla="*/ 354302067 w 53"/>
                  <a:gd name="T71" fmla="*/ 698463556 h 52"/>
                  <a:gd name="T72" fmla="*/ 418014245 w 53"/>
                  <a:gd name="T73" fmla="*/ 713853058 h 52"/>
                  <a:gd name="T74" fmla="*/ 466350408 w 53"/>
                  <a:gd name="T75" fmla="*/ 762537350 h 52"/>
                  <a:gd name="T76" fmla="*/ 499381348 w 53"/>
                  <a:gd name="T77" fmla="*/ 780442638 h 52"/>
                  <a:gd name="T78" fmla="*/ 514746542 w 53"/>
                  <a:gd name="T79" fmla="*/ 844970756 h 52"/>
                  <a:gd name="T80" fmla="*/ 611489457 w 53"/>
                  <a:gd name="T81" fmla="*/ 829510797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52"/>
                  <a:gd name="T125" fmla="*/ 53 w 53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52">
                    <a:moveTo>
                      <a:pt x="38" y="51"/>
                    </a:moveTo>
                    <a:cubicBezTo>
                      <a:pt x="40" y="49"/>
                      <a:pt x="41" y="48"/>
                      <a:pt x="40" y="45"/>
                    </a:cubicBezTo>
                    <a:cubicBezTo>
                      <a:pt x="40" y="42"/>
                      <a:pt x="45" y="43"/>
                      <a:pt x="49" y="43"/>
                    </a:cubicBezTo>
                    <a:cubicBezTo>
                      <a:pt x="50" y="42"/>
                      <a:pt x="51" y="41"/>
                      <a:pt x="53" y="42"/>
                    </a:cubicBezTo>
                    <a:cubicBezTo>
                      <a:pt x="53" y="40"/>
                      <a:pt x="51" y="38"/>
                      <a:pt x="51" y="37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49" y="33"/>
                      <a:pt x="49" y="34"/>
                      <a:pt x="48" y="33"/>
                    </a:cubicBezTo>
                    <a:cubicBezTo>
                      <a:pt x="46" y="33"/>
                      <a:pt x="47" y="31"/>
                      <a:pt x="45" y="30"/>
                    </a:cubicBezTo>
                    <a:cubicBezTo>
                      <a:pt x="44" y="29"/>
                      <a:pt x="42" y="28"/>
                      <a:pt x="43" y="26"/>
                    </a:cubicBezTo>
                    <a:cubicBezTo>
                      <a:pt x="44" y="24"/>
                      <a:pt x="47" y="23"/>
                      <a:pt x="48" y="21"/>
                    </a:cubicBezTo>
                    <a:cubicBezTo>
                      <a:pt x="48" y="19"/>
                      <a:pt x="47" y="18"/>
                      <a:pt x="46" y="16"/>
                    </a:cubicBezTo>
                    <a:cubicBezTo>
                      <a:pt x="44" y="13"/>
                      <a:pt x="43" y="15"/>
                      <a:pt x="42" y="14"/>
                    </a:cubicBezTo>
                    <a:cubicBezTo>
                      <a:pt x="41" y="14"/>
                      <a:pt x="41" y="12"/>
                      <a:pt x="41" y="12"/>
                    </a:cubicBezTo>
                    <a:cubicBezTo>
                      <a:pt x="40" y="12"/>
                      <a:pt x="39" y="13"/>
                      <a:pt x="38" y="12"/>
                    </a:cubicBezTo>
                    <a:cubicBezTo>
                      <a:pt x="37" y="11"/>
                      <a:pt x="40" y="10"/>
                      <a:pt x="36" y="7"/>
                    </a:cubicBezTo>
                    <a:cubicBezTo>
                      <a:pt x="34" y="6"/>
                      <a:pt x="31" y="5"/>
                      <a:pt x="30" y="4"/>
                    </a:cubicBezTo>
                    <a:cubicBezTo>
                      <a:pt x="28" y="2"/>
                      <a:pt x="27" y="0"/>
                      <a:pt x="25" y="0"/>
                    </a:cubicBezTo>
                    <a:cubicBezTo>
                      <a:pt x="23" y="1"/>
                      <a:pt x="24" y="4"/>
                      <a:pt x="22" y="5"/>
                    </a:cubicBezTo>
                    <a:cubicBezTo>
                      <a:pt x="21" y="5"/>
                      <a:pt x="20" y="5"/>
                      <a:pt x="18" y="6"/>
                    </a:cubicBezTo>
                    <a:cubicBezTo>
                      <a:pt x="19" y="9"/>
                      <a:pt x="19" y="13"/>
                      <a:pt x="17" y="15"/>
                    </a:cubicBezTo>
                    <a:cubicBezTo>
                      <a:pt x="16" y="17"/>
                      <a:pt x="15" y="16"/>
                      <a:pt x="14" y="17"/>
                    </a:cubicBezTo>
                    <a:cubicBezTo>
                      <a:pt x="14" y="20"/>
                      <a:pt x="12" y="27"/>
                      <a:pt x="9" y="26"/>
                    </a:cubicBezTo>
                    <a:cubicBezTo>
                      <a:pt x="7" y="26"/>
                      <a:pt x="6" y="25"/>
                      <a:pt x="4" y="26"/>
                    </a:cubicBezTo>
                    <a:cubicBezTo>
                      <a:pt x="3" y="26"/>
                      <a:pt x="3" y="27"/>
                      <a:pt x="3" y="28"/>
                    </a:cubicBezTo>
                    <a:cubicBezTo>
                      <a:pt x="2" y="30"/>
                      <a:pt x="1" y="29"/>
                      <a:pt x="1" y="30"/>
                    </a:cubicBezTo>
                    <a:cubicBezTo>
                      <a:pt x="0" y="31"/>
                      <a:pt x="3" y="31"/>
                      <a:pt x="3" y="34"/>
                    </a:cubicBezTo>
                    <a:cubicBezTo>
                      <a:pt x="2" y="36"/>
                      <a:pt x="1" y="35"/>
                      <a:pt x="0" y="38"/>
                    </a:cubicBezTo>
                    <a:cubicBezTo>
                      <a:pt x="0" y="39"/>
                      <a:pt x="5" y="42"/>
                      <a:pt x="4" y="44"/>
                    </a:cubicBezTo>
                    <a:cubicBezTo>
                      <a:pt x="4" y="44"/>
                      <a:pt x="6" y="42"/>
                      <a:pt x="8" y="42"/>
                    </a:cubicBezTo>
                    <a:cubicBezTo>
                      <a:pt x="9" y="42"/>
                      <a:pt x="11" y="44"/>
                      <a:pt x="12" y="44"/>
                    </a:cubicBezTo>
                    <a:cubicBezTo>
                      <a:pt x="14" y="44"/>
                      <a:pt x="14" y="42"/>
                      <a:pt x="14" y="42"/>
                    </a:cubicBezTo>
                    <a:cubicBezTo>
                      <a:pt x="15" y="42"/>
                      <a:pt x="15" y="45"/>
                      <a:pt x="17" y="45"/>
                    </a:cubicBezTo>
                    <a:cubicBezTo>
                      <a:pt x="18" y="46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2" y="43"/>
                    </a:cubicBezTo>
                    <a:cubicBezTo>
                      <a:pt x="23" y="43"/>
                      <a:pt x="23" y="45"/>
                      <a:pt x="26" y="44"/>
                    </a:cubicBezTo>
                    <a:cubicBezTo>
                      <a:pt x="28" y="44"/>
                      <a:pt x="27" y="46"/>
                      <a:pt x="29" y="47"/>
                    </a:cubicBezTo>
                    <a:cubicBezTo>
                      <a:pt x="30" y="47"/>
                      <a:pt x="31" y="47"/>
                      <a:pt x="31" y="48"/>
                    </a:cubicBezTo>
                    <a:cubicBezTo>
                      <a:pt x="32" y="49"/>
                      <a:pt x="32" y="50"/>
                      <a:pt x="32" y="52"/>
                    </a:cubicBezTo>
                    <a:cubicBezTo>
                      <a:pt x="32" y="52"/>
                      <a:pt x="37" y="52"/>
                      <a:pt x="38" y="51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3" name="Freeform 93"/>
              <p:cNvSpPr>
                <a:spLocks/>
              </p:cNvSpPr>
              <p:nvPr/>
            </p:nvSpPr>
            <p:spPr bwMode="auto">
              <a:xfrm>
                <a:off x="184" y="2413"/>
                <a:ext cx="310" cy="335"/>
              </a:xfrm>
              <a:custGeom>
                <a:avLst/>
                <a:gdLst>
                  <a:gd name="T0" fmla="*/ 536298315 w 49"/>
                  <a:gd name="T1" fmla="*/ 0 h 53"/>
                  <a:gd name="T2" fmla="*/ 503024216 w 49"/>
                  <a:gd name="T3" fmla="*/ 33030927 h 53"/>
                  <a:gd name="T4" fmla="*/ 438899736 w 49"/>
                  <a:gd name="T5" fmla="*/ 48336327 h 53"/>
                  <a:gd name="T6" fmla="*/ 421072793 w 49"/>
                  <a:gd name="T7" fmla="*/ 96743143 h 53"/>
                  <a:gd name="T8" fmla="*/ 390231118 w 49"/>
                  <a:gd name="T9" fmla="*/ 81437516 h 53"/>
                  <a:gd name="T10" fmla="*/ 341177745 w 49"/>
                  <a:gd name="T11" fmla="*/ 178170950 h 53"/>
                  <a:gd name="T12" fmla="*/ 292448291 w 49"/>
                  <a:gd name="T13" fmla="*/ 160444121 h 53"/>
                  <a:gd name="T14" fmla="*/ 243779571 w 49"/>
                  <a:gd name="T15" fmla="*/ 178170950 h 53"/>
                  <a:gd name="T16" fmla="*/ 195120316 w 49"/>
                  <a:gd name="T17" fmla="*/ 112046975 h 53"/>
                  <a:gd name="T18" fmla="*/ 146451597 w 49"/>
                  <a:gd name="T19" fmla="*/ 112046975 h 53"/>
                  <a:gd name="T20" fmla="*/ 81942237 w 49"/>
                  <a:gd name="T21" fmla="*/ 81437516 h 53"/>
                  <a:gd name="T22" fmla="*/ 33273530 w 49"/>
                  <a:gd name="T23" fmla="*/ 129774007 h 53"/>
                  <a:gd name="T24" fmla="*/ 97337464 w 49"/>
                  <a:gd name="T25" fmla="*/ 193475061 h 53"/>
                  <a:gd name="T26" fmla="*/ 97337464 w 49"/>
                  <a:gd name="T27" fmla="*/ 241811274 h 53"/>
                  <a:gd name="T28" fmla="*/ 64124758 w 49"/>
                  <a:gd name="T29" fmla="*/ 224084444 h 53"/>
                  <a:gd name="T30" fmla="*/ 15385605 w 49"/>
                  <a:gd name="T31" fmla="*/ 208780283 h 53"/>
                  <a:gd name="T32" fmla="*/ 33273530 w 49"/>
                  <a:gd name="T33" fmla="*/ 257187188 h 53"/>
                  <a:gd name="T34" fmla="*/ 15385605 w 49"/>
                  <a:gd name="T35" fmla="*/ 290601216 h 53"/>
                  <a:gd name="T36" fmla="*/ 97337464 w 49"/>
                  <a:gd name="T37" fmla="*/ 320827562 h 53"/>
                  <a:gd name="T38" fmla="*/ 130995331 w 49"/>
                  <a:gd name="T39" fmla="*/ 369607593 h 53"/>
                  <a:gd name="T40" fmla="*/ 81942237 w 49"/>
                  <a:gd name="T41" fmla="*/ 418014245 h 53"/>
                  <a:gd name="T42" fmla="*/ 64124758 w 49"/>
                  <a:gd name="T43" fmla="*/ 466350408 h 53"/>
                  <a:gd name="T44" fmla="*/ 130995331 w 49"/>
                  <a:gd name="T45" fmla="*/ 532472967 h 53"/>
                  <a:gd name="T46" fmla="*/ 97337464 w 49"/>
                  <a:gd name="T47" fmla="*/ 596113745 h 53"/>
                  <a:gd name="T48" fmla="*/ 97337464 w 49"/>
                  <a:gd name="T49" fmla="*/ 596113745 h 53"/>
                  <a:gd name="T50" fmla="*/ 228393859 w 49"/>
                  <a:gd name="T51" fmla="*/ 644519993 h 53"/>
                  <a:gd name="T52" fmla="*/ 277062578 w 49"/>
                  <a:gd name="T53" fmla="*/ 629214669 h 53"/>
                  <a:gd name="T54" fmla="*/ 292448291 w 49"/>
                  <a:gd name="T55" fmla="*/ 644519993 h 53"/>
                  <a:gd name="T56" fmla="*/ 292448291 w 49"/>
                  <a:gd name="T57" fmla="*/ 692856661 h 53"/>
                  <a:gd name="T58" fmla="*/ 325731298 w 49"/>
                  <a:gd name="T59" fmla="*/ 708221046 h 53"/>
                  <a:gd name="T60" fmla="*/ 341177745 w 49"/>
                  <a:gd name="T61" fmla="*/ 789599172 h 53"/>
                  <a:gd name="T62" fmla="*/ 390231118 w 49"/>
                  <a:gd name="T63" fmla="*/ 804963557 h 53"/>
                  <a:gd name="T64" fmla="*/ 390231118 w 49"/>
                  <a:gd name="T65" fmla="*/ 838378394 h 53"/>
                  <a:gd name="T66" fmla="*/ 454355496 w 49"/>
                  <a:gd name="T67" fmla="*/ 804963557 h 53"/>
                  <a:gd name="T68" fmla="*/ 567079053 w 49"/>
                  <a:gd name="T69" fmla="*/ 771863038 h 53"/>
                  <a:gd name="T70" fmla="*/ 600352342 w 49"/>
                  <a:gd name="T71" fmla="*/ 692856661 h 53"/>
                  <a:gd name="T72" fmla="*/ 551683622 w 49"/>
                  <a:gd name="T73" fmla="*/ 692856661 h 53"/>
                  <a:gd name="T74" fmla="*/ 551683622 w 49"/>
                  <a:gd name="T75" fmla="*/ 659825721 h 53"/>
                  <a:gd name="T76" fmla="*/ 487568456 w 49"/>
                  <a:gd name="T77" fmla="*/ 563082805 h 53"/>
                  <a:gd name="T78" fmla="*/ 536298315 w 49"/>
                  <a:gd name="T79" fmla="*/ 499381348 h 53"/>
                  <a:gd name="T80" fmla="*/ 503024216 w 49"/>
                  <a:gd name="T81" fmla="*/ 435739760 h 53"/>
                  <a:gd name="T82" fmla="*/ 536298315 w 49"/>
                  <a:gd name="T83" fmla="*/ 402638533 h 53"/>
                  <a:gd name="T84" fmla="*/ 551683622 w 49"/>
                  <a:gd name="T85" fmla="*/ 369607593 h 53"/>
                  <a:gd name="T86" fmla="*/ 634021216 w 49"/>
                  <a:gd name="T87" fmla="*/ 369607593 h 53"/>
                  <a:gd name="T88" fmla="*/ 713530194 w 49"/>
                  <a:gd name="T89" fmla="*/ 224084444 h 53"/>
                  <a:gd name="T90" fmla="*/ 762259243 w 49"/>
                  <a:gd name="T91" fmla="*/ 193475061 h 53"/>
                  <a:gd name="T92" fmla="*/ 780088110 w 49"/>
                  <a:gd name="T93" fmla="*/ 48336327 h 53"/>
                  <a:gd name="T94" fmla="*/ 780088110 w 49"/>
                  <a:gd name="T95" fmla="*/ 48336327 h 53"/>
                  <a:gd name="T96" fmla="*/ 664861475 w 49"/>
                  <a:gd name="T97" fmla="*/ 63701028 h 53"/>
                  <a:gd name="T98" fmla="*/ 536298315 w 49"/>
                  <a:gd name="T99" fmla="*/ 0 h 53"/>
                  <a:gd name="T100" fmla="*/ 536298315 w 49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"/>
                  <a:gd name="T154" fmla="*/ 0 h 53"/>
                  <a:gd name="T155" fmla="*/ 49 w 4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" h="53">
                    <a:moveTo>
                      <a:pt x="33" y="0"/>
                    </a:moveTo>
                    <a:cubicBezTo>
                      <a:pt x="32" y="1"/>
                      <a:pt x="31" y="2"/>
                      <a:pt x="31" y="2"/>
                    </a:cubicBezTo>
                    <a:cubicBezTo>
                      <a:pt x="29" y="4"/>
                      <a:pt x="28" y="2"/>
                      <a:pt x="27" y="3"/>
                    </a:cubicBezTo>
                    <a:cubicBezTo>
                      <a:pt x="27" y="4"/>
                      <a:pt x="28" y="5"/>
                      <a:pt x="26" y="6"/>
                    </a:cubicBezTo>
                    <a:cubicBezTo>
                      <a:pt x="25" y="7"/>
                      <a:pt x="25" y="4"/>
                      <a:pt x="24" y="5"/>
                    </a:cubicBezTo>
                    <a:cubicBezTo>
                      <a:pt x="22" y="6"/>
                      <a:pt x="22" y="5"/>
                      <a:pt x="21" y="11"/>
                    </a:cubicBezTo>
                    <a:cubicBezTo>
                      <a:pt x="20" y="10"/>
                      <a:pt x="19" y="9"/>
                      <a:pt x="18" y="10"/>
                    </a:cubicBezTo>
                    <a:cubicBezTo>
                      <a:pt x="16" y="11"/>
                      <a:pt x="16" y="12"/>
                      <a:pt x="15" y="11"/>
                    </a:cubicBezTo>
                    <a:cubicBezTo>
                      <a:pt x="14" y="9"/>
                      <a:pt x="13" y="7"/>
                      <a:pt x="12" y="7"/>
                    </a:cubicBezTo>
                    <a:cubicBezTo>
                      <a:pt x="11" y="6"/>
                      <a:pt x="10" y="8"/>
                      <a:pt x="9" y="7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3" y="12"/>
                      <a:pt x="6" y="11"/>
                      <a:pt x="6" y="12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7"/>
                      <a:pt x="0" y="16"/>
                      <a:pt x="1" y="18"/>
                    </a:cubicBezTo>
                    <a:cubicBezTo>
                      <a:pt x="1" y="19"/>
                      <a:pt x="5" y="19"/>
                      <a:pt x="6" y="20"/>
                    </a:cubicBezTo>
                    <a:cubicBezTo>
                      <a:pt x="7" y="21"/>
                      <a:pt x="7" y="22"/>
                      <a:pt x="8" y="23"/>
                    </a:cubicBezTo>
                    <a:cubicBezTo>
                      <a:pt x="7" y="24"/>
                      <a:pt x="6" y="25"/>
                      <a:pt x="5" y="26"/>
                    </a:cubicBezTo>
                    <a:cubicBezTo>
                      <a:pt x="5" y="27"/>
                      <a:pt x="4" y="29"/>
                      <a:pt x="4" y="29"/>
                    </a:cubicBezTo>
                    <a:cubicBezTo>
                      <a:pt x="5" y="32"/>
                      <a:pt x="7" y="31"/>
                      <a:pt x="8" y="33"/>
                    </a:cubicBezTo>
                    <a:cubicBezTo>
                      <a:pt x="8" y="34"/>
                      <a:pt x="7" y="35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9"/>
                      <a:pt x="11" y="41"/>
                      <a:pt x="14" y="40"/>
                    </a:cubicBezTo>
                    <a:cubicBezTo>
                      <a:pt x="15" y="41"/>
                      <a:pt x="16" y="40"/>
                      <a:pt x="17" y="39"/>
                    </a:cubicBezTo>
                    <a:cubicBezTo>
                      <a:pt x="17" y="39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3"/>
                    </a:cubicBezTo>
                    <a:cubicBezTo>
                      <a:pt x="19" y="44"/>
                      <a:pt x="20" y="43"/>
                      <a:pt x="20" y="44"/>
                    </a:cubicBezTo>
                    <a:cubicBezTo>
                      <a:pt x="21" y="46"/>
                      <a:pt x="21" y="47"/>
                      <a:pt x="21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25" y="50"/>
                      <a:pt x="24" y="52"/>
                      <a:pt x="24" y="52"/>
                    </a:cubicBezTo>
                    <a:cubicBezTo>
                      <a:pt x="25" y="53"/>
                      <a:pt x="27" y="50"/>
                      <a:pt x="28" y="50"/>
                    </a:cubicBezTo>
                    <a:cubicBezTo>
                      <a:pt x="30" y="49"/>
                      <a:pt x="32" y="50"/>
                      <a:pt x="35" y="48"/>
                    </a:cubicBezTo>
                    <a:cubicBezTo>
                      <a:pt x="36" y="46"/>
                      <a:pt x="39" y="45"/>
                      <a:pt x="37" y="43"/>
                    </a:cubicBezTo>
                    <a:cubicBezTo>
                      <a:pt x="36" y="42"/>
                      <a:pt x="35" y="44"/>
                      <a:pt x="34" y="43"/>
                    </a:cubicBezTo>
                    <a:cubicBezTo>
                      <a:pt x="34" y="43"/>
                      <a:pt x="34" y="42"/>
                      <a:pt x="34" y="41"/>
                    </a:cubicBezTo>
                    <a:cubicBezTo>
                      <a:pt x="35" y="39"/>
                      <a:pt x="30" y="36"/>
                      <a:pt x="30" y="35"/>
                    </a:cubicBezTo>
                    <a:cubicBezTo>
                      <a:pt x="31" y="32"/>
                      <a:pt x="32" y="33"/>
                      <a:pt x="33" y="31"/>
                    </a:cubicBezTo>
                    <a:cubicBezTo>
                      <a:pt x="33" y="28"/>
                      <a:pt x="30" y="28"/>
                      <a:pt x="31" y="27"/>
                    </a:cubicBezTo>
                    <a:cubicBezTo>
                      <a:pt x="31" y="26"/>
                      <a:pt x="32" y="27"/>
                      <a:pt x="33" y="25"/>
                    </a:cubicBezTo>
                    <a:cubicBezTo>
                      <a:pt x="33" y="24"/>
                      <a:pt x="33" y="23"/>
                      <a:pt x="34" y="23"/>
                    </a:cubicBezTo>
                    <a:cubicBezTo>
                      <a:pt x="36" y="22"/>
                      <a:pt x="37" y="23"/>
                      <a:pt x="39" y="23"/>
                    </a:cubicBezTo>
                    <a:cubicBezTo>
                      <a:pt x="42" y="24"/>
                      <a:pt x="44" y="17"/>
                      <a:pt x="44" y="14"/>
                    </a:cubicBezTo>
                    <a:cubicBezTo>
                      <a:pt x="45" y="13"/>
                      <a:pt x="46" y="14"/>
                      <a:pt x="47" y="12"/>
                    </a:cubicBezTo>
                    <a:cubicBezTo>
                      <a:pt x="49" y="10"/>
                      <a:pt x="49" y="6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3"/>
                      <a:pt x="43" y="4"/>
                      <a:pt x="41" y="4"/>
                    </a:cubicBezTo>
                    <a:cubicBezTo>
                      <a:pt x="38" y="4"/>
                      <a:pt x="36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Freeform 94"/>
              <p:cNvSpPr>
                <a:spLocks/>
              </p:cNvSpPr>
              <p:nvPr/>
            </p:nvSpPr>
            <p:spPr bwMode="auto">
              <a:xfrm>
                <a:off x="241" y="2660"/>
                <a:ext cx="272" cy="291"/>
              </a:xfrm>
              <a:custGeom>
                <a:avLst/>
                <a:gdLst>
                  <a:gd name="T0" fmla="*/ 340809756 w 43"/>
                  <a:gd name="T1" fmla="*/ 746430846 h 46"/>
                  <a:gd name="T2" fmla="*/ 502506639 w 43"/>
                  <a:gd name="T3" fmla="*/ 697778901 h 46"/>
                  <a:gd name="T4" fmla="*/ 535694372 w 43"/>
                  <a:gd name="T5" fmla="*/ 713230743 h 46"/>
                  <a:gd name="T6" fmla="*/ 517879517 w 43"/>
                  <a:gd name="T7" fmla="*/ 648752047 h 46"/>
                  <a:gd name="T8" fmla="*/ 469257776 w 43"/>
                  <a:gd name="T9" fmla="*/ 584660002 h 46"/>
                  <a:gd name="T10" fmla="*/ 535694372 w 43"/>
                  <a:gd name="T11" fmla="*/ 551389451 h 46"/>
                  <a:gd name="T12" fmla="*/ 517879517 w 43"/>
                  <a:gd name="T13" fmla="*/ 536010081 h 46"/>
                  <a:gd name="T14" fmla="*/ 535694372 w 43"/>
                  <a:gd name="T15" fmla="*/ 502747223 h 46"/>
                  <a:gd name="T16" fmla="*/ 502506639 w 43"/>
                  <a:gd name="T17" fmla="*/ 454095278 h 46"/>
                  <a:gd name="T18" fmla="*/ 566501663 w 43"/>
                  <a:gd name="T19" fmla="*/ 502747223 h 46"/>
                  <a:gd name="T20" fmla="*/ 632998985 w 43"/>
                  <a:gd name="T21" fmla="*/ 487367448 h 46"/>
                  <a:gd name="T22" fmla="*/ 648371863 w 43"/>
                  <a:gd name="T23" fmla="*/ 325596705 h 46"/>
                  <a:gd name="T24" fmla="*/ 632998985 w 43"/>
                  <a:gd name="T25" fmla="*/ 210422941 h 46"/>
                  <a:gd name="T26" fmla="*/ 697379819 w 43"/>
                  <a:gd name="T27" fmla="*/ 146391221 h 46"/>
                  <a:gd name="T28" fmla="*/ 663745146 w 43"/>
                  <a:gd name="T29" fmla="*/ 130939481 h 46"/>
                  <a:gd name="T30" fmla="*/ 663745146 w 43"/>
                  <a:gd name="T31" fmla="*/ 33262744 h 46"/>
                  <a:gd name="T32" fmla="*/ 663745146 w 43"/>
                  <a:gd name="T33" fmla="*/ 33262744 h 46"/>
                  <a:gd name="T34" fmla="*/ 663745146 w 43"/>
                  <a:gd name="T35" fmla="*/ 33262744 h 46"/>
                  <a:gd name="T36" fmla="*/ 615123000 w 43"/>
                  <a:gd name="T37" fmla="*/ 48642291 h 46"/>
                  <a:gd name="T38" fmla="*/ 566501663 w 43"/>
                  <a:gd name="T39" fmla="*/ 0 h 46"/>
                  <a:gd name="T40" fmla="*/ 535694372 w 43"/>
                  <a:gd name="T41" fmla="*/ 33262744 h 46"/>
                  <a:gd name="T42" fmla="*/ 469257776 w 43"/>
                  <a:gd name="T43" fmla="*/ 0 h 46"/>
                  <a:gd name="T44" fmla="*/ 404806399 w 43"/>
                  <a:gd name="T45" fmla="*/ 33262744 h 46"/>
                  <a:gd name="T46" fmla="*/ 404806399 w 43"/>
                  <a:gd name="T47" fmla="*/ 64092476 h 46"/>
                  <a:gd name="T48" fmla="*/ 453884493 w 43"/>
                  <a:gd name="T49" fmla="*/ 64092476 h 46"/>
                  <a:gd name="T50" fmla="*/ 420250124 w 43"/>
                  <a:gd name="T51" fmla="*/ 146391221 h 46"/>
                  <a:gd name="T52" fmla="*/ 307562512 w 43"/>
                  <a:gd name="T53" fmla="*/ 179591425 h 46"/>
                  <a:gd name="T54" fmla="*/ 243565869 w 43"/>
                  <a:gd name="T55" fmla="*/ 210422941 h 46"/>
                  <a:gd name="T56" fmla="*/ 243565869 w 43"/>
                  <a:gd name="T57" fmla="*/ 179591425 h 46"/>
                  <a:gd name="T58" fmla="*/ 194943975 w 43"/>
                  <a:gd name="T59" fmla="*/ 161770996 h 46"/>
                  <a:gd name="T60" fmla="*/ 179500454 w 43"/>
                  <a:gd name="T61" fmla="*/ 81912854 h 46"/>
                  <a:gd name="T62" fmla="*/ 146322133 w 43"/>
                  <a:gd name="T63" fmla="*/ 64092476 h 46"/>
                  <a:gd name="T64" fmla="*/ 146322133 w 43"/>
                  <a:gd name="T65" fmla="*/ 15379566 h 46"/>
                  <a:gd name="T66" fmla="*/ 130876890 w 43"/>
                  <a:gd name="T67" fmla="*/ 0 h 46"/>
                  <a:gd name="T68" fmla="*/ 81870681 w 43"/>
                  <a:gd name="T69" fmla="*/ 15379566 h 46"/>
                  <a:gd name="T70" fmla="*/ 0 w 43"/>
                  <a:gd name="T71" fmla="*/ 15379566 h 46"/>
                  <a:gd name="T72" fmla="*/ 15373099 w 43"/>
                  <a:gd name="T73" fmla="*/ 48642291 h 46"/>
                  <a:gd name="T74" fmla="*/ 48622032 w 43"/>
                  <a:gd name="T75" fmla="*/ 81912854 h 46"/>
                  <a:gd name="T76" fmla="*/ 63995151 w 43"/>
                  <a:gd name="T77" fmla="*/ 112744446 h 46"/>
                  <a:gd name="T78" fmla="*/ 146322133 w 43"/>
                  <a:gd name="T79" fmla="*/ 130939481 h 46"/>
                  <a:gd name="T80" fmla="*/ 194943975 w 43"/>
                  <a:gd name="T81" fmla="*/ 276946379 h 46"/>
                  <a:gd name="T82" fmla="*/ 210316955 w 43"/>
                  <a:gd name="T83" fmla="*/ 420448503 h 46"/>
                  <a:gd name="T84" fmla="*/ 258938949 w 43"/>
                  <a:gd name="T85" fmla="*/ 584660002 h 46"/>
                  <a:gd name="T86" fmla="*/ 243565869 w 43"/>
                  <a:gd name="T87" fmla="*/ 600100507 h 46"/>
                  <a:gd name="T88" fmla="*/ 243565869 w 43"/>
                  <a:gd name="T89" fmla="*/ 600100507 h 46"/>
                  <a:gd name="T90" fmla="*/ 340809756 w 43"/>
                  <a:gd name="T91" fmla="*/ 746430846 h 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"/>
                  <a:gd name="T139" fmla="*/ 0 h 46"/>
                  <a:gd name="T140" fmla="*/ 43 w 43"/>
                  <a:gd name="T141" fmla="*/ 46 h 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" h="46">
                    <a:moveTo>
                      <a:pt x="21" y="46"/>
                    </a:moveTo>
                    <a:cubicBezTo>
                      <a:pt x="25" y="46"/>
                      <a:pt x="29" y="44"/>
                      <a:pt x="31" y="43"/>
                    </a:cubicBezTo>
                    <a:cubicBezTo>
                      <a:pt x="32" y="43"/>
                      <a:pt x="32" y="44"/>
                      <a:pt x="33" y="44"/>
                    </a:cubicBezTo>
                    <a:cubicBezTo>
                      <a:pt x="32" y="43"/>
                      <a:pt x="32" y="41"/>
                      <a:pt x="32" y="40"/>
                    </a:cubicBezTo>
                    <a:cubicBezTo>
                      <a:pt x="31" y="39"/>
                      <a:pt x="28" y="39"/>
                      <a:pt x="29" y="36"/>
                    </a:cubicBezTo>
                    <a:cubicBezTo>
                      <a:pt x="30" y="35"/>
                      <a:pt x="33" y="35"/>
                      <a:pt x="33" y="34"/>
                    </a:cubicBezTo>
                    <a:cubicBezTo>
                      <a:pt x="33" y="33"/>
                      <a:pt x="31" y="34"/>
                      <a:pt x="32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3" y="30"/>
                      <a:pt x="31" y="29"/>
                      <a:pt x="31" y="28"/>
                    </a:cubicBezTo>
                    <a:cubicBezTo>
                      <a:pt x="33" y="28"/>
                      <a:pt x="33" y="30"/>
                      <a:pt x="35" y="31"/>
                    </a:cubicBezTo>
                    <a:cubicBezTo>
                      <a:pt x="37" y="30"/>
                      <a:pt x="38" y="31"/>
                      <a:pt x="39" y="30"/>
                    </a:cubicBezTo>
                    <a:cubicBezTo>
                      <a:pt x="41" y="30"/>
                      <a:pt x="39" y="23"/>
                      <a:pt x="40" y="20"/>
                    </a:cubicBezTo>
                    <a:cubicBezTo>
                      <a:pt x="40" y="17"/>
                      <a:pt x="39" y="16"/>
                      <a:pt x="39" y="13"/>
                    </a:cubicBezTo>
                    <a:cubicBezTo>
                      <a:pt x="40" y="11"/>
                      <a:pt x="43" y="10"/>
                      <a:pt x="43" y="9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5"/>
                      <a:pt x="41" y="4"/>
                      <a:pt x="41" y="2"/>
                    </a:cubicBezTo>
                    <a:cubicBezTo>
                      <a:pt x="40" y="3"/>
                      <a:pt x="39" y="4"/>
                      <a:pt x="38" y="3"/>
                    </a:cubicBezTo>
                    <a:cubicBezTo>
                      <a:pt x="36" y="3"/>
                      <a:pt x="36" y="0"/>
                      <a:pt x="35" y="0"/>
                    </a:cubicBezTo>
                    <a:cubicBezTo>
                      <a:pt x="35" y="0"/>
                      <a:pt x="35" y="2"/>
                      <a:pt x="33" y="2"/>
                    </a:cubicBezTo>
                    <a:cubicBezTo>
                      <a:pt x="32" y="2"/>
                      <a:pt x="30" y="0"/>
                      <a:pt x="29" y="0"/>
                    </a:cubicBezTo>
                    <a:cubicBezTo>
                      <a:pt x="27" y="0"/>
                      <a:pt x="25" y="2"/>
                      <a:pt x="25" y="2"/>
                    </a:cubicBezTo>
                    <a:cubicBezTo>
                      <a:pt x="25" y="2"/>
                      <a:pt x="25" y="3"/>
                      <a:pt x="25" y="4"/>
                    </a:cubicBezTo>
                    <a:cubicBezTo>
                      <a:pt x="26" y="5"/>
                      <a:pt x="27" y="3"/>
                      <a:pt x="28" y="4"/>
                    </a:cubicBezTo>
                    <a:cubicBezTo>
                      <a:pt x="30" y="6"/>
                      <a:pt x="27" y="7"/>
                      <a:pt x="26" y="9"/>
                    </a:cubicBezTo>
                    <a:cubicBezTo>
                      <a:pt x="23" y="11"/>
                      <a:pt x="21" y="10"/>
                      <a:pt x="19" y="11"/>
                    </a:cubicBezTo>
                    <a:cubicBezTo>
                      <a:pt x="18" y="11"/>
                      <a:pt x="16" y="14"/>
                      <a:pt x="15" y="13"/>
                    </a:cubicBezTo>
                    <a:cubicBezTo>
                      <a:pt x="15" y="13"/>
                      <a:pt x="16" y="11"/>
                      <a:pt x="15" y="11"/>
                    </a:cubicBezTo>
                    <a:cubicBezTo>
                      <a:pt x="14" y="11"/>
                      <a:pt x="12" y="11"/>
                      <a:pt x="12" y="10"/>
                    </a:cubicBezTo>
                    <a:cubicBezTo>
                      <a:pt x="12" y="8"/>
                      <a:pt x="12" y="7"/>
                      <a:pt x="11" y="5"/>
                    </a:cubicBezTo>
                    <a:cubicBezTo>
                      <a:pt x="11" y="4"/>
                      <a:pt x="10" y="5"/>
                      <a:pt x="9" y="4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1"/>
                      <a:pt x="6" y="2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8"/>
                      <a:pt x="7" y="8"/>
                      <a:pt x="9" y="8"/>
                    </a:cubicBezTo>
                    <a:cubicBezTo>
                      <a:pt x="10" y="11"/>
                      <a:pt x="12" y="14"/>
                      <a:pt x="12" y="17"/>
                    </a:cubicBezTo>
                    <a:cubicBezTo>
                      <a:pt x="12" y="20"/>
                      <a:pt x="12" y="23"/>
                      <a:pt x="13" y="26"/>
                    </a:cubicBezTo>
                    <a:cubicBezTo>
                      <a:pt x="15" y="29"/>
                      <a:pt x="18" y="33"/>
                      <a:pt x="16" y="36"/>
                    </a:cubicBezTo>
                    <a:cubicBezTo>
                      <a:pt x="16" y="36"/>
                      <a:pt x="16" y="36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8" y="39"/>
                      <a:pt x="21" y="43"/>
                      <a:pt x="21" y="4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5" name="Freeform 95"/>
              <p:cNvSpPr>
                <a:spLocks/>
              </p:cNvSpPr>
              <p:nvPr/>
            </p:nvSpPr>
            <p:spPr bwMode="auto">
              <a:xfrm>
                <a:off x="13" y="2394"/>
                <a:ext cx="696" cy="804"/>
              </a:xfrm>
              <a:custGeom>
                <a:avLst/>
                <a:gdLst>
                  <a:gd name="T0" fmla="*/ 1577245505 w 110"/>
                  <a:gd name="T1" fmla="*/ 735220371 h 127"/>
                  <a:gd name="T2" fmla="*/ 1787957599 w 110"/>
                  <a:gd name="T3" fmla="*/ 686299097 h 127"/>
                  <a:gd name="T4" fmla="*/ 1754664613 w 110"/>
                  <a:gd name="T5" fmla="*/ 539200204 h 127"/>
                  <a:gd name="T6" fmla="*/ 1656873147 w 110"/>
                  <a:gd name="T7" fmla="*/ 490279335 h 127"/>
                  <a:gd name="T8" fmla="*/ 1705570659 w 110"/>
                  <a:gd name="T9" fmla="*/ 343119161 h 127"/>
                  <a:gd name="T10" fmla="*/ 1608105580 w 110"/>
                  <a:gd name="T11" fmla="*/ 229434652 h 127"/>
                  <a:gd name="T12" fmla="*/ 1544003542 w 110"/>
                  <a:gd name="T13" fmla="*/ 196020217 h 127"/>
                  <a:gd name="T14" fmla="*/ 1412850654 w 110"/>
                  <a:gd name="T15" fmla="*/ 64377948 h 127"/>
                  <a:gd name="T16" fmla="*/ 1284525095 w 110"/>
                  <a:gd name="T17" fmla="*/ 82721248 h 127"/>
                  <a:gd name="T18" fmla="*/ 1104735033 w 110"/>
                  <a:gd name="T19" fmla="*/ 113684661 h 127"/>
                  <a:gd name="T20" fmla="*/ 976014247 w 110"/>
                  <a:gd name="T21" fmla="*/ 48921008 h 127"/>
                  <a:gd name="T22" fmla="*/ 878549572 w 110"/>
                  <a:gd name="T23" fmla="*/ 98238875 h 127"/>
                  <a:gd name="T24" fmla="*/ 829851048 w 110"/>
                  <a:gd name="T25" fmla="*/ 131642294 h 127"/>
                  <a:gd name="T26" fmla="*/ 732000055 w 110"/>
                  <a:gd name="T27" fmla="*/ 211538047 h 127"/>
                  <a:gd name="T28" fmla="*/ 634596122 w 110"/>
                  <a:gd name="T29" fmla="*/ 162605631 h 127"/>
                  <a:gd name="T30" fmla="*/ 518836017 w 110"/>
                  <a:gd name="T31" fmla="*/ 131642294 h 127"/>
                  <a:gd name="T32" fmla="*/ 536745130 w 110"/>
                  <a:gd name="T33" fmla="*/ 244941137 h 127"/>
                  <a:gd name="T34" fmla="*/ 503441615 w 110"/>
                  <a:gd name="T35" fmla="*/ 278741238 h 127"/>
                  <a:gd name="T36" fmla="*/ 439278836 w 110"/>
                  <a:gd name="T37" fmla="*/ 229434652 h 127"/>
                  <a:gd name="T38" fmla="*/ 356882683 w 110"/>
                  <a:gd name="T39" fmla="*/ 180574710 h 127"/>
                  <a:gd name="T40" fmla="*/ 326409736 w 110"/>
                  <a:gd name="T41" fmla="*/ 244941137 h 127"/>
                  <a:gd name="T42" fmla="*/ 292721726 w 110"/>
                  <a:gd name="T43" fmla="*/ 294259067 h 127"/>
                  <a:gd name="T44" fmla="*/ 244023606 w 110"/>
                  <a:gd name="T45" fmla="*/ 278741238 h 127"/>
                  <a:gd name="T46" fmla="*/ 179851260 w 110"/>
                  <a:gd name="T47" fmla="*/ 294259067 h 127"/>
                  <a:gd name="T48" fmla="*/ 97464953 w 110"/>
                  <a:gd name="T49" fmla="*/ 294259067 h 127"/>
                  <a:gd name="T50" fmla="*/ 48698056 w 110"/>
                  <a:gd name="T51" fmla="*/ 211538047 h 127"/>
                  <a:gd name="T52" fmla="*/ 0 w 110"/>
                  <a:gd name="T53" fmla="*/ 407557859 h 127"/>
                  <a:gd name="T54" fmla="*/ 15403950 w 110"/>
                  <a:gd name="T55" fmla="*/ 833388671 h 127"/>
                  <a:gd name="T56" fmla="*/ 112870668 w 110"/>
                  <a:gd name="T57" fmla="*/ 931240335 h 127"/>
                  <a:gd name="T58" fmla="*/ 195255178 w 110"/>
                  <a:gd name="T59" fmla="*/ 1127648245 h 127"/>
                  <a:gd name="T60" fmla="*/ 244023606 w 110"/>
                  <a:gd name="T61" fmla="*/ 1176568709 h 127"/>
                  <a:gd name="T62" fmla="*/ 308125847 w 110"/>
                  <a:gd name="T63" fmla="*/ 1436966799 h 127"/>
                  <a:gd name="T64" fmla="*/ 405976637 w 110"/>
                  <a:gd name="T65" fmla="*/ 1485887262 h 127"/>
                  <a:gd name="T66" fmla="*/ 439278836 w 110"/>
                  <a:gd name="T67" fmla="*/ 1648504390 h 127"/>
                  <a:gd name="T68" fmla="*/ 470138100 w 110"/>
                  <a:gd name="T69" fmla="*/ 1991613320 h 127"/>
                  <a:gd name="T70" fmla="*/ 698698565 w 110"/>
                  <a:gd name="T71" fmla="*/ 1942692046 h 127"/>
                  <a:gd name="T72" fmla="*/ 714163428 w 110"/>
                  <a:gd name="T73" fmla="*/ 1764628399 h 127"/>
                  <a:gd name="T74" fmla="*/ 878549572 w 110"/>
                  <a:gd name="T75" fmla="*/ 1666847841 h 127"/>
                  <a:gd name="T76" fmla="*/ 829851048 w 110"/>
                  <a:gd name="T77" fmla="*/ 1648504390 h 127"/>
                  <a:gd name="T78" fmla="*/ 845245855 w 110"/>
                  <a:gd name="T79" fmla="*/ 1470828080 h 127"/>
                  <a:gd name="T80" fmla="*/ 927245059 w 110"/>
                  <a:gd name="T81" fmla="*/ 1436966799 h 127"/>
                  <a:gd name="T82" fmla="*/ 1122572875 w 110"/>
                  <a:gd name="T83" fmla="*/ 1403552820 h 127"/>
                  <a:gd name="T84" fmla="*/ 1348687065 w 110"/>
                  <a:gd name="T85" fmla="*/ 1452483818 h 127"/>
                  <a:gd name="T86" fmla="*/ 1364152737 w 110"/>
                  <a:gd name="T87" fmla="*/ 1323668007 h 127"/>
                  <a:gd name="T88" fmla="*/ 1479840762 w 110"/>
                  <a:gd name="T89" fmla="*/ 1143165264 h 127"/>
                  <a:gd name="T90" fmla="*/ 1430687687 w 110"/>
                  <a:gd name="T91" fmla="*/ 965042462 h 127"/>
                  <a:gd name="T92" fmla="*/ 1446153359 w 110"/>
                  <a:gd name="T93" fmla="*/ 848906501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0"/>
                  <a:gd name="T142" fmla="*/ 0 h 127"/>
                  <a:gd name="T143" fmla="*/ 110 w 110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0" h="127">
                    <a:moveTo>
                      <a:pt x="95" y="51"/>
                    </a:moveTo>
                    <a:cubicBezTo>
                      <a:pt x="97" y="49"/>
                      <a:pt x="98" y="48"/>
                      <a:pt x="97" y="45"/>
                    </a:cubicBezTo>
                    <a:cubicBezTo>
                      <a:pt x="97" y="42"/>
                      <a:pt x="102" y="43"/>
                      <a:pt x="106" y="43"/>
                    </a:cubicBezTo>
                    <a:cubicBezTo>
                      <a:pt x="107" y="42"/>
                      <a:pt x="108" y="41"/>
                      <a:pt x="110" y="42"/>
                    </a:cubicBezTo>
                    <a:cubicBezTo>
                      <a:pt x="110" y="40"/>
                      <a:pt x="108" y="38"/>
                      <a:pt x="108" y="37"/>
                    </a:cubicBezTo>
                    <a:cubicBezTo>
                      <a:pt x="107" y="35"/>
                      <a:pt x="108" y="33"/>
                      <a:pt x="108" y="33"/>
                    </a:cubicBezTo>
                    <a:cubicBezTo>
                      <a:pt x="106" y="33"/>
                      <a:pt x="106" y="34"/>
                      <a:pt x="105" y="33"/>
                    </a:cubicBezTo>
                    <a:cubicBezTo>
                      <a:pt x="103" y="33"/>
                      <a:pt x="104" y="31"/>
                      <a:pt x="102" y="30"/>
                    </a:cubicBezTo>
                    <a:cubicBezTo>
                      <a:pt x="101" y="29"/>
                      <a:pt x="99" y="28"/>
                      <a:pt x="100" y="26"/>
                    </a:cubicBezTo>
                    <a:cubicBezTo>
                      <a:pt x="101" y="24"/>
                      <a:pt x="104" y="23"/>
                      <a:pt x="105" y="21"/>
                    </a:cubicBezTo>
                    <a:cubicBezTo>
                      <a:pt x="105" y="19"/>
                      <a:pt x="104" y="18"/>
                      <a:pt x="103" y="16"/>
                    </a:cubicBezTo>
                    <a:cubicBezTo>
                      <a:pt x="101" y="13"/>
                      <a:pt x="100" y="15"/>
                      <a:pt x="99" y="14"/>
                    </a:cubicBezTo>
                    <a:cubicBezTo>
                      <a:pt x="98" y="14"/>
                      <a:pt x="98" y="12"/>
                      <a:pt x="98" y="12"/>
                    </a:cubicBezTo>
                    <a:cubicBezTo>
                      <a:pt x="97" y="12"/>
                      <a:pt x="96" y="13"/>
                      <a:pt x="95" y="12"/>
                    </a:cubicBezTo>
                    <a:cubicBezTo>
                      <a:pt x="94" y="11"/>
                      <a:pt x="97" y="10"/>
                      <a:pt x="93" y="7"/>
                    </a:cubicBezTo>
                    <a:cubicBezTo>
                      <a:pt x="91" y="6"/>
                      <a:pt x="88" y="5"/>
                      <a:pt x="87" y="4"/>
                    </a:cubicBezTo>
                    <a:cubicBezTo>
                      <a:pt x="85" y="2"/>
                      <a:pt x="84" y="0"/>
                      <a:pt x="82" y="0"/>
                    </a:cubicBezTo>
                    <a:cubicBezTo>
                      <a:pt x="80" y="1"/>
                      <a:pt x="81" y="4"/>
                      <a:pt x="79" y="5"/>
                    </a:cubicBezTo>
                    <a:cubicBezTo>
                      <a:pt x="78" y="5"/>
                      <a:pt x="77" y="5"/>
                      <a:pt x="74" y="6"/>
                    </a:cubicBezTo>
                    <a:cubicBezTo>
                      <a:pt x="72" y="6"/>
                      <a:pt x="70" y="7"/>
                      <a:pt x="68" y="7"/>
                    </a:cubicBezTo>
                    <a:cubicBezTo>
                      <a:pt x="65" y="7"/>
                      <a:pt x="63" y="5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9" y="4"/>
                      <a:pt x="58" y="5"/>
                      <a:pt x="58" y="5"/>
                    </a:cubicBezTo>
                    <a:cubicBezTo>
                      <a:pt x="56" y="7"/>
                      <a:pt x="55" y="5"/>
                      <a:pt x="54" y="6"/>
                    </a:cubicBezTo>
                    <a:cubicBezTo>
                      <a:pt x="54" y="7"/>
                      <a:pt x="55" y="8"/>
                      <a:pt x="53" y="9"/>
                    </a:cubicBezTo>
                    <a:cubicBezTo>
                      <a:pt x="52" y="10"/>
                      <a:pt x="52" y="7"/>
                      <a:pt x="51" y="8"/>
                    </a:cubicBezTo>
                    <a:cubicBezTo>
                      <a:pt x="49" y="9"/>
                      <a:pt x="49" y="8"/>
                      <a:pt x="48" y="14"/>
                    </a:cubicBezTo>
                    <a:cubicBezTo>
                      <a:pt x="47" y="13"/>
                      <a:pt x="46" y="12"/>
                      <a:pt x="45" y="13"/>
                    </a:cubicBezTo>
                    <a:cubicBezTo>
                      <a:pt x="43" y="14"/>
                      <a:pt x="43" y="15"/>
                      <a:pt x="42" y="14"/>
                    </a:cubicBezTo>
                    <a:cubicBezTo>
                      <a:pt x="41" y="12"/>
                      <a:pt x="40" y="10"/>
                      <a:pt x="39" y="10"/>
                    </a:cubicBezTo>
                    <a:cubicBezTo>
                      <a:pt x="38" y="9"/>
                      <a:pt x="37" y="11"/>
                      <a:pt x="36" y="10"/>
                    </a:cubicBezTo>
                    <a:cubicBezTo>
                      <a:pt x="34" y="8"/>
                      <a:pt x="33" y="8"/>
                      <a:pt x="32" y="8"/>
                    </a:cubicBezTo>
                    <a:cubicBezTo>
                      <a:pt x="30" y="9"/>
                      <a:pt x="29" y="10"/>
                      <a:pt x="29" y="11"/>
                    </a:cubicBezTo>
                    <a:cubicBezTo>
                      <a:pt x="30" y="15"/>
                      <a:pt x="33" y="14"/>
                      <a:pt x="33" y="15"/>
                    </a:cubicBezTo>
                    <a:cubicBezTo>
                      <a:pt x="34" y="16"/>
                      <a:pt x="33" y="17"/>
                      <a:pt x="33" y="18"/>
                    </a:cubicBezTo>
                    <a:cubicBezTo>
                      <a:pt x="32" y="19"/>
                      <a:pt x="32" y="18"/>
                      <a:pt x="31" y="17"/>
                    </a:cubicBezTo>
                    <a:cubicBezTo>
                      <a:pt x="30" y="16"/>
                      <a:pt x="29" y="16"/>
                      <a:pt x="28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6" y="14"/>
                      <a:pt x="26" y="16"/>
                      <a:pt x="25" y="15"/>
                    </a:cubicBezTo>
                    <a:cubicBezTo>
                      <a:pt x="24" y="13"/>
                      <a:pt x="23" y="13"/>
                      <a:pt x="22" y="11"/>
                    </a:cubicBezTo>
                    <a:cubicBezTo>
                      <a:pt x="20" y="10"/>
                      <a:pt x="22" y="12"/>
                      <a:pt x="20" y="13"/>
                    </a:cubicBezTo>
                    <a:cubicBezTo>
                      <a:pt x="19" y="14"/>
                      <a:pt x="19" y="15"/>
                      <a:pt x="20" y="15"/>
                    </a:cubicBezTo>
                    <a:cubicBezTo>
                      <a:pt x="20" y="17"/>
                      <a:pt x="20" y="19"/>
                      <a:pt x="19" y="21"/>
                    </a:cubicBezTo>
                    <a:cubicBezTo>
                      <a:pt x="18" y="20"/>
                      <a:pt x="19" y="18"/>
                      <a:pt x="18" y="18"/>
                    </a:cubicBezTo>
                    <a:cubicBezTo>
                      <a:pt x="17" y="18"/>
                      <a:pt x="17" y="18"/>
                      <a:pt x="16" y="19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5" y="17"/>
                      <a:pt x="14" y="18"/>
                      <a:pt x="13" y="18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0" y="18"/>
                      <a:pt x="10" y="20"/>
                      <a:pt x="8" y="21"/>
                    </a:cubicBezTo>
                    <a:cubicBezTo>
                      <a:pt x="7" y="20"/>
                      <a:pt x="7" y="19"/>
                      <a:pt x="6" y="18"/>
                    </a:cubicBezTo>
                    <a:cubicBezTo>
                      <a:pt x="5" y="18"/>
                      <a:pt x="3" y="17"/>
                      <a:pt x="3" y="17"/>
                    </a:cubicBezTo>
                    <a:cubicBezTo>
                      <a:pt x="4" y="14"/>
                      <a:pt x="4" y="13"/>
                      <a:pt x="3" y="13"/>
                    </a:cubicBezTo>
                    <a:cubicBezTo>
                      <a:pt x="0" y="12"/>
                      <a:pt x="0" y="14"/>
                      <a:pt x="0" y="18"/>
                    </a:cubicBezTo>
                    <a:cubicBezTo>
                      <a:pt x="0" y="20"/>
                      <a:pt x="0" y="23"/>
                      <a:pt x="0" y="25"/>
                    </a:cubicBezTo>
                    <a:cubicBezTo>
                      <a:pt x="0" y="31"/>
                      <a:pt x="1" y="37"/>
                      <a:pt x="2" y="43"/>
                    </a:cubicBezTo>
                    <a:cubicBezTo>
                      <a:pt x="1" y="46"/>
                      <a:pt x="0" y="49"/>
                      <a:pt x="1" y="51"/>
                    </a:cubicBezTo>
                    <a:cubicBezTo>
                      <a:pt x="3" y="50"/>
                      <a:pt x="5" y="54"/>
                      <a:pt x="7" y="57"/>
                    </a:cubicBezTo>
                    <a:cubicBezTo>
                      <a:pt x="8" y="60"/>
                      <a:pt x="9" y="64"/>
                      <a:pt x="10" y="66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5" y="72"/>
                      <a:pt x="14" y="71"/>
                      <a:pt x="15" y="72"/>
                    </a:cubicBezTo>
                    <a:cubicBezTo>
                      <a:pt x="17" y="76"/>
                      <a:pt x="17" y="78"/>
                      <a:pt x="17" y="82"/>
                    </a:cubicBezTo>
                    <a:cubicBezTo>
                      <a:pt x="17" y="86"/>
                      <a:pt x="18" y="87"/>
                      <a:pt x="19" y="88"/>
                    </a:cubicBezTo>
                    <a:cubicBezTo>
                      <a:pt x="22" y="89"/>
                      <a:pt x="23" y="89"/>
                      <a:pt x="24" y="90"/>
                    </a:cubicBezTo>
                    <a:lnTo>
                      <a:pt x="25" y="91"/>
                    </a:lnTo>
                    <a:cubicBezTo>
                      <a:pt x="26" y="93"/>
                      <a:pt x="25" y="94"/>
                      <a:pt x="26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3" y="104"/>
                      <a:pt x="28" y="108"/>
                      <a:pt x="29" y="113"/>
                    </a:cubicBezTo>
                    <a:cubicBezTo>
                      <a:pt x="29" y="117"/>
                      <a:pt x="29" y="119"/>
                      <a:pt x="29" y="122"/>
                    </a:cubicBezTo>
                    <a:cubicBezTo>
                      <a:pt x="29" y="127"/>
                      <a:pt x="38" y="126"/>
                      <a:pt x="42" y="127"/>
                    </a:cubicBezTo>
                    <a:cubicBezTo>
                      <a:pt x="42" y="123"/>
                      <a:pt x="42" y="121"/>
                      <a:pt x="43" y="119"/>
                    </a:cubicBezTo>
                    <a:cubicBezTo>
                      <a:pt x="43" y="117"/>
                      <a:pt x="43" y="116"/>
                      <a:pt x="43" y="114"/>
                    </a:cubicBezTo>
                    <a:cubicBezTo>
                      <a:pt x="45" y="111"/>
                      <a:pt x="43" y="110"/>
                      <a:pt x="44" y="108"/>
                    </a:cubicBezTo>
                    <a:cubicBezTo>
                      <a:pt x="45" y="107"/>
                      <a:pt x="46" y="107"/>
                      <a:pt x="47" y="107"/>
                    </a:cubicBezTo>
                    <a:cubicBezTo>
                      <a:pt x="49" y="106"/>
                      <a:pt x="47" y="103"/>
                      <a:pt x="54" y="102"/>
                    </a:cubicBezTo>
                    <a:cubicBezTo>
                      <a:pt x="54" y="100"/>
                      <a:pt x="52" y="101"/>
                      <a:pt x="49" y="101"/>
                    </a:cubicBezTo>
                    <a:cubicBezTo>
                      <a:pt x="48" y="100"/>
                      <a:pt x="50" y="101"/>
                      <a:pt x="51" y="101"/>
                    </a:cubicBezTo>
                    <a:cubicBezTo>
                      <a:pt x="53" y="98"/>
                      <a:pt x="53" y="96"/>
                      <a:pt x="54" y="94"/>
                    </a:cubicBezTo>
                    <a:cubicBezTo>
                      <a:pt x="53" y="93"/>
                      <a:pt x="52" y="92"/>
                      <a:pt x="52" y="90"/>
                    </a:cubicBezTo>
                    <a:cubicBezTo>
                      <a:pt x="52" y="89"/>
                      <a:pt x="52" y="89"/>
                      <a:pt x="53" y="89"/>
                    </a:cubicBezTo>
                    <a:cubicBezTo>
                      <a:pt x="54" y="89"/>
                      <a:pt x="55" y="89"/>
                      <a:pt x="57" y="88"/>
                    </a:cubicBezTo>
                    <a:lnTo>
                      <a:pt x="67" y="85"/>
                    </a:lnTo>
                    <a:lnTo>
                      <a:pt x="69" y="86"/>
                    </a:lnTo>
                    <a:cubicBezTo>
                      <a:pt x="71" y="87"/>
                      <a:pt x="72" y="87"/>
                      <a:pt x="75" y="87"/>
                    </a:cubicBezTo>
                    <a:cubicBezTo>
                      <a:pt x="80" y="90"/>
                      <a:pt x="79" y="90"/>
                      <a:pt x="83" y="89"/>
                    </a:cubicBezTo>
                    <a:cubicBezTo>
                      <a:pt x="85" y="90"/>
                      <a:pt x="87" y="90"/>
                      <a:pt x="88" y="88"/>
                    </a:cubicBezTo>
                    <a:cubicBezTo>
                      <a:pt x="85" y="85"/>
                      <a:pt x="84" y="83"/>
                      <a:pt x="84" y="81"/>
                    </a:cubicBezTo>
                    <a:cubicBezTo>
                      <a:pt x="84" y="78"/>
                      <a:pt x="88" y="81"/>
                      <a:pt x="88" y="82"/>
                    </a:cubicBezTo>
                    <a:cubicBezTo>
                      <a:pt x="89" y="78"/>
                      <a:pt x="89" y="74"/>
                      <a:pt x="91" y="70"/>
                    </a:cubicBezTo>
                    <a:cubicBezTo>
                      <a:pt x="91" y="67"/>
                      <a:pt x="84" y="63"/>
                      <a:pt x="84" y="63"/>
                    </a:cubicBezTo>
                    <a:cubicBezTo>
                      <a:pt x="85" y="61"/>
                      <a:pt x="88" y="61"/>
                      <a:pt x="88" y="59"/>
                    </a:cubicBezTo>
                    <a:cubicBezTo>
                      <a:pt x="88" y="58"/>
                      <a:pt x="87" y="57"/>
                      <a:pt x="87" y="56"/>
                    </a:cubicBezTo>
                    <a:cubicBezTo>
                      <a:pt x="86" y="55"/>
                      <a:pt x="85" y="52"/>
                      <a:pt x="89" y="52"/>
                    </a:cubicBezTo>
                    <a:cubicBezTo>
                      <a:pt x="89" y="52"/>
                      <a:pt x="94" y="52"/>
                      <a:pt x="95" y="51"/>
                    </a:cubicBezTo>
                    <a:close/>
                  </a:path>
                </a:pathLst>
              </a:custGeom>
              <a:noFill/>
              <a:ln w="0">
                <a:solidFill>
                  <a:srgbClr val="8D949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2" name="Freeform 96"/>
            <p:cNvSpPr>
              <a:spLocks/>
            </p:cNvSpPr>
            <p:nvPr/>
          </p:nvSpPr>
          <p:spPr bwMode="auto">
            <a:xfrm>
              <a:off x="1413" y="2576"/>
              <a:ext cx="403" cy="377"/>
            </a:xfrm>
            <a:custGeom>
              <a:avLst/>
              <a:gdLst>
                <a:gd name="T0" fmla="*/ 10120298 w 105"/>
                <a:gd name="T1" fmla="*/ 19575915 h 96"/>
                <a:gd name="T2" fmla="*/ 11201435 w 105"/>
                <a:gd name="T3" fmla="*/ 18896938 h 96"/>
                <a:gd name="T4" fmla="*/ 12662276 w 105"/>
                <a:gd name="T5" fmla="*/ 18222376 h 96"/>
                <a:gd name="T6" fmla="*/ 13937344 w 105"/>
                <a:gd name="T7" fmla="*/ 16854133 h 96"/>
                <a:gd name="T8" fmla="*/ 15017576 w 105"/>
                <a:gd name="T9" fmla="*/ 16681467 h 96"/>
                <a:gd name="T10" fmla="*/ 15347422 w 105"/>
                <a:gd name="T11" fmla="*/ 17312659 h 96"/>
                <a:gd name="T12" fmla="*/ 16245202 w 105"/>
                <a:gd name="T13" fmla="*/ 15112201 h 96"/>
                <a:gd name="T14" fmla="*/ 18083403 w 105"/>
                <a:gd name="T15" fmla="*/ 15112201 h 96"/>
                <a:gd name="T16" fmla="*/ 18269136 w 105"/>
                <a:gd name="T17" fmla="*/ 14202485 h 96"/>
                <a:gd name="T18" fmla="*/ 17888520 w 105"/>
                <a:gd name="T19" fmla="*/ 13351745 h 96"/>
                <a:gd name="T20" fmla="*/ 18083403 w 105"/>
                <a:gd name="T21" fmla="*/ 12445540 h 96"/>
                <a:gd name="T22" fmla="*/ 17888520 w 105"/>
                <a:gd name="T23" fmla="*/ 11766555 h 96"/>
                <a:gd name="T24" fmla="*/ 17521168 w 105"/>
                <a:gd name="T25" fmla="*/ 12445540 h 96"/>
                <a:gd name="T26" fmla="*/ 17006434 w 105"/>
                <a:gd name="T27" fmla="*/ 11997255 h 96"/>
                <a:gd name="T28" fmla="*/ 15912926 w 105"/>
                <a:gd name="T29" fmla="*/ 11307982 h 96"/>
                <a:gd name="T30" fmla="*/ 15727201 w 105"/>
                <a:gd name="T31" fmla="*/ 10009853 h 96"/>
                <a:gd name="T32" fmla="*/ 15727201 w 105"/>
                <a:gd name="T33" fmla="*/ 8197802 h 96"/>
                <a:gd name="T34" fmla="*/ 15727201 w 105"/>
                <a:gd name="T35" fmla="*/ 8197802 h 96"/>
                <a:gd name="T36" fmla="*/ 15545598 w 105"/>
                <a:gd name="T37" fmla="*/ 6667787 h 96"/>
                <a:gd name="T38" fmla="*/ 15347422 w 105"/>
                <a:gd name="T39" fmla="*/ 6220410 h 96"/>
                <a:gd name="T40" fmla="*/ 13189330 w 105"/>
                <a:gd name="T41" fmla="*/ 4463771 h 96"/>
                <a:gd name="T42" fmla="*/ 14452071 w 105"/>
                <a:gd name="T43" fmla="*/ 3789211 h 96"/>
                <a:gd name="T44" fmla="*/ 15164920 w 105"/>
                <a:gd name="T45" fmla="*/ 3341834 h 96"/>
                <a:gd name="T46" fmla="*/ 14832687 w 105"/>
                <a:gd name="T47" fmla="*/ 1756887 h 96"/>
                <a:gd name="T48" fmla="*/ 13556720 w 105"/>
                <a:gd name="T49" fmla="*/ 447377 h 96"/>
                <a:gd name="T50" fmla="*/ 11581138 w 105"/>
                <a:gd name="T51" fmla="*/ 0 h 96"/>
                <a:gd name="T52" fmla="*/ 10120298 w 105"/>
                <a:gd name="T53" fmla="*/ 447377 h 96"/>
                <a:gd name="T54" fmla="*/ 8662728 w 105"/>
                <a:gd name="T55" fmla="*/ 1526190 h 96"/>
                <a:gd name="T56" fmla="*/ 7768220 w 105"/>
                <a:gd name="T57" fmla="*/ 2204264 h 96"/>
                <a:gd name="T58" fmla="*/ 5974295 w 105"/>
                <a:gd name="T59" fmla="*/ 2435919 h 96"/>
                <a:gd name="T60" fmla="*/ 6307361 w 105"/>
                <a:gd name="T61" fmla="*/ 3110168 h 96"/>
                <a:gd name="T62" fmla="*/ 5974295 w 105"/>
                <a:gd name="T63" fmla="*/ 3557556 h 96"/>
                <a:gd name="T64" fmla="*/ 5974295 w 105"/>
                <a:gd name="T65" fmla="*/ 3557556 h 96"/>
                <a:gd name="T66" fmla="*/ 5606905 w 105"/>
                <a:gd name="T67" fmla="*/ 4247801 h 96"/>
                <a:gd name="T68" fmla="*/ 4894059 w 105"/>
                <a:gd name="T69" fmla="*/ 4867118 h 96"/>
                <a:gd name="T70" fmla="*/ 4331790 w 105"/>
                <a:gd name="T71" fmla="*/ 4867118 h 96"/>
                <a:gd name="T72" fmla="*/ 3631318 w 105"/>
                <a:gd name="T73" fmla="*/ 5083751 h 96"/>
                <a:gd name="T74" fmla="*/ 3250698 w 105"/>
                <a:gd name="T75" fmla="*/ 6667787 h 96"/>
                <a:gd name="T76" fmla="*/ 2735971 w 105"/>
                <a:gd name="T77" fmla="*/ 8656330 h 96"/>
                <a:gd name="T78" fmla="*/ 1789857 w 105"/>
                <a:gd name="T79" fmla="*/ 8656330 h 96"/>
                <a:gd name="T80" fmla="*/ 565509 w 105"/>
                <a:gd name="T81" fmla="*/ 9566054 h 96"/>
                <a:gd name="T82" fmla="*/ 0 w 105"/>
                <a:gd name="T83" fmla="*/ 10860593 h 96"/>
                <a:gd name="T84" fmla="*/ 895347 w 105"/>
                <a:gd name="T85" fmla="*/ 11997255 h 96"/>
                <a:gd name="T86" fmla="*/ 1789857 w 105"/>
                <a:gd name="T87" fmla="*/ 12892913 h 96"/>
                <a:gd name="T88" fmla="*/ 1275127 w 105"/>
                <a:gd name="T89" fmla="*/ 15112201 h 96"/>
                <a:gd name="T90" fmla="*/ 2170478 w 105"/>
                <a:gd name="T91" fmla="*/ 16681467 h 96"/>
                <a:gd name="T92" fmla="*/ 2735971 w 105"/>
                <a:gd name="T93" fmla="*/ 17529591 h 96"/>
                <a:gd name="T94" fmla="*/ 3250698 w 105"/>
                <a:gd name="T95" fmla="*/ 18669765 h 96"/>
                <a:gd name="T96" fmla="*/ 4711558 w 105"/>
                <a:gd name="T97" fmla="*/ 19575915 h 96"/>
                <a:gd name="T98" fmla="*/ 6307361 w 105"/>
                <a:gd name="T99" fmla="*/ 19344249 h 96"/>
                <a:gd name="T100" fmla="*/ 8330503 w 105"/>
                <a:gd name="T101" fmla="*/ 19575915 h 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"/>
                <a:gd name="T154" fmla="*/ 0 h 96"/>
                <a:gd name="T155" fmla="*/ 105 w 105"/>
                <a:gd name="T156" fmla="*/ 96 h 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" h="96">
                  <a:moveTo>
                    <a:pt x="50" y="89"/>
                  </a:moveTo>
                  <a:cubicBezTo>
                    <a:pt x="52" y="89"/>
                    <a:pt x="54" y="89"/>
                    <a:pt x="56" y="88"/>
                  </a:cubicBezTo>
                  <a:cubicBezTo>
                    <a:pt x="59" y="87"/>
                    <a:pt x="59" y="84"/>
                    <a:pt x="59" y="84"/>
                  </a:cubicBezTo>
                  <a:cubicBezTo>
                    <a:pt x="60" y="83"/>
                    <a:pt x="60" y="85"/>
                    <a:pt x="62" y="85"/>
                  </a:cubicBezTo>
                  <a:cubicBezTo>
                    <a:pt x="63" y="84"/>
                    <a:pt x="64" y="83"/>
                    <a:pt x="66" y="82"/>
                  </a:cubicBezTo>
                  <a:cubicBezTo>
                    <a:pt x="68" y="81"/>
                    <a:pt x="69" y="83"/>
                    <a:pt x="70" y="82"/>
                  </a:cubicBezTo>
                  <a:cubicBezTo>
                    <a:pt x="72" y="81"/>
                    <a:pt x="71" y="79"/>
                    <a:pt x="72" y="78"/>
                  </a:cubicBezTo>
                  <a:cubicBezTo>
                    <a:pt x="73" y="77"/>
                    <a:pt x="75" y="76"/>
                    <a:pt x="77" y="76"/>
                  </a:cubicBezTo>
                  <a:cubicBezTo>
                    <a:pt x="78" y="74"/>
                    <a:pt x="77" y="73"/>
                    <a:pt x="79" y="72"/>
                  </a:cubicBezTo>
                  <a:cubicBezTo>
                    <a:pt x="81" y="74"/>
                    <a:pt x="82" y="75"/>
                    <a:pt x="83" y="75"/>
                  </a:cubicBezTo>
                  <a:cubicBezTo>
                    <a:pt x="84" y="76"/>
                    <a:pt x="82" y="77"/>
                    <a:pt x="82" y="77"/>
                  </a:cubicBezTo>
                  <a:cubicBezTo>
                    <a:pt x="83" y="78"/>
                    <a:pt x="85" y="78"/>
                    <a:pt x="85" y="78"/>
                  </a:cubicBezTo>
                  <a:cubicBezTo>
                    <a:pt x="87" y="76"/>
                    <a:pt x="89" y="74"/>
                    <a:pt x="91" y="73"/>
                  </a:cubicBezTo>
                  <a:cubicBezTo>
                    <a:pt x="92" y="71"/>
                    <a:pt x="89" y="69"/>
                    <a:pt x="90" y="68"/>
                  </a:cubicBezTo>
                  <a:cubicBezTo>
                    <a:pt x="92" y="67"/>
                    <a:pt x="93" y="69"/>
                    <a:pt x="95" y="69"/>
                  </a:cubicBezTo>
                  <a:cubicBezTo>
                    <a:pt x="98" y="69"/>
                    <a:pt x="98" y="68"/>
                    <a:pt x="100" y="68"/>
                  </a:cubicBezTo>
                  <a:cubicBezTo>
                    <a:pt x="101" y="68"/>
                    <a:pt x="102" y="69"/>
                    <a:pt x="102" y="68"/>
                  </a:cubicBezTo>
                  <a:cubicBezTo>
                    <a:pt x="103" y="66"/>
                    <a:pt x="100" y="66"/>
                    <a:pt x="101" y="64"/>
                  </a:cubicBezTo>
                  <a:cubicBezTo>
                    <a:pt x="101" y="63"/>
                    <a:pt x="100" y="62"/>
                    <a:pt x="98" y="62"/>
                  </a:cubicBezTo>
                  <a:cubicBezTo>
                    <a:pt x="97" y="61"/>
                    <a:pt x="98" y="60"/>
                    <a:pt x="99" y="60"/>
                  </a:cubicBezTo>
                  <a:cubicBezTo>
                    <a:pt x="100" y="59"/>
                    <a:pt x="102" y="60"/>
                    <a:pt x="102" y="59"/>
                  </a:cubicBezTo>
                  <a:cubicBezTo>
                    <a:pt x="102" y="56"/>
                    <a:pt x="100" y="58"/>
                    <a:pt x="100" y="56"/>
                  </a:cubicBezTo>
                  <a:cubicBezTo>
                    <a:pt x="100" y="54"/>
                    <a:pt x="105" y="54"/>
                    <a:pt x="103" y="52"/>
                  </a:cubicBezTo>
                  <a:cubicBezTo>
                    <a:pt x="101" y="50"/>
                    <a:pt x="100" y="52"/>
                    <a:pt x="99" y="53"/>
                  </a:cubicBezTo>
                  <a:cubicBezTo>
                    <a:pt x="98" y="53"/>
                    <a:pt x="97" y="53"/>
                    <a:pt x="97" y="54"/>
                  </a:cubicBezTo>
                  <a:cubicBezTo>
                    <a:pt x="96" y="54"/>
                    <a:pt x="97" y="55"/>
                    <a:pt x="97" y="56"/>
                  </a:cubicBezTo>
                  <a:cubicBezTo>
                    <a:pt x="96" y="57"/>
                    <a:pt x="96" y="58"/>
                    <a:pt x="95" y="57"/>
                  </a:cubicBezTo>
                  <a:cubicBezTo>
                    <a:pt x="94" y="56"/>
                    <a:pt x="95" y="55"/>
                    <a:pt x="94" y="54"/>
                  </a:cubicBezTo>
                  <a:cubicBezTo>
                    <a:pt x="93" y="54"/>
                    <a:pt x="92" y="55"/>
                    <a:pt x="91" y="55"/>
                  </a:cubicBezTo>
                  <a:cubicBezTo>
                    <a:pt x="89" y="54"/>
                    <a:pt x="91" y="52"/>
                    <a:pt x="88" y="51"/>
                  </a:cubicBezTo>
                  <a:cubicBezTo>
                    <a:pt x="88" y="51"/>
                    <a:pt x="88" y="50"/>
                    <a:pt x="89" y="49"/>
                  </a:cubicBezTo>
                  <a:cubicBezTo>
                    <a:pt x="87" y="49"/>
                    <a:pt x="86" y="48"/>
                    <a:pt x="87" y="45"/>
                  </a:cubicBezTo>
                  <a:cubicBezTo>
                    <a:pt x="86" y="42"/>
                    <a:pt x="88" y="42"/>
                    <a:pt x="88" y="40"/>
                  </a:cubicBezTo>
                  <a:cubicBezTo>
                    <a:pt x="87" y="39"/>
                    <a:pt x="86" y="38"/>
                    <a:pt x="87" y="37"/>
                  </a:cubicBezTo>
                  <a:cubicBezTo>
                    <a:pt x="87" y="37"/>
                    <a:pt x="87" y="36"/>
                    <a:pt x="87" y="37"/>
                  </a:cubicBezTo>
                  <a:cubicBezTo>
                    <a:pt x="87" y="35"/>
                    <a:pt x="88" y="33"/>
                    <a:pt x="88" y="32"/>
                  </a:cubicBezTo>
                  <a:cubicBezTo>
                    <a:pt x="88" y="31"/>
                    <a:pt x="86" y="31"/>
                    <a:pt x="86" y="30"/>
                  </a:cubicBezTo>
                  <a:cubicBezTo>
                    <a:pt x="87" y="29"/>
                    <a:pt x="88" y="28"/>
                    <a:pt x="87" y="27"/>
                  </a:cubicBezTo>
                  <a:cubicBezTo>
                    <a:pt x="86" y="27"/>
                    <a:pt x="86" y="29"/>
                    <a:pt x="85" y="28"/>
                  </a:cubicBezTo>
                  <a:cubicBezTo>
                    <a:pt x="84" y="27"/>
                    <a:pt x="84" y="26"/>
                    <a:pt x="82" y="26"/>
                  </a:cubicBezTo>
                  <a:cubicBezTo>
                    <a:pt x="79" y="26"/>
                    <a:pt x="76" y="25"/>
                    <a:pt x="73" y="20"/>
                  </a:cubicBezTo>
                  <a:cubicBezTo>
                    <a:pt x="76" y="18"/>
                    <a:pt x="76" y="15"/>
                    <a:pt x="77" y="15"/>
                  </a:cubicBezTo>
                  <a:cubicBezTo>
                    <a:pt x="78" y="15"/>
                    <a:pt x="79" y="17"/>
                    <a:pt x="80" y="17"/>
                  </a:cubicBezTo>
                  <a:cubicBezTo>
                    <a:pt x="81" y="17"/>
                    <a:pt x="81" y="16"/>
                    <a:pt x="82" y="16"/>
                  </a:cubicBezTo>
                  <a:cubicBezTo>
                    <a:pt x="83" y="16"/>
                    <a:pt x="84" y="16"/>
                    <a:pt x="84" y="15"/>
                  </a:cubicBezTo>
                  <a:cubicBezTo>
                    <a:pt x="85" y="13"/>
                    <a:pt x="82" y="9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9" y="6"/>
                    <a:pt x="76" y="6"/>
                    <a:pt x="76" y="5"/>
                  </a:cubicBezTo>
                  <a:cubicBezTo>
                    <a:pt x="76" y="4"/>
                    <a:pt x="76" y="3"/>
                    <a:pt x="75" y="2"/>
                  </a:cubicBezTo>
                  <a:cubicBezTo>
                    <a:pt x="73" y="1"/>
                    <a:pt x="70" y="5"/>
                    <a:pt x="65" y="3"/>
                  </a:cubicBezTo>
                  <a:cubicBezTo>
                    <a:pt x="64" y="2"/>
                    <a:pt x="64" y="1"/>
                    <a:pt x="64" y="0"/>
                  </a:cubicBezTo>
                  <a:cubicBezTo>
                    <a:pt x="63" y="0"/>
                    <a:pt x="63" y="1"/>
                    <a:pt x="62" y="1"/>
                  </a:cubicBezTo>
                  <a:cubicBezTo>
                    <a:pt x="60" y="2"/>
                    <a:pt x="58" y="2"/>
                    <a:pt x="56" y="2"/>
                  </a:cubicBezTo>
                  <a:cubicBezTo>
                    <a:pt x="54" y="4"/>
                    <a:pt x="51" y="5"/>
                    <a:pt x="49" y="5"/>
                  </a:cubicBezTo>
                  <a:cubicBezTo>
                    <a:pt x="49" y="6"/>
                    <a:pt x="48" y="7"/>
                    <a:pt x="48" y="7"/>
                  </a:cubicBezTo>
                  <a:cubicBezTo>
                    <a:pt x="48" y="8"/>
                    <a:pt x="50" y="9"/>
                    <a:pt x="49" y="10"/>
                  </a:cubicBezTo>
                  <a:cubicBezTo>
                    <a:pt x="48" y="12"/>
                    <a:pt x="45" y="10"/>
                    <a:pt x="43" y="10"/>
                  </a:cubicBezTo>
                  <a:cubicBezTo>
                    <a:pt x="41" y="9"/>
                    <a:pt x="39" y="9"/>
                    <a:pt x="36" y="10"/>
                  </a:cubicBezTo>
                  <a:cubicBezTo>
                    <a:pt x="35" y="10"/>
                    <a:pt x="34" y="10"/>
                    <a:pt x="33" y="11"/>
                  </a:cubicBezTo>
                  <a:cubicBezTo>
                    <a:pt x="33" y="11"/>
                    <a:pt x="33" y="12"/>
                    <a:pt x="33" y="13"/>
                  </a:cubicBezTo>
                  <a:cubicBezTo>
                    <a:pt x="34" y="13"/>
                    <a:pt x="35" y="14"/>
                    <a:pt x="35" y="14"/>
                  </a:cubicBezTo>
                  <a:cubicBezTo>
                    <a:pt x="35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8"/>
                    <a:pt x="31" y="19"/>
                  </a:cubicBezTo>
                  <a:cubicBezTo>
                    <a:pt x="30" y="20"/>
                    <a:pt x="30" y="21"/>
                    <a:pt x="29" y="21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6" y="23"/>
                    <a:pt x="25" y="22"/>
                    <a:pt x="24" y="22"/>
                  </a:cubicBezTo>
                  <a:cubicBezTo>
                    <a:pt x="23" y="23"/>
                    <a:pt x="23" y="24"/>
                    <a:pt x="22" y="24"/>
                  </a:cubicBezTo>
                  <a:cubicBezTo>
                    <a:pt x="22" y="25"/>
                    <a:pt x="21" y="24"/>
                    <a:pt x="20" y="23"/>
                  </a:cubicBezTo>
                  <a:cubicBezTo>
                    <a:pt x="17" y="24"/>
                    <a:pt x="19" y="27"/>
                    <a:pt x="19" y="29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8" y="32"/>
                    <a:pt x="16" y="30"/>
                    <a:pt x="16" y="34"/>
                  </a:cubicBezTo>
                  <a:cubicBezTo>
                    <a:pt x="16" y="35"/>
                    <a:pt x="17" y="38"/>
                    <a:pt x="15" y="39"/>
                  </a:cubicBezTo>
                  <a:cubicBezTo>
                    <a:pt x="14" y="39"/>
                    <a:pt x="11" y="39"/>
                    <a:pt x="10" y="39"/>
                  </a:cubicBezTo>
                  <a:cubicBezTo>
                    <a:pt x="9" y="39"/>
                    <a:pt x="9" y="40"/>
                    <a:pt x="9" y="41"/>
                  </a:cubicBezTo>
                  <a:cubicBezTo>
                    <a:pt x="7" y="42"/>
                    <a:pt x="4" y="43"/>
                    <a:pt x="3" y="43"/>
                  </a:cubicBezTo>
                  <a:cubicBezTo>
                    <a:pt x="3" y="45"/>
                    <a:pt x="2" y="46"/>
                    <a:pt x="2" y="47"/>
                  </a:cubicBezTo>
                  <a:cubicBezTo>
                    <a:pt x="2" y="48"/>
                    <a:pt x="0" y="48"/>
                    <a:pt x="0" y="49"/>
                  </a:cubicBezTo>
                  <a:cubicBezTo>
                    <a:pt x="3" y="51"/>
                    <a:pt x="1" y="53"/>
                    <a:pt x="2" y="54"/>
                  </a:cubicBezTo>
                  <a:cubicBezTo>
                    <a:pt x="3" y="55"/>
                    <a:pt x="4" y="54"/>
                    <a:pt x="5" y="54"/>
                  </a:cubicBezTo>
                  <a:cubicBezTo>
                    <a:pt x="5" y="54"/>
                    <a:pt x="5" y="56"/>
                    <a:pt x="6" y="56"/>
                  </a:cubicBezTo>
                  <a:cubicBezTo>
                    <a:pt x="7" y="57"/>
                    <a:pt x="8" y="55"/>
                    <a:pt x="10" y="58"/>
                  </a:cubicBezTo>
                  <a:cubicBezTo>
                    <a:pt x="11" y="60"/>
                    <a:pt x="12" y="61"/>
                    <a:pt x="12" y="63"/>
                  </a:cubicBezTo>
                  <a:cubicBezTo>
                    <a:pt x="11" y="65"/>
                    <a:pt x="8" y="66"/>
                    <a:pt x="7" y="68"/>
                  </a:cubicBezTo>
                  <a:cubicBezTo>
                    <a:pt x="6" y="70"/>
                    <a:pt x="8" y="71"/>
                    <a:pt x="9" y="72"/>
                  </a:cubicBezTo>
                  <a:cubicBezTo>
                    <a:pt x="11" y="73"/>
                    <a:pt x="10" y="75"/>
                    <a:pt x="12" y="75"/>
                  </a:cubicBezTo>
                  <a:cubicBezTo>
                    <a:pt x="13" y="76"/>
                    <a:pt x="13" y="75"/>
                    <a:pt x="15" y="75"/>
                  </a:cubicBezTo>
                  <a:cubicBezTo>
                    <a:pt x="15" y="75"/>
                    <a:pt x="14" y="77"/>
                    <a:pt x="15" y="79"/>
                  </a:cubicBezTo>
                  <a:cubicBezTo>
                    <a:pt x="15" y="80"/>
                    <a:pt x="17" y="82"/>
                    <a:pt x="17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4" y="96"/>
                    <a:pt x="21" y="95"/>
                  </a:cubicBezTo>
                  <a:cubicBezTo>
                    <a:pt x="27" y="94"/>
                    <a:pt x="22" y="89"/>
                    <a:pt x="26" y="88"/>
                  </a:cubicBezTo>
                  <a:cubicBezTo>
                    <a:pt x="29" y="86"/>
                    <a:pt x="30" y="90"/>
                    <a:pt x="32" y="89"/>
                  </a:cubicBezTo>
                  <a:cubicBezTo>
                    <a:pt x="33" y="88"/>
                    <a:pt x="34" y="87"/>
                    <a:pt x="35" y="87"/>
                  </a:cubicBezTo>
                  <a:cubicBezTo>
                    <a:pt x="37" y="87"/>
                    <a:pt x="37" y="89"/>
                    <a:pt x="40" y="89"/>
                  </a:cubicBezTo>
                  <a:cubicBezTo>
                    <a:pt x="43" y="90"/>
                    <a:pt x="45" y="88"/>
                    <a:pt x="46" y="88"/>
                  </a:cubicBezTo>
                  <a:cubicBezTo>
                    <a:pt x="47" y="90"/>
                    <a:pt x="48" y="89"/>
                    <a:pt x="50" y="89"/>
                  </a:cubicBezTo>
                  <a:close/>
                </a:path>
              </a:pathLst>
            </a:custGeom>
            <a:noFill/>
            <a:ln w="0">
              <a:solidFill>
                <a:srgbClr val="8D94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Freeform 97"/>
            <p:cNvSpPr>
              <a:spLocks noEditPoints="1"/>
            </p:cNvSpPr>
            <p:nvPr/>
          </p:nvSpPr>
          <p:spPr bwMode="auto">
            <a:xfrm>
              <a:off x="1241" y="2310"/>
              <a:ext cx="590" cy="458"/>
            </a:xfrm>
            <a:custGeom>
              <a:avLst/>
              <a:gdLst>
                <a:gd name="T0" fmla="*/ 1767919 w 154"/>
                <a:gd name="T1" fmla="*/ 21563879 h 117"/>
                <a:gd name="T2" fmla="*/ 509308 w 154"/>
                <a:gd name="T3" fmla="*/ 18803682 h 117"/>
                <a:gd name="T4" fmla="*/ 1065567 w 154"/>
                <a:gd name="T5" fmla="*/ 15986408 h 117"/>
                <a:gd name="T6" fmla="*/ 1767919 w 154"/>
                <a:gd name="T7" fmla="*/ 12956640 h 117"/>
                <a:gd name="T8" fmla="*/ 1248881 w 154"/>
                <a:gd name="T9" fmla="*/ 9930851 h 117"/>
                <a:gd name="T10" fmla="*/ 1951245 w 154"/>
                <a:gd name="T11" fmla="*/ 6886523 h 117"/>
                <a:gd name="T12" fmla="*/ 3705996 w 154"/>
                <a:gd name="T13" fmla="*/ 7998629 h 117"/>
                <a:gd name="T14" fmla="*/ 4265474 w 154"/>
                <a:gd name="T15" fmla="*/ 6070317 h 117"/>
                <a:gd name="T16" fmla="*/ 6409978 w 154"/>
                <a:gd name="T17" fmla="*/ 2817295 h 117"/>
                <a:gd name="T18" fmla="*/ 7984856 w 154"/>
                <a:gd name="T19" fmla="*/ 1928497 h 117"/>
                <a:gd name="T20" fmla="*/ 9983053 w 154"/>
                <a:gd name="T21" fmla="*/ 1704942 h 117"/>
                <a:gd name="T22" fmla="*/ 11934282 w 154"/>
                <a:gd name="T23" fmla="*/ 2817295 h 117"/>
                <a:gd name="T24" fmla="*/ 13325769 w 154"/>
                <a:gd name="T25" fmla="*/ 2590186 h 117"/>
                <a:gd name="T26" fmla="*/ 13885464 w 154"/>
                <a:gd name="T27" fmla="*/ 3691441 h 117"/>
                <a:gd name="T28" fmla="*/ 15640231 w 154"/>
                <a:gd name="T29" fmla="*/ 4958027 h 117"/>
                <a:gd name="T30" fmla="*/ 15460342 w 154"/>
                <a:gd name="T31" fmla="*/ 2155548 h 117"/>
                <a:gd name="T32" fmla="*/ 16525916 w 154"/>
                <a:gd name="T33" fmla="*/ 2817295 h 117"/>
                <a:gd name="T34" fmla="*/ 17082171 w 154"/>
                <a:gd name="T35" fmla="*/ 1704942 h 117"/>
                <a:gd name="T36" fmla="*/ 18836923 w 154"/>
                <a:gd name="T37" fmla="*/ 0 h 117"/>
                <a:gd name="T38" fmla="*/ 21673841 w 154"/>
                <a:gd name="T39" fmla="*/ 1704942 h 117"/>
                <a:gd name="T40" fmla="*/ 21673841 w 154"/>
                <a:gd name="T41" fmla="*/ 4745797 h 117"/>
                <a:gd name="T42" fmla="*/ 22739411 w 154"/>
                <a:gd name="T43" fmla="*/ 6451690 h 117"/>
                <a:gd name="T44" fmla="*/ 24001443 w 154"/>
                <a:gd name="T45" fmla="*/ 7549159 h 117"/>
                <a:gd name="T46" fmla="*/ 25429994 w 154"/>
                <a:gd name="T47" fmla="*/ 9477673 h 117"/>
                <a:gd name="T48" fmla="*/ 26871922 w 154"/>
                <a:gd name="T49" fmla="*/ 10139362 h 117"/>
                <a:gd name="T50" fmla="*/ 27018028 w 154"/>
                <a:gd name="T51" fmla="*/ 12294952 h 117"/>
                <a:gd name="T52" fmla="*/ 25623268 w 154"/>
                <a:gd name="T53" fmla="*/ 13618572 h 117"/>
                <a:gd name="T54" fmla="*/ 25066998 w 154"/>
                <a:gd name="T55" fmla="*/ 15773872 h 117"/>
                <a:gd name="T56" fmla="*/ 22606469 w 154"/>
                <a:gd name="T57" fmla="*/ 16436770 h 117"/>
                <a:gd name="T58" fmla="*/ 19542700 w 154"/>
                <a:gd name="T59" fmla="*/ 15324476 h 117"/>
                <a:gd name="T60" fmla="*/ 19033400 w 154"/>
                <a:gd name="T61" fmla="*/ 14888922 h 117"/>
                <a:gd name="T62" fmla="*/ 16705797 w 154"/>
                <a:gd name="T63" fmla="*/ 15773872 h 117"/>
                <a:gd name="T64" fmla="*/ 15640231 w 154"/>
                <a:gd name="T65" fmla="*/ 16818092 h 117"/>
                <a:gd name="T66" fmla="*/ 14198295 w 154"/>
                <a:gd name="T67" fmla="*/ 17706158 h 117"/>
                <a:gd name="T68" fmla="*/ 13885464 w 154"/>
                <a:gd name="T69" fmla="*/ 18141767 h 117"/>
                <a:gd name="T70" fmla="*/ 12806569 w 154"/>
                <a:gd name="T71" fmla="*/ 19408336 h 117"/>
                <a:gd name="T72" fmla="*/ 11934282 w 154"/>
                <a:gd name="T73" fmla="*/ 19847671 h 117"/>
                <a:gd name="T74" fmla="*/ 11181480 w 154"/>
                <a:gd name="T75" fmla="*/ 21171283 h 117"/>
                <a:gd name="T76" fmla="*/ 9789778 w 154"/>
                <a:gd name="T77" fmla="*/ 23099784 h 117"/>
                <a:gd name="T78" fmla="*/ 8541116 w 154"/>
                <a:gd name="T79" fmla="*/ 23985031 h 117"/>
                <a:gd name="T80" fmla="*/ 6919285 w 154"/>
                <a:gd name="T81" fmla="*/ 24593396 h 117"/>
                <a:gd name="T82" fmla="*/ 4784674 w 154"/>
                <a:gd name="T83" fmla="*/ 25028284 h 117"/>
                <a:gd name="T84" fmla="*/ 4784674 w 154"/>
                <a:gd name="T85" fmla="*/ 25028284 h 117"/>
                <a:gd name="T86" fmla="*/ 15640231 w 154"/>
                <a:gd name="T87" fmla="*/ 4958027 h 117"/>
                <a:gd name="T88" fmla="*/ 1767919 w 154"/>
                <a:gd name="T89" fmla="*/ 12956640 h 117"/>
                <a:gd name="T90" fmla="*/ 2131138 w 154"/>
                <a:gd name="T91" fmla="*/ 22887491 h 117"/>
                <a:gd name="T92" fmla="*/ 2131138 w 154"/>
                <a:gd name="T93" fmla="*/ 24366353 h 117"/>
                <a:gd name="T94" fmla="*/ 2131138 w 154"/>
                <a:gd name="T95" fmla="*/ 24366353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4"/>
                <a:gd name="T145" fmla="*/ 0 h 117"/>
                <a:gd name="T146" fmla="*/ 154 w 154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4" h="117">
                  <a:moveTo>
                    <a:pt x="12" y="113"/>
                  </a:moveTo>
                  <a:lnTo>
                    <a:pt x="12" y="106"/>
                  </a:lnTo>
                  <a:cubicBezTo>
                    <a:pt x="10" y="102"/>
                    <a:pt x="11" y="101"/>
                    <a:pt x="10" y="100"/>
                  </a:cubicBezTo>
                  <a:cubicBezTo>
                    <a:pt x="9" y="99"/>
                    <a:pt x="8" y="98"/>
                    <a:pt x="7" y="96"/>
                  </a:cubicBezTo>
                  <a:cubicBezTo>
                    <a:pt x="6" y="94"/>
                    <a:pt x="11" y="92"/>
                    <a:pt x="10" y="90"/>
                  </a:cubicBezTo>
                  <a:cubicBezTo>
                    <a:pt x="9" y="88"/>
                    <a:pt x="5" y="89"/>
                    <a:pt x="3" y="87"/>
                  </a:cubicBezTo>
                  <a:cubicBezTo>
                    <a:pt x="2" y="85"/>
                    <a:pt x="3" y="83"/>
                    <a:pt x="3" y="82"/>
                  </a:cubicBezTo>
                  <a:cubicBezTo>
                    <a:pt x="1" y="79"/>
                    <a:pt x="0" y="79"/>
                    <a:pt x="1" y="77"/>
                  </a:cubicBezTo>
                  <a:cubicBezTo>
                    <a:pt x="1" y="75"/>
                    <a:pt x="4" y="76"/>
                    <a:pt x="6" y="74"/>
                  </a:cubicBezTo>
                  <a:cubicBezTo>
                    <a:pt x="7" y="73"/>
                    <a:pt x="7" y="71"/>
                    <a:pt x="6" y="68"/>
                  </a:cubicBezTo>
                  <a:cubicBezTo>
                    <a:pt x="5" y="65"/>
                    <a:pt x="4" y="65"/>
                    <a:pt x="3" y="63"/>
                  </a:cubicBezTo>
                  <a:cubicBezTo>
                    <a:pt x="4" y="62"/>
                    <a:pt x="8" y="62"/>
                    <a:pt x="10" y="60"/>
                  </a:cubicBezTo>
                  <a:lnTo>
                    <a:pt x="11" y="60"/>
                  </a:lnTo>
                  <a:cubicBezTo>
                    <a:pt x="9" y="57"/>
                    <a:pt x="14" y="57"/>
                    <a:pt x="13" y="54"/>
                  </a:cubicBezTo>
                  <a:cubicBezTo>
                    <a:pt x="12" y="51"/>
                    <a:pt x="9" y="48"/>
                    <a:pt x="7" y="46"/>
                  </a:cubicBezTo>
                  <a:cubicBezTo>
                    <a:pt x="6" y="44"/>
                    <a:pt x="0" y="45"/>
                    <a:pt x="3" y="39"/>
                  </a:cubicBezTo>
                  <a:cubicBezTo>
                    <a:pt x="5" y="37"/>
                    <a:pt x="7" y="36"/>
                    <a:pt x="9" y="35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4" y="32"/>
                    <a:pt x="13" y="36"/>
                    <a:pt x="15" y="38"/>
                  </a:cubicBezTo>
                  <a:cubicBezTo>
                    <a:pt x="16" y="39"/>
                    <a:pt x="20" y="39"/>
                    <a:pt x="21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2" y="36"/>
                    <a:pt x="22" y="36"/>
                    <a:pt x="22" y="35"/>
                  </a:cubicBezTo>
                  <a:cubicBezTo>
                    <a:pt x="22" y="34"/>
                    <a:pt x="21" y="33"/>
                    <a:pt x="22" y="32"/>
                  </a:cubicBezTo>
                  <a:cubicBezTo>
                    <a:pt x="22" y="31"/>
                    <a:pt x="24" y="29"/>
                    <a:pt x="24" y="28"/>
                  </a:cubicBezTo>
                  <a:cubicBezTo>
                    <a:pt x="24" y="23"/>
                    <a:pt x="22" y="25"/>
                    <a:pt x="27" y="21"/>
                  </a:cubicBezTo>
                  <a:cubicBezTo>
                    <a:pt x="27" y="17"/>
                    <a:pt x="31" y="18"/>
                    <a:pt x="33" y="15"/>
                  </a:cubicBezTo>
                  <a:cubicBezTo>
                    <a:pt x="34" y="14"/>
                    <a:pt x="36" y="14"/>
                    <a:pt x="36" y="13"/>
                  </a:cubicBezTo>
                  <a:cubicBezTo>
                    <a:pt x="38" y="14"/>
                    <a:pt x="39" y="15"/>
                    <a:pt x="40" y="16"/>
                  </a:cubicBezTo>
                  <a:cubicBezTo>
                    <a:pt x="42" y="15"/>
                    <a:pt x="44" y="15"/>
                    <a:pt x="45" y="14"/>
                  </a:cubicBezTo>
                  <a:cubicBezTo>
                    <a:pt x="47" y="11"/>
                    <a:pt x="46" y="10"/>
                    <a:pt x="45" y="9"/>
                  </a:cubicBezTo>
                  <a:cubicBezTo>
                    <a:pt x="45" y="7"/>
                    <a:pt x="46" y="6"/>
                    <a:pt x="48" y="5"/>
                  </a:cubicBezTo>
                  <a:cubicBezTo>
                    <a:pt x="49" y="5"/>
                    <a:pt x="50" y="5"/>
                    <a:pt x="52" y="8"/>
                  </a:cubicBezTo>
                  <a:cubicBezTo>
                    <a:pt x="53" y="9"/>
                    <a:pt x="54" y="8"/>
                    <a:pt x="56" y="8"/>
                  </a:cubicBezTo>
                  <a:cubicBezTo>
                    <a:pt x="57" y="9"/>
                    <a:pt x="58" y="10"/>
                    <a:pt x="59" y="11"/>
                  </a:cubicBezTo>
                  <a:cubicBezTo>
                    <a:pt x="61" y="11"/>
                    <a:pt x="63" y="10"/>
                    <a:pt x="64" y="10"/>
                  </a:cubicBezTo>
                  <a:cubicBezTo>
                    <a:pt x="65" y="11"/>
                    <a:pt x="65" y="13"/>
                    <a:pt x="67" y="13"/>
                  </a:cubicBezTo>
                  <a:cubicBezTo>
                    <a:pt x="69" y="13"/>
                    <a:pt x="70" y="13"/>
                    <a:pt x="71" y="12"/>
                  </a:cubicBezTo>
                  <a:cubicBezTo>
                    <a:pt x="72" y="11"/>
                    <a:pt x="70" y="10"/>
                    <a:pt x="71" y="9"/>
                  </a:cubicBezTo>
                  <a:cubicBezTo>
                    <a:pt x="73" y="9"/>
                    <a:pt x="73" y="11"/>
                    <a:pt x="75" y="12"/>
                  </a:cubicBezTo>
                  <a:cubicBezTo>
                    <a:pt x="76" y="12"/>
                    <a:pt x="76" y="12"/>
                    <a:pt x="77" y="12"/>
                  </a:cubicBezTo>
                  <a:cubicBezTo>
                    <a:pt x="77" y="14"/>
                    <a:pt x="76" y="15"/>
                    <a:pt x="77" y="17"/>
                  </a:cubicBezTo>
                  <a:cubicBezTo>
                    <a:pt x="77" y="18"/>
                    <a:pt x="78" y="17"/>
                    <a:pt x="78" y="17"/>
                  </a:cubicBezTo>
                  <a:cubicBezTo>
                    <a:pt x="79" y="17"/>
                    <a:pt x="79" y="18"/>
                    <a:pt x="81" y="19"/>
                  </a:cubicBezTo>
                  <a:cubicBezTo>
                    <a:pt x="81" y="19"/>
                    <a:pt x="82" y="18"/>
                    <a:pt x="84" y="19"/>
                  </a:cubicBezTo>
                  <a:cubicBezTo>
                    <a:pt x="85" y="20"/>
                    <a:pt x="85" y="24"/>
                    <a:pt x="88" y="23"/>
                  </a:cubicBezTo>
                  <a:cubicBezTo>
                    <a:pt x="88" y="22"/>
                    <a:pt x="89" y="18"/>
                    <a:pt x="88" y="17"/>
                  </a:cubicBezTo>
                  <a:cubicBezTo>
                    <a:pt x="86" y="15"/>
                    <a:pt x="86" y="15"/>
                    <a:pt x="85" y="14"/>
                  </a:cubicBezTo>
                  <a:cubicBezTo>
                    <a:pt x="86" y="13"/>
                    <a:pt x="86" y="12"/>
                    <a:pt x="87" y="1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1"/>
                    <a:pt x="89" y="10"/>
                    <a:pt x="90" y="10"/>
                  </a:cubicBezTo>
                  <a:cubicBezTo>
                    <a:pt x="91" y="11"/>
                    <a:pt x="91" y="13"/>
                    <a:pt x="93" y="13"/>
                  </a:cubicBezTo>
                  <a:cubicBezTo>
                    <a:pt x="93" y="13"/>
                    <a:pt x="93" y="11"/>
                    <a:pt x="94" y="10"/>
                  </a:cubicBezTo>
                  <a:cubicBezTo>
                    <a:pt x="95" y="10"/>
                    <a:pt x="96" y="12"/>
                    <a:pt x="97" y="11"/>
                  </a:cubicBezTo>
                  <a:cubicBezTo>
                    <a:pt x="97" y="10"/>
                    <a:pt x="96" y="9"/>
                    <a:pt x="96" y="8"/>
                  </a:cubicBezTo>
                  <a:cubicBezTo>
                    <a:pt x="97" y="6"/>
                    <a:pt x="99" y="4"/>
                    <a:pt x="100" y="3"/>
                  </a:cubicBezTo>
                  <a:cubicBezTo>
                    <a:pt x="101" y="2"/>
                    <a:pt x="102" y="2"/>
                    <a:pt x="104" y="2"/>
                  </a:cubicBezTo>
                  <a:cubicBezTo>
                    <a:pt x="106" y="2"/>
                    <a:pt x="105" y="0"/>
                    <a:pt x="106" y="0"/>
                  </a:cubicBezTo>
                  <a:cubicBezTo>
                    <a:pt x="108" y="1"/>
                    <a:pt x="109" y="1"/>
                    <a:pt x="111" y="1"/>
                  </a:cubicBezTo>
                  <a:cubicBezTo>
                    <a:pt x="110" y="4"/>
                    <a:pt x="115" y="6"/>
                    <a:pt x="118" y="2"/>
                  </a:cubicBezTo>
                  <a:cubicBezTo>
                    <a:pt x="120" y="2"/>
                    <a:pt x="122" y="6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1" y="13"/>
                    <a:pt x="119" y="14"/>
                    <a:pt x="119" y="16"/>
                  </a:cubicBezTo>
                  <a:cubicBezTo>
                    <a:pt x="118" y="21"/>
                    <a:pt x="121" y="19"/>
                    <a:pt x="122" y="22"/>
                  </a:cubicBezTo>
                  <a:cubicBezTo>
                    <a:pt x="123" y="23"/>
                    <a:pt x="123" y="24"/>
                    <a:pt x="123" y="25"/>
                  </a:cubicBezTo>
                  <a:cubicBezTo>
                    <a:pt x="124" y="26"/>
                    <a:pt x="125" y="26"/>
                    <a:pt x="126" y="27"/>
                  </a:cubicBezTo>
                  <a:cubicBezTo>
                    <a:pt x="127" y="28"/>
                    <a:pt x="126" y="29"/>
                    <a:pt x="128" y="30"/>
                  </a:cubicBezTo>
                  <a:cubicBezTo>
                    <a:pt x="129" y="30"/>
                    <a:pt x="131" y="29"/>
                    <a:pt x="132" y="31"/>
                  </a:cubicBezTo>
                  <a:cubicBezTo>
                    <a:pt x="133" y="32"/>
                    <a:pt x="133" y="33"/>
                    <a:pt x="133" y="34"/>
                  </a:cubicBezTo>
                  <a:cubicBezTo>
                    <a:pt x="134" y="35"/>
                    <a:pt x="134" y="35"/>
                    <a:pt x="135" y="35"/>
                  </a:cubicBezTo>
                  <a:cubicBezTo>
                    <a:pt x="136" y="36"/>
                    <a:pt x="135" y="37"/>
                    <a:pt x="137" y="39"/>
                  </a:cubicBezTo>
                  <a:cubicBezTo>
                    <a:pt x="139" y="40"/>
                    <a:pt x="141" y="39"/>
                    <a:pt x="142" y="40"/>
                  </a:cubicBezTo>
                  <a:cubicBezTo>
                    <a:pt x="143" y="41"/>
                    <a:pt x="141" y="42"/>
                    <a:pt x="143" y="44"/>
                  </a:cubicBezTo>
                  <a:cubicBezTo>
                    <a:pt x="144" y="45"/>
                    <a:pt x="145" y="46"/>
                    <a:pt x="147" y="46"/>
                  </a:cubicBezTo>
                  <a:cubicBezTo>
                    <a:pt x="148" y="46"/>
                    <a:pt x="149" y="45"/>
                    <a:pt x="150" y="46"/>
                  </a:cubicBezTo>
                  <a:cubicBezTo>
                    <a:pt x="150" y="46"/>
                    <a:pt x="151" y="47"/>
                    <a:pt x="151" y="47"/>
                  </a:cubicBezTo>
                  <a:cubicBezTo>
                    <a:pt x="152" y="49"/>
                    <a:pt x="148" y="49"/>
                    <a:pt x="151" y="51"/>
                  </a:cubicBezTo>
                  <a:cubicBezTo>
                    <a:pt x="152" y="52"/>
                    <a:pt x="153" y="53"/>
                    <a:pt x="154" y="54"/>
                  </a:cubicBezTo>
                  <a:cubicBezTo>
                    <a:pt x="154" y="55"/>
                    <a:pt x="153" y="56"/>
                    <a:pt x="152" y="57"/>
                  </a:cubicBezTo>
                  <a:cubicBezTo>
                    <a:pt x="146" y="60"/>
                    <a:pt x="144" y="56"/>
                    <a:pt x="143" y="58"/>
                  </a:cubicBezTo>
                  <a:cubicBezTo>
                    <a:pt x="142" y="61"/>
                    <a:pt x="145" y="61"/>
                    <a:pt x="145" y="62"/>
                  </a:cubicBezTo>
                  <a:cubicBezTo>
                    <a:pt x="145" y="63"/>
                    <a:pt x="144" y="63"/>
                    <a:pt x="144" y="63"/>
                  </a:cubicBezTo>
                  <a:cubicBezTo>
                    <a:pt x="144" y="64"/>
                    <a:pt x="145" y="65"/>
                    <a:pt x="143" y="66"/>
                  </a:cubicBezTo>
                  <a:cubicBezTo>
                    <a:pt x="142" y="68"/>
                    <a:pt x="140" y="69"/>
                    <a:pt x="141" y="70"/>
                  </a:cubicBezTo>
                  <a:cubicBezTo>
                    <a:pt x="141" y="71"/>
                    <a:pt x="141" y="72"/>
                    <a:pt x="141" y="73"/>
                  </a:cubicBezTo>
                  <a:cubicBezTo>
                    <a:pt x="141" y="75"/>
                    <a:pt x="139" y="72"/>
                    <a:pt x="133" y="74"/>
                  </a:cubicBezTo>
                  <a:cubicBezTo>
                    <a:pt x="130" y="73"/>
                    <a:pt x="130" y="74"/>
                    <a:pt x="129" y="75"/>
                  </a:cubicBezTo>
                  <a:cubicBezTo>
                    <a:pt x="128" y="75"/>
                    <a:pt x="127" y="75"/>
                    <a:pt x="127" y="76"/>
                  </a:cubicBezTo>
                  <a:cubicBezTo>
                    <a:pt x="124" y="74"/>
                    <a:pt x="121" y="74"/>
                    <a:pt x="121" y="73"/>
                  </a:cubicBezTo>
                  <a:cubicBezTo>
                    <a:pt x="121" y="72"/>
                    <a:pt x="121" y="71"/>
                    <a:pt x="120" y="70"/>
                  </a:cubicBezTo>
                  <a:cubicBezTo>
                    <a:pt x="118" y="69"/>
                    <a:pt x="115" y="73"/>
                    <a:pt x="110" y="71"/>
                  </a:cubicBezTo>
                  <a:cubicBezTo>
                    <a:pt x="109" y="70"/>
                    <a:pt x="109" y="69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9"/>
                    <a:pt x="107" y="69"/>
                  </a:cubicBezTo>
                  <a:cubicBezTo>
                    <a:pt x="105" y="70"/>
                    <a:pt x="103" y="70"/>
                    <a:pt x="101" y="70"/>
                  </a:cubicBezTo>
                  <a:cubicBezTo>
                    <a:pt x="99" y="72"/>
                    <a:pt x="96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4" y="74"/>
                    <a:pt x="93" y="75"/>
                    <a:pt x="93" y="75"/>
                  </a:cubicBezTo>
                  <a:cubicBezTo>
                    <a:pt x="93" y="76"/>
                    <a:pt x="95" y="77"/>
                    <a:pt x="94" y="78"/>
                  </a:cubicBezTo>
                  <a:cubicBezTo>
                    <a:pt x="93" y="80"/>
                    <a:pt x="90" y="78"/>
                    <a:pt x="88" y="78"/>
                  </a:cubicBezTo>
                  <a:cubicBezTo>
                    <a:pt x="86" y="77"/>
                    <a:pt x="84" y="77"/>
                    <a:pt x="81" y="78"/>
                  </a:cubicBezTo>
                  <a:cubicBezTo>
                    <a:pt x="80" y="78"/>
                    <a:pt x="80" y="78"/>
                    <a:pt x="78" y="79"/>
                  </a:cubicBezTo>
                  <a:cubicBezTo>
                    <a:pt x="78" y="80"/>
                    <a:pt x="80" y="82"/>
                    <a:pt x="80" y="82"/>
                  </a:cubicBezTo>
                  <a:cubicBezTo>
                    <a:pt x="80" y="83"/>
                    <a:pt x="78" y="83"/>
                    <a:pt x="78" y="83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7" y="85"/>
                    <a:pt x="77" y="86"/>
                    <a:pt x="76" y="87"/>
                  </a:cubicBezTo>
                  <a:cubicBezTo>
                    <a:pt x="75" y="88"/>
                    <a:pt x="75" y="89"/>
                    <a:pt x="74" y="89"/>
                  </a:cubicBezTo>
                  <a:cubicBezTo>
                    <a:pt x="73" y="90"/>
                    <a:pt x="73" y="90"/>
                    <a:pt x="72" y="90"/>
                  </a:cubicBezTo>
                  <a:cubicBezTo>
                    <a:pt x="72" y="90"/>
                    <a:pt x="72" y="91"/>
                    <a:pt x="72" y="91"/>
                  </a:cubicBezTo>
                  <a:cubicBezTo>
                    <a:pt x="71" y="91"/>
                    <a:pt x="70" y="90"/>
                    <a:pt x="69" y="90"/>
                  </a:cubicBezTo>
                  <a:cubicBezTo>
                    <a:pt x="68" y="91"/>
                    <a:pt x="68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6" y="92"/>
                    <a:pt x="65" y="91"/>
                  </a:cubicBezTo>
                  <a:cubicBezTo>
                    <a:pt x="62" y="92"/>
                    <a:pt x="64" y="96"/>
                    <a:pt x="63" y="98"/>
                  </a:cubicBezTo>
                  <a:cubicBezTo>
                    <a:pt x="63" y="100"/>
                    <a:pt x="61" y="98"/>
                    <a:pt x="61" y="102"/>
                  </a:cubicBezTo>
                  <a:cubicBezTo>
                    <a:pt x="61" y="103"/>
                    <a:pt x="62" y="106"/>
                    <a:pt x="60" y="107"/>
                  </a:cubicBezTo>
                  <a:cubicBezTo>
                    <a:pt x="59" y="107"/>
                    <a:pt x="56" y="107"/>
                    <a:pt x="55" y="107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52" y="110"/>
                    <a:pt x="49" y="111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47" y="114"/>
                    <a:pt x="47" y="115"/>
                  </a:cubicBezTo>
                  <a:cubicBezTo>
                    <a:pt x="47" y="116"/>
                    <a:pt x="46" y="116"/>
                    <a:pt x="44" y="117"/>
                  </a:cubicBezTo>
                  <a:cubicBezTo>
                    <a:pt x="43" y="116"/>
                    <a:pt x="40" y="115"/>
                    <a:pt x="39" y="114"/>
                  </a:cubicBezTo>
                  <a:cubicBezTo>
                    <a:pt x="37" y="112"/>
                    <a:pt x="36" y="110"/>
                    <a:pt x="34" y="110"/>
                  </a:cubicBezTo>
                  <a:cubicBezTo>
                    <a:pt x="32" y="111"/>
                    <a:pt x="33" y="114"/>
                    <a:pt x="31" y="115"/>
                  </a:cubicBezTo>
                  <a:cubicBezTo>
                    <a:pt x="30" y="115"/>
                    <a:pt x="29" y="115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4" y="116"/>
                    <a:pt x="22" y="117"/>
                    <a:pt x="20" y="117"/>
                  </a:cubicBezTo>
                  <a:cubicBezTo>
                    <a:pt x="17" y="117"/>
                    <a:pt x="15" y="115"/>
                    <a:pt x="12" y="113"/>
                  </a:cubicBezTo>
                  <a:close/>
                  <a:moveTo>
                    <a:pt x="88" y="23"/>
                  </a:moveTo>
                  <a:lnTo>
                    <a:pt x="88" y="23"/>
                  </a:lnTo>
                  <a:moveTo>
                    <a:pt x="10" y="60"/>
                  </a:moveTo>
                  <a:lnTo>
                    <a:pt x="10" y="60"/>
                  </a:lnTo>
                  <a:cubicBezTo>
                    <a:pt x="10" y="60"/>
                    <a:pt x="10" y="60"/>
                    <a:pt x="10" y="60"/>
                  </a:cubicBezTo>
                  <a:close/>
                  <a:moveTo>
                    <a:pt x="12" y="113"/>
                  </a:moveTo>
                  <a:lnTo>
                    <a:pt x="12" y="106"/>
                  </a:lnTo>
                  <a:cubicBezTo>
                    <a:pt x="12" y="106"/>
                    <a:pt x="12" y="106"/>
                    <a:pt x="12" y="107"/>
                  </a:cubicBezTo>
                  <a:cubicBezTo>
                    <a:pt x="13" y="108"/>
                    <a:pt x="13" y="111"/>
                    <a:pt x="12" y="113"/>
                  </a:cubicBezTo>
                  <a:close/>
                  <a:moveTo>
                    <a:pt x="12" y="113"/>
                  </a:moveTo>
                  <a:lnTo>
                    <a:pt x="12" y="113"/>
                  </a:lnTo>
                  <a:cubicBezTo>
                    <a:pt x="12" y="113"/>
                    <a:pt x="12" y="113"/>
                    <a:pt x="12" y="113"/>
                  </a:cubicBezTo>
                  <a:close/>
                  <a:moveTo>
                    <a:pt x="12" y="113"/>
                  </a:moveTo>
                  <a:lnTo>
                    <a:pt x="12" y="113"/>
                  </a:lnTo>
                  <a:cubicBezTo>
                    <a:pt x="12" y="113"/>
                    <a:pt x="12" y="113"/>
                    <a:pt x="12" y="113"/>
                  </a:cubicBezTo>
                  <a:close/>
                </a:path>
              </a:pathLst>
            </a:custGeom>
            <a:noFill/>
            <a:ln w="0">
              <a:solidFill>
                <a:srgbClr val="8D94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Freeform 98"/>
            <p:cNvSpPr>
              <a:spLocks noEditPoints="1"/>
            </p:cNvSpPr>
            <p:nvPr/>
          </p:nvSpPr>
          <p:spPr bwMode="auto">
            <a:xfrm>
              <a:off x="1601" y="2286"/>
              <a:ext cx="1058" cy="878"/>
            </a:xfrm>
            <a:custGeom>
              <a:avLst/>
              <a:gdLst>
                <a:gd name="T0" fmla="*/ 37535385 w 276"/>
                <a:gd name="T1" fmla="*/ 36046453 h 224"/>
                <a:gd name="T2" fmla="*/ 40746859 w 276"/>
                <a:gd name="T3" fmla="*/ 36046453 h 224"/>
                <a:gd name="T4" fmla="*/ 45550115 w 276"/>
                <a:gd name="T5" fmla="*/ 37098422 h 224"/>
                <a:gd name="T6" fmla="*/ 47739377 w 276"/>
                <a:gd name="T7" fmla="*/ 31869236 h 224"/>
                <a:gd name="T8" fmla="*/ 49332755 w 276"/>
                <a:gd name="T9" fmla="*/ 27307039 h 224"/>
                <a:gd name="T10" fmla="*/ 47739377 w 276"/>
                <a:gd name="T11" fmla="*/ 20725255 h 224"/>
                <a:gd name="T12" fmla="*/ 48443759 w 276"/>
                <a:gd name="T13" fmla="*/ 16830119 h 224"/>
                <a:gd name="T14" fmla="*/ 47555622 w 276"/>
                <a:gd name="T15" fmla="*/ 10701857 h 224"/>
                <a:gd name="T16" fmla="*/ 47178208 w 276"/>
                <a:gd name="T17" fmla="*/ 5457719 h 224"/>
                <a:gd name="T18" fmla="*/ 46108954 w 276"/>
                <a:gd name="T19" fmla="*/ 7405287 h 224"/>
                <a:gd name="T20" fmla="*/ 45550115 w 276"/>
                <a:gd name="T21" fmla="*/ 8072344 h 224"/>
                <a:gd name="T22" fmla="*/ 44855669 w 276"/>
                <a:gd name="T23" fmla="*/ 5229247 h 224"/>
                <a:gd name="T24" fmla="*/ 43592509 w 276"/>
                <a:gd name="T25" fmla="*/ 8743196 h 224"/>
                <a:gd name="T26" fmla="*/ 43408785 w 276"/>
                <a:gd name="T27" fmla="*/ 12424437 h 224"/>
                <a:gd name="T28" fmla="*/ 44151348 w 276"/>
                <a:gd name="T29" fmla="*/ 16373171 h 224"/>
                <a:gd name="T30" fmla="*/ 43773903 w 276"/>
                <a:gd name="T31" fmla="*/ 16163125 h 224"/>
                <a:gd name="T32" fmla="*/ 41815469 w 276"/>
                <a:gd name="T33" fmla="*/ 15706110 h 224"/>
                <a:gd name="T34" fmla="*/ 36463525 w 276"/>
                <a:gd name="T35" fmla="*/ 17044021 h 224"/>
                <a:gd name="T36" fmla="*/ 40184831 w 276"/>
                <a:gd name="T37" fmla="*/ 15492271 h 224"/>
                <a:gd name="T38" fmla="*/ 42009129 w 276"/>
                <a:gd name="T39" fmla="*/ 8743196 h 224"/>
                <a:gd name="T40" fmla="*/ 42704434 w 276"/>
                <a:gd name="T41" fmla="*/ 1109377 h 224"/>
                <a:gd name="T42" fmla="*/ 38421100 w 276"/>
                <a:gd name="T43" fmla="*/ 6124775 h 224"/>
                <a:gd name="T44" fmla="*/ 37900288 w 276"/>
                <a:gd name="T45" fmla="*/ 10701857 h 224"/>
                <a:gd name="T46" fmla="*/ 36463525 w 276"/>
                <a:gd name="T47" fmla="*/ 10248393 h 224"/>
                <a:gd name="T48" fmla="*/ 34689673 w 276"/>
                <a:gd name="T49" fmla="*/ 12253345 h 224"/>
                <a:gd name="T50" fmla="*/ 29470094 w 276"/>
                <a:gd name="T51" fmla="*/ 14425603 h 224"/>
                <a:gd name="T52" fmla="*/ 25361192 w 276"/>
                <a:gd name="T53" fmla="*/ 17268695 h 224"/>
                <a:gd name="T54" fmla="*/ 18926592 w 276"/>
                <a:gd name="T55" fmla="*/ 20725255 h 224"/>
                <a:gd name="T56" fmla="*/ 17343196 w 276"/>
                <a:gd name="T57" fmla="*/ 20340268 h 224"/>
                <a:gd name="T58" fmla="*/ 16080037 w 276"/>
                <a:gd name="T59" fmla="*/ 19216271 h 224"/>
                <a:gd name="T60" fmla="*/ 14316156 w 276"/>
                <a:gd name="T61" fmla="*/ 18110634 h 224"/>
                <a:gd name="T62" fmla="*/ 12685664 w 276"/>
                <a:gd name="T63" fmla="*/ 18777679 h 224"/>
                <a:gd name="T64" fmla="*/ 9839100 w 276"/>
                <a:gd name="T65" fmla="*/ 17044021 h 224"/>
                <a:gd name="T66" fmla="*/ 11603039 w 276"/>
                <a:gd name="T67" fmla="*/ 14425603 h 224"/>
                <a:gd name="T68" fmla="*/ 9084233 w 276"/>
                <a:gd name="T69" fmla="*/ 14882547 h 224"/>
                <a:gd name="T70" fmla="*/ 6250855 w 276"/>
                <a:gd name="T71" fmla="*/ 17668326 h 224"/>
                <a:gd name="T72" fmla="*/ 4292643 w 276"/>
                <a:gd name="T73" fmla="*/ 20496771 h 224"/>
                <a:gd name="T74" fmla="*/ 6812047 w 276"/>
                <a:gd name="T75" fmla="*/ 24235404 h 224"/>
                <a:gd name="T76" fmla="*/ 8014789 w 276"/>
                <a:gd name="T77" fmla="*/ 27974084 h 224"/>
                <a:gd name="T78" fmla="*/ 9084233 w 276"/>
                <a:gd name="T79" fmla="*/ 28412613 h 224"/>
                <a:gd name="T80" fmla="*/ 9084233 w 276"/>
                <a:gd name="T81" fmla="*/ 31031028 h 224"/>
                <a:gd name="T82" fmla="*/ 5923918 w 276"/>
                <a:gd name="T83" fmla="*/ 32978627 h 224"/>
                <a:gd name="T84" fmla="*/ 3026880 w 276"/>
                <a:gd name="T85" fmla="*/ 34045272 h 224"/>
                <a:gd name="T86" fmla="*/ 692051 w 276"/>
                <a:gd name="T87" fmla="*/ 36884597 h 224"/>
                <a:gd name="T88" fmla="*/ 2845667 w 276"/>
                <a:gd name="T89" fmla="*/ 41279394 h 224"/>
                <a:gd name="T90" fmla="*/ 7322723 w 276"/>
                <a:gd name="T91" fmla="*/ 44960721 h 224"/>
                <a:gd name="T92" fmla="*/ 10534413 w 276"/>
                <a:gd name="T93" fmla="*/ 44575719 h 224"/>
                <a:gd name="T94" fmla="*/ 13050612 w 276"/>
                <a:gd name="T95" fmla="*/ 43451659 h 224"/>
                <a:gd name="T96" fmla="*/ 14316156 w 276"/>
                <a:gd name="T97" fmla="*/ 41065570 h 224"/>
                <a:gd name="T98" fmla="*/ 24155256 w 276"/>
                <a:gd name="T99" fmla="*/ 43908658 h 224"/>
                <a:gd name="T100" fmla="*/ 26808167 w 276"/>
                <a:gd name="T101" fmla="*/ 43680190 h 224"/>
                <a:gd name="T102" fmla="*/ 28582003 w 276"/>
                <a:gd name="T103" fmla="*/ 42117601 h 224"/>
                <a:gd name="T104" fmla="*/ 31281910 w 276"/>
                <a:gd name="T105" fmla="*/ 39503012 h 224"/>
                <a:gd name="T106" fmla="*/ 46813275 w 276"/>
                <a:gd name="T107" fmla="*/ 5019150 h 224"/>
                <a:gd name="T108" fmla="*/ 47178208 w 276"/>
                <a:gd name="T109" fmla="*/ 1733736 h 224"/>
                <a:gd name="T110" fmla="*/ 46813275 w 276"/>
                <a:gd name="T111" fmla="*/ 1733736 h 224"/>
                <a:gd name="T112" fmla="*/ 42898124 w 276"/>
                <a:gd name="T113" fmla="*/ 895529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4"/>
                <a:gd name="T173" fmla="*/ 276 w 276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4">
                  <a:moveTo>
                    <a:pt x="193" y="179"/>
                  </a:moveTo>
                  <a:cubicBezTo>
                    <a:pt x="195" y="179"/>
                    <a:pt x="196" y="179"/>
                    <a:pt x="197" y="178"/>
                  </a:cubicBezTo>
                  <a:cubicBezTo>
                    <a:pt x="198" y="176"/>
                    <a:pt x="198" y="173"/>
                    <a:pt x="199" y="172"/>
                  </a:cubicBezTo>
                  <a:cubicBezTo>
                    <a:pt x="201" y="171"/>
                    <a:pt x="204" y="173"/>
                    <a:pt x="205" y="171"/>
                  </a:cubicBezTo>
                  <a:cubicBezTo>
                    <a:pt x="206" y="170"/>
                    <a:pt x="206" y="169"/>
                    <a:pt x="207" y="168"/>
                  </a:cubicBezTo>
                  <a:cubicBezTo>
                    <a:pt x="208" y="166"/>
                    <a:pt x="209" y="166"/>
                    <a:pt x="210" y="165"/>
                  </a:cubicBezTo>
                  <a:cubicBezTo>
                    <a:pt x="210" y="164"/>
                    <a:pt x="210" y="163"/>
                    <a:pt x="211" y="162"/>
                  </a:cubicBezTo>
                  <a:cubicBezTo>
                    <a:pt x="211" y="161"/>
                    <a:pt x="213" y="161"/>
                    <a:pt x="214" y="160"/>
                  </a:cubicBezTo>
                  <a:cubicBezTo>
                    <a:pt x="215" y="159"/>
                    <a:pt x="215" y="158"/>
                    <a:pt x="216" y="158"/>
                  </a:cubicBezTo>
                  <a:cubicBezTo>
                    <a:pt x="218" y="159"/>
                    <a:pt x="219" y="161"/>
                    <a:pt x="220" y="161"/>
                  </a:cubicBezTo>
                  <a:cubicBezTo>
                    <a:pt x="223" y="163"/>
                    <a:pt x="224" y="162"/>
                    <a:pt x="225" y="162"/>
                  </a:cubicBezTo>
                  <a:cubicBezTo>
                    <a:pt x="226" y="163"/>
                    <a:pt x="226" y="164"/>
                    <a:pt x="228" y="165"/>
                  </a:cubicBezTo>
                  <a:cubicBezTo>
                    <a:pt x="232" y="167"/>
                    <a:pt x="234" y="165"/>
                    <a:pt x="235" y="166"/>
                  </a:cubicBezTo>
                  <a:cubicBezTo>
                    <a:pt x="236" y="166"/>
                    <a:pt x="235" y="168"/>
                    <a:pt x="237" y="168"/>
                  </a:cubicBezTo>
                  <a:cubicBezTo>
                    <a:pt x="238" y="169"/>
                    <a:pt x="240" y="168"/>
                    <a:pt x="241" y="169"/>
                  </a:cubicBezTo>
                  <a:cubicBezTo>
                    <a:pt x="242" y="169"/>
                    <a:pt x="242" y="171"/>
                    <a:pt x="243" y="171"/>
                  </a:cubicBezTo>
                  <a:cubicBezTo>
                    <a:pt x="244" y="170"/>
                    <a:pt x="248" y="168"/>
                    <a:pt x="250" y="168"/>
                  </a:cubicBezTo>
                  <a:cubicBezTo>
                    <a:pt x="252" y="168"/>
                    <a:pt x="253" y="170"/>
                    <a:pt x="255" y="170"/>
                  </a:cubicBezTo>
                  <a:cubicBezTo>
                    <a:pt x="255" y="170"/>
                    <a:pt x="255" y="170"/>
                    <a:pt x="255" y="170"/>
                  </a:cubicBezTo>
                  <a:cubicBezTo>
                    <a:pt x="258" y="168"/>
                    <a:pt x="264" y="169"/>
                    <a:pt x="265" y="166"/>
                  </a:cubicBezTo>
                  <a:cubicBezTo>
                    <a:pt x="267" y="161"/>
                    <a:pt x="261" y="162"/>
                    <a:pt x="260" y="160"/>
                  </a:cubicBezTo>
                  <a:cubicBezTo>
                    <a:pt x="259" y="158"/>
                    <a:pt x="259" y="157"/>
                    <a:pt x="261" y="155"/>
                  </a:cubicBezTo>
                  <a:cubicBezTo>
                    <a:pt x="262" y="153"/>
                    <a:pt x="264" y="153"/>
                    <a:pt x="265" y="150"/>
                  </a:cubicBezTo>
                  <a:cubicBezTo>
                    <a:pt x="266" y="149"/>
                    <a:pt x="267" y="147"/>
                    <a:pt x="267" y="146"/>
                  </a:cubicBezTo>
                  <a:cubicBezTo>
                    <a:pt x="268" y="145"/>
                    <a:pt x="270" y="143"/>
                    <a:pt x="270" y="142"/>
                  </a:cubicBezTo>
                  <a:cubicBezTo>
                    <a:pt x="270" y="140"/>
                    <a:pt x="266" y="140"/>
                    <a:pt x="267" y="138"/>
                  </a:cubicBezTo>
                  <a:cubicBezTo>
                    <a:pt x="268" y="137"/>
                    <a:pt x="268" y="140"/>
                    <a:pt x="269" y="135"/>
                  </a:cubicBezTo>
                  <a:cubicBezTo>
                    <a:pt x="270" y="134"/>
                    <a:pt x="273" y="135"/>
                    <a:pt x="274" y="134"/>
                  </a:cubicBezTo>
                  <a:cubicBezTo>
                    <a:pt x="275" y="133"/>
                    <a:pt x="274" y="131"/>
                    <a:pt x="274" y="130"/>
                  </a:cubicBezTo>
                  <a:cubicBezTo>
                    <a:pt x="274" y="128"/>
                    <a:pt x="276" y="127"/>
                    <a:pt x="276" y="125"/>
                  </a:cubicBezTo>
                  <a:cubicBezTo>
                    <a:pt x="275" y="122"/>
                    <a:pt x="270" y="125"/>
                    <a:pt x="268" y="122"/>
                  </a:cubicBezTo>
                  <a:cubicBezTo>
                    <a:pt x="267" y="118"/>
                    <a:pt x="270" y="117"/>
                    <a:pt x="269" y="112"/>
                  </a:cubicBezTo>
                  <a:cubicBezTo>
                    <a:pt x="269" y="109"/>
                    <a:pt x="266" y="110"/>
                    <a:pt x="265" y="107"/>
                  </a:cubicBezTo>
                  <a:cubicBezTo>
                    <a:pt x="264" y="104"/>
                    <a:pt x="266" y="105"/>
                    <a:pt x="266" y="103"/>
                  </a:cubicBezTo>
                  <a:cubicBezTo>
                    <a:pt x="267" y="101"/>
                    <a:pt x="265" y="101"/>
                    <a:pt x="265" y="99"/>
                  </a:cubicBezTo>
                  <a:cubicBezTo>
                    <a:pt x="265" y="98"/>
                    <a:pt x="268" y="98"/>
                    <a:pt x="267" y="95"/>
                  </a:cubicBezTo>
                  <a:cubicBezTo>
                    <a:pt x="267" y="93"/>
                    <a:pt x="264" y="92"/>
                    <a:pt x="264" y="90"/>
                  </a:cubicBezTo>
                  <a:cubicBezTo>
                    <a:pt x="264" y="88"/>
                    <a:pt x="266" y="87"/>
                    <a:pt x="266" y="86"/>
                  </a:cubicBezTo>
                  <a:cubicBezTo>
                    <a:pt x="265" y="84"/>
                    <a:pt x="264" y="82"/>
                    <a:pt x="264" y="80"/>
                  </a:cubicBezTo>
                  <a:cubicBezTo>
                    <a:pt x="265" y="80"/>
                    <a:pt x="266" y="82"/>
                    <a:pt x="268" y="81"/>
                  </a:cubicBezTo>
                  <a:cubicBezTo>
                    <a:pt x="269" y="81"/>
                    <a:pt x="268" y="79"/>
                    <a:pt x="268" y="79"/>
                  </a:cubicBezTo>
                  <a:cubicBezTo>
                    <a:pt x="269" y="78"/>
                    <a:pt x="270" y="78"/>
                    <a:pt x="271" y="77"/>
                  </a:cubicBezTo>
                  <a:cubicBezTo>
                    <a:pt x="271" y="77"/>
                    <a:pt x="271" y="77"/>
                    <a:pt x="271" y="76"/>
                  </a:cubicBezTo>
                  <a:cubicBezTo>
                    <a:pt x="272" y="75"/>
                    <a:pt x="272" y="73"/>
                    <a:pt x="271" y="71"/>
                  </a:cubicBezTo>
                  <a:cubicBezTo>
                    <a:pt x="271" y="69"/>
                    <a:pt x="272" y="67"/>
                    <a:pt x="271" y="64"/>
                  </a:cubicBezTo>
                  <a:cubicBezTo>
                    <a:pt x="269" y="63"/>
                    <a:pt x="264" y="66"/>
                    <a:pt x="262" y="64"/>
                  </a:cubicBezTo>
                  <a:cubicBezTo>
                    <a:pt x="261" y="58"/>
                    <a:pt x="258" y="58"/>
                    <a:pt x="259" y="55"/>
                  </a:cubicBezTo>
                  <a:cubicBezTo>
                    <a:pt x="260" y="52"/>
                    <a:pt x="263" y="55"/>
                    <a:pt x="266" y="49"/>
                  </a:cubicBezTo>
                  <a:cubicBezTo>
                    <a:pt x="268" y="49"/>
                    <a:pt x="268" y="50"/>
                    <a:pt x="269" y="49"/>
                  </a:cubicBezTo>
                  <a:cubicBezTo>
                    <a:pt x="270" y="48"/>
                    <a:pt x="270" y="46"/>
                    <a:pt x="270" y="45"/>
                  </a:cubicBezTo>
                  <a:cubicBezTo>
                    <a:pt x="271" y="39"/>
                    <a:pt x="267" y="38"/>
                    <a:pt x="266" y="35"/>
                  </a:cubicBezTo>
                  <a:cubicBezTo>
                    <a:pt x="267" y="32"/>
                    <a:pt x="272" y="35"/>
                    <a:pt x="272" y="28"/>
                  </a:cubicBezTo>
                  <a:cubicBezTo>
                    <a:pt x="269" y="27"/>
                    <a:pt x="267" y="26"/>
                    <a:pt x="268" y="24"/>
                  </a:cubicBezTo>
                  <a:cubicBezTo>
                    <a:pt x="266" y="24"/>
                    <a:pt x="265" y="25"/>
                    <a:pt x="264" y="25"/>
                  </a:cubicBezTo>
                  <a:cubicBezTo>
                    <a:pt x="264" y="26"/>
                    <a:pt x="265" y="27"/>
                    <a:pt x="266" y="28"/>
                  </a:cubicBezTo>
                  <a:cubicBezTo>
                    <a:pt x="266" y="30"/>
                    <a:pt x="265" y="31"/>
                    <a:pt x="264" y="31"/>
                  </a:cubicBezTo>
                  <a:cubicBezTo>
                    <a:pt x="261" y="30"/>
                    <a:pt x="262" y="28"/>
                    <a:pt x="261" y="27"/>
                  </a:cubicBezTo>
                  <a:cubicBezTo>
                    <a:pt x="261" y="26"/>
                    <a:pt x="260" y="26"/>
                    <a:pt x="259" y="27"/>
                  </a:cubicBezTo>
                  <a:cubicBezTo>
                    <a:pt x="258" y="27"/>
                    <a:pt x="257" y="26"/>
                    <a:pt x="257" y="27"/>
                  </a:cubicBezTo>
                  <a:cubicBezTo>
                    <a:pt x="256" y="32"/>
                    <a:pt x="257" y="33"/>
                    <a:pt x="258" y="34"/>
                  </a:cubicBezTo>
                  <a:cubicBezTo>
                    <a:pt x="259" y="35"/>
                    <a:pt x="260" y="36"/>
                    <a:pt x="262" y="36"/>
                  </a:cubicBezTo>
                  <a:cubicBezTo>
                    <a:pt x="263" y="37"/>
                    <a:pt x="262" y="39"/>
                    <a:pt x="263" y="40"/>
                  </a:cubicBezTo>
                  <a:cubicBezTo>
                    <a:pt x="263" y="41"/>
                    <a:pt x="266" y="41"/>
                    <a:pt x="265" y="42"/>
                  </a:cubicBezTo>
                  <a:cubicBezTo>
                    <a:pt x="265" y="42"/>
                    <a:pt x="263" y="43"/>
                    <a:pt x="261" y="41"/>
                  </a:cubicBezTo>
                  <a:cubicBezTo>
                    <a:pt x="260" y="40"/>
                    <a:pt x="260" y="38"/>
                    <a:pt x="259" y="37"/>
                  </a:cubicBezTo>
                  <a:cubicBezTo>
                    <a:pt x="258" y="37"/>
                    <a:pt x="256" y="37"/>
                    <a:pt x="255" y="37"/>
                  </a:cubicBezTo>
                  <a:cubicBezTo>
                    <a:pt x="254" y="34"/>
                    <a:pt x="251" y="34"/>
                    <a:pt x="253" y="31"/>
                  </a:cubicBezTo>
                  <a:cubicBezTo>
                    <a:pt x="255" y="29"/>
                    <a:pt x="253" y="27"/>
                    <a:pt x="254" y="25"/>
                  </a:cubicBezTo>
                  <a:cubicBezTo>
                    <a:pt x="255" y="24"/>
                    <a:pt x="256" y="23"/>
                    <a:pt x="258" y="22"/>
                  </a:cubicBezTo>
                  <a:cubicBezTo>
                    <a:pt x="256" y="19"/>
                    <a:pt x="260" y="15"/>
                    <a:pt x="257" y="14"/>
                  </a:cubicBezTo>
                  <a:cubicBezTo>
                    <a:pt x="257" y="16"/>
                    <a:pt x="256" y="16"/>
                    <a:pt x="256" y="17"/>
                  </a:cubicBezTo>
                  <a:cubicBezTo>
                    <a:pt x="257" y="19"/>
                    <a:pt x="254" y="23"/>
                    <a:pt x="251" y="24"/>
                  </a:cubicBezTo>
                  <a:cubicBezTo>
                    <a:pt x="250" y="24"/>
                    <a:pt x="248" y="24"/>
                    <a:pt x="247" y="24"/>
                  </a:cubicBezTo>
                  <a:cubicBezTo>
                    <a:pt x="247" y="25"/>
                    <a:pt x="246" y="26"/>
                    <a:pt x="245" y="26"/>
                  </a:cubicBezTo>
                  <a:cubicBezTo>
                    <a:pt x="245" y="27"/>
                    <a:pt x="243" y="27"/>
                    <a:pt x="243" y="28"/>
                  </a:cubicBezTo>
                  <a:cubicBezTo>
                    <a:pt x="243" y="29"/>
                    <a:pt x="245" y="31"/>
                    <a:pt x="244" y="32"/>
                  </a:cubicBezTo>
                  <a:cubicBezTo>
                    <a:pt x="244" y="33"/>
                    <a:pt x="244" y="34"/>
                    <a:pt x="243" y="35"/>
                  </a:cubicBezTo>
                  <a:cubicBezTo>
                    <a:pt x="244" y="37"/>
                    <a:pt x="244" y="38"/>
                    <a:pt x="244" y="40"/>
                  </a:cubicBezTo>
                  <a:cubicBezTo>
                    <a:pt x="242" y="42"/>
                    <a:pt x="241" y="42"/>
                    <a:pt x="239" y="44"/>
                  </a:cubicBezTo>
                  <a:cubicBezTo>
                    <a:pt x="239" y="44"/>
                    <a:pt x="239" y="45"/>
                    <a:pt x="239" y="46"/>
                  </a:cubicBezTo>
                  <a:cubicBezTo>
                    <a:pt x="238" y="47"/>
                    <a:pt x="237" y="48"/>
                    <a:pt x="236" y="49"/>
                  </a:cubicBezTo>
                  <a:cubicBezTo>
                    <a:pt x="237" y="53"/>
                    <a:pt x="236" y="54"/>
                    <a:pt x="235" y="55"/>
                  </a:cubicBezTo>
                  <a:cubicBezTo>
                    <a:pt x="234" y="56"/>
                    <a:pt x="237" y="56"/>
                    <a:pt x="238" y="56"/>
                  </a:cubicBezTo>
                  <a:cubicBezTo>
                    <a:pt x="240" y="60"/>
                    <a:pt x="240" y="56"/>
                    <a:pt x="243" y="57"/>
                  </a:cubicBezTo>
                  <a:cubicBezTo>
                    <a:pt x="245" y="58"/>
                    <a:pt x="244" y="59"/>
                    <a:pt x="245" y="59"/>
                  </a:cubicBezTo>
                  <a:cubicBezTo>
                    <a:pt x="248" y="60"/>
                    <a:pt x="247" y="61"/>
                    <a:pt x="247" y="62"/>
                  </a:cubicBezTo>
                  <a:cubicBezTo>
                    <a:pt x="251" y="64"/>
                    <a:pt x="251" y="65"/>
                    <a:pt x="250" y="67"/>
                  </a:cubicBezTo>
                  <a:cubicBezTo>
                    <a:pt x="250" y="70"/>
                    <a:pt x="251" y="70"/>
                    <a:pt x="250" y="71"/>
                  </a:cubicBezTo>
                  <a:cubicBezTo>
                    <a:pt x="249" y="72"/>
                    <a:pt x="249" y="72"/>
                    <a:pt x="249" y="73"/>
                  </a:cubicBezTo>
                  <a:cubicBezTo>
                    <a:pt x="247" y="73"/>
                    <a:pt x="247" y="73"/>
                    <a:pt x="247" y="75"/>
                  </a:cubicBezTo>
                  <a:cubicBezTo>
                    <a:pt x="245" y="79"/>
                    <a:pt x="246" y="79"/>
                    <a:pt x="250" y="81"/>
                  </a:cubicBezTo>
                  <a:cubicBezTo>
                    <a:pt x="250" y="81"/>
                    <a:pt x="251" y="81"/>
                    <a:pt x="251" y="83"/>
                  </a:cubicBezTo>
                  <a:cubicBezTo>
                    <a:pt x="252" y="84"/>
                    <a:pt x="254" y="87"/>
                    <a:pt x="252" y="88"/>
                  </a:cubicBezTo>
                  <a:cubicBezTo>
                    <a:pt x="251" y="87"/>
                    <a:pt x="251" y="84"/>
                    <a:pt x="249" y="83"/>
                  </a:cubicBezTo>
                  <a:cubicBezTo>
                    <a:pt x="248" y="81"/>
                    <a:pt x="244" y="81"/>
                    <a:pt x="244" y="80"/>
                  </a:cubicBezTo>
                  <a:cubicBezTo>
                    <a:pt x="243" y="79"/>
                    <a:pt x="243" y="75"/>
                    <a:pt x="245" y="74"/>
                  </a:cubicBezTo>
                  <a:cubicBezTo>
                    <a:pt x="247" y="71"/>
                    <a:pt x="247" y="71"/>
                    <a:pt x="246" y="66"/>
                  </a:cubicBezTo>
                  <a:cubicBezTo>
                    <a:pt x="245" y="61"/>
                    <a:pt x="247" y="62"/>
                    <a:pt x="241" y="62"/>
                  </a:cubicBezTo>
                  <a:cubicBezTo>
                    <a:pt x="240" y="62"/>
                    <a:pt x="239" y="61"/>
                    <a:pt x="238" y="61"/>
                  </a:cubicBezTo>
                  <a:cubicBezTo>
                    <a:pt x="236" y="61"/>
                    <a:pt x="236" y="62"/>
                    <a:pt x="236" y="63"/>
                  </a:cubicBezTo>
                  <a:cubicBezTo>
                    <a:pt x="235" y="63"/>
                    <a:pt x="234" y="64"/>
                    <a:pt x="234" y="65"/>
                  </a:cubicBezTo>
                  <a:cubicBezTo>
                    <a:pt x="234" y="67"/>
                    <a:pt x="235" y="70"/>
                    <a:pt x="234" y="72"/>
                  </a:cubicBezTo>
                  <a:cubicBezTo>
                    <a:pt x="233" y="73"/>
                    <a:pt x="231" y="74"/>
                    <a:pt x="229" y="75"/>
                  </a:cubicBezTo>
                  <a:cubicBezTo>
                    <a:pt x="228" y="76"/>
                    <a:pt x="227" y="79"/>
                    <a:pt x="224" y="81"/>
                  </a:cubicBezTo>
                  <a:cubicBezTo>
                    <a:pt x="213" y="83"/>
                    <a:pt x="215" y="85"/>
                    <a:pt x="212" y="85"/>
                  </a:cubicBezTo>
                  <a:cubicBezTo>
                    <a:pt x="210" y="83"/>
                    <a:pt x="208" y="83"/>
                    <a:pt x="206" y="82"/>
                  </a:cubicBezTo>
                  <a:cubicBezTo>
                    <a:pt x="202" y="79"/>
                    <a:pt x="201" y="76"/>
                    <a:pt x="201" y="74"/>
                  </a:cubicBezTo>
                  <a:cubicBezTo>
                    <a:pt x="203" y="74"/>
                    <a:pt x="203" y="77"/>
                    <a:pt x="204" y="78"/>
                  </a:cubicBezTo>
                  <a:cubicBezTo>
                    <a:pt x="205" y="78"/>
                    <a:pt x="204" y="75"/>
                    <a:pt x="205" y="75"/>
                  </a:cubicBezTo>
                  <a:cubicBezTo>
                    <a:pt x="206" y="76"/>
                    <a:pt x="206" y="79"/>
                    <a:pt x="207" y="79"/>
                  </a:cubicBezTo>
                  <a:cubicBezTo>
                    <a:pt x="208" y="80"/>
                    <a:pt x="211" y="80"/>
                    <a:pt x="212" y="79"/>
                  </a:cubicBezTo>
                  <a:cubicBezTo>
                    <a:pt x="213" y="78"/>
                    <a:pt x="213" y="77"/>
                    <a:pt x="213" y="77"/>
                  </a:cubicBezTo>
                  <a:cubicBezTo>
                    <a:pt x="220" y="76"/>
                    <a:pt x="218" y="76"/>
                    <a:pt x="222" y="71"/>
                  </a:cubicBezTo>
                  <a:cubicBezTo>
                    <a:pt x="222" y="71"/>
                    <a:pt x="224" y="71"/>
                    <a:pt x="225" y="71"/>
                  </a:cubicBezTo>
                  <a:cubicBezTo>
                    <a:pt x="227" y="70"/>
                    <a:pt x="226" y="66"/>
                    <a:pt x="227" y="65"/>
                  </a:cubicBezTo>
                  <a:cubicBezTo>
                    <a:pt x="227" y="64"/>
                    <a:pt x="228" y="64"/>
                    <a:pt x="229" y="63"/>
                  </a:cubicBezTo>
                  <a:cubicBezTo>
                    <a:pt x="233" y="62"/>
                    <a:pt x="231" y="61"/>
                    <a:pt x="229" y="57"/>
                  </a:cubicBezTo>
                  <a:cubicBezTo>
                    <a:pt x="229" y="54"/>
                    <a:pt x="229" y="53"/>
                    <a:pt x="231" y="51"/>
                  </a:cubicBezTo>
                  <a:cubicBezTo>
                    <a:pt x="232" y="49"/>
                    <a:pt x="232" y="46"/>
                    <a:pt x="234" y="44"/>
                  </a:cubicBezTo>
                  <a:cubicBezTo>
                    <a:pt x="235" y="44"/>
                    <a:pt x="235" y="41"/>
                    <a:pt x="235" y="40"/>
                  </a:cubicBezTo>
                  <a:cubicBezTo>
                    <a:pt x="237" y="38"/>
                    <a:pt x="238" y="40"/>
                    <a:pt x="239" y="33"/>
                  </a:cubicBezTo>
                  <a:cubicBezTo>
                    <a:pt x="239" y="30"/>
                    <a:pt x="238" y="30"/>
                    <a:pt x="238" y="27"/>
                  </a:cubicBezTo>
                  <a:cubicBezTo>
                    <a:pt x="238" y="25"/>
                    <a:pt x="240" y="25"/>
                    <a:pt x="242" y="25"/>
                  </a:cubicBezTo>
                  <a:cubicBezTo>
                    <a:pt x="244" y="20"/>
                    <a:pt x="248" y="19"/>
                    <a:pt x="248" y="12"/>
                  </a:cubicBezTo>
                  <a:cubicBezTo>
                    <a:pt x="247" y="9"/>
                    <a:pt x="244" y="8"/>
                    <a:pt x="240" y="7"/>
                  </a:cubicBezTo>
                  <a:cubicBezTo>
                    <a:pt x="240" y="7"/>
                    <a:pt x="240" y="5"/>
                    <a:pt x="239" y="5"/>
                  </a:cubicBezTo>
                  <a:cubicBezTo>
                    <a:pt x="237" y="6"/>
                    <a:pt x="235" y="8"/>
                    <a:pt x="234" y="9"/>
                  </a:cubicBezTo>
                  <a:cubicBezTo>
                    <a:pt x="234" y="11"/>
                    <a:pt x="231" y="12"/>
                    <a:pt x="229" y="15"/>
                  </a:cubicBezTo>
                  <a:cubicBezTo>
                    <a:pt x="225" y="19"/>
                    <a:pt x="221" y="19"/>
                    <a:pt x="217" y="20"/>
                  </a:cubicBezTo>
                  <a:cubicBezTo>
                    <a:pt x="215" y="21"/>
                    <a:pt x="218" y="22"/>
                    <a:pt x="217" y="23"/>
                  </a:cubicBezTo>
                  <a:cubicBezTo>
                    <a:pt x="214" y="24"/>
                    <a:pt x="218" y="25"/>
                    <a:pt x="217" y="26"/>
                  </a:cubicBezTo>
                  <a:cubicBezTo>
                    <a:pt x="217" y="27"/>
                    <a:pt x="216" y="27"/>
                    <a:pt x="215" y="28"/>
                  </a:cubicBezTo>
                  <a:cubicBezTo>
                    <a:pt x="215" y="29"/>
                    <a:pt x="215" y="31"/>
                    <a:pt x="214" y="31"/>
                  </a:cubicBezTo>
                  <a:cubicBezTo>
                    <a:pt x="212" y="34"/>
                    <a:pt x="210" y="34"/>
                    <a:pt x="210" y="35"/>
                  </a:cubicBezTo>
                  <a:cubicBezTo>
                    <a:pt x="210" y="36"/>
                    <a:pt x="211" y="37"/>
                    <a:pt x="211" y="38"/>
                  </a:cubicBezTo>
                  <a:cubicBezTo>
                    <a:pt x="212" y="40"/>
                    <a:pt x="211" y="40"/>
                    <a:pt x="213" y="41"/>
                  </a:cubicBezTo>
                  <a:cubicBezTo>
                    <a:pt x="214" y="42"/>
                    <a:pt x="211" y="43"/>
                    <a:pt x="211" y="44"/>
                  </a:cubicBezTo>
                  <a:cubicBezTo>
                    <a:pt x="211" y="46"/>
                    <a:pt x="211" y="47"/>
                    <a:pt x="212" y="49"/>
                  </a:cubicBezTo>
                  <a:cubicBezTo>
                    <a:pt x="213" y="53"/>
                    <a:pt x="213" y="52"/>
                    <a:pt x="210" y="53"/>
                  </a:cubicBezTo>
                  <a:cubicBezTo>
                    <a:pt x="208" y="54"/>
                    <a:pt x="208" y="56"/>
                    <a:pt x="206" y="55"/>
                  </a:cubicBezTo>
                  <a:cubicBezTo>
                    <a:pt x="206" y="54"/>
                    <a:pt x="207" y="54"/>
                    <a:pt x="207" y="53"/>
                  </a:cubicBezTo>
                  <a:cubicBezTo>
                    <a:pt x="206" y="52"/>
                    <a:pt x="205" y="52"/>
                    <a:pt x="205" y="52"/>
                  </a:cubicBezTo>
                  <a:cubicBezTo>
                    <a:pt x="205" y="51"/>
                    <a:pt x="206" y="50"/>
                    <a:pt x="206" y="49"/>
                  </a:cubicBezTo>
                  <a:cubicBezTo>
                    <a:pt x="205" y="48"/>
                    <a:pt x="204" y="48"/>
                    <a:pt x="204" y="47"/>
                  </a:cubicBezTo>
                  <a:cubicBezTo>
                    <a:pt x="204" y="46"/>
                    <a:pt x="203" y="45"/>
                    <a:pt x="201" y="42"/>
                  </a:cubicBezTo>
                  <a:cubicBezTo>
                    <a:pt x="201" y="42"/>
                    <a:pt x="201" y="41"/>
                    <a:pt x="201" y="40"/>
                  </a:cubicBezTo>
                  <a:cubicBezTo>
                    <a:pt x="200" y="40"/>
                    <a:pt x="199" y="40"/>
                    <a:pt x="199" y="40"/>
                  </a:cubicBezTo>
                  <a:cubicBezTo>
                    <a:pt x="198" y="46"/>
                    <a:pt x="195" y="46"/>
                    <a:pt x="194" y="49"/>
                  </a:cubicBezTo>
                  <a:cubicBezTo>
                    <a:pt x="193" y="51"/>
                    <a:pt x="196" y="53"/>
                    <a:pt x="196" y="56"/>
                  </a:cubicBezTo>
                  <a:cubicBezTo>
                    <a:pt x="195" y="57"/>
                    <a:pt x="194" y="56"/>
                    <a:pt x="194" y="56"/>
                  </a:cubicBezTo>
                  <a:cubicBezTo>
                    <a:pt x="193" y="57"/>
                    <a:pt x="194" y="58"/>
                    <a:pt x="193" y="58"/>
                  </a:cubicBezTo>
                  <a:cubicBezTo>
                    <a:pt x="192" y="59"/>
                    <a:pt x="190" y="59"/>
                    <a:pt x="187" y="59"/>
                  </a:cubicBezTo>
                  <a:cubicBezTo>
                    <a:pt x="186" y="60"/>
                    <a:pt x="185" y="62"/>
                    <a:pt x="183" y="62"/>
                  </a:cubicBezTo>
                  <a:cubicBezTo>
                    <a:pt x="181" y="62"/>
                    <a:pt x="178" y="60"/>
                    <a:pt x="175" y="61"/>
                  </a:cubicBezTo>
                  <a:cubicBezTo>
                    <a:pt x="171" y="62"/>
                    <a:pt x="171" y="65"/>
                    <a:pt x="169" y="66"/>
                  </a:cubicBezTo>
                  <a:cubicBezTo>
                    <a:pt x="167" y="67"/>
                    <a:pt x="166" y="66"/>
                    <a:pt x="165" y="66"/>
                  </a:cubicBezTo>
                  <a:cubicBezTo>
                    <a:pt x="164" y="66"/>
                    <a:pt x="163" y="66"/>
                    <a:pt x="162" y="66"/>
                  </a:cubicBezTo>
                  <a:cubicBezTo>
                    <a:pt x="158" y="68"/>
                    <a:pt x="157" y="71"/>
                    <a:pt x="152" y="72"/>
                  </a:cubicBezTo>
                  <a:cubicBezTo>
                    <a:pt x="151" y="71"/>
                    <a:pt x="152" y="67"/>
                    <a:pt x="150" y="67"/>
                  </a:cubicBezTo>
                  <a:cubicBezTo>
                    <a:pt x="150" y="67"/>
                    <a:pt x="148" y="68"/>
                    <a:pt x="147" y="69"/>
                  </a:cubicBezTo>
                  <a:cubicBezTo>
                    <a:pt x="146" y="70"/>
                    <a:pt x="149" y="71"/>
                    <a:pt x="143" y="72"/>
                  </a:cubicBezTo>
                  <a:cubicBezTo>
                    <a:pt x="143" y="74"/>
                    <a:pt x="143" y="77"/>
                    <a:pt x="142" y="79"/>
                  </a:cubicBezTo>
                  <a:cubicBezTo>
                    <a:pt x="140" y="81"/>
                    <a:pt x="137" y="83"/>
                    <a:pt x="135" y="85"/>
                  </a:cubicBezTo>
                  <a:cubicBezTo>
                    <a:pt x="132" y="90"/>
                    <a:pt x="130" y="91"/>
                    <a:pt x="131" y="93"/>
                  </a:cubicBezTo>
                  <a:cubicBezTo>
                    <a:pt x="130" y="96"/>
                    <a:pt x="128" y="97"/>
                    <a:pt x="126" y="98"/>
                  </a:cubicBezTo>
                  <a:cubicBezTo>
                    <a:pt x="125" y="98"/>
                    <a:pt x="122" y="99"/>
                    <a:pt x="122" y="99"/>
                  </a:cubicBezTo>
                  <a:cubicBezTo>
                    <a:pt x="118" y="99"/>
                    <a:pt x="115" y="95"/>
                    <a:pt x="111" y="94"/>
                  </a:cubicBezTo>
                  <a:cubicBezTo>
                    <a:pt x="109" y="94"/>
                    <a:pt x="108" y="95"/>
                    <a:pt x="106" y="95"/>
                  </a:cubicBezTo>
                  <a:cubicBezTo>
                    <a:pt x="105" y="95"/>
                    <a:pt x="105" y="94"/>
                    <a:pt x="104" y="94"/>
                  </a:cubicBezTo>
                  <a:cubicBezTo>
                    <a:pt x="103" y="94"/>
                    <a:pt x="103" y="94"/>
                    <a:pt x="102" y="94"/>
                  </a:cubicBezTo>
                  <a:cubicBezTo>
                    <a:pt x="101" y="94"/>
                    <a:pt x="100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8" y="92"/>
                    <a:pt x="98" y="93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6" y="93"/>
                  </a:cubicBezTo>
                  <a:cubicBezTo>
                    <a:pt x="94" y="91"/>
                    <a:pt x="95" y="89"/>
                    <a:pt x="93" y="88"/>
                  </a:cubicBezTo>
                  <a:cubicBezTo>
                    <a:pt x="92" y="87"/>
                    <a:pt x="91" y="89"/>
                    <a:pt x="90" y="88"/>
                  </a:cubicBezTo>
                  <a:cubicBezTo>
                    <a:pt x="90" y="87"/>
                    <a:pt x="91" y="86"/>
                    <a:pt x="91" y="86"/>
                  </a:cubicBezTo>
                  <a:cubicBezTo>
                    <a:pt x="90" y="85"/>
                    <a:pt x="88" y="82"/>
                    <a:pt x="88" y="82"/>
                  </a:cubicBezTo>
                  <a:cubicBezTo>
                    <a:pt x="85" y="83"/>
                    <a:pt x="85" y="82"/>
                    <a:pt x="85" y="82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3" y="82"/>
                    <a:pt x="83" y="81"/>
                    <a:pt x="82" y="81"/>
                  </a:cubicBezTo>
                  <a:cubicBezTo>
                    <a:pt x="81" y="81"/>
                    <a:pt x="80" y="82"/>
                    <a:pt x="80" y="83"/>
                  </a:cubicBezTo>
                  <a:cubicBezTo>
                    <a:pt x="80" y="85"/>
                    <a:pt x="82" y="87"/>
                    <a:pt x="80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8" y="87"/>
                    <a:pt x="78" y="86"/>
                    <a:pt x="77" y="86"/>
                  </a:cubicBezTo>
                  <a:cubicBezTo>
                    <a:pt x="75" y="86"/>
                    <a:pt x="74" y="89"/>
                    <a:pt x="73" y="89"/>
                  </a:cubicBezTo>
                  <a:cubicBezTo>
                    <a:pt x="71" y="88"/>
                    <a:pt x="72" y="86"/>
                    <a:pt x="71" y="86"/>
                  </a:cubicBezTo>
                  <a:cubicBezTo>
                    <a:pt x="70" y="85"/>
                    <a:pt x="68" y="86"/>
                    <a:pt x="67" y="85"/>
                  </a:cubicBezTo>
                  <a:cubicBezTo>
                    <a:pt x="66" y="84"/>
                    <a:pt x="65" y="84"/>
                    <a:pt x="63" y="84"/>
                  </a:cubicBezTo>
                  <a:cubicBezTo>
                    <a:pt x="62" y="84"/>
                    <a:pt x="62" y="84"/>
                    <a:pt x="61" y="84"/>
                  </a:cubicBezTo>
                  <a:cubicBezTo>
                    <a:pt x="60" y="85"/>
                    <a:pt x="61" y="88"/>
                    <a:pt x="58" y="87"/>
                  </a:cubicBezTo>
                  <a:cubicBezTo>
                    <a:pt x="55" y="84"/>
                    <a:pt x="58" y="83"/>
                    <a:pt x="58" y="82"/>
                  </a:cubicBezTo>
                  <a:cubicBezTo>
                    <a:pt x="58" y="80"/>
                    <a:pt x="55" y="80"/>
                    <a:pt x="55" y="78"/>
                  </a:cubicBezTo>
                  <a:cubicBezTo>
                    <a:pt x="55" y="77"/>
                    <a:pt x="57" y="77"/>
                    <a:pt x="58" y="76"/>
                  </a:cubicBezTo>
                  <a:cubicBezTo>
                    <a:pt x="58" y="75"/>
                    <a:pt x="58" y="74"/>
                    <a:pt x="58" y="74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1"/>
                    <a:pt x="63" y="70"/>
                    <a:pt x="63" y="69"/>
                  </a:cubicBezTo>
                  <a:cubicBezTo>
                    <a:pt x="64" y="68"/>
                    <a:pt x="65" y="67"/>
                    <a:pt x="65" y="66"/>
                  </a:cubicBezTo>
                  <a:cubicBezTo>
                    <a:pt x="64" y="66"/>
                    <a:pt x="64" y="65"/>
                    <a:pt x="64" y="63"/>
                  </a:cubicBezTo>
                  <a:cubicBezTo>
                    <a:pt x="65" y="59"/>
                    <a:pt x="62" y="59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59" y="62"/>
                    <a:pt x="58" y="63"/>
                  </a:cubicBezTo>
                  <a:cubicBezTo>
                    <a:pt x="52" y="66"/>
                    <a:pt x="50" y="62"/>
                    <a:pt x="49" y="64"/>
                  </a:cubicBezTo>
                  <a:cubicBezTo>
                    <a:pt x="48" y="67"/>
                    <a:pt x="51" y="67"/>
                    <a:pt x="51" y="68"/>
                  </a:cubicBezTo>
                  <a:cubicBezTo>
                    <a:pt x="51" y="69"/>
                    <a:pt x="50" y="69"/>
                    <a:pt x="50" y="69"/>
                  </a:cubicBezTo>
                  <a:cubicBezTo>
                    <a:pt x="50" y="70"/>
                    <a:pt x="51" y="71"/>
                    <a:pt x="50" y="72"/>
                  </a:cubicBezTo>
                  <a:cubicBezTo>
                    <a:pt x="48" y="73"/>
                    <a:pt x="46" y="74"/>
                    <a:pt x="47" y="76"/>
                  </a:cubicBezTo>
                  <a:cubicBezTo>
                    <a:pt x="47" y="77"/>
                    <a:pt x="47" y="78"/>
                    <a:pt x="47" y="79"/>
                  </a:cubicBezTo>
                  <a:cubicBezTo>
                    <a:pt x="47" y="81"/>
                    <a:pt x="45" y="78"/>
                    <a:pt x="39" y="80"/>
                  </a:cubicBezTo>
                  <a:cubicBezTo>
                    <a:pt x="36" y="79"/>
                    <a:pt x="36" y="80"/>
                    <a:pt x="35" y="81"/>
                  </a:cubicBezTo>
                  <a:cubicBezTo>
                    <a:pt x="34" y="81"/>
                    <a:pt x="33" y="82"/>
                    <a:pt x="33" y="82"/>
                  </a:cubicBezTo>
                  <a:cubicBezTo>
                    <a:pt x="33" y="83"/>
                    <a:pt x="36" y="87"/>
                    <a:pt x="35" y="89"/>
                  </a:cubicBezTo>
                  <a:cubicBezTo>
                    <a:pt x="35" y="90"/>
                    <a:pt x="34" y="90"/>
                    <a:pt x="33" y="90"/>
                  </a:cubicBezTo>
                  <a:cubicBezTo>
                    <a:pt x="32" y="90"/>
                    <a:pt x="32" y="91"/>
                    <a:pt x="31" y="91"/>
                  </a:cubicBezTo>
                  <a:cubicBezTo>
                    <a:pt x="30" y="91"/>
                    <a:pt x="29" y="89"/>
                    <a:pt x="28" y="89"/>
                  </a:cubicBezTo>
                  <a:cubicBezTo>
                    <a:pt x="27" y="89"/>
                    <a:pt x="27" y="92"/>
                    <a:pt x="24" y="94"/>
                  </a:cubicBezTo>
                  <a:cubicBezTo>
                    <a:pt x="27" y="99"/>
                    <a:pt x="30" y="100"/>
                    <a:pt x="33" y="100"/>
                  </a:cubicBezTo>
                  <a:cubicBezTo>
                    <a:pt x="35" y="100"/>
                    <a:pt x="35" y="101"/>
                    <a:pt x="36" y="102"/>
                  </a:cubicBezTo>
                  <a:cubicBezTo>
                    <a:pt x="37" y="103"/>
                    <a:pt x="37" y="101"/>
                    <a:pt x="38" y="101"/>
                  </a:cubicBezTo>
                  <a:cubicBezTo>
                    <a:pt x="39" y="102"/>
                    <a:pt x="38" y="103"/>
                    <a:pt x="37" y="104"/>
                  </a:cubicBezTo>
                  <a:cubicBezTo>
                    <a:pt x="37" y="105"/>
                    <a:pt x="39" y="105"/>
                    <a:pt x="39" y="106"/>
                  </a:cubicBezTo>
                  <a:cubicBezTo>
                    <a:pt x="39" y="108"/>
                    <a:pt x="38" y="109"/>
                    <a:pt x="38" y="111"/>
                  </a:cubicBezTo>
                  <a:cubicBezTo>
                    <a:pt x="37" y="112"/>
                    <a:pt x="38" y="113"/>
                    <a:pt x="39" y="114"/>
                  </a:cubicBezTo>
                  <a:cubicBezTo>
                    <a:pt x="39" y="116"/>
                    <a:pt x="37" y="116"/>
                    <a:pt x="38" y="119"/>
                  </a:cubicBezTo>
                  <a:cubicBezTo>
                    <a:pt x="37" y="122"/>
                    <a:pt x="38" y="123"/>
                    <a:pt x="40" y="123"/>
                  </a:cubicBezTo>
                  <a:cubicBezTo>
                    <a:pt x="39" y="124"/>
                    <a:pt x="39" y="125"/>
                    <a:pt x="39" y="125"/>
                  </a:cubicBezTo>
                  <a:cubicBezTo>
                    <a:pt x="42" y="126"/>
                    <a:pt x="40" y="128"/>
                    <a:pt x="42" y="129"/>
                  </a:cubicBezTo>
                  <a:cubicBezTo>
                    <a:pt x="43" y="129"/>
                    <a:pt x="44" y="128"/>
                    <a:pt x="45" y="128"/>
                  </a:cubicBezTo>
                  <a:cubicBezTo>
                    <a:pt x="46" y="129"/>
                    <a:pt x="45" y="130"/>
                    <a:pt x="46" y="131"/>
                  </a:cubicBezTo>
                  <a:cubicBezTo>
                    <a:pt x="47" y="132"/>
                    <a:pt x="47" y="131"/>
                    <a:pt x="48" y="130"/>
                  </a:cubicBezTo>
                  <a:cubicBezTo>
                    <a:pt x="48" y="129"/>
                    <a:pt x="47" y="128"/>
                    <a:pt x="48" y="128"/>
                  </a:cubicBezTo>
                  <a:cubicBezTo>
                    <a:pt x="48" y="127"/>
                    <a:pt x="49" y="127"/>
                    <a:pt x="50" y="127"/>
                  </a:cubicBezTo>
                  <a:cubicBezTo>
                    <a:pt x="51" y="126"/>
                    <a:pt x="52" y="124"/>
                    <a:pt x="54" y="126"/>
                  </a:cubicBezTo>
                  <a:cubicBezTo>
                    <a:pt x="56" y="128"/>
                    <a:pt x="51" y="128"/>
                    <a:pt x="51" y="130"/>
                  </a:cubicBezTo>
                  <a:cubicBezTo>
                    <a:pt x="51" y="132"/>
                    <a:pt x="53" y="130"/>
                    <a:pt x="53" y="133"/>
                  </a:cubicBezTo>
                  <a:cubicBezTo>
                    <a:pt x="53" y="134"/>
                    <a:pt x="51" y="133"/>
                    <a:pt x="50" y="134"/>
                  </a:cubicBezTo>
                  <a:cubicBezTo>
                    <a:pt x="49" y="134"/>
                    <a:pt x="48" y="135"/>
                    <a:pt x="49" y="136"/>
                  </a:cubicBezTo>
                  <a:cubicBezTo>
                    <a:pt x="51" y="136"/>
                    <a:pt x="52" y="137"/>
                    <a:pt x="52" y="138"/>
                  </a:cubicBezTo>
                  <a:cubicBezTo>
                    <a:pt x="51" y="140"/>
                    <a:pt x="54" y="140"/>
                    <a:pt x="53" y="142"/>
                  </a:cubicBezTo>
                  <a:cubicBezTo>
                    <a:pt x="53" y="143"/>
                    <a:pt x="52" y="142"/>
                    <a:pt x="51" y="142"/>
                  </a:cubicBezTo>
                  <a:cubicBezTo>
                    <a:pt x="49" y="142"/>
                    <a:pt x="49" y="143"/>
                    <a:pt x="46" y="143"/>
                  </a:cubicBezTo>
                  <a:cubicBezTo>
                    <a:pt x="44" y="143"/>
                    <a:pt x="43" y="141"/>
                    <a:pt x="41" y="142"/>
                  </a:cubicBezTo>
                  <a:cubicBezTo>
                    <a:pt x="40" y="143"/>
                    <a:pt x="43" y="145"/>
                    <a:pt x="42" y="147"/>
                  </a:cubicBezTo>
                  <a:cubicBezTo>
                    <a:pt x="40" y="148"/>
                    <a:pt x="38" y="150"/>
                    <a:pt x="36" y="152"/>
                  </a:cubicBezTo>
                  <a:cubicBezTo>
                    <a:pt x="35" y="152"/>
                    <a:pt x="36" y="152"/>
                    <a:pt x="36" y="152"/>
                  </a:cubicBezTo>
                  <a:cubicBezTo>
                    <a:pt x="34" y="152"/>
                    <a:pt x="34" y="152"/>
                    <a:pt x="33" y="151"/>
                  </a:cubicBezTo>
                  <a:cubicBezTo>
                    <a:pt x="33" y="151"/>
                    <a:pt x="35" y="150"/>
                    <a:pt x="34" y="149"/>
                  </a:cubicBezTo>
                  <a:cubicBezTo>
                    <a:pt x="33" y="149"/>
                    <a:pt x="32" y="148"/>
                    <a:pt x="30" y="146"/>
                  </a:cubicBezTo>
                  <a:cubicBezTo>
                    <a:pt x="28" y="147"/>
                    <a:pt x="29" y="148"/>
                    <a:pt x="28" y="150"/>
                  </a:cubicBezTo>
                  <a:cubicBezTo>
                    <a:pt x="26" y="150"/>
                    <a:pt x="24" y="151"/>
                    <a:pt x="23" y="152"/>
                  </a:cubicBezTo>
                  <a:cubicBezTo>
                    <a:pt x="22" y="153"/>
                    <a:pt x="23" y="155"/>
                    <a:pt x="21" y="156"/>
                  </a:cubicBezTo>
                  <a:cubicBezTo>
                    <a:pt x="20" y="157"/>
                    <a:pt x="19" y="155"/>
                    <a:pt x="17" y="156"/>
                  </a:cubicBezTo>
                  <a:cubicBezTo>
                    <a:pt x="15" y="157"/>
                    <a:pt x="14" y="158"/>
                    <a:pt x="13" y="159"/>
                  </a:cubicBezTo>
                  <a:cubicBezTo>
                    <a:pt x="11" y="159"/>
                    <a:pt x="11" y="157"/>
                    <a:pt x="10" y="158"/>
                  </a:cubicBezTo>
                  <a:cubicBezTo>
                    <a:pt x="10" y="158"/>
                    <a:pt x="10" y="161"/>
                    <a:pt x="7" y="162"/>
                  </a:cubicBezTo>
                  <a:cubicBezTo>
                    <a:pt x="5" y="163"/>
                    <a:pt x="3" y="163"/>
                    <a:pt x="1" y="163"/>
                  </a:cubicBezTo>
                  <a:cubicBezTo>
                    <a:pt x="1" y="165"/>
                    <a:pt x="1" y="167"/>
                    <a:pt x="0" y="168"/>
                  </a:cubicBezTo>
                  <a:cubicBezTo>
                    <a:pt x="0" y="169"/>
                    <a:pt x="2" y="170"/>
                    <a:pt x="4" y="169"/>
                  </a:cubicBezTo>
                  <a:cubicBezTo>
                    <a:pt x="6" y="169"/>
                    <a:pt x="7" y="169"/>
                    <a:pt x="8" y="169"/>
                  </a:cubicBezTo>
                  <a:cubicBezTo>
                    <a:pt x="10" y="170"/>
                    <a:pt x="7" y="173"/>
                    <a:pt x="8" y="175"/>
                  </a:cubicBezTo>
                  <a:cubicBezTo>
                    <a:pt x="9" y="176"/>
                    <a:pt x="11" y="177"/>
                    <a:pt x="13" y="178"/>
                  </a:cubicBezTo>
                  <a:cubicBezTo>
                    <a:pt x="13" y="181"/>
                    <a:pt x="13" y="184"/>
                    <a:pt x="13" y="186"/>
                  </a:cubicBezTo>
                  <a:cubicBezTo>
                    <a:pt x="14" y="188"/>
                    <a:pt x="11" y="190"/>
                    <a:pt x="13" y="193"/>
                  </a:cubicBezTo>
                  <a:cubicBezTo>
                    <a:pt x="15" y="195"/>
                    <a:pt x="15" y="191"/>
                    <a:pt x="16" y="189"/>
                  </a:cubicBezTo>
                  <a:cubicBezTo>
                    <a:pt x="17" y="188"/>
                    <a:pt x="17" y="188"/>
                    <a:pt x="18" y="188"/>
                  </a:cubicBezTo>
                  <a:cubicBezTo>
                    <a:pt x="19" y="191"/>
                    <a:pt x="18" y="193"/>
                    <a:pt x="18" y="195"/>
                  </a:cubicBezTo>
                  <a:cubicBezTo>
                    <a:pt x="17" y="197"/>
                    <a:pt x="20" y="199"/>
                    <a:pt x="23" y="200"/>
                  </a:cubicBezTo>
                  <a:cubicBezTo>
                    <a:pt x="25" y="200"/>
                    <a:pt x="27" y="199"/>
                    <a:pt x="30" y="199"/>
                  </a:cubicBezTo>
                  <a:cubicBezTo>
                    <a:pt x="34" y="199"/>
                    <a:pt x="33" y="204"/>
                    <a:pt x="34" y="205"/>
                  </a:cubicBezTo>
                  <a:cubicBezTo>
                    <a:pt x="36" y="206"/>
                    <a:pt x="39" y="202"/>
                    <a:pt x="41" y="206"/>
                  </a:cubicBezTo>
                  <a:cubicBezTo>
                    <a:pt x="41" y="208"/>
                    <a:pt x="41" y="211"/>
                    <a:pt x="42" y="213"/>
                  </a:cubicBezTo>
                  <a:cubicBezTo>
                    <a:pt x="42" y="214"/>
                    <a:pt x="44" y="214"/>
                    <a:pt x="45" y="216"/>
                  </a:cubicBezTo>
                  <a:cubicBezTo>
                    <a:pt x="44" y="218"/>
                    <a:pt x="47" y="217"/>
                    <a:pt x="49" y="216"/>
                  </a:cubicBezTo>
                  <a:cubicBezTo>
                    <a:pt x="52" y="223"/>
                    <a:pt x="57" y="224"/>
                    <a:pt x="61" y="221"/>
                  </a:cubicBezTo>
                  <a:cubicBezTo>
                    <a:pt x="64" y="219"/>
                    <a:pt x="63" y="219"/>
                    <a:pt x="60" y="214"/>
                  </a:cubicBezTo>
                  <a:cubicBezTo>
                    <a:pt x="60" y="210"/>
                    <a:pt x="59" y="208"/>
                    <a:pt x="59" y="204"/>
                  </a:cubicBezTo>
                  <a:lnTo>
                    <a:pt x="58" y="203"/>
                  </a:lnTo>
                  <a:lnTo>
                    <a:pt x="59" y="204"/>
                  </a:lnTo>
                  <a:cubicBezTo>
                    <a:pt x="59" y="204"/>
                    <a:pt x="59" y="204"/>
                    <a:pt x="59" y="204"/>
                  </a:cubicBezTo>
                  <a:cubicBezTo>
                    <a:pt x="61" y="205"/>
                    <a:pt x="65" y="207"/>
                    <a:pt x="68" y="205"/>
                  </a:cubicBezTo>
                  <a:cubicBezTo>
                    <a:pt x="69" y="204"/>
                    <a:pt x="67" y="201"/>
                    <a:pt x="67" y="200"/>
                  </a:cubicBezTo>
                  <a:cubicBezTo>
                    <a:pt x="68" y="198"/>
                    <a:pt x="71" y="199"/>
                    <a:pt x="73" y="199"/>
                  </a:cubicBezTo>
                  <a:cubicBezTo>
                    <a:pt x="75" y="199"/>
                    <a:pt x="76" y="200"/>
                    <a:pt x="77" y="202"/>
                  </a:cubicBezTo>
                  <a:cubicBezTo>
                    <a:pt x="77" y="203"/>
                    <a:pt x="79" y="202"/>
                    <a:pt x="79" y="202"/>
                  </a:cubicBezTo>
                  <a:cubicBezTo>
                    <a:pt x="79" y="200"/>
                    <a:pt x="75" y="197"/>
                    <a:pt x="75" y="196"/>
                  </a:cubicBezTo>
                  <a:cubicBezTo>
                    <a:pt x="75" y="194"/>
                    <a:pt x="78" y="195"/>
                    <a:pt x="78" y="194"/>
                  </a:cubicBezTo>
                  <a:cubicBezTo>
                    <a:pt x="78" y="193"/>
                    <a:pt x="76" y="191"/>
                    <a:pt x="76" y="191"/>
                  </a:cubicBezTo>
                  <a:cubicBezTo>
                    <a:pt x="76" y="190"/>
                    <a:pt x="80" y="187"/>
                    <a:pt x="80" y="188"/>
                  </a:cubicBezTo>
                  <a:cubicBezTo>
                    <a:pt x="87" y="196"/>
                    <a:pt x="90" y="192"/>
                    <a:pt x="91" y="193"/>
                  </a:cubicBezTo>
                  <a:cubicBezTo>
                    <a:pt x="92" y="194"/>
                    <a:pt x="93" y="194"/>
                    <a:pt x="95" y="195"/>
                  </a:cubicBezTo>
                  <a:cubicBezTo>
                    <a:pt x="99" y="196"/>
                    <a:pt x="103" y="198"/>
                    <a:pt x="107" y="199"/>
                  </a:cubicBezTo>
                  <a:cubicBezTo>
                    <a:pt x="109" y="200"/>
                    <a:pt x="110" y="197"/>
                    <a:pt x="115" y="199"/>
                  </a:cubicBezTo>
                  <a:cubicBezTo>
                    <a:pt x="117" y="200"/>
                    <a:pt x="129" y="205"/>
                    <a:pt x="131" y="202"/>
                  </a:cubicBezTo>
                  <a:cubicBezTo>
                    <a:pt x="133" y="202"/>
                    <a:pt x="134" y="202"/>
                    <a:pt x="135" y="201"/>
                  </a:cubicBezTo>
                  <a:cubicBezTo>
                    <a:pt x="136" y="201"/>
                    <a:pt x="136" y="201"/>
                    <a:pt x="136" y="201"/>
                  </a:cubicBezTo>
                  <a:cubicBezTo>
                    <a:pt x="137" y="201"/>
                    <a:pt x="140" y="202"/>
                    <a:pt x="140" y="203"/>
                  </a:cubicBezTo>
                  <a:cubicBezTo>
                    <a:pt x="143" y="207"/>
                    <a:pt x="145" y="207"/>
                    <a:pt x="148" y="207"/>
                  </a:cubicBezTo>
                  <a:cubicBezTo>
                    <a:pt x="149" y="206"/>
                    <a:pt x="149" y="205"/>
                    <a:pt x="149" y="204"/>
                  </a:cubicBezTo>
                  <a:cubicBezTo>
                    <a:pt x="150" y="203"/>
                    <a:pt x="150" y="201"/>
                    <a:pt x="150" y="200"/>
                  </a:cubicBezTo>
                  <a:cubicBezTo>
                    <a:pt x="151" y="199"/>
                    <a:pt x="153" y="199"/>
                    <a:pt x="152" y="198"/>
                  </a:cubicBezTo>
                  <a:cubicBezTo>
                    <a:pt x="153" y="197"/>
                    <a:pt x="154" y="199"/>
                    <a:pt x="155" y="198"/>
                  </a:cubicBezTo>
                  <a:cubicBezTo>
                    <a:pt x="155" y="197"/>
                    <a:pt x="154" y="196"/>
                    <a:pt x="155" y="195"/>
                  </a:cubicBezTo>
                  <a:cubicBezTo>
                    <a:pt x="155" y="194"/>
                    <a:pt x="156" y="195"/>
                    <a:pt x="156" y="194"/>
                  </a:cubicBezTo>
                  <a:cubicBezTo>
                    <a:pt x="157" y="194"/>
                    <a:pt x="157" y="193"/>
                    <a:pt x="157" y="193"/>
                  </a:cubicBezTo>
                  <a:cubicBezTo>
                    <a:pt x="158" y="194"/>
                    <a:pt x="159" y="194"/>
                    <a:pt x="160" y="193"/>
                  </a:cubicBezTo>
                  <a:cubicBezTo>
                    <a:pt x="161" y="193"/>
                    <a:pt x="163" y="192"/>
                    <a:pt x="160" y="182"/>
                  </a:cubicBezTo>
                  <a:cubicBezTo>
                    <a:pt x="160" y="180"/>
                    <a:pt x="159" y="178"/>
                    <a:pt x="160" y="176"/>
                  </a:cubicBezTo>
                  <a:cubicBezTo>
                    <a:pt x="163" y="171"/>
                    <a:pt x="166" y="170"/>
                    <a:pt x="167" y="171"/>
                  </a:cubicBezTo>
                  <a:cubicBezTo>
                    <a:pt x="168" y="173"/>
                    <a:pt x="164" y="175"/>
                    <a:pt x="165" y="177"/>
                  </a:cubicBezTo>
                  <a:cubicBezTo>
                    <a:pt x="166" y="178"/>
                    <a:pt x="168" y="177"/>
                    <a:pt x="169" y="177"/>
                  </a:cubicBezTo>
                  <a:cubicBezTo>
                    <a:pt x="172" y="178"/>
                    <a:pt x="173" y="181"/>
                    <a:pt x="175" y="181"/>
                  </a:cubicBezTo>
                  <a:cubicBezTo>
                    <a:pt x="177" y="181"/>
                    <a:pt x="178" y="180"/>
                    <a:pt x="179" y="180"/>
                  </a:cubicBezTo>
                  <a:cubicBezTo>
                    <a:pt x="181" y="180"/>
                    <a:pt x="182" y="182"/>
                    <a:pt x="184" y="182"/>
                  </a:cubicBezTo>
                  <a:cubicBezTo>
                    <a:pt x="188" y="182"/>
                    <a:pt x="191" y="181"/>
                    <a:pt x="193" y="179"/>
                  </a:cubicBezTo>
                  <a:cubicBezTo>
                    <a:pt x="193" y="179"/>
                    <a:pt x="193" y="179"/>
                    <a:pt x="193" y="179"/>
                  </a:cubicBezTo>
                  <a:close/>
                  <a:moveTo>
                    <a:pt x="268" y="23"/>
                  </a:moveTo>
                  <a:cubicBezTo>
                    <a:pt x="267" y="24"/>
                    <a:pt x="264" y="24"/>
                    <a:pt x="262" y="23"/>
                  </a:cubicBezTo>
                  <a:cubicBezTo>
                    <a:pt x="261" y="22"/>
                    <a:pt x="262" y="22"/>
                    <a:pt x="263" y="22"/>
                  </a:cubicBezTo>
                  <a:cubicBezTo>
                    <a:pt x="265" y="19"/>
                    <a:pt x="267" y="21"/>
                    <a:pt x="268" y="23"/>
                  </a:cubicBezTo>
                  <a:close/>
                  <a:moveTo>
                    <a:pt x="263" y="13"/>
                  </a:moveTo>
                  <a:cubicBezTo>
                    <a:pt x="263" y="13"/>
                    <a:pt x="263" y="13"/>
                    <a:pt x="264" y="13"/>
                  </a:cubicBezTo>
                  <a:cubicBezTo>
                    <a:pt x="265" y="13"/>
                    <a:pt x="264" y="13"/>
                    <a:pt x="263" y="13"/>
                  </a:cubicBezTo>
                  <a:close/>
                  <a:moveTo>
                    <a:pt x="264" y="8"/>
                  </a:moveTo>
                  <a:cubicBezTo>
                    <a:pt x="264" y="9"/>
                    <a:pt x="265" y="10"/>
                    <a:pt x="265" y="10"/>
                  </a:cubicBezTo>
                  <a:cubicBezTo>
                    <a:pt x="266" y="10"/>
                    <a:pt x="265" y="8"/>
                    <a:pt x="264" y="8"/>
                  </a:cubicBezTo>
                  <a:close/>
                  <a:moveTo>
                    <a:pt x="261" y="8"/>
                  </a:moveTo>
                  <a:cubicBezTo>
                    <a:pt x="261" y="7"/>
                    <a:pt x="262" y="7"/>
                    <a:pt x="263" y="7"/>
                  </a:cubicBezTo>
                  <a:cubicBezTo>
                    <a:pt x="263" y="7"/>
                    <a:pt x="263" y="7"/>
                    <a:pt x="263" y="8"/>
                  </a:cubicBezTo>
                  <a:cubicBezTo>
                    <a:pt x="263" y="8"/>
                    <a:pt x="263" y="8"/>
                    <a:pt x="262" y="8"/>
                  </a:cubicBezTo>
                  <a:cubicBezTo>
                    <a:pt x="262" y="8"/>
                    <a:pt x="261" y="8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lose/>
                  <a:moveTo>
                    <a:pt x="258" y="10"/>
                  </a:moveTo>
                  <a:cubicBezTo>
                    <a:pt x="258" y="12"/>
                    <a:pt x="257" y="11"/>
                    <a:pt x="256" y="12"/>
                  </a:cubicBezTo>
                  <a:cubicBezTo>
                    <a:pt x="255" y="12"/>
                    <a:pt x="255" y="10"/>
                    <a:pt x="258" y="10"/>
                  </a:cubicBezTo>
                  <a:close/>
                  <a:moveTo>
                    <a:pt x="240" y="4"/>
                  </a:moveTo>
                  <a:cubicBezTo>
                    <a:pt x="241" y="3"/>
                    <a:pt x="242" y="2"/>
                    <a:pt x="242" y="1"/>
                  </a:cubicBezTo>
                  <a:cubicBezTo>
                    <a:pt x="244" y="0"/>
                    <a:pt x="245" y="0"/>
                    <a:pt x="247" y="2"/>
                  </a:cubicBezTo>
                  <a:cubicBezTo>
                    <a:pt x="248" y="3"/>
                    <a:pt x="248" y="5"/>
                    <a:pt x="246" y="5"/>
                  </a:cubicBezTo>
                  <a:cubicBezTo>
                    <a:pt x="245" y="6"/>
                    <a:pt x="244" y="5"/>
                    <a:pt x="243" y="5"/>
                  </a:cubicBezTo>
                  <a:cubicBezTo>
                    <a:pt x="241" y="5"/>
                    <a:pt x="240" y="5"/>
                    <a:pt x="240" y="4"/>
                  </a:cubicBezTo>
                  <a:close/>
                </a:path>
              </a:pathLst>
            </a:custGeom>
            <a:noFill/>
            <a:ln w="0">
              <a:solidFill>
                <a:srgbClr val="8D94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Freeform 99"/>
            <p:cNvSpPr>
              <a:spLocks/>
            </p:cNvSpPr>
            <p:nvPr/>
          </p:nvSpPr>
          <p:spPr bwMode="auto">
            <a:xfrm>
              <a:off x="2153" y="2164"/>
              <a:ext cx="1406" cy="1388"/>
            </a:xfrm>
            <a:custGeom>
              <a:avLst/>
              <a:gdLst>
                <a:gd name="T0" fmla="*/ 16194303 w 367"/>
                <a:gd name="T1" fmla="*/ 43125020 h 354"/>
                <a:gd name="T2" fmla="*/ 11931891 w 367"/>
                <a:gd name="T3" fmla="*/ 42282622 h 354"/>
                <a:gd name="T4" fmla="*/ 8719837 w 367"/>
                <a:gd name="T5" fmla="*/ 45973634 h 354"/>
                <a:gd name="T6" fmla="*/ 4458036 w 367"/>
                <a:gd name="T7" fmla="*/ 45574235 h 354"/>
                <a:gd name="T8" fmla="*/ 2327367 w 367"/>
                <a:gd name="T9" fmla="*/ 49051072 h 354"/>
                <a:gd name="T10" fmla="*/ 885596 w 367"/>
                <a:gd name="T11" fmla="*/ 51441913 h 354"/>
                <a:gd name="T12" fmla="*/ 1441755 w 367"/>
                <a:gd name="T13" fmla="*/ 55417488 h 354"/>
                <a:gd name="T14" fmla="*/ 3016441 w 367"/>
                <a:gd name="T15" fmla="*/ 58266103 h 354"/>
                <a:gd name="T16" fmla="*/ 6772234 w 367"/>
                <a:gd name="T17" fmla="*/ 58040886 h 354"/>
                <a:gd name="T18" fmla="*/ 7474472 w 367"/>
                <a:gd name="T19" fmla="*/ 61557685 h 354"/>
                <a:gd name="T20" fmla="*/ 10294503 w 367"/>
                <a:gd name="T21" fmla="*/ 68537409 h 354"/>
                <a:gd name="T22" fmla="*/ 14195427 w 367"/>
                <a:gd name="T23" fmla="*/ 71160838 h 354"/>
                <a:gd name="T24" fmla="*/ 17588273 w 367"/>
                <a:gd name="T25" fmla="*/ 75350495 h 354"/>
                <a:gd name="T26" fmla="*/ 22046249 w 367"/>
                <a:gd name="T27" fmla="*/ 74906460 h 354"/>
                <a:gd name="T28" fmla="*/ 27882488 w 367"/>
                <a:gd name="T29" fmla="*/ 74238276 h 354"/>
                <a:gd name="T30" fmla="*/ 33226106 w 367"/>
                <a:gd name="T31" fmla="*/ 76189003 h 354"/>
                <a:gd name="T32" fmla="*/ 36978646 w 367"/>
                <a:gd name="T33" fmla="*/ 71614847 h 354"/>
                <a:gd name="T34" fmla="*/ 43713008 w 367"/>
                <a:gd name="T35" fmla="*/ 74906460 h 354"/>
                <a:gd name="T36" fmla="*/ 49600461 w 367"/>
                <a:gd name="T37" fmla="*/ 77315902 h 354"/>
                <a:gd name="T38" fmla="*/ 55632329 w 367"/>
                <a:gd name="T39" fmla="*/ 74238276 h 354"/>
                <a:gd name="T40" fmla="*/ 62742810 w 367"/>
                <a:gd name="T41" fmla="*/ 72726878 h 354"/>
                <a:gd name="T42" fmla="*/ 63106791 w 367"/>
                <a:gd name="T43" fmla="*/ 63738208 h 354"/>
                <a:gd name="T44" fmla="*/ 64548634 w 367"/>
                <a:gd name="T45" fmla="*/ 58266103 h 354"/>
                <a:gd name="T46" fmla="*/ 61155800 w 367"/>
                <a:gd name="T47" fmla="*/ 55192209 h 354"/>
                <a:gd name="T48" fmla="*/ 59401235 w 367"/>
                <a:gd name="T49" fmla="*/ 51441913 h 354"/>
                <a:gd name="T50" fmla="*/ 56710880 w 367"/>
                <a:gd name="T51" fmla="*/ 46642728 h 354"/>
                <a:gd name="T52" fmla="*/ 51042043 w 367"/>
                <a:gd name="T53" fmla="*/ 49934310 h 354"/>
                <a:gd name="T54" fmla="*/ 47845068 w 367"/>
                <a:gd name="T55" fmla="*/ 50602432 h 354"/>
                <a:gd name="T56" fmla="*/ 46027797 w 367"/>
                <a:gd name="T57" fmla="*/ 40102129 h 354"/>
                <a:gd name="T58" fmla="*/ 44272404 w 367"/>
                <a:gd name="T59" fmla="*/ 36585331 h 354"/>
                <a:gd name="T60" fmla="*/ 42502331 w 367"/>
                <a:gd name="T61" fmla="*/ 35244570 h 354"/>
                <a:gd name="T62" fmla="*/ 41436929 w 367"/>
                <a:gd name="T63" fmla="*/ 29318463 h 354"/>
                <a:gd name="T64" fmla="*/ 41945877 w 367"/>
                <a:gd name="T65" fmla="*/ 22338535 h 354"/>
                <a:gd name="T66" fmla="*/ 45847093 w 367"/>
                <a:gd name="T67" fmla="*/ 17309601 h 354"/>
                <a:gd name="T68" fmla="*/ 43896041 w 367"/>
                <a:gd name="T69" fmla="*/ 10271302 h 354"/>
                <a:gd name="T70" fmla="*/ 43387705 w 367"/>
                <a:gd name="T71" fmla="*/ 10271302 h 354"/>
                <a:gd name="T72" fmla="*/ 41945877 w 367"/>
                <a:gd name="T73" fmla="*/ 12680791 h 354"/>
                <a:gd name="T74" fmla="*/ 41256807 w 367"/>
                <a:gd name="T75" fmla="*/ 11398131 h 354"/>
                <a:gd name="T76" fmla="*/ 43713008 w 367"/>
                <a:gd name="T77" fmla="*/ 7877852 h 354"/>
                <a:gd name="T78" fmla="*/ 44453139 w 367"/>
                <a:gd name="T79" fmla="*/ 5029175 h 354"/>
                <a:gd name="T80" fmla="*/ 43203722 w 367"/>
                <a:gd name="T81" fmla="*/ 2848678 h 354"/>
                <a:gd name="T82" fmla="*/ 40188125 w 367"/>
                <a:gd name="T83" fmla="*/ 3077435 h 354"/>
                <a:gd name="T84" fmla="*/ 39438862 w 367"/>
                <a:gd name="T85" fmla="*/ 668118 h 354"/>
                <a:gd name="T86" fmla="*/ 37175103 w 367"/>
                <a:gd name="T87" fmla="*/ 2619627 h 354"/>
                <a:gd name="T88" fmla="*/ 35224112 w 367"/>
                <a:gd name="T89" fmla="*/ 5029175 h 354"/>
                <a:gd name="T90" fmla="*/ 32533756 w 367"/>
                <a:gd name="T91" fmla="*/ 4800171 h 354"/>
                <a:gd name="T92" fmla="*/ 28961131 w 367"/>
                <a:gd name="T93" fmla="*/ 6594227 h 354"/>
                <a:gd name="T94" fmla="*/ 28635169 w 367"/>
                <a:gd name="T95" fmla="*/ 9657979 h 354"/>
                <a:gd name="T96" fmla="*/ 24357911 w 367"/>
                <a:gd name="T97" fmla="*/ 9657979 h 354"/>
                <a:gd name="T98" fmla="*/ 24553479 w 367"/>
                <a:gd name="T99" fmla="*/ 16197355 h 354"/>
                <a:gd name="T100" fmla="*/ 23484797 w 367"/>
                <a:gd name="T101" fmla="*/ 18820999 h 354"/>
                <a:gd name="T102" fmla="*/ 23800798 w 367"/>
                <a:gd name="T103" fmla="*/ 15758221 h 354"/>
                <a:gd name="T104" fmla="*/ 22735380 w 367"/>
                <a:gd name="T105" fmla="*/ 12905812 h 354"/>
                <a:gd name="T106" fmla="*/ 20977613 w 367"/>
                <a:gd name="T107" fmla="*/ 20786485 h 354"/>
                <a:gd name="T108" fmla="*/ 22046249 w 367"/>
                <a:gd name="T109" fmla="*/ 24518118 h 354"/>
                <a:gd name="T110" fmla="*/ 21669962 w 367"/>
                <a:gd name="T111" fmla="*/ 29318463 h 354"/>
                <a:gd name="T112" fmla="*/ 23111713 w 367"/>
                <a:gd name="T113" fmla="*/ 36141516 h 354"/>
                <a:gd name="T114" fmla="*/ 20784359 w 367"/>
                <a:gd name="T115" fmla="*/ 40501591 h 3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7"/>
                <a:gd name="T175" fmla="*/ 0 h 354"/>
                <a:gd name="T176" fmla="*/ 367 w 367"/>
                <a:gd name="T177" fmla="*/ 354 h 3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7" h="354">
                  <a:moveTo>
                    <a:pt x="111" y="201"/>
                  </a:moveTo>
                  <a:cubicBezTo>
                    <a:pt x="109" y="201"/>
                    <a:pt x="108" y="199"/>
                    <a:pt x="106" y="199"/>
                  </a:cubicBezTo>
                  <a:cubicBezTo>
                    <a:pt x="104" y="199"/>
                    <a:pt x="100" y="201"/>
                    <a:pt x="99" y="202"/>
                  </a:cubicBezTo>
                  <a:cubicBezTo>
                    <a:pt x="98" y="202"/>
                    <a:pt x="98" y="200"/>
                    <a:pt x="97" y="200"/>
                  </a:cubicBezTo>
                  <a:cubicBezTo>
                    <a:pt x="96" y="199"/>
                    <a:pt x="94" y="200"/>
                    <a:pt x="93" y="199"/>
                  </a:cubicBezTo>
                  <a:cubicBezTo>
                    <a:pt x="91" y="199"/>
                    <a:pt x="92" y="197"/>
                    <a:pt x="91" y="197"/>
                  </a:cubicBezTo>
                  <a:cubicBezTo>
                    <a:pt x="90" y="196"/>
                    <a:pt x="88" y="198"/>
                    <a:pt x="84" y="196"/>
                  </a:cubicBezTo>
                  <a:cubicBezTo>
                    <a:pt x="82" y="195"/>
                    <a:pt x="82" y="194"/>
                    <a:pt x="81" y="193"/>
                  </a:cubicBezTo>
                  <a:cubicBezTo>
                    <a:pt x="80" y="193"/>
                    <a:pt x="79" y="194"/>
                    <a:pt x="76" y="192"/>
                  </a:cubicBezTo>
                  <a:cubicBezTo>
                    <a:pt x="75" y="192"/>
                    <a:pt x="74" y="190"/>
                    <a:pt x="72" y="189"/>
                  </a:cubicBezTo>
                  <a:cubicBezTo>
                    <a:pt x="71" y="189"/>
                    <a:pt x="71" y="190"/>
                    <a:pt x="70" y="191"/>
                  </a:cubicBezTo>
                  <a:cubicBezTo>
                    <a:pt x="69" y="192"/>
                    <a:pt x="67" y="192"/>
                    <a:pt x="67" y="193"/>
                  </a:cubicBezTo>
                  <a:cubicBezTo>
                    <a:pt x="66" y="194"/>
                    <a:pt x="66" y="195"/>
                    <a:pt x="66" y="196"/>
                  </a:cubicBezTo>
                  <a:cubicBezTo>
                    <a:pt x="65" y="197"/>
                    <a:pt x="64" y="197"/>
                    <a:pt x="63" y="199"/>
                  </a:cubicBezTo>
                  <a:cubicBezTo>
                    <a:pt x="62" y="200"/>
                    <a:pt x="62" y="201"/>
                    <a:pt x="61" y="202"/>
                  </a:cubicBezTo>
                  <a:cubicBezTo>
                    <a:pt x="60" y="204"/>
                    <a:pt x="57" y="202"/>
                    <a:pt x="55" y="203"/>
                  </a:cubicBezTo>
                  <a:cubicBezTo>
                    <a:pt x="54" y="204"/>
                    <a:pt x="54" y="207"/>
                    <a:pt x="53" y="209"/>
                  </a:cubicBezTo>
                  <a:cubicBezTo>
                    <a:pt x="52" y="210"/>
                    <a:pt x="51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7" y="212"/>
                    <a:pt x="44" y="213"/>
                    <a:pt x="40" y="213"/>
                  </a:cubicBezTo>
                  <a:cubicBezTo>
                    <a:pt x="38" y="213"/>
                    <a:pt x="37" y="211"/>
                    <a:pt x="35" y="211"/>
                  </a:cubicBezTo>
                  <a:cubicBezTo>
                    <a:pt x="34" y="211"/>
                    <a:pt x="33" y="212"/>
                    <a:pt x="31" y="212"/>
                  </a:cubicBezTo>
                  <a:cubicBezTo>
                    <a:pt x="29" y="212"/>
                    <a:pt x="28" y="209"/>
                    <a:pt x="25" y="208"/>
                  </a:cubicBezTo>
                  <a:cubicBezTo>
                    <a:pt x="24" y="208"/>
                    <a:pt x="22" y="209"/>
                    <a:pt x="21" y="208"/>
                  </a:cubicBezTo>
                  <a:cubicBezTo>
                    <a:pt x="20" y="206"/>
                    <a:pt x="24" y="204"/>
                    <a:pt x="23" y="202"/>
                  </a:cubicBezTo>
                  <a:cubicBezTo>
                    <a:pt x="22" y="201"/>
                    <a:pt x="19" y="202"/>
                    <a:pt x="16" y="207"/>
                  </a:cubicBezTo>
                  <a:cubicBezTo>
                    <a:pt x="15" y="209"/>
                    <a:pt x="16" y="211"/>
                    <a:pt x="16" y="213"/>
                  </a:cubicBezTo>
                  <a:cubicBezTo>
                    <a:pt x="19" y="223"/>
                    <a:pt x="17" y="224"/>
                    <a:pt x="16" y="224"/>
                  </a:cubicBezTo>
                  <a:cubicBezTo>
                    <a:pt x="15" y="225"/>
                    <a:pt x="14" y="225"/>
                    <a:pt x="13" y="224"/>
                  </a:cubicBezTo>
                  <a:cubicBezTo>
                    <a:pt x="13" y="224"/>
                    <a:pt x="13" y="225"/>
                    <a:pt x="12" y="225"/>
                  </a:cubicBezTo>
                  <a:cubicBezTo>
                    <a:pt x="12" y="226"/>
                    <a:pt x="11" y="225"/>
                    <a:pt x="11" y="226"/>
                  </a:cubicBezTo>
                  <a:cubicBezTo>
                    <a:pt x="10" y="227"/>
                    <a:pt x="11" y="228"/>
                    <a:pt x="11" y="229"/>
                  </a:cubicBezTo>
                  <a:cubicBezTo>
                    <a:pt x="10" y="230"/>
                    <a:pt x="9" y="228"/>
                    <a:pt x="8" y="229"/>
                  </a:cubicBezTo>
                  <a:cubicBezTo>
                    <a:pt x="9" y="230"/>
                    <a:pt x="7" y="230"/>
                    <a:pt x="6" y="231"/>
                  </a:cubicBezTo>
                  <a:cubicBezTo>
                    <a:pt x="6" y="232"/>
                    <a:pt x="6" y="234"/>
                    <a:pt x="5" y="235"/>
                  </a:cubicBezTo>
                  <a:cubicBezTo>
                    <a:pt x="5" y="236"/>
                    <a:pt x="5" y="237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5" y="242"/>
                    <a:pt x="3" y="241"/>
                    <a:pt x="4" y="246"/>
                  </a:cubicBezTo>
                  <a:cubicBezTo>
                    <a:pt x="4" y="247"/>
                    <a:pt x="1" y="249"/>
                    <a:pt x="1" y="251"/>
                  </a:cubicBezTo>
                  <a:cubicBezTo>
                    <a:pt x="0" y="254"/>
                    <a:pt x="3" y="254"/>
                    <a:pt x="5" y="254"/>
                  </a:cubicBezTo>
                  <a:cubicBezTo>
                    <a:pt x="7" y="254"/>
                    <a:pt x="7" y="256"/>
                    <a:pt x="8" y="253"/>
                  </a:cubicBezTo>
                  <a:cubicBezTo>
                    <a:pt x="11" y="254"/>
                    <a:pt x="7" y="258"/>
                    <a:pt x="9" y="259"/>
                  </a:cubicBezTo>
                  <a:cubicBezTo>
                    <a:pt x="9" y="259"/>
                    <a:pt x="11" y="258"/>
                    <a:pt x="11" y="257"/>
                  </a:cubicBezTo>
                  <a:cubicBezTo>
                    <a:pt x="12" y="259"/>
                    <a:pt x="13" y="260"/>
                    <a:pt x="14" y="261"/>
                  </a:cubicBezTo>
                  <a:cubicBezTo>
                    <a:pt x="16" y="262"/>
                    <a:pt x="17" y="260"/>
                    <a:pt x="17" y="262"/>
                  </a:cubicBezTo>
                  <a:cubicBezTo>
                    <a:pt x="17" y="264"/>
                    <a:pt x="12" y="263"/>
                    <a:pt x="13" y="266"/>
                  </a:cubicBezTo>
                  <a:cubicBezTo>
                    <a:pt x="14" y="268"/>
                    <a:pt x="16" y="265"/>
                    <a:pt x="17" y="266"/>
                  </a:cubicBezTo>
                  <a:cubicBezTo>
                    <a:pt x="18" y="267"/>
                    <a:pt x="17" y="269"/>
                    <a:pt x="19" y="269"/>
                  </a:cubicBezTo>
                  <a:cubicBezTo>
                    <a:pt x="20" y="269"/>
                    <a:pt x="20" y="267"/>
                    <a:pt x="21" y="267"/>
                  </a:cubicBezTo>
                  <a:cubicBezTo>
                    <a:pt x="22" y="267"/>
                    <a:pt x="23" y="270"/>
                    <a:pt x="29" y="268"/>
                  </a:cubicBezTo>
                  <a:cubicBezTo>
                    <a:pt x="31" y="267"/>
                    <a:pt x="31" y="267"/>
                    <a:pt x="32" y="266"/>
                  </a:cubicBezTo>
                  <a:cubicBezTo>
                    <a:pt x="32" y="266"/>
                    <a:pt x="32" y="266"/>
                    <a:pt x="32" y="266"/>
                  </a:cubicBezTo>
                  <a:cubicBezTo>
                    <a:pt x="34" y="267"/>
                    <a:pt x="36" y="265"/>
                    <a:pt x="38" y="265"/>
                  </a:cubicBezTo>
                  <a:cubicBezTo>
                    <a:pt x="41" y="267"/>
                    <a:pt x="41" y="265"/>
                    <a:pt x="42" y="265"/>
                  </a:cubicBezTo>
                  <a:cubicBezTo>
                    <a:pt x="43" y="266"/>
                    <a:pt x="42" y="268"/>
                    <a:pt x="41" y="268"/>
                  </a:cubicBezTo>
                  <a:cubicBezTo>
                    <a:pt x="40" y="268"/>
                    <a:pt x="39" y="268"/>
                    <a:pt x="38" y="267"/>
                  </a:cubicBezTo>
                  <a:cubicBezTo>
                    <a:pt x="37" y="267"/>
                    <a:pt x="37" y="268"/>
                    <a:pt x="37" y="270"/>
                  </a:cubicBezTo>
                  <a:cubicBezTo>
                    <a:pt x="37" y="272"/>
                    <a:pt x="37" y="272"/>
                    <a:pt x="40" y="275"/>
                  </a:cubicBezTo>
                  <a:cubicBezTo>
                    <a:pt x="40" y="275"/>
                    <a:pt x="41" y="278"/>
                    <a:pt x="42" y="281"/>
                  </a:cubicBezTo>
                  <a:cubicBezTo>
                    <a:pt x="44" y="284"/>
                    <a:pt x="45" y="289"/>
                    <a:pt x="45" y="291"/>
                  </a:cubicBezTo>
                  <a:cubicBezTo>
                    <a:pt x="47" y="299"/>
                    <a:pt x="47" y="308"/>
                    <a:pt x="48" y="316"/>
                  </a:cubicBezTo>
                  <a:cubicBezTo>
                    <a:pt x="48" y="318"/>
                    <a:pt x="48" y="318"/>
                    <a:pt x="50" y="317"/>
                  </a:cubicBezTo>
                  <a:cubicBezTo>
                    <a:pt x="51" y="316"/>
                    <a:pt x="52" y="316"/>
                    <a:pt x="53" y="316"/>
                  </a:cubicBezTo>
                  <a:cubicBezTo>
                    <a:pt x="54" y="315"/>
                    <a:pt x="53" y="312"/>
                    <a:pt x="54" y="311"/>
                  </a:cubicBezTo>
                  <a:cubicBezTo>
                    <a:pt x="55" y="310"/>
                    <a:pt x="57" y="311"/>
                    <a:pt x="58" y="313"/>
                  </a:cubicBezTo>
                  <a:cubicBezTo>
                    <a:pt x="58" y="315"/>
                    <a:pt x="57" y="316"/>
                    <a:pt x="59" y="316"/>
                  </a:cubicBezTo>
                  <a:cubicBezTo>
                    <a:pt x="60" y="319"/>
                    <a:pt x="61" y="321"/>
                    <a:pt x="62" y="321"/>
                  </a:cubicBezTo>
                  <a:cubicBezTo>
                    <a:pt x="64" y="321"/>
                    <a:pt x="66" y="321"/>
                    <a:pt x="68" y="321"/>
                  </a:cubicBezTo>
                  <a:cubicBezTo>
                    <a:pt x="70" y="321"/>
                    <a:pt x="69" y="319"/>
                    <a:pt x="70" y="319"/>
                  </a:cubicBezTo>
                  <a:cubicBezTo>
                    <a:pt x="70" y="319"/>
                    <a:pt x="70" y="321"/>
                    <a:pt x="71" y="321"/>
                  </a:cubicBezTo>
                  <a:cubicBezTo>
                    <a:pt x="73" y="318"/>
                    <a:pt x="79" y="322"/>
                    <a:pt x="80" y="325"/>
                  </a:cubicBezTo>
                  <a:cubicBezTo>
                    <a:pt x="80" y="325"/>
                    <a:pt x="80" y="325"/>
                    <a:pt x="80" y="325"/>
                  </a:cubicBezTo>
                  <a:cubicBezTo>
                    <a:pt x="81" y="328"/>
                    <a:pt x="79" y="329"/>
                    <a:pt x="81" y="332"/>
                  </a:cubicBezTo>
                  <a:cubicBezTo>
                    <a:pt x="82" y="333"/>
                    <a:pt x="85" y="332"/>
                    <a:pt x="85" y="335"/>
                  </a:cubicBezTo>
                  <a:cubicBezTo>
                    <a:pt x="86" y="338"/>
                    <a:pt x="86" y="341"/>
                    <a:pt x="89" y="343"/>
                  </a:cubicBezTo>
                  <a:cubicBezTo>
                    <a:pt x="91" y="344"/>
                    <a:pt x="93" y="343"/>
                    <a:pt x="96" y="343"/>
                  </a:cubicBezTo>
                  <a:cubicBezTo>
                    <a:pt x="98" y="343"/>
                    <a:pt x="99" y="343"/>
                    <a:pt x="99" y="344"/>
                  </a:cubicBezTo>
                  <a:cubicBezTo>
                    <a:pt x="100" y="347"/>
                    <a:pt x="102" y="349"/>
                    <a:pt x="104" y="349"/>
                  </a:cubicBezTo>
                  <a:cubicBezTo>
                    <a:pt x="104" y="349"/>
                    <a:pt x="104" y="351"/>
                    <a:pt x="105" y="351"/>
                  </a:cubicBezTo>
                  <a:cubicBezTo>
                    <a:pt x="107" y="351"/>
                    <a:pt x="109" y="349"/>
                    <a:pt x="113" y="349"/>
                  </a:cubicBezTo>
                  <a:cubicBezTo>
                    <a:pt x="116" y="348"/>
                    <a:pt x="120" y="348"/>
                    <a:pt x="121" y="347"/>
                  </a:cubicBezTo>
                  <a:cubicBezTo>
                    <a:pt x="124" y="346"/>
                    <a:pt x="123" y="344"/>
                    <a:pt x="123" y="343"/>
                  </a:cubicBezTo>
                  <a:cubicBezTo>
                    <a:pt x="124" y="342"/>
                    <a:pt x="124" y="342"/>
                    <a:pt x="124" y="342"/>
                  </a:cubicBezTo>
                  <a:cubicBezTo>
                    <a:pt x="125" y="342"/>
                    <a:pt x="126" y="344"/>
                    <a:pt x="129" y="343"/>
                  </a:cubicBezTo>
                  <a:cubicBezTo>
                    <a:pt x="131" y="342"/>
                    <a:pt x="135" y="339"/>
                    <a:pt x="137" y="340"/>
                  </a:cubicBezTo>
                  <a:cubicBezTo>
                    <a:pt x="140" y="338"/>
                    <a:pt x="142" y="337"/>
                    <a:pt x="145" y="336"/>
                  </a:cubicBezTo>
                  <a:cubicBezTo>
                    <a:pt x="147" y="336"/>
                    <a:pt x="149" y="336"/>
                    <a:pt x="149" y="337"/>
                  </a:cubicBezTo>
                  <a:cubicBezTo>
                    <a:pt x="149" y="338"/>
                    <a:pt x="148" y="340"/>
                    <a:pt x="148" y="341"/>
                  </a:cubicBezTo>
                  <a:cubicBezTo>
                    <a:pt x="151" y="339"/>
                    <a:pt x="154" y="339"/>
                    <a:pt x="157" y="339"/>
                  </a:cubicBezTo>
                  <a:cubicBezTo>
                    <a:pt x="163" y="340"/>
                    <a:pt x="160" y="343"/>
                    <a:pt x="162" y="346"/>
                  </a:cubicBezTo>
                  <a:cubicBezTo>
                    <a:pt x="163" y="347"/>
                    <a:pt x="165" y="348"/>
                    <a:pt x="166" y="349"/>
                  </a:cubicBezTo>
                  <a:cubicBezTo>
                    <a:pt x="168" y="349"/>
                    <a:pt x="170" y="348"/>
                    <a:pt x="171" y="349"/>
                  </a:cubicBezTo>
                  <a:cubicBezTo>
                    <a:pt x="174" y="351"/>
                    <a:pt x="175" y="352"/>
                    <a:pt x="178" y="351"/>
                  </a:cubicBezTo>
                  <a:cubicBezTo>
                    <a:pt x="179" y="351"/>
                    <a:pt x="179" y="353"/>
                    <a:pt x="183" y="352"/>
                  </a:cubicBezTo>
                  <a:cubicBezTo>
                    <a:pt x="184" y="351"/>
                    <a:pt x="186" y="350"/>
                    <a:pt x="187" y="348"/>
                  </a:cubicBezTo>
                  <a:cubicBezTo>
                    <a:pt x="188" y="348"/>
                    <a:pt x="190" y="346"/>
                    <a:pt x="190" y="344"/>
                  </a:cubicBezTo>
                  <a:cubicBezTo>
                    <a:pt x="190" y="342"/>
                    <a:pt x="188" y="340"/>
                    <a:pt x="188" y="337"/>
                  </a:cubicBezTo>
                  <a:cubicBezTo>
                    <a:pt x="188" y="334"/>
                    <a:pt x="189" y="330"/>
                    <a:pt x="191" y="328"/>
                  </a:cubicBezTo>
                  <a:cubicBezTo>
                    <a:pt x="194" y="325"/>
                    <a:pt x="194" y="327"/>
                    <a:pt x="195" y="322"/>
                  </a:cubicBezTo>
                  <a:cubicBezTo>
                    <a:pt x="197" y="323"/>
                    <a:pt x="200" y="324"/>
                    <a:pt x="202" y="325"/>
                  </a:cubicBezTo>
                  <a:cubicBezTo>
                    <a:pt x="205" y="327"/>
                    <a:pt x="206" y="328"/>
                    <a:pt x="208" y="327"/>
                  </a:cubicBezTo>
                  <a:cubicBezTo>
                    <a:pt x="210" y="328"/>
                    <a:pt x="217" y="330"/>
                    <a:pt x="220" y="331"/>
                  </a:cubicBezTo>
                  <a:cubicBezTo>
                    <a:pt x="223" y="332"/>
                    <a:pt x="222" y="334"/>
                    <a:pt x="222" y="336"/>
                  </a:cubicBezTo>
                  <a:cubicBezTo>
                    <a:pt x="222" y="337"/>
                    <a:pt x="224" y="340"/>
                    <a:pt x="226" y="343"/>
                  </a:cubicBezTo>
                  <a:cubicBezTo>
                    <a:pt x="227" y="345"/>
                    <a:pt x="230" y="345"/>
                    <a:pt x="232" y="347"/>
                  </a:cubicBezTo>
                  <a:cubicBezTo>
                    <a:pt x="234" y="347"/>
                    <a:pt x="237" y="347"/>
                    <a:pt x="237" y="346"/>
                  </a:cubicBezTo>
                  <a:cubicBezTo>
                    <a:pt x="240" y="345"/>
                    <a:pt x="244" y="343"/>
                    <a:pt x="246" y="342"/>
                  </a:cubicBezTo>
                  <a:cubicBezTo>
                    <a:pt x="249" y="342"/>
                    <a:pt x="251" y="343"/>
                    <a:pt x="254" y="342"/>
                  </a:cubicBezTo>
                  <a:cubicBezTo>
                    <a:pt x="260" y="342"/>
                    <a:pt x="259" y="347"/>
                    <a:pt x="262" y="347"/>
                  </a:cubicBezTo>
                  <a:cubicBezTo>
                    <a:pt x="263" y="347"/>
                    <a:pt x="265" y="346"/>
                    <a:pt x="267" y="347"/>
                  </a:cubicBezTo>
                  <a:cubicBezTo>
                    <a:pt x="267" y="347"/>
                    <a:pt x="267" y="347"/>
                    <a:pt x="268" y="347"/>
                  </a:cubicBezTo>
                  <a:cubicBezTo>
                    <a:pt x="271" y="350"/>
                    <a:pt x="272" y="354"/>
                    <a:pt x="279" y="353"/>
                  </a:cubicBezTo>
                  <a:cubicBezTo>
                    <a:pt x="282" y="352"/>
                    <a:pt x="283" y="353"/>
                    <a:pt x="286" y="353"/>
                  </a:cubicBezTo>
                  <a:cubicBezTo>
                    <a:pt x="287" y="354"/>
                    <a:pt x="288" y="352"/>
                    <a:pt x="289" y="352"/>
                  </a:cubicBezTo>
                  <a:cubicBezTo>
                    <a:pt x="291" y="352"/>
                    <a:pt x="292" y="353"/>
                    <a:pt x="294" y="353"/>
                  </a:cubicBezTo>
                  <a:cubicBezTo>
                    <a:pt x="297" y="352"/>
                    <a:pt x="298" y="349"/>
                    <a:pt x="301" y="348"/>
                  </a:cubicBezTo>
                  <a:cubicBezTo>
                    <a:pt x="304" y="347"/>
                    <a:pt x="307" y="347"/>
                    <a:pt x="309" y="346"/>
                  </a:cubicBezTo>
                  <a:cubicBezTo>
                    <a:pt x="311" y="344"/>
                    <a:pt x="311" y="341"/>
                    <a:pt x="313" y="339"/>
                  </a:cubicBezTo>
                  <a:cubicBezTo>
                    <a:pt x="314" y="337"/>
                    <a:pt x="316" y="338"/>
                    <a:pt x="317" y="336"/>
                  </a:cubicBezTo>
                  <a:cubicBezTo>
                    <a:pt x="319" y="335"/>
                    <a:pt x="319" y="334"/>
                    <a:pt x="321" y="333"/>
                  </a:cubicBezTo>
                  <a:cubicBezTo>
                    <a:pt x="324" y="333"/>
                    <a:pt x="327" y="336"/>
                    <a:pt x="330" y="337"/>
                  </a:cubicBezTo>
                  <a:cubicBezTo>
                    <a:pt x="332" y="337"/>
                    <a:pt x="334" y="334"/>
                    <a:pt x="336" y="334"/>
                  </a:cubicBezTo>
                  <a:cubicBezTo>
                    <a:pt x="341" y="334"/>
                    <a:pt x="344" y="339"/>
                    <a:pt x="351" y="337"/>
                  </a:cubicBezTo>
                  <a:cubicBezTo>
                    <a:pt x="351" y="337"/>
                    <a:pt x="352" y="333"/>
                    <a:pt x="353" y="332"/>
                  </a:cubicBezTo>
                  <a:cubicBezTo>
                    <a:pt x="355" y="331"/>
                    <a:pt x="359" y="331"/>
                    <a:pt x="360" y="328"/>
                  </a:cubicBezTo>
                  <a:cubicBezTo>
                    <a:pt x="360" y="325"/>
                    <a:pt x="358" y="324"/>
                    <a:pt x="358" y="323"/>
                  </a:cubicBezTo>
                  <a:cubicBezTo>
                    <a:pt x="357" y="320"/>
                    <a:pt x="358" y="314"/>
                    <a:pt x="359" y="312"/>
                  </a:cubicBezTo>
                  <a:cubicBezTo>
                    <a:pt x="359" y="309"/>
                    <a:pt x="360" y="306"/>
                    <a:pt x="362" y="303"/>
                  </a:cubicBezTo>
                  <a:cubicBezTo>
                    <a:pt x="362" y="298"/>
                    <a:pt x="361" y="295"/>
                    <a:pt x="360" y="294"/>
                  </a:cubicBezTo>
                  <a:cubicBezTo>
                    <a:pt x="358" y="293"/>
                    <a:pt x="356" y="292"/>
                    <a:pt x="355" y="291"/>
                  </a:cubicBezTo>
                  <a:cubicBezTo>
                    <a:pt x="355" y="289"/>
                    <a:pt x="363" y="284"/>
                    <a:pt x="364" y="283"/>
                  </a:cubicBezTo>
                  <a:cubicBezTo>
                    <a:pt x="366" y="282"/>
                    <a:pt x="366" y="281"/>
                    <a:pt x="367" y="280"/>
                  </a:cubicBezTo>
                  <a:cubicBezTo>
                    <a:pt x="367" y="280"/>
                    <a:pt x="367" y="280"/>
                    <a:pt x="367" y="280"/>
                  </a:cubicBezTo>
                  <a:lnTo>
                    <a:pt x="365" y="275"/>
                  </a:lnTo>
                  <a:cubicBezTo>
                    <a:pt x="364" y="274"/>
                    <a:pt x="361" y="275"/>
                    <a:pt x="361" y="273"/>
                  </a:cubicBezTo>
                  <a:cubicBezTo>
                    <a:pt x="359" y="270"/>
                    <a:pt x="363" y="269"/>
                    <a:pt x="363" y="266"/>
                  </a:cubicBezTo>
                  <a:cubicBezTo>
                    <a:pt x="361" y="262"/>
                    <a:pt x="358" y="265"/>
                    <a:pt x="357" y="264"/>
                  </a:cubicBezTo>
                  <a:cubicBezTo>
                    <a:pt x="357" y="263"/>
                    <a:pt x="358" y="261"/>
                    <a:pt x="359" y="259"/>
                  </a:cubicBezTo>
                  <a:cubicBezTo>
                    <a:pt x="359" y="257"/>
                    <a:pt x="358" y="254"/>
                    <a:pt x="356" y="253"/>
                  </a:cubicBezTo>
                  <a:cubicBezTo>
                    <a:pt x="355" y="253"/>
                    <a:pt x="355" y="256"/>
                    <a:pt x="354" y="256"/>
                  </a:cubicBezTo>
                  <a:cubicBezTo>
                    <a:pt x="351" y="256"/>
                    <a:pt x="353" y="251"/>
                    <a:pt x="351" y="250"/>
                  </a:cubicBezTo>
                  <a:cubicBezTo>
                    <a:pt x="348" y="248"/>
                    <a:pt x="346" y="254"/>
                    <a:pt x="344" y="252"/>
                  </a:cubicBezTo>
                  <a:cubicBezTo>
                    <a:pt x="342" y="250"/>
                    <a:pt x="345" y="249"/>
                    <a:pt x="344" y="248"/>
                  </a:cubicBezTo>
                  <a:cubicBezTo>
                    <a:pt x="343" y="245"/>
                    <a:pt x="339" y="247"/>
                    <a:pt x="338" y="245"/>
                  </a:cubicBezTo>
                  <a:cubicBezTo>
                    <a:pt x="338" y="244"/>
                    <a:pt x="339" y="243"/>
                    <a:pt x="340" y="241"/>
                  </a:cubicBezTo>
                  <a:cubicBezTo>
                    <a:pt x="339" y="241"/>
                    <a:pt x="339" y="241"/>
                    <a:pt x="339" y="241"/>
                  </a:cubicBezTo>
                  <a:cubicBezTo>
                    <a:pt x="333" y="241"/>
                    <a:pt x="336" y="236"/>
                    <a:pt x="334" y="235"/>
                  </a:cubicBezTo>
                  <a:cubicBezTo>
                    <a:pt x="333" y="234"/>
                    <a:pt x="332" y="236"/>
                    <a:pt x="330" y="234"/>
                  </a:cubicBezTo>
                  <a:cubicBezTo>
                    <a:pt x="329" y="233"/>
                    <a:pt x="331" y="231"/>
                    <a:pt x="330" y="230"/>
                  </a:cubicBezTo>
                  <a:cubicBezTo>
                    <a:pt x="330" y="228"/>
                    <a:pt x="328" y="228"/>
                    <a:pt x="327" y="228"/>
                  </a:cubicBezTo>
                  <a:cubicBezTo>
                    <a:pt x="329" y="224"/>
                    <a:pt x="325" y="224"/>
                    <a:pt x="325" y="223"/>
                  </a:cubicBezTo>
                  <a:cubicBezTo>
                    <a:pt x="325" y="217"/>
                    <a:pt x="323" y="220"/>
                    <a:pt x="322" y="218"/>
                  </a:cubicBezTo>
                  <a:cubicBezTo>
                    <a:pt x="323" y="214"/>
                    <a:pt x="321" y="213"/>
                    <a:pt x="319" y="213"/>
                  </a:cubicBezTo>
                  <a:cubicBezTo>
                    <a:pt x="318" y="214"/>
                    <a:pt x="318" y="216"/>
                    <a:pt x="316" y="215"/>
                  </a:cubicBezTo>
                  <a:cubicBezTo>
                    <a:pt x="315" y="216"/>
                    <a:pt x="313" y="216"/>
                    <a:pt x="311" y="216"/>
                  </a:cubicBezTo>
                  <a:cubicBezTo>
                    <a:pt x="312" y="208"/>
                    <a:pt x="304" y="205"/>
                    <a:pt x="297" y="206"/>
                  </a:cubicBezTo>
                  <a:cubicBezTo>
                    <a:pt x="292" y="216"/>
                    <a:pt x="297" y="214"/>
                    <a:pt x="295" y="217"/>
                  </a:cubicBezTo>
                  <a:cubicBezTo>
                    <a:pt x="294" y="218"/>
                    <a:pt x="291" y="219"/>
                    <a:pt x="290" y="220"/>
                  </a:cubicBezTo>
                  <a:cubicBezTo>
                    <a:pt x="290" y="223"/>
                    <a:pt x="289" y="228"/>
                    <a:pt x="287" y="228"/>
                  </a:cubicBezTo>
                  <a:cubicBezTo>
                    <a:pt x="287" y="229"/>
                    <a:pt x="287" y="230"/>
                    <a:pt x="286" y="230"/>
                  </a:cubicBezTo>
                  <a:cubicBezTo>
                    <a:pt x="285" y="230"/>
                    <a:pt x="285" y="227"/>
                    <a:pt x="285" y="226"/>
                  </a:cubicBezTo>
                  <a:cubicBezTo>
                    <a:pt x="283" y="226"/>
                    <a:pt x="283" y="223"/>
                    <a:pt x="282" y="224"/>
                  </a:cubicBezTo>
                  <a:cubicBezTo>
                    <a:pt x="280" y="226"/>
                    <a:pt x="280" y="226"/>
                    <a:pt x="278" y="226"/>
                  </a:cubicBezTo>
                  <a:cubicBezTo>
                    <a:pt x="275" y="228"/>
                    <a:pt x="275" y="227"/>
                    <a:pt x="273" y="228"/>
                  </a:cubicBezTo>
                  <a:cubicBezTo>
                    <a:pt x="271" y="228"/>
                    <a:pt x="271" y="231"/>
                    <a:pt x="269" y="231"/>
                  </a:cubicBezTo>
                  <a:cubicBezTo>
                    <a:pt x="264" y="229"/>
                    <a:pt x="265" y="224"/>
                    <a:pt x="266" y="223"/>
                  </a:cubicBezTo>
                  <a:cubicBezTo>
                    <a:pt x="264" y="218"/>
                    <a:pt x="266" y="213"/>
                    <a:pt x="268" y="210"/>
                  </a:cubicBezTo>
                  <a:cubicBezTo>
                    <a:pt x="269" y="208"/>
                    <a:pt x="268" y="207"/>
                    <a:pt x="269" y="205"/>
                  </a:cubicBezTo>
                  <a:cubicBezTo>
                    <a:pt x="266" y="204"/>
                    <a:pt x="263" y="201"/>
                    <a:pt x="261" y="198"/>
                  </a:cubicBezTo>
                  <a:cubicBezTo>
                    <a:pt x="260" y="196"/>
                    <a:pt x="263" y="195"/>
                    <a:pt x="262" y="192"/>
                  </a:cubicBezTo>
                  <a:cubicBezTo>
                    <a:pt x="262" y="190"/>
                    <a:pt x="258" y="190"/>
                    <a:pt x="259" y="183"/>
                  </a:cubicBezTo>
                  <a:cubicBezTo>
                    <a:pt x="260" y="181"/>
                    <a:pt x="256" y="175"/>
                    <a:pt x="255" y="175"/>
                  </a:cubicBezTo>
                  <a:cubicBezTo>
                    <a:pt x="254" y="175"/>
                    <a:pt x="251" y="177"/>
                    <a:pt x="251" y="175"/>
                  </a:cubicBezTo>
                  <a:cubicBezTo>
                    <a:pt x="250" y="175"/>
                    <a:pt x="250" y="172"/>
                    <a:pt x="251" y="172"/>
                  </a:cubicBezTo>
                  <a:cubicBezTo>
                    <a:pt x="252" y="172"/>
                    <a:pt x="254" y="172"/>
                    <a:pt x="253" y="170"/>
                  </a:cubicBezTo>
                  <a:lnTo>
                    <a:pt x="251" y="166"/>
                  </a:lnTo>
                  <a:lnTo>
                    <a:pt x="249" y="167"/>
                  </a:lnTo>
                  <a:cubicBezTo>
                    <a:pt x="248" y="167"/>
                    <a:pt x="247" y="167"/>
                    <a:pt x="246" y="166"/>
                  </a:cubicBezTo>
                  <a:cubicBezTo>
                    <a:pt x="245" y="166"/>
                    <a:pt x="244" y="167"/>
                    <a:pt x="243" y="167"/>
                  </a:cubicBezTo>
                  <a:cubicBezTo>
                    <a:pt x="242" y="166"/>
                    <a:pt x="242" y="165"/>
                    <a:pt x="241" y="165"/>
                  </a:cubicBezTo>
                  <a:cubicBezTo>
                    <a:pt x="240" y="165"/>
                    <a:pt x="239" y="167"/>
                    <a:pt x="237" y="165"/>
                  </a:cubicBezTo>
                  <a:cubicBezTo>
                    <a:pt x="235" y="163"/>
                    <a:pt x="238" y="161"/>
                    <a:pt x="239" y="161"/>
                  </a:cubicBezTo>
                  <a:cubicBezTo>
                    <a:pt x="239" y="160"/>
                    <a:pt x="237" y="160"/>
                    <a:pt x="237" y="159"/>
                  </a:cubicBezTo>
                  <a:cubicBezTo>
                    <a:pt x="239" y="157"/>
                    <a:pt x="241" y="155"/>
                    <a:pt x="242" y="152"/>
                  </a:cubicBezTo>
                  <a:cubicBezTo>
                    <a:pt x="240" y="151"/>
                    <a:pt x="240" y="149"/>
                    <a:pt x="239" y="148"/>
                  </a:cubicBezTo>
                  <a:cubicBezTo>
                    <a:pt x="238" y="146"/>
                    <a:pt x="237" y="146"/>
                    <a:pt x="235" y="143"/>
                  </a:cubicBezTo>
                  <a:cubicBezTo>
                    <a:pt x="235" y="142"/>
                    <a:pt x="237" y="139"/>
                    <a:pt x="237" y="138"/>
                  </a:cubicBezTo>
                  <a:cubicBezTo>
                    <a:pt x="237" y="135"/>
                    <a:pt x="233" y="136"/>
                    <a:pt x="233" y="134"/>
                  </a:cubicBezTo>
                  <a:cubicBezTo>
                    <a:pt x="235" y="131"/>
                    <a:pt x="237" y="133"/>
                    <a:pt x="239" y="131"/>
                  </a:cubicBezTo>
                  <a:cubicBezTo>
                    <a:pt x="239" y="129"/>
                    <a:pt x="238" y="125"/>
                    <a:pt x="238" y="121"/>
                  </a:cubicBezTo>
                  <a:cubicBezTo>
                    <a:pt x="237" y="115"/>
                    <a:pt x="237" y="111"/>
                    <a:pt x="236" y="108"/>
                  </a:cubicBezTo>
                  <a:cubicBezTo>
                    <a:pt x="235" y="106"/>
                    <a:pt x="231" y="105"/>
                    <a:pt x="232" y="102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33" y="101"/>
                    <a:pt x="235" y="102"/>
                    <a:pt x="236" y="102"/>
                  </a:cubicBezTo>
                  <a:cubicBezTo>
                    <a:pt x="238" y="101"/>
                    <a:pt x="240" y="98"/>
                    <a:pt x="241" y="97"/>
                  </a:cubicBezTo>
                  <a:cubicBezTo>
                    <a:pt x="243" y="97"/>
                    <a:pt x="244" y="99"/>
                    <a:pt x="246" y="98"/>
                  </a:cubicBezTo>
                  <a:cubicBezTo>
                    <a:pt x="248" y="96"/>
                    <a:pt x="245" y="94"/>
                    <a:pt x="246" y="92"/>
                  </a:cubicBezTo>
                  <a:cubicBezTo>
                    <a:pt x="247" y="90"/>
                    <a:pt x="248" y="90"/>
                    <a:pt x="250" y="89"/>
                  </a:cubicBezTo>
                  <a:cubicBezTo>
                    <a:pt x="251" y="88"/>
                    <a:pt x="251" y="87"/>
                    <a:pt x="251" y="86"/>
                  </a:cubicBezTo>
                  <a:cubicBezTo>
                    <a:pt x="253" y="83"/>
                    <a:pt x="257" y="81"/>
                    <a:pt x="258" y="79"/>
                  </a:cubicBezTo>
                  <a:cubicBezTo>
                    <a:pt x="258" y="77"/>
                    <a:pt x="255" y="76"/>
                    <a:pt x="255" y="75"/>
                  </a:cubicBezTo>
                  <a:cubicBezTo>
                    <a:pt x="254" y="73"/>
                    <a:pt x="255" y="71"/>
                    <a:pt x="254" y="70"/>
                  </a:cubicBezTo>
                  <a:cubicBezTo>
                    <a:pt x="253" y="66"/>
                    <a:pt x="250" y="66"/>
                    <a:pt x="248" y="64"/>
                  </a:cubicBezTo>
                  <a:cubicBezTo>
                    <a:pt x="247" y="63"/>
                    <a:pt x="248" y="61"/>
                    <a:pt x="247" y="60"/>
                  </a:cubicBezTo>
                  <a:cubicBezTo>
                    <a:pt x="245" y="58"/>
                    <a:pt x="247" y="55"/>
                    <a:pt x="247" y="54"/>
                  </a:cubicBezTo>
                  <a:cubicBezTo>
                    <a:pt x="244" y="52"/>
                    <a:pt x="245" y="50"/>
                    <a:pt x="247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6"/>
                    <a:pt x="247" y="45"/>
                    <a:pt x="246" y="44"/>
                  </a:cubicBezTo>
                  <a:cubicBezTo>
                    <a:pt x="245" y="44"/>
                    <a:pt x="245" y="46"/>
                    <a:pt x="244" y="46"/>
                  </a:cubicBezTo>
                  <a:cubicBezTo>
                    <a:pt x="243" y="46"/>
                    <a:pt x="243" y="45"/>
                    <a:pt x="243" y="45"/>
                  </a:cubicBezTo>
                  <a:cubicBezTo>
                    <a:pt x="242" y="46"/>
                    <a:pt x="240" y="48"/>
                    <a:pt x="240" y="49"/>
                  </a:cubicBezTo>
                  <a:cubicBezTo>
                    <a:pt x="241" y="50"/>
                    <a:pt x="243" y="49"/>
                    <a:pt x="244" y="47"/>
                  </a:cubicBezTo>
                  <a:cubicBezTo>
                    <a:pt x="247" y="48"/>
                    <a:pt x="246" y="48"/>
                    <a:pt x="244" y="51"/>
                  </a:cubicBezTo>
                  <a:cubicBezTo>
                    <a:pt x="244" y="51"/>
                    <a:pt x="243" y="52"/>
                    <a:pt x="243" y="53"/>
                  </a:cubicBezTo>
                  <a:cubicBezTo>
                    <a:pt x="241" y="53"/>
                    <a:pt x="240" y="51"/>
                    <a:pt x="239" y="51"/>
                  </a:cubicBezTo>
                  <a:cubicBezTo>
                    <a:pt x="238" y="52"/>
                    <a:pt x="239" y="53"/>
                    <a:pt x="239" y="55"/>
                  </a:cubicBezTo>
                  <a:cubicBezTo>
                    <a:pt x="239" y="55"/>
                    <a:pt x="237" y="55"/>
                    <a:pt x="237" y="55"/>
                  </a:cubicBezTo>
                  <a:cubicBezTo>
                    <a:pt x="236" y="56"/>
                    <a:pt x="237" y="57"/>
                    <a:pt x="236" y="58"/>
                  </a:cubicBezTo>
                  <a:cubicBezTo>
                    <a:pt x="234" y="58"/>
                    <a:pt x="232" y="57"/>
                    <a:pt x="231" y="57"/>
                  </a:cubicBezTo>
                  <a:cubicBezTo>
                    <a:pt x="229" y="59"/>
                    <a:pt x="229" y="63"/>
                    <a:pt x="226" y="63"/>
                  </a:cubicBezTo>
                  <a:cubicBezTo>
                    <a:pt x="224" y="63"/>
                    <a:pt x="228" y="60"/>
                    <a:pt x="228" y="59"/>
                  </a:cubicBezTo>
                  <a:cubicBezTo>
                    <a:pt x="228" y="59"/>
                    <a:pt x="228" y="58"/>
                    <a:pt x="228" y="57"/>
                  </a:cubicBezTo>
                  <a:cubicBezTo>
                    <a:pt x="229" y="56"/>
                    <a:pt x="231" y="55"/>
                    <a:pt x="232" y="54"/>
                  </a:cubicBezTo>
                  <a:cubicBezTo>
                    <a:pt x="232" y="53"/>
                    <a:pt x="232" y="53"/>
                    <a:pt x="232" y="52"/>
                  </a:cubicBezTo>
                  <a:cubicBezTo>
                    <a:pt x="233" y="51"/>
                    <a:pt x="235" y="51"/>
                    <a:pt x="236" y="51"/>
                  </a:cubicBezTo>
                  <a:cubicBezTo>
                    <a:pt x="237" y="50"/>
                    <a:pt x="237" y="48"/>
                    <a:pt x="237" y="47"/>
                  </a:cubicBezTo>
                  <a:cubicBezTo>
                    <a:pt x="238" y="47"/>
                    <a:pt x="240" y="46"/>
                    <a:pt x="241" y="45"/>
                  </a:cubicBezTo>
                  <a:cubicBezTo>
                    <a:pt x="241" y="44"/>
                    <a:pt x="240" y="43"/>
                    <a:pt x="240" y="42"/>
                  </a:cubicBezTo>
                  <a:cubicBezTo>
                    <a:pt x="240" y="41"/>
                    <a:pt x="242" y="42"/>
                    <a:pt x="243" y="39"/>
                  </a:cubicBezTo>
                  <a:cubicBezTo>
                    <a:pt x="244" y="38"/>
                    <a:pt x="245" y="40"/>
                    <a:pt x="246" y="36"/>
                  </a:cubicBezTo>
                  <a:cubicBezTo>
                    <a:pt x="246" y="35"/>
                    <a:pt x="249" y="37"/>
                    <a:pt x="248" y="33"/>
                  </a:cubicBezTo>
                  <a:cubicBezTo>
                    <a:pt x="249" y="31"/>
                    <a:pt x="251" y="34"/>
                    <a:pt x="252" y="28"/>
                  </a:cubicBezTo>
                  <a:cubicBezTo>
                    <a:pt x="252" y="27"/>
                    <a:pt x="252" y="25"/>
                    <a:pt x="249" y="25"/>
                  </a:cubicBezTo>
                  <a:cubicBezTo>
                    <a:pt x="247" y="24"/>
                    <a:pt x="246" y="23"/>
                    <a:pt x="247" y="21"/>
                  </a:cubicBezTo>
                  <a:cubicBezTo>
                    <a:pt x="247" y="21"/>
                    <a:pt x="248" y="23"/>
                    <a:pt x="249" y="22"/>
                  </a:cubicBezTo>
                  <a:cubicBezTo>
                    <a:pt x="249" y="23"/>
                    <a:pt x="250" y="24"/>
                    <a:pt x="250" y="23"/>
                  </a:cubicBezTo>
                  <a:cubicBezTo>
                    <a:pt x="251" y="21"/>
                    <a:pt x="250" y="21"/>
                    <a:pt x="249" y="20"/>
                  </a:cubicBezTo>
                  <a:cubicBezTo>
                    <a:pt x="249" y="18"/>
                    <a:pt x="249" y="16"/>
                    <a:pt x="248" y="16"/>
                  </a:cubicBezTo>
                  <a:cubicBezTo>
                    <a:pt x="247" y="16"/>
                    <a:pt x="247" y="18"/>
                    <a:pt x="247" y="18"/>
                  </a:cubicBezTo>
                  <a:cubicBezTo>
                    <a:pt x="246" y="18"/>
                    <a:pt x="245" y="17"/>
                    <a:pt x="246" y="16"/>
                  </a:cubicBezTo>
                  <a:cubicBezTo>
                    <a:pt x="247" y="13"/>
                    <a:pt x="244" y="16"/>
                    <a:pt x="243" y="15"/>
                  </a:cubicBezTo>
                  <a:cubicBezTo>
                    <a:pt x="242" y="15"/>
                    <a:pt x="243" y="14"/>
                    <a:pt x="243" y="13"/>
                  </a:cubicBezTo>
                  <a:cubicBezTo>
                    <a:pt x="242" y="13"/>
                    <a:pt x="242" y="13"/>
                    <a:pt x="241" y="12"/>
                  </a:cubicBezTo>
                  <a:cubicBezTo>
                    <a:pt x="241" y="11"/>
                    <a:pt x="241" y="10"/>
                    <a:pt x="239" y="11"/>
                  </a:cubicBezTo>
                  <a:cubicBezTo>
                    <a:pt x="238" y="12"/>
                    <a:pt x="237" y="12"/>
                    <a:pt x="235" y="12"/>
                  </a:cubicBezTo>
                  <a:cubicBezTo>
                    <a:pt x="233" y="13"/>
                    <a:pt x="231" y="11"/>
                    <a:pt x="230" y="12"/>
                  </a:cubicBezTo>
                  <a:cubicBezTo>
                    <a:pt x="229" y="12"/>
                    <a:pt x="230" y="13"/>
                    <a:pt x="231" y="14"/>
                  </a:cubicBezTo>
                  <a:cubicBezTo>
                    <a:pt x="231" y="16"/>
                    <a:pt x="226" y="16"/>
                    <a:pt x="226" y="14"/>
                  </a:cubicBezTo>
                  <a:cubicBezTo>
                    <a:pt x="226" y="13"/>
                    <a:pt x="229" y="11"/>
                    <a:pt x="228" y="10"/>
                  </a:cubicBezTo>
                  <a:cubicBezTo>
                    <a:pt x="227" y="8"/>
                    <a:pt x="225" y="10"/>
                    <a:pt x="223" y="10"/>
                  </a:cubicBezTo>
                  <a:cubicBezTo>
                    <a:pt x="222" y="10"/>
                    <a:pt x="223" y="9"/>
                    <a:pt x="222" y="9"/>
                  </a:cubicBezTo>
                  <a:cubicBezTo>
                    <a:pt x="222" y="9"/>
                    <a:pt x="220" y="10"/>
                    <a:pt x="220" y="8"/>
                  </a:cubicBezTo>
                  <a:cubicBezTo>
                    <a:pt x="220" y="7"/>
                    <a:pt x="223" y="6"/>
                    <a:pt x="224" y="5"/>
                  </a:cubicBezTo>
                  <a:cubicBezTo>
                    <a:pt x="224" y="4"/>
                    <a:pt x="222" y="3"/>
                    <a:pt x="222" y="3"/>
                  </a:cubicBezTo>
                  <a:cubicBezTo>
                    <a:pt x="222" y="3"/>
                    <a:pt x="221" y="4"/>
                    <a:pt x="220" y="3"/>
                  </a:cubicBezTo>
                  <a:cubicBezTo>
                    <a:pt x="220" y="1"/>
                    <a:pt x="219" y="1"/>
                    <a:pt x="218" y="1"/>
                  </a:cubicBezTo>
                  <a:cubicBezTo>
                    <a:pt x="216" y="0"/>
                    <a:pt x="216" y="2"/>
                    <a:pt x="216" y="3"/>
                  </a:cubicBezTo>
                  <a:cubicBezTo>
                    <a:pt x="214" y="3"/>
                    <a:pt x="214" y="4"/>
                    <a:pt x="214" y="6"/>
                  </a:cubicBezTo>
                  <a:cubicBezTo>
                    <a:pt x="213" y="6"/>
                    <a:pt x="211" y="5"/>
                    <a:pt x="210" y="8"/>
                  </a:cubicBezTo>
                  <a:cubicBezTo>
                    <a:pt x="209" y="10"/>
                    <a:pt x="210" y="11"/>
                    <a:pt x="209" y="12"/>
                  </a:cubicBezTo>
                  <a:cubicBezTo>
                    <a:pt x="209" y="12"/>
                    <a:pt x="208" y="12"/>
                    <a:pt x="208" y="13"/>
                  </a:cubicBezTo>
                  <a:cubicBezTo>
                    <a:pt x="210" y="14"/>
                    <a:pt x="209" y="15"/>
                    <a:pt x="209" y="16"/>
                  </a:cubicBezTo>
                  <a:cubicBezTo>
                    <a:pt x="211" y="17"/>
                    <a:pt x="213" y="18"/>
                    <a:pt x="212" y="19"/>
                  </a:cubicBezTo>
                  <a:cubicBezTo>
                    <a:pt x="211" y="19"/>
                    <a:pt x="209" y="16"/>
                    <a:pt x="202" y="17"/>
                  </a:cubicBezTo>
                  <a:cubicBezTo>
                    <a:pt x="202" y="18"/>
                    <a:pt x="206" y="20"/>
                    <a:pt x="205" y="22"/>
                  </a:cubicBezTo>
                  <a:cubicBezTo>
                    <a:pt x="202" y="20"/>
                    <a:pt x="199" y="19"/>
                    <a:pt x="198" y="23"/>
                  </a:cubicBezTo>
                  <a:cubicBezTo>
                    <a:pt x="197" y="23"/>
                    <a:pt x="196" y="23"/>
                    <a:pt x="195" y="24"/>
                  </a:cubicBezTo>
                  <a:cubicBezTo>
                    <a:pt x="193" y="23"/>
                    <a:pt x="192" y="24"/>
                    <a:pt x="191" y="23"/>
                  </a:cubicBezTo>
                  <a:cubicBezTo>
                    <a:pt x="191" y="23"/>
                    <a:pt x="192" y="22"/>
                    <a:pt x="192" y="22"/>
                  </a:cubicBezTo>
                  <a:cubicBezTo>
                    <a:pt x="190" y="21"/>
                    <a:pt x="188" y="21"/>
                    <a:pt x="186" y="21"/>
                  </a:cubicBezTo>
                  <a:cubicBezTo>
                    <a:pt x="185" y="21"/>
                    <a:pt x="185" y="22"/>
                    <a:pt x="185" y="22"/>
                  </a:cubicBezTo>
                  <a:cubicBezTo>
                    <a:pt x="184" y="22"/>
                    <a:pt x="183" y="21"/>
                    <a:pt x="183" y="22"/>
                  </a:cubicBezTo>
                  <a:cubicBezTo>
                    <a:pt x="182" y="23"/>
                    <a:pt x="185" y="23"/>
                    <a:pt x="185" y="23"/>
                  </a:cubicBezTo>
                  <a:cubicBezTo>
                    <a:pt x="185" y="24"/>
                    <a:pt x="182" y="24"/>
                    <a:pt x="180" y="26"/>
                  </a:cubicBezTo>
                  <a:cubicBezTo>
                    <a:pt x="179" y="25"/>
                    <a:pt x="179" y="25"/>
                    <a:pt x="177" y="26"/>
                  </a:cubicBezTo>
                  <a:cubicBezTo>
                    <a:pt x="176" y="26"/>
                    <a:pt x="175" y="24"/>
                    <a:pt x="172" y="27"/>
                  </a:cubicBezTo>
                  <a:cubicBezTo>
                    <a:pt x="170" y="28"/>
                    <a:pt x="170" y="24"/>
                    <a:pt x="166" y="30"/>
                  </a:cubicBezTo>
                  <a:cubicBezTo>
                    <a:pt x="165" y="30"/>
                    <a:pt x="164" y="30"/>
                    <a:pt x="163" y="30"/>
                  </a:cubicBezTo>
                  <a:cubicBezTo>
                    <a:pt x="163" y="32"/>
                    <a:pt x="165" y="32"/>
                    <a:pt x="164" y="33"/>
                  </a:cubicBezTo>
                  <a:cubicBezTo>
                    <a:pt x="164" y="34"/>
                    <a:pt x="163" y="35"/>
                    <a:pt x="162" y="35"/>
                  </a:cubicBezTo>
                  <a:cubicBezTo>
                    <a:pt x="161" y="34"/>
                    <a:pt x="161" y="33"/>
                    <a:pt x="160" y="33"/>
                  </a:cubicBezTo>
                  <a:cubicBezTo>
                    <a:pt x="159" y="34"/>
                    <a:pt x="162" y="36"/>
                    <a:pt x="162" y="39"/>
                  </a:cubicBezTo>
                  <a:cubicBezTo>
                    <a:pt x="162" y="40"/>
                    <a:pt x="161" y="40"/>
                    <a:pt x="161" y="41"/>
                  </a:cubicBezTo>
                  <a:cubicBezTo>
                    <a:pt x="161" y="42"/>
                    <a:pt x="162" y="42"/>
                    <a:pt x="161" y="44"/>
                  </a:cubicBezTo>
                  <a:cubicBezTo>
                    <a:pt x="161" y="45"/>
                    <a:pt x="162" y="45"/>
                    <a:pt x="162" y="46"/>
                  </a:cubicBezTo>
                  <a:cubicBezTo>
                    <a:pt x="160" y="49"/>
                    <a:pt x="156" y="49"/>
                    <a:pt x="157" y="48"/>
                  </a:cubicBezTo>
                  <a:cubicBezTo>
                    <a:pt x="158" y="46"/>
                    <a:pt x="158" y="46"/>
                    <a:pt x="157" y="45"/>
                  </a:cubicBezTo>
                  <a:cubicBezTo>
                    <a:pt x="156" y="45"/>
                    <a:pt x="155" y="46"/>
                    <a:pt x="154" y="46"/>
                  </a:cubicBezTo>
                  <a:cubicBezTo>
                    <a:pt x="150" y="45"/>
                    <a:pt x="148" y="45"/>
                    <a:pt x="144" y="45"/>
                  </a:cubicBezTo>
                  <a:cubicBezTo>
                    <a:pt x="143" y="45"/>
                    <a:pt x="139" y="43"/>
                    <a:pt x="137" y="44"/>
                  </a:cubicBezTo>
                  <a:cubicBezTo>
                    <a:pt x="133" y="46"/>
                    <a:pt x="134" y="49"/>
                    <a:pt x="134" y="52"/>
                  </a:cubicBezTo>
                  <a:cubicBezTo>
                    <a:pt x="134" y="54"/>
                    <a:pt x="133" y="57"/>
                    <a:pt x="134" y="58"/>
                  </a:cubicBezTo>
                  <a:cubicBezTo>
                    <a:pt x="135" y="59"/>
                    <a:pt x="137" y="59"/>
                    <a:pt x="138" y="61"/>
                  </a:cubicBezTo>
                  <a:cubicBezTo>
                    <a:pt x="139" y="62"/>
                    <a:pt x="137" y="63"/>
                    <a:pt x="138" y="65"/>
                  </a:cubicBezTo>
                  <a:cubicBezTo>
                    <a:pt x="139" y="66"/>
                    <a:pt x="141" y="66"/>
                    <a:pt x="140" y="70"/>
                  </a:cubicBezTo>
                  <a:cubicBezTo>
                    <a:pt x="140" y="71"/>
                    <a:pt x="139" y="72"/>
                    <a:pt x="138" y="74"/>
                  </a:cubicBezTo>
                  <a:cubicBezTo>
                    <a:pt x="138" y="77"/>
                    <a:pt x="139" y="80"/>
                    <a:pt x="139" y="82"/>
                  </a:cubicBezTo>
                  <a:cubicBezTo>
                    <a:pt x="138" y="84"/>
                    <a:pt x="137" y="85"/>
                    <a:pt x="136" y="86"/>
                  </a:cubicBezTo>
                  <a:cubicBezTo>
                    <a:pt x="137" y="88"/>
                    <a:pt x="136" y="90"/>
                    <a:pt x="136" y="91"/>
                  </a:cubicBezTo>
                  <a:cubicBezTo>
                    <a:pt x="136" y="92"/>
                    <a:pt x="141" y="95"/>
                    <a:pt x="138" y="96"/>
                  </a:cubicBezTo>
                  <a:cubicBezTo>
                    <a:pt x="136" y="96"/>
                    <a:pt x="136" y="96"/>
                    <a:pt x="134" y="92"/>
                  </a:cubicBezTo>
                  <a:cubicBezTo>
                    <a:pt x="134" y="88"/>
                    <a:pt x="135" y="89"/>
                    <a:pt x="132" y="86"/>
                  </a:cubicBezTo>
                  <a:cubicBezTo>
                    <a:pt x="131" y="85"/>
                    <a:pt x="132" y="85"/>
                    <a:pt x="134" y="84"/>
                  </a:cubicBezTo>
                  <a:cubicBezTo>
                    <a:pt x="134" y="83"/>
                    <a:pt x="134" y="82"/>
                    <a:pt x="135" y="81"/>
                  </a:cubicBezTo>
                  <a:cubicBezTo>
                    <a:pt x="137" y="79"/>
                    <a:pt x="137" y="78"/>
                    <a:pt x="136" y="77"/>
                  </a:cubicBezTo>
                  <a:cubicBezTo>
                    <a:pt x="135" y="77"/>
                    <a:pt x="135" y="80"/>
                    <a:pt x="132" y="80"/>
                  </a:cubicBezTo>
                  <a:cubicBezTo>
                    <a:pt x="132" y="78"/>
                    <a:pt x="132" y="76"/>
                    <a:pt x="134" y="75"/>
                  </a:cubicBezTo>
                  <a:cubicBezTo>
                    <a:pt x="134" y="74"/>
                    <a:pt x="133" y="73"/>
                    <a:pt x="134" y="72"/>
                  </a:cubicBezTo>
                  <a:cubicBezTo>
                    <a:pt x="135" y="71"/>
                    <a:pt x="137" y="73"/>
                    <a:pt x="138" y="71"/>
                  </a:cubicBezTo>
                  <a:cubicBezTo>
                    <a:pt x="138" y="70"/>
                    <a:pt x="139" y="70"/>
                    <a:pt x="139" y="69"/>
                  </a:cubicBezTo>
                  <a:cubicBezTo>
                    <a:pt x="139" y="67"/>
                    <a:pt x="134" y="68"/>
                    <a:pt x="133" y="67"/>
                  </a:cubicBezTo>
                  <a:cubicBezTo>
                    <a:pt x="131" y="61"/>
                    <a:pt x="130" y="59"/>
                    <a:pt x="126" y="55"/>
                  </a:cubicBezTo>
                  <a:cubicBezTo>
                    <a:pt x="125" y="55"/>
                    <a:pt x="125" y="55"/>
                    <a:pt x="124" y="55"/>
                  </a:cubicBezTo>
                  <a:cubicBezTo>
                    <a:pt x="123" y="57"/>
                    <a:pt x="125" y="58"/>
                    <a:pt x="128" y="59"/>
                  </a:cubicBezTo>
                  <a:cubicBezTo>
                    <a:pt x="128" y="66"/>
                    <a:pt x="123" y="63"/>
                    <a:pt x="122" y="66"/>
                  </a:cubicBezTo>
                  <a:cubicBezTo>
                    <a:pt x="123" y="69"/>
                    <a:pt x="127" y="70"/>
                    <a:pt x="126" y="76"/>
                  </a:cubicBezTo>
                  <a:cubicBezTo>
                    <a:pt x="126" y="77"/>
                    <a:pt x="126" y="79"/>
                    <a:pt x="125" y="80"/>
                  </a:cubicBezTo>
                  <a:cubicBezTo>
                    <a:pt x="124" y="81"/>
                    <a:pt x="124" y="80"/>
                    <a:pt x="122" y="80"/>
                  </a:cubicBezTo>
                  <a:cubicBezTo>
                    <a:pt x="119" y="86"/>
                    <a:pt x="116" y="83"/>
                    <a:pt x="115" y="86"/>
                  </a:cubicBezTo>
                  <a:cubicBezTo>
                    <a:pt x="114" y="89"/>
                    <a:pt x="117" y="89"/>
                    <a:pt x="118" y="95"/>
                  </a:cubicBezTo>
                  <a:cubicBezTo>
                    <a:pt x="120" y="97"/>
                    <a:pt x="125" y="94"/>
                    <a:pt x="127" y="95"/>
                  </a:cubicBezTo>
                  <a:cubicBezTo>
                    <a:pt x="128" y="98"/>
                    <a:pt x="127" y="100"/>
                    <a:pt x="127" y="102"/>
                  </a:cubicBezTo>
                  <a:cubicBezTo>
                    <a:pt x="128" y="104"/>
                    <a:pt x="128" y="106"/>
                    <a:pt x="127" y="107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6" y="109"/>
                    <a:pt x="125" y="109"/>
                    <a:pt x="124" y="110"/>
                  </a:cubicBezTo>
                  <a:cubicBezTo>
                    <a:pt x="124" y="110"/>
                    <a:pt x="125" y="112"/>
                    <a:pt x="124" y="112"/>
                  </a:cubicBezTo>
                  <a:cubicBezTo>
                    <a:pt x="122" y="113"/>
                    <a:pt x="121" y="111"/>
                    <a:pt x="120" y="111"/>
                  </a:cubicBezTo>
                  <a:cubicBezTo>
                    <a:pt x="120" y="113"/>
                    <a:pt x="121" y="115"/>
                    <a:pt x="122" y="117"/>
                  </a:cubicBezTo>
                  <a:cubicBezTo>
                    <a:pt x="122" y="118"/>
                    <a:pt x="120" y="119"/>
                    <a:pt x="120" y="121"/>
                  </a:cubicBezTo>
                  <a:cubicBezTo>
                    <a:pt x="120" y="123"/>
                    <a:pt x="123" y="124"/>
                    <a:pt x="123" y="126"/>
                  </a:cubicBezTo>
                  <a:cubicBezTo>
                    <a:pt x="124" y="129"/>
                    <a:pt x="121" y="129"/>
                    <a:pt x="121" y="130"/>
                  </a:cubicBezTo>
                  <a:cubicBezTo>
                    <a:pt x="121" y="132"/>
                    <a:pt x="123" y="132"/>
                    <a:pt x="122" y="134"/>
                  </a:cubicBezTo>
                  <a:cubicBezTo>
                    <a:pt x="122" y="136"/>
                    <a:pt x="120" y="135"/>
                    <a:pt x="121" y="138"/>
                  </a:cubicBezTo>
                  <a:cubicBezTo>
                    <a:pt x="122" y="141"/>
                    <a:pt x="125" y="140"/>
                    <a:pt x="125" y="143"/>
                  </a:cubicBezTo>
                  <a:cubicBezTo>
                    <a:pt x="126" y="148"/>
                    <a:pt x="123" y="149"/>
                    <a:pt x="124" y="153"/>
                  </a:cubicBezTo>
                  <a:cubicBezTo>
                    <a:pt x="126" y="156"/>
                    <a:pt x="131" y="153"/>
                    <a:pt x="132" y="156"/>
                  </a:cubicBezTo>
                  <a:cubicBezTo>
                    <a:pt x="132" y="158"/>
                    <a:pt x="130" y="159"/>
                    <a:pt x="130" y="161"/>
                  </a:cubicBezTo>
                  <a:cubicBezTo>
                    <a:pt x="130" y="162"/>
                    <a:pt x="131" y="164"/>
                    <a:pt x="130" y="165"/>
                  </a:cubicBezTo>
                  <a:cubicBezTo>
                    <a:pt x="129" y="166"/>
                    <a:pt x="126" y="165"/>
                    <a:pt x="125" y="166"/>
                  </a:cubicBezTo>
                  <a:cubicBezTo>
                    <a:pt x="124" y="171"/>
                    <a:pt x="124" y="168"/>
                    <a:pt x="123" y="169"/>
                  </a:cubicBezTo>
                  <a:cubicBezTo>
                    <a:pt x="122" y="171"/>
                    <a:pt x="126" y="171"/>
                    <a:pt x="126" y="173"/>
                  </a:cubicBezTo>
                  <a:cubicBezTo>
                    <a:pt x="126" y="174"/>
                    <a:pt x="124" y="176"/>
                    <a:pt x="123" y="177"/>
                  </a:cubicBezTo>
                  <a:cubicBezTo>
                    <a:pt x="123" y="178"/>
                    <a:pt x="122" y="180"/>
                    <a:pt x="121" y="181"/>
                  </a:cubicBezTo>
                  <a:cubicBezTo>
                    <a:pt x="120" y="184"/>
                    <a:pt x="118" y="184"/>
                    <a:pt x="117" y="185"/>
                  </a:cubicBezTo>
                  <a:cubicBezTo>
                    <a:pt x="116" y="187"/>
                    <a:pt x="115" y="189"/>
                    <a:pt x="116" y="191"/>
                  </a:cubicBezTo>
                  <a:cubicBezTo>
                    <a:pt x="117" y="193"/>
                    <a:pt x="123" y="192"/>
                    <a:pt x="121" y="197"/>
                  </a:cubicBezTo>
                  <a:cubicBezTo>
                    <a:pt x="120" y="200"/>
                    <a:pt x="114" y="199"/>
                    <a:pt x="111" y="201"/>
                  </a:cubicBezTo>
                  <a:close/>
                </a:path>
              </a:pathLst>
            </a:custGeom>
            <a:noFill/>
            <a:ln w="0">
              <a:solidFill>
                <a:srgbClr val="8D94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Freeform 100"/>
            <p:cNvSpPr>
              <a:spLocks noEditPoints="1"/>
            </p:cNvSpPr>
            <p:nvPr/>
          </p:nvSpPr>
          <p:spPr bwMode="auto">
            <a:xfrm>
              <a:off x="3038" y="1702"/>
              <a:ext cx="1437" cy="1944"/>
            </a:xfrm>
            <a:custGeom>
              <a:avLst/>
              <a:gdLst>
                <a:gd name="T0" fmla="*/ 41703229 w 375"/>
                <a:gd name="T1" fmla="*/ 94945407 h 496"/>
                <a:gd name="T2" fmla="*/ 35478744 w 375"/>
                <a:gd name="T3" fmla="*/ 92983786 h 496"/>
                <a:gd name="T4" fmla="*/ 27252370 w 375"/>
                <a:gd name="T5" fmla="*/ 86194462 h 496"/>
                <a:gd name="T6" fmla="*/ 21901383 w 375"/>
                <a:gd name="T7" fmla="*/ 81635093 h 496"/>
                <a:gd name="T8" fmla="*/ 19438281 w 375"/>
                <a:gd name="T9" fmla="*/ 78350800 h 496"/>
                <a:gd name="T10" fmla="*/ 19244873 w 375"/>
                <a:gd name="T11" fmla="*/ 78350800 h 496"/>
                <a:gd name="T12" fmla="*/ 19244873 w 375"/>
                <a:gd name="T13" fmla="*/ 78350800 h 496"/>
                <a:gd name="T14" fmla="*/ 17617101 w 375"/>
                <a:gd name="T15" fmla="*/ 76845956 h 496"/>
                <a:gd name="T16" fmla="*/ 9998823 w 375"/>
                <a:gd name="T17" fmla="*/ 75508735 h 496"/>
                <a:gd name="T18" fmla="*/ 5531898 w 375"/>
                <a:gd name="T19" fmla="*/ 67654037 h 496"/>
                <a:gd name="T20" fmla="*/ 1066706 w 375"/>
                <a:gd name="T21" fmla="*/ 61756115 h 496"/>
                <a:gd name="T22" fmla="*/ 180058 w 375"/>
                <a:gd name="T23" fmla="*/ 47992441 h 496"/>
                <a:gd name="T24" fmla="*/ 2840003 w 375"/>
                <a:gd name="T25" fmla="*/ 38868875 h 496"/>
                <a:gd name="T26" fmla="*/ 6602041 w 375"/>
                <a:gd name="T27" fmla="*/ 35574486 h 496"/>
                <a:gd name="T28" fmla="*/ 12836242 w 375"/>
                <a:gd name="T29" fmla="*/ 33627758 h 496"/>
                <a:gd name="T30" fmla="*/ 17617101 w 375"/>
                <a:gd name="T31" fmla="*/ 38643998 h 496"/>
                <a:gd name="T32" fmla="*/ 21901383 w 375"/>
                <a:gd name="T33" fmla="*/ 34026278 h 496"/>
                <a:gd name="T34" fmla="*/ 24035653 w 375"/>
                <a:gd name="T35" fmla="*/ 28171853 h 496"/>
                <a:gd name="T36" fmla="*/ 26172498 w 375"/>
                <a:gd name="T37" fmla="*/ 28570655 h 496"/>
                <a:gd name="T38" fmla="*/ 31704387 w 375"/>
                <a:gd name="T39" fmla="*/ 26167746 h 496"/>
                <a:gd name="T40" fmla="*/ 39566353 w 375"/>
                <a:gd name="T41" fmla="*/ 20331938 h 496"/>
                <a:gd name="T42" fmla="*/ 42770762 w 375"/>
                <a:gd name="T43" fmla="*/ 16152696 h 496"/>
                <a:gd name="T44" fmla="*/ 43849822 w 375"/>
                <a:gd name="T45" fmla="*/ 10472149 h 496"/>
                <a:gd name="T46" fmla="*/ 50401345 w 375"/>
                <a:gd name="T47" fmla="*/ 5455613 h 496"/>
                <a:gd name="T48" fmla="*/ 52912530 w 375"/>
                <a:gd name="T49" fmla="*/ 4788100 h 496"/>
                <a:gd name="T50" fmla="*/ 54162712 w 375"/>
                <a:gd name="T51" fmla="*/ 1333702 h 496"/>
                <a:gd name="T52" fmla="*/ 56309306 w 375"/>
                <a:gd name="T53" fmla="*/ 3950874 h 496"/>
                <a:gd name="T54" fmla="*/ 57886587 w 375"/>
                <a:gd name="T55" fmla="*/ 6350946 h 496"/>
                <a:gd name="T56" fmla="*/ 52402598 w 375"/>
                <a:gd name="T57" fmla="*/ 10243729 h 496"/>
                <a:gd name="T58" fmla="*/ 53798979 w 375"/>
                <a:gd name="T59" fmla="*/ 16594678 h 496"/>
                <a:gd name="T60" fmla="*/ 57740389 w 375"/>
                <a:gd name="T61" fmla="*/ 15484877 h 496"/>
                <a:gd name="T62" fmla="*/ 58627052 w 375"/>
                <a:gd name="T63" fmla="*/ 19436664 h 496"/>
                <a:gd name="T64" fmla="*/ 60204394 w 375"/>
                <a:gd name="T65" fmla="*/ 29452024 h 496"/>
                <a:gd name="T66" fmla="*/ 56673713 w 375"/>
                <a:gd name="T67" fmla="*/ 35801934 h 496"/>
                <a:gd name="T68" fmla="*/ 60400194 w 375"/>
                <a:gd name="T69" fmla="*/ 42094629 h 496"/>
                <a:gd name="T70" fmla="*/ 65045665 w 375"/>
                <a:gd name="T71" fmla="*/ 52396603 h 496"/>
                <a:gd name="T72" fmla="*/ 66441984 w 375"/>
                <a:gd name="T73" fmla="*/ 60023886 h 496"/>
                <a:gd name="T74" fmla="*/ 56309306 w 375"/>
                <a:gd name="T75" fmla="*/ 50392497 h 496"/>
                <a:gd name="T76" fmla="*/ 54355967 w 375"/>
                <a:gd name="T77" fmla="*/ 36639892 h 496"/>
                <a:gd name="T78" fmla="*/ 51844966 w 375"/>
                <a:gd name="T79" fmla="*/ 33627758 h 496"/>
                <a:gd name="T80" fmla="*/ 51844966 w 375"/>
                <a:gd name="T81" fmla="*/ 39253505 h 496"/>
                <a:gd name="T82" fmla="*/ 49514957 w 375"/>
                <a:gd name="T83" fmla="*/ 43871507 h 496"/>
                <a:gd name="T84" fmla="*/ 49514957 w 375"/>
                <a:gd name="T85" fmla="*/ 51287771 h 496"/>
                <a:gd name="T86" fmla="*/ 45984031 w 375"/>
                <a:gd name="T87" fmla="*/ 52791612 h 496"/>
                <a:gd name="T88" fmla="*/ 41519722 w 375"/>
                <a:gd name="T89" fmla="*/ 57410304 h 496"/>
                <a:gd name="T90" fmla="*/ 39895200 w 375"/>
                <a:gd name="T91" fmla="*/ 69157877 h 496"/>
                <a:gd name="T92" fmla="*/ 41896607 w 375"/>
                <a:gd name="T93" fmla="*/ 75722324 h 496"/>
                <a:gd name="T94" fmla="*/ 44030877 w 375"/>
                <a:gd name="T95" fmla="*/ 74443361 h 496"/>
                <a:gd name="T96" fmla="*/ 49188471 w 375"/>
                <a:gd name="T97" fmla="*/ 77060799 h 496"/>
                <a:gd name="T98" fmla="*/ 51844966 w 375"/>
                <a:gd name="T99" fmla="*/ 90142725 h 496"/>
                <a:gd name="T100" fmla="*/ 47744850 w 375"/>
                <a:gd name="T101" fmla="*/ 105856010 h 496"/>
                <a:gd name="T102" fmla="*/ 44540624 w 375"/>
                <a:gd name="T103" fmla="*/ 101281466 h 496"/>
                <a:gd name="T104" fmla="*/ 19763863 w 375"/>
                <a:gd name="T105" fmla="*/ 78126174 h 496"/>
                <a:gd name="T106" fmla="*/ 58811233 w 375"/>
                <a:gd name="T107" fmla="*/ 39710345 h 496"/>
                <a:gd name="T108" fmla="*/ 59890446 w 375"/>
                <a:gd name="T109" fmla="*/ 92316994 h 496"/>
                <a:gd name="T110" fmla="*/ 48447332 w 375"/>
                <a:gd name="T111" fmla="*/ 73551630 h 496"/>
                <a:gd name="T112" fmla="*/ 48121735 w 375"/>
                <a:gd name="T113" fmla="*/ 69828306 h 496"/>
                <a:gd name="T114" fmla="*/ 56673713 w 375"/>
                <a:gd name="T115" fmla="*/ 79688083 h 496"/>
                <a:gd name="T116" fmla="*/ 60400194 w 375"/>
                <a:gd name="T117" fmla="*/ 89036464 h 496"/>
                <a:gd name="T118" fmla="*/ 41703229 w 375"/>
                <a:gd name="T119" fmla="*/ 71999879 h 496"/>
                <a:gd name="T120" fmla="*/ 41703229 w 375"/>
                <a:gd name="T121" fmla="*/ 73776444 h 4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5"/>
                <a:gd name="T184" fmla="*/ 0 h 496"/>
                <a:gd name="T185" fmla="*/ 375 w 375"/>
                <a:gd name="T186" fmla="*/ 496 h 4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5" h="496">
                  <a:moveTo>
                    <a:pt x="258" y="437"/>
                  </a:moveTo>
                  <a:cubicBezTo>
                    <a:pt x="258" y="435"/>
                    <a:pt x="258" y="434"/>
                    <a:pt x="258" y="433"/>
                  </a:cubicBezTo>
                  <a:cubicBezTo>
                    <a:pt x="258" y="431"/>
                    <a:pt x="255" y="431"/>
                    <a:pt x="255" y="429"/>
                  </a:cubicBezTo>
                  <a:cubicBezTo>
                    <a:pt x="255" y="426"/>
                    <a:pt x="258" y="425"/>
                    <a:pt x="258" y="424"/>
                  </a:cubicBezTo>
                  <a:cubicBezTo>
                    <a:pt x="258" y="422"/>
                    <a:pt x="255" y="422"/>
                    <a:pt x="254" y="419"/>
                  </a:cubicBezTo>
                  <a:cubicBezTo>
                    <a:pt x="254" y="417"/>
                    <a:pt x="254" y="414"/>
                    <a:pt x="255" y="412"/>
                  </a:cubicBezTo>
                  <a:cubicBezTo>
                    <a:pt x="254" y="413"/>
                    <a:pt x="254" y="412"/>
                    <a:pt x="253" y="413"/>
                  </a:cubicBezTo>
                  <a:cubicBezTo>
                    <a:pt x="251" y="417"/>
                    <a:pt x="247" y="418"/>
                    <a:pt x="245" y="424"/>
                  </a:cubicBezTo>
                  <a:cubicBezTo>
                    <a:pt x="244" y="425"/>
                    <a:pt x="243" y="424"/>
                    <a:pt x="242" y="426"/>
                  </a:cubicBezTo>
                  <a:cubicBezTo>
                    <a:pt x="241" y="427"/>
                    <a:pt x="240" y="431"/>
                    <a:pt x="240" y="432"/>
                  </a:cubicBezTo>
                  <a:cubicBezTo>
                    <a:pt x="237" y="433"/>
                    <a:pt x="235" y="434"/>
                    <a:pt x="234" y="435"/>
                  </a:cubicBezTo>
                  <a:cubicBezTo>
                    <a:pt x="233" y="435"/>
                    <a:pt x="234" y="437"/>
                    <a:pt x="232" y="437"/>
                  </a:cubicBezTo>
                  <a:cubicBezTo>
                    <a:pt x="229" y="437"/>
                    <a:pt x="230" y="436"/>
                    <a:pt x="229" y="436"/>
                  </a:cubicBezTo>
                  <a:cubicBezTo>
                    <a:pt x="228" y="436"/>
                    <a:pt x="227" y="436"/>
                    <a:pt x="227" y="436"/>
                  </a:cubicBezTo>
                  <a:cubicBezTo>
                    <a:pt x="225" y="434"/>
                    <a:pt x="225" y="433"/>
                    <a:pt x="225" y="432"/>
                  </a:cubicBezTo>
                  <a:cubicBezTo>
                    <a:pt x="222" y="429"/>
                    <a:pt x="222" y="429"/>
                    <a:pt x="220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19" y="425"/>
                    <a:pt x="216" y="426"/>
                    <a:pt x="213" y="426"/>
                  </a:cubicBezTo>
                  <a:cubicBezTo>
                    <a:pt x="212" y="425"/>
                    <a:pt x="211" y="424"/>
                    <a:pt x="210" y="424"/>
                  </a:cubicBezTo>
                  <a:cubicBezTo>
                    <a:pt x="209" y="424"/>
                    <a:pt x="207" y="424"/>
                    <a:pt x="206" y="425"/>
                  </a:cubicBezTo>
                  <a:cubicBezTo>
                    <a:pt x="205" y="425"/>
                    <a:pt x="204" y="424"/>
                    <a:pt x="202" y="424"/>
                  </a:cubicBezTo>
                  <a:cubicBezTo>
                    <a:pt x="201" y="425"/>
                    <a:pt x="200" y="426"/>
                    <a:pt x="199" y="426"/>
                  </a:cubicBezTo>
                  <a:cubicBezTo>
                    <a:pt x="197" y="426"/>
                    <a:pt x="194" y="426"/>
                    <a:pt x="191" y="423"/>
                  </a:cubicBezTo>
                  <a:cubicBezTo>
                    <a:pt x="189" y="422"/>
                    <a:pt x="187" y="421"/>
                    <a:pt x="186" y="419"/>
                  </a:cubicBezTo>
                  <a:cubicBezTo>
                    <a:pt x="186" y="416"/>
                    <a:pt x="187" y="417"/>
                    <a:pt x="183" y="414"/>
                  </a:cubicBezTo>
                  <a:cubicBezTo>
                    <a:pt x="181" y="410"/>
                    <a:pt x="182" y="411"/>
                    <a:pt x="179" y="410"/>
                  </a:cubicBezTo>
                  <a:cubicBezTo>
                    <a:pt x="179" y="408"/>
                    <a:pt x="177" y="407"/>
                    <a:pt x="176" y="406"/>
                  </a:cubicBezTo>
                  <a:cubicBezTo>
                    <a:pt x="175" y="404"/>
                    <a:pt x="175" y="404"/>
                    <a:pt x="174" y="402"/>
                  </a:cubicBezTo>
                  <a:cubicBezTo>
                    <a:pt x="174" y="402"/>
                    <a:pt x="172" y="402"/>
                    <a:pt x="172" y="402"/>
                  </a:cubicBezTo>
                  <a:cubicBezTo>
                    <a:pt x="171" y="401"/>
                    <a:pt x="171" y="399"/>
                    <a:pt x="170" y="399"/>
                  </a:cubicBezTo>
                  <a:cubicBezTo>
                    <a:pt x="167" y="397"/>
                    <a:pt x="166" y="396"/>
                    <a:pt x="164" y="394"/>
                  </a:cubicBezTo>
                  <a:cubicBezTo>
                    <a:pt x="162" y="395"/>
                    <a:pt x="160" y="394"/>
                    <a:pt x="157" y="394"/>
                  </a:cubicBezTo>
                  <a:cubicBezTo>
                    <a:pt x="157" y="396"/>
                    <a:pt x="155" y="395"/>
                    <a:pt x="153" y="395"/>
                  </a:cubicBezTo>
                  <a:cubicBezTo>
                    <a:pt x="151" y="395"/>
                    <a:pt x="148" y="393"/>
                    <a:pt x="146" y="394"/>
                  </a:cubicBezTo>
                  <a:cubicBezTo>
                    <a:pt x="145" y="394"/>
                    <a:pt x="144" y="396"/>
                    <a:pt x="142" y="397"/>
                  </a:cubicBezTo>
                  <a:cubicBezTo>
                    <a:pt x="140" y="398"/>
                    <a:pt x="138" y="397"/>
                    <a:pt x="137" y="398"/>
                  </a:cubicBezTo>
                  <a:cubicBezTo>
                    <a:pt x="137" y="398"/>
                    <a:pt x="136" y="398"/>
                    <a:pt x="136" y="398"/>
                  </a:cubicBezTo>
                  <a:lnTo>
                    <a:pt x="134" y="393"/>
                  </a:lnTo>
                  <a:cubicBezTo>
                    <a:pt x="133" y="392"/>
                    <a:pt x="130" y="393"/>
                    <a:pt x="130" y="391"/>
                  </a:cubicBezTo>
                  <a:cubicBezTo>
                    <a:pt x="128" y="388"/>
                    <a:pt x="132" y="387"/>
                    <a:pt x="132" y="384"/>
                  </a:cubicBezTo>
                  <a:cubicBezTo>
                    <a:pt x="130" y="380"/>
                    <a:pt x="127" y="383"/>
                    <a:pt x="126" y="382"/>
                  </a:cubicBezTo>
                  <a:cubicBezTo>
                    <a:pt x="126" y="381"/>
                    <a:pt x="127" y="379"/>
                    <a:pt x="128" y="377"/>
                  </a:cubicBezTo>
                  <a:cubicBezTo>
                    <a:pt x="128" y="375"/>
                    <a:pt x="127" y="372"/>
                    <a:pt x="125" y="371"/>
                  </a:cubicBezTo>
                  <a:cubicBezTo>
                    <a:pt x="124" y="371"/>
                    <a:pt x="124" y="374"/>
                    <a:pt x="123" y="374"/>
                  </a:cubicBezTo>
                  <a:cubicBezTo>
                    <a:pt x="120" y="374"/>
                    <a:pt x="122" y="369"/>
                    <a:pt x="120" y="368"/>
                  </a:cubicBezTo>
                  <a:cubicBezTo>
                    <a:pt x="117" y="366"/>
                    <a:pt x="115" y="372"/>
                    <a:pt x="113" y="370"/>
                  </a:cubicBezTo>
                  <a:cubicBezTo>
                    <a:pt x="111" y="368"/>
                    <a:pt x="114" y="367"/>
                    <a:pt x="113" y="366"/>
                  </a:cubicBezTo>
                  <a:cubicBezTo>
                    <a:pt x="112" y="363"/>
                    <a:pt x="108" y="365"/>
                    <a:pt x="107" y="363"/>
                  </a:cubicBezTo>
                  <a:cubicBezTo>
                    <a:pt x="107" y="362"/>
                    <a:pt x="108" y="361"/>
                    <a:pt x="109" y="359"/>
                  </a:cubicBezTo>
                  <a:lnTo>
                    <a:pt x="108" y="359"/>
                  </a:lnTo>
                  <a:cubicBezTo>
                    <a:pt x="102" y="359"/>
                    <a:pt x="105" y="354"/>
                    <a:pt x="103" y="353"/>
                  </a:cubicBezTo>
                  <a:cubicBezTo>
                    <a:pt x="102" y="352"/>
                    <a:pt x="101" y="354"/>
                    <a:pt x="99" y="352"/>
                  </a:cubicBezTo>
                  <a:cubicBezTo>
                    <a:pt x="98" y="351"/>
                    <a:pt x="100" y="349"/>
                    <a:pt x="99" y="348"/>
                  </a:cubicBezTo>
                  <a:cubicBezTo>
                    <a:pt x="98" y="346"/>
                    <a:pt x="97" y="346"/>
                    <a:pt x="96" y="346"/>
                  </a:cubicBezTo>
                  <a:cubicBezTo>
                    <a:pt x="98" y="342"/>
                    <a:pt x="94" y="343"/>
                    <a:pt x="94" y="341"/>
                  </a:cubicBezTo>
                  <a:cubicBezTo>
                    <a:pt x="94" y="335"/>
                    <a:pt x="92" y="338"/>
                    <a:pt x="91" y="336"/>
                  </a:cubicBezTo>
                  <a:cubicBezTo>
                    <a:pt x="92" y="332"/>
                    <a:pt x="90" y="331"/>
                    <a:pt x="88" y="331"/>
                  </a:cubicBezTo>
                  <a:cubicBezTo>
                    <a:pt x="87" y="332"/>
                    <a:pt x="87" y="334"/>
                    <a:pt x="85" y="333"/>
                  </a:cubicBezTo>
                  <a:cubicBezTo>
                    <a:pt x="84" y="334"/>
                    <a:pt x="82" y="334"/>
                    <a:pt x="80" y="334"/>
                  </a:cubicBezTo>
                  <a:cubicBezTo>
                    <a:pt x="81" y="326"/>
                    <a:pt x="73" y="323"/>
                    <a:pt x="66" y="324"/>
                  </a:cubicBezTo>
                  <a:cubicBezTo>
                    <a:pt x="61" y="334"/>
                    <a:pt x="66" y="332"/>
                    <a:pt x="64" y="335"/>
                  </a:cubicBezTo>
                  <a:cubicBezTo>
                    <a:pt x="63" y="336"/>
                    <a:pt x="60" y="337"/>
                    <a:pt x="59" y="338"/>
                  </a:cubicBezTo>
                  <a:cubicBezTo>
                    <a:pt x="59" y="341"/>
                    <a:pt x="58" y="346"/>
                    <a:pt x="56" y="346"/>
                  </a:cubicBezTo>
                  <a:cubicBezTo>
                    <a:pt x="56" y="347"/>
                    <a:pt x="56" y="348"/>
                    <a:pt x="55" y="348"/>
                  </a:cubicBezTo>
                  <a:cubicBezTo>
                    <a:pt x="54" y="348"/>
                    <a:pt x="54" y="345"/>
                    <a:pt x="54" y="344"/>
                  </a:cubicBezTo>
                  <a:cubicBezTo>
                    <a:pt x="52" y="344"/>
                    <a:pt x="52" y="341"/>
                    <a:pt x="51" y="342"/>
                  </a:cubicBezTo>
                  <a:cubicBezTo>
                    <a:pt x="49" y="344"/>
                    <a:pt x="49" y="344"/>
                    <a:pt x="47" y="344"/>
                  </a:cubicBezTo>
                  <a:cubicBezTo>
                    <a:pt x="44" y="346"/>
                    <a:pt x="44" y="345"/>
                    <a:pt x="42" y="346"/>
                  </a:cubicBezTo>
                  <a:cubicBezTo>
                    <a:pt x="40" y="346"/>
                    <a:pt x="40" y="349"/>
                    <a:pt x="38" y="349"/>
                  </a:cubicBezTo>
                  <a:cubicBezTo>
                    <a:pt x="33" y="347"/>
                    <a:pt x="34" y="342"/>
                    <a:pt x="35" y="341"/>
                  </a:cubicBezTo>
                  <a:cubicBezTo>
                    <a:pt x="33" y="336"/>
                    <a:pt x="35" y="331"/>
                    <a:pt x="37" y="328"/>
                  </a:cubicBezTo>
                  <a:cubicBezTo>
                    <a:pt x="38" y="326"/>
                    <a:pt x="37" y="325"/>
                    <a:pt x="38" y="323"/>
                  </a:cubicBezTo>
                  <a:cubicBezTo>
                    <a:pt x="35" y="322"/>
                    <a:pt x="32" y="319"/>
                    <a:pt x="30" y="316"/>
                  </a:cubicBezTo>
                  <a:cubicBezTo>
                    <a:pt x="29" y="314"/>
                    <a:pt x="32" y="313"/>
                    <a:pt x="31" y="310"/>
                  </a:cubicBezTo>
                  <a:cubicBezTo>
                    <a:pt x="31" y="308"/>
                    <a:pt x="27" y="308"/>
                    <a:pt x="28" y="301"/>
                  </a:cubicBezTo>
                  <a:cubicBezTo>
                    <a:pt x="29" y="299"/>
                    <a:pt x="25" y="293"/>
                    <a:pt x="24" y="293"/>
                  </a:cubicBezTo>
                  <a:cubicBezTo>
                    <a:pt x="23" y="293"/>
                    <a:pt x="20" y="295"/>
                    <a:pt x="20" y="293"/>
                  </a:cubicBezTo>
                  <a:cubicBezTo>
                    <a:pt x="19" y="293"/>
                    <a:pt x="19" y="290"/>
                    <a:pt x="20" y="290"/>
                  </a:cubicBezTo>
                  <a:cubicBezTo>
                    <a:pt x="21" y="290"/>
                    <a:pt x="23" y="290"/>
                    <a:pt x="22" y="288"/>
                  </a:cubicBezTo>
                  <a:lnTo>
                    <a:pt x="20" y="284"/>
                  </a:lnTo>
                  <a:lnTo>
                    <a:pt x="18" y="285"/>
                  </a:lnTo>
                  <a:cubicBezTo>
                    <a:pt x="17" y="285"/>
                    <a:pt x="16" y="285"/>
                    <a:pt x="15" y="284"/>
                  </a:cubicBezTo>
                  <a:cubicBezTo>
                    <a:pt x="14" y="284"/>
                    <a:pt x="13" y="285"/>
                    <a:pt x="12" y="285"/>
                  </a:cubicBezTo>
                  <a:cubicBezTo>
                    <a:pt x="11" y="284"/>
                    <a:pt x="11" y="283"/>
                    <a:pt x="10" y="283"/>
                  </a:cubicBezTo>
                  <a:cubicBezTo>
                    <a:pt x="9" y="283"/>
                    <a:pt x="8" y="285"/>
                    <a:pt x="6" y="283"/>
                  </a:cubicBezTo>
                  <a:cubicBezTo>
                    <a:pt x="4" y="281"/>
                    <a:pt x="7" y="279"/>
                    <a:pt x="8" y="279"/>
                  </a:cubicBezTo>
                  <a:cubicBezTo>
                    <a:pt x="8" y="278"/>
                    <a:pt x="6" y="278"/>
                    <a:pt x="6" y="277"/>
                  </a:cubicBezTo>
                  <a:cubicBezTo>
                    <a:pt x="8" y="275"/>
                    <a:pt x="10" y="273"/>
                    <a:pt x="11" y="270"/>
                  </a:cubicBezTo>
                  <a:cubicBezTo>
                    <a:pt x="9" y="269"/>
                    <a:pt x="9" y="267"/>
                    <a:pt x="8" y="266"/>
                  </a:cubicBezTo>
                  <a:cubicBezTo>
                    <a:pt x="7" y="264"/>
                    <a:pt x="6" y="264"/>
                    <a:pt x="4" y="261"/>
                  </a:cubicBezTo>
                  <a:cubicBezTo>
                    <a:pt x="4" y="260"/>
                    <a:pt x="6" y="257"/>
                    <a:pt x="6" y="256"/>
                  </a:cubicBezTo>
                  <a:cubicBezTo>
                    <a:pt x="6" y="253"/>
                    <a:pt x="2" y="254"/>
                    <a:pt x="2" y="252"/>
                  </a:cubicBezTo>
                  <a:cubicBezTo>
                    <a:pt x="4" y="249"/>
                    <a:pt x="6" y="251"/>
                    <a:pt x="8" y="249"/>
                  </a:cubicBezTo>
                  <a:cubicBezTo>
                    <a:pt x="8" y="247"/>
                    <a:pt x="7" y="243"/>
                    <a:pt x="7" y="239"/>
                  </a:cubicBezTo>
                  <a:cubicBezTo>
                    <a:pt x="6" y="233"/>
                    <a:pt x="6" y="229"/>
                    <a:pt x="5" y="226"/>
                  </a:cubicBezTo>
                  <a:cubicBezTo>
                    <a:pt x="4" y="224"/>
                    <a:pt x="0" y="223"/>
                    <a:pt x="1" y="220"/>
                  </a:cubicBezTo>
                  <a:cubicBezTo>
                    <a:pt x="2" y="219"/>
                    <a:pt x="4" y="220"/>
                    <a:pt x="5" y="220"/>
                  </a:cubicBezTo>
                  <a:cubicBezTo>
                    <a:pt x="7" y="219"/>
                    <a:pt x="9" y="216"/>
                    <a:pt x="10" y="215"/>
                  </a:cubicBezTo>
                  <a:cubicBezTo>
                    <a:pt x="12" y="215"/>
                    <a:pt x="13" y="217"/>
                    <a:pt x="15" y="216"/>
                  </a:cubicBezTo>
                  <a:cubicBezTo>
                    <a:pt x="17" y="214"/>
                    <a:pt x="14" y="212"/>
                    <a:pt x="15" y="210"/>
                  </a:cubicBezTo>
                  <a:cubicBezTo>
                    <a:pt x="16" y="208"/>
                    <a:pt x="17" y="208"/>
                    <a:pt x="19" y="207"/>
                  </a:cubicBezTo>
                  <a:cubicBezTo>
                    <a:pt x="20" y="206"/>
                    <a:pt x="20" y="205"/>
                    <a:pt x="20" y="204"/>
                  </a:cubicBezTo>
                  <a:cubicBezTo>
                    <a:pt x="22" y="201"/>
                    <a:pt x="26" y="199"/>
                    <a:pt x="27" y="197"/>
                  </a:cubicBezTo>
                  <a:cubicBezTo>
                    <a:pt x="27" y="195"/>
                    <a:pt x="24" y="194"/>
                    <a:pt x="24" y="193"/>
                  </a:cubicBezTo>
                  <a:cubicBezTo>
                    <a:pt x="23" y="191"/>
                    <a:pt x="24" y="189"/>
                    <a:pt x="23" y="188"/>
                  </a:cubicBezTo>
                  <a:cubicBezTo>
                    <a:pt x="22" y="184"/>
                    <a:pt x="19" y="184"/>
                    <a:pt x="17" y="182"/>
                  </a:cubicBezTo>
                  <a:cubicBezTo>
                    <a:pt x="16" y="181"/>
                    <a:pt x="17" y="179"/>
                    <a:pt x="16" y="178"/>
                  </a:cubicBezTo>
                  <a:cubicBezTo>
                    <a:pt x="14" y="176"/>
                    <a:pt x="16" y="173"/>
                    <a:pt x="16" y="172"/>
                  </a:cubicBezTo>
                  <a:cubicBezTo>
                    <a:pt x="13" y="170"/>
                    <a:pt x="14" y="168"/>
                    <a:pt x="16" y="165"/>
                  </a:cubicBezTo>
                  <a:cubicBezTo>
                    <a:pt x="17" y="165"/>
                    <a:pt x="18" y="166"/>
                    <a:pt x="20" y="166"/>
                  </a:cubicBezTo>
                  <a:cubicBezTo>
                    <a:pt x="21" y="167"/>
                    <a:pt x="21" y="166"/>
                    <a:pt x="22" y="165"/>
                  </a:cubicBezTo>
                  <a:cubicBezTo>
                    <a:pt x="22" y="164"/>
                    <a:pt x="20" y="163"/>
                    <a:pt x="21" y="162"/>
                  </a:cubicBezTo>
                  <a:cubicBezTo>
                    <a:pt x="22" y="161"/>
                    <a:pt x="22" y="163"/>
                    <a:pt x="22" y="164"/>
                  </a:cubicBezTo>
                  <a:cubicBezTo>
                    <a:pt x="25" y="167"/>
                    <a:pt x="23" y="166"/>
                    <a:pt x="23" y="168"/>
                  </a:cubicBezTo>
                  <a:cubicBezTo>
                    <a:pt x="24" y="170"/>
                    <a:pt x="26" y="171"/>
                    <a:pt x="27" y="170"/>
                  </a:cubicBezTo>
                  <a:cubicBezTo>
                    <a:pt x="26" y="169"/>
                    <a:pt x="25" y="169"/>
                    <a:pt x="25" y="167"/>
                  </a:cubicBezTo>
                  <a:cubicBezTo>
                    <a:pt x="25" y="166"/>
                    <a:pt x="26" y="167"/>
                    <a:pt x="28" y="167"/>
                  </a:cubicBezTo>
                  <a:cubicBezTo>
                    <a:pt x="31" y="166"/>
                    <a:pt x="30" y="162"/>
                    <a:pt x="37" y="163"/>
                  </a:cubicBezTo>
                  <a:cubicBezTo>
                    <a:pt x="39" y="162"/>
                    <a:pt x="44" y="161"/>
                    <a:pt x="44" y="164"/>
                  </a:cubicBezTo>
                  <a:cubicBezTo>
                    <a:pt x="42" y="165"/>
                    <a:pt x="42" y="166"/>
                    <a:pt x="46" y="167"/>
                  </a:cubicBezTo>
                  <a:cubicBezTo>
                    <a:pt x="49" y="167"/>
                    <a:pt x="52" y="168"/>
                    <a:pt x="53" y="168"/>
                  </a:cubicBezTo>
                  <a:cubicBezTo>
                    <a:pt x="54" y="168"/>
                    <a:pt x="56" y="167"/>
                    <a:pt x="57" y="166"/>
                  </a:cubicBezTo>
                  <a:cubicBezTo>
                    <a:pt x="60" y="165"/>
                    <a:pt x="62" y="164"/>
                    <a:pt x="62" y="164"/>
                  </a:cubicBezTo>
                  <a:cubicBezTo>
                    <a:pt x="63" y="161"/>
                    <a:pt x="62" y="161"/>
                    <a:pt x="61" y="160"/>
                  </a:cubicBezTo>
                  <a:cubicBezTo>
                    <a:pt x="60" y="159"/>
                    <a:pt x="61" y="159"/>
                    <a:pt x="61" y="158"/>
                  </a:cubicBezTo>
                  <a:cubicBezTo>
                    <a:pt x="59" y="157"/>
                    <a:pt x="58" y="156"/>
                    <a:pt x="61" y="155"/>
                  </a:cubicBezTo>
                  <a:cubicBezTo>
                    <a:pt x="63" y="152"/>
                    <a:pt x="65" y="153"/>
                    <a:pt x="66" y="155"/>
                  </a:cubicBezTo>
                  <a:cubicBezTo>
                    <a:pt x="67" y="155"/>
                    <a:pt x="68" y="154"/>
                    <a:pt x="69" y="155"/>
                  </a:cubicBezTo>
                  <a:cubicBezTo>
                    <a:pt x="70" y="154"/>
                    <a:pt x="71" y="154"/>
                    <a:pt x="72" y="154"/>
                  </a:cubicBezTo>
                  <a:cubicBezTo>
                    <a:pt x="73" y="153"/>
                    <a:pt x="73" y="152"/>
                    <a:pt x="73" y="151"/>
                  </a:cubicBezTo>
                  <a:cubicBezTo>
                    <a:pt x="75" y="150"/>
                    <a:pt x="77" y="152"/>
                    <a:pt x="79" y="153"/>
                  </a:cubicBezTo>
                  <a:cubicBezTo>
                    <a:pt x="82" y="154"/>
                    <a:pt x="83" y="156"/>
                    <a:pt x="84" y="159"/>
                  </a:cubicBezTo>
                  <a:cubicBezTo>
                    <a:pt x="84" y="160"/>
                    <a:pt x="82" y="160"/>
                    <a:pt x="83" y="162"/>
                  </a:cubicBezTo>
                  <a:cubicBezTo>
                    <a:pt x="85" y="161"/>
                    <a:pt x="86" y="161"/>
                    <a:pt x="87" y="163"/>
                  </a:cubicBezTo>
                  <a:cubicBezTo>
                    <a:pt x="88" y="166"/>
                    <a:pt x="86" y="166"/>
                    <a:pt x="84" y="166"/>
                  </a:cubicBezTo>
                  <a:cubicBezTo>
                    <a:pt x="84" y="167"/>
                    <a:pt x="84" y="169"/>
                    <a:pt x="87" y="170"/>
                  </a:cubicBezTo>
                  <a:cubicBezTo>
                    <a:pt x="88" y="168"/>
                    <a:pt x="86" y="168"/>
                    <a:pt x="86" y="167"/>
                  </a:cubicBezTo>
                  <a:cubicBezTo>
                    <a:pt x="87" y="167"/>
                    <a:pt x="89" y="167"/>
                    <a:pt x="90" y="168"/>
                  </a:cubicBezTo>
                  <a:cubicBezTo>
                    <a:pt x="90" y="170"/>
                    <a:pt x="90" y="171"/>
                    <a:pt x="90" y="172"/>
                  </a:cubicBezTo>
                  <a:cubicBezTo>
                    <a:pt x="90" y="174"/>
                    <a:pt x="96" y="176"/>
                    <a:pt x="99" y="177"/>
                  </a:cubicBezTo>
                  <a:cubicBezTo>
                    <a:pt x="100" y="177"/>
                    <a:pt x="99" y="177"/>
                    <a:pt x="100" y="176"/>
                  </a:cubicBezTo>
                  <a:cubicBezTo>
                    <a:pt x="100" y="175"/>
                    <a:pt x="102" y="178"/>
                    <a:pt x="103" y="178"/>
                  </a:cubicBezTo>
                  <a:cubicBezTo>
                    <a:pt x="104" y="176"/>
                    <a:pt x="101" y="172"/>
                    <a:pt x="102" y="170"/>
                  </a:cubicBezTo>
                  <a:cubicBezTo>
                    <a:pt x="103" y="169"/>
                    <a:pt x="99" y="163"/>
                    <a:pt x="101" y="161"/>
                  </a:cubicBezTo>
                  <a:cubicBezTo>
                    <a:pt x="102" y="161"/>
                    <a:pt x="103" y="165"/>
                    <a:pt x="105" y="165"/>
                  </a:cubicBezTo>
                  <a:cubicBezTo>
                    <a:pt x="107" y="165"/>
                    <a:pt x="109" y="164"/>
                    <a:pt x="111" y="164"/>
                  </a:cubicBezTo>
                  <a:cubicBezTo>
                    <a:pt x="111" y="163"/>
                    <a:pt x="111" y="162"/>
                    <a:pt x="112" y="160"/>
                  </a:cubicBezTo>
                  <a:cubicBezTo>
                    <a:pt x="114" y="157"/>
                    <a:pt x="116" y="157"/>
                    <a:pt x="118" y="159"/>
                  </a:cubicBezTo>
                  <a:cubicBezTo>
                    <a:pt x="120" y="158"/>
                    <a:pt x="122" y="160"/>
                    <a:pt x="123" y="160"/>
                  </a:cubicBezTo>
                  <a:cubicBezTo>
                    <a:pt x="125" y="159"/>
                    <a:pt x="126" y="158"/>
                    <a:pt x="126" y="157"/>
                  </a:cubicBezTo>
                  <a:cubicBezTo>
                    <a:pt x="125" y="156"/>
                    <a:pt x="124" y="160"/>
                    <a:pt x="123" y="156"/>
                  </a:cubicBezTo>
                  <a:cubicBezTo>
                    <a:pt x="122" y="152"/>
                    <a:pt x="122" y="154"/>
                    <a:pt x="126" y="152"/>
                  </a:cubicBezTo>
                  <a:cubicBezTo>
                    <a:pt x="127" y="152"/>
                    <a:pt x="126" y="154"/>
                    <a:pt x="128" y="153"/>
                  </a:cubicBezTo>
                  <a:cubicBezTo>
                    <a:pt x="129" y="152"/>
                    <a:pt x="127" y="149"/>
                    <a:pt x="125" y="148"/>
                  </a:cubicBezTo>
                  <a:cubicBezTo>
                    <a:pt x="124" y="146"/>
                    <a:pt x="126" y="145"/>
                    <a:pt x="125" y="143"/>
                  </a:cubicBezTo>
                  <a:cubicBezTo>
                    <a:pt x="123" y="143"/>
                    <a:pt x="123" y="146"/>
                    <a:pt x="121" y="146"/>
                  </a:cubicBezTo>
                  <a:cubicBezTo>
                    <a:pt x="120" y="145"/>
                    <a:pt x="121" y="144"/>
                    <a:pt x="122" y="143"/>
                  </a:cubicBezTo>
                  <a:cubicBezTo>
                    <a:pt x="122" y="142"/>
                    <a:pt x="121" y="141"/>
                    <a:pt x="121" y="141"/>
                  </a:cubicBezTo>
                  <a:cubicBezTo>
                    <a:pt x="122" y="139"/>
                    <a:pt x="124" y="139"/>
                    <a:pt x="125" y="138"/>
                  </a:cubicBezTo>
                  <a:cubicBezTo>
                    <a:pt x="124" y="136"/>
                    <a:pt x="122" y="136"/>
                    <a:pt x="122" y="134"/>
                  </a:cubicBezTo>
                  <a:cubicBezTo>
                    <a:pt x="122" y="133"/>
                    <a:pt x="125" y="134"/>
                    <a:pt x="127" y="133"/>
                  </a:cubicBezTo>
                  <a:cubicBezTo>
                    <a:pt x="130" y="132"/>
                    <a:pt x="133" y="129"/>
                    <a:pt x="135" y="129"/>
                  </a:cubicBezTo>
                  <a:cubicBezTo>
                    <a:pt x="140" y="127"/>
                    <a:pt x="143" y="125"/>
                    <a:pt x="144" y="126"/>
                  </a:cubicBezTo>
                  <a:cubicBezTo>
                    <a:pt x="144" y="128"/>
                    <a:pt x="139" y="129"/>
                    <a:pt x="138" y="130"/>
                  </a:cubicBezTo>
                  <a:cubicBezTo>
                    <a:pt x="139" y="132"/>
                    <a:pt x="138" y="132"/>
                    <a:pt x="138" y="133"/>
                  </a:cubicBezTo>
                  <a:cubicBezTo>
                    <a:pt x="139" y="134"/>
                    <a:pt x="141" y="133"/>
                    <a:pt x="141" y="131"/>
                  </a:cubicBezTo>
                  <a:cubicBezTo>
                    <a:pt x="141" y="130"/>
                    <a:pt x="144" y="127"/>
                    <a:pt x="145" y="128"/>
                  </a:cubicBezTo>
                  <a:cubicBezTo>
                    <a:pt x="145" y="129"/>
                    <a:pt x="145" y="131"/>
                    <a:pt x="145" y="132"/>
                  </a:cubicBezTo>
                  <a:cubicBezTo>
                    <a:pt x="144" y="132"/>
                    <a:pt x="144" y="129"/>
                    <a:pt x="143" y="131"/>
                  </a:cubicBezTo>
                  <a:cubicBezTo>
                    <a:pt x="144" y="133"/>
                    <a:pt x="145" y="132"/>
                    <a:pt x="142" y="135"/>
                  </a:cubicBezTo>
                  <a:cubicBezTo>
                    <a:pt x="143" y="136"/>
                    <a:pt x="144" y="135"/>
                    <a:pt x="144" y="137"/>
                  </a:cubicBezTo>
                  <a:cubicBezTo>
                    <a:pt x="145" y="137"/>
                    <a:pt x="145" y="137"/>
                    <a:pt x="146" y="136"/>
                  </a:cubicBezTo>
                  <a:cubicBezTo>
                    <a:pt x="146" y="134"/>
                    <a:pt x="147" y="135"/>
                    <a:pt x="147" y="131"/>
                  </a:cubicBezTo>
                  <a:cubicBezTo>
                    <a:pt x="147" y="126"/>
                    <a:pt x="144" y="124"/>
                    <a:pt x="148" y="122"/>
                  </a:cubicBezTo>
                  <a:cubicBezTo>
                    <a:pt x="152" y="121"/>
                    <a:pt x="157" y="118"/>
                    <a:pt x="159" y="122"/>
                  </a:cubicBezTo>
                  <a:cubicBezTo>
                    <a:pt x="158" y="124"/>
                    <a:pt x="157" y="123"/>
                    <a:pt x="156" y="124"/>
                  </a:cubicBezTo>
                  <a:cubicBezTo>
                    <a:pt x="155" y="124"/>
                    <a:pt x="155" y="126"/>
                    <a:pt x="156" y="126"/>
                  </a:cubicBezTo>
                  <a:cubicBezTo>
                    <a:pt x="158" y="126"/>
                    <a:pt x="158" y="124"/>
                    <a:pt x="161" y="125"/>
                  </a:cubicBezTo>
                  <a:cubicBezTo>
                    <a:pt x="163" y="124"/>
                    <a:pt x="162" y="124"/>
                    <a:pt x="163" y="125"/>
                  </a:cubicBezTo>
                  <a:cubicBezTo>
                    <a:pt x="165" y="123"/>
                    <a:pt x="166" y="122"/>
                    <a:pt x="168" y="123"/>
                  </a:cubicBezTo>
                  <a:cubicBezTo>
                    <a:pt x="168" y="123"/>
                    <a:pt x="168" y="123"/>
                    <a:pt x="169" y="123"/>
                  </a:cubicBezTo>
                  <a:cubicBezTo>
                    <a:pt x="170" y="123"/>
                    <a:pt x="171" y="124"/>
                    <a:pt x="172" y="124"/>
                  </a:cubicBezTo>
                  <a:cubicBezTo>
                    <a:pt x="172" y="124"/>
                    <a:pt x="172" y="125"/>
                    <a:pt x="172" y="125"/>
                  </a:cubicBezTo>
                  <a:cubicBezTo>
                    <a:pt x="175" y="126"/>
                    <a:pt x="175" y="121"/>
                    <a:pt x="178" y="120"/>
                  </a:cubicBezTo>
                  <a:cubicBezTo>
                    <a:pt x="181" y="109"/>
                    <a:pt x="185" y="110"/>
                    <a:pt x="186" y="108"/>
                  </a:cubicBezTo>
                  <a:cubicBezTo>
                    <a:pt x="186" y="105"/>
                    <a:pt x="191" y="105"/>
                    <a:pt x="194" y="104"/>
                  </a:cubicBezTo>
                  <a:cubicBezTo>
                    <a:pt x="196" y="104"/>
                    <a:pt x="201" y="103"/>
                    <a:pt x="202" y="108"/>
                  </a:cubicBezTo>
                  <a:cubicBezTo>
                    <a:pt x="203" y="110"/>
                    <a:pt x="205" y="110"/>
                    <a:pt x="207" y="110"/>
                  </a:cubicBezTo>
                  <a:cubicBezTo>
                    <a:pt x="209" y="108"/>
                    <a:pt x="209" y="108"/>
                    <a:pt x="212" y="109"/>
                  </a:cubicBezTo>
                  <a:cubicBezTo>
                    <a:pt x="212" y="108"/>
                    <a:pt x="212" y="107"/>
                    <a:pt x="212" y="107"/>
                  </a:cubicBezTo>
                  <a:cubicBezTo>
                    <a:pt x="213" y="107"/>
                    <a:pt x="214" y="107"/>
                    <a:pt x="215" y="108"/>
                  </a:cubicBezTo>
                  <a:cubicBezTo>
                    <a:pt x="214" y="105"/>
                    <a:pt x="213" y="104"/>
                    <a:pt x="213" y="103"/>
                  </a:cubicBezTo>
                  <a:cubicBezTo>
                    <a:pt x="213" y="102"/>
                    <a:pt x="214" y="101"/>
                    <a:pt x="216" y="98"/>
                  </a:cubicBezTo>
                  <a:cubicBezTo>
                    <a:pt x="217" y="97"/>
                    <a:pt x="216" y="95"/>
                    <a:pt x="218" y="94"/>
                  </a:cubicBezTo>
                  <a:cubicBezTo>
                    <a:pt x="219" y="94"/>
                    <a:pt x="220" y="94"/>
                    <a:pt x="222" y="93"/>
                  </a:cubicBezTo>
                  <a:cubicBezTo>
                    <a:pt x="224" y="91"/>
                    <a:pt x="225" y="89"/>
                    <a:pt x="226" y="86"/>
                  </a:cubicBezTo>
                  <a:cubicBezTo>
                    <a:pt x="227" y="85"/>
                    <a:pt x="226" y="83"/>
                    <a:pt x="227" y="82"/>
                  </a:cubicBezTo>
                  <a:cubicBezTo>
                    <a:pt x="227" y="82"/>
                    <a:pt x="228" y="83"/>
                    <a:pt x="228" y="83"/>
                  </a:cubicBezTo>
                  <a:cubicBezTo>
                    <a:pt x="229" y="82"/>
                    <a:pt x="230" y="82"/>
                    <a:pt x="231" y="82"/>
                  </a:cubicBezTo>
                  <a:cubicBezTo>
                    <a:pt x="232" y="82"/>
                    <a:pt x="231" y="84"/>
                    <a:pt x="232" y="84"/>
                  </a:cubicBezTo>
                  <a:cubicBezTo>
                    <a:pt x="234" y="84"/>
                    <a:pt x="233" y="83"/>
                    <a:pt x="234" y="82"/>
                  </a:cubicBezTo>
                  <a:cubicBezTo>
                    <a:pt x="235" y="82"/>
                    <a:pt x="237" y="82"/>
                    <a:pt x="238" y="80"/>
                  </a:cubicBezTo>
                  <a:cubicBezTo>
                    <a:pt x="239" y="80"/>
                    <a:pt x="239" y="82"/>
                    <a:pt x="240" y="82"/>
                  </a:cubicBezTo>
                  <a:cubicBezTo>
                    <a:pt x="241" y="82"/>
                    <a:pt x="241" y="80"/>
                    <a:pt x="242" y="79"/>
                  </a:cubicBezTo>
                  <a:cubicBezTo>
                    <a:pt x="243" y="78"/>
                    <a:pt x="245" y="78"/>
                    <a:pt x="244" y="77"/>
                  </a:cubicBezTo>
                  <a:cubicBezTo>
                    <a:pt x="242" y="77"/>
                    <a:pt x="241" y="74"/>
                    <a:pt x="240" y="74"/>
                  </a:cubicBezTo>
                  <a:cubicBezTo>
                    <a:pt x="238" y="74"/>
                    <a:pt x="238" y="74"/>
                    <a:pt x="237" y="73"/>
                  </a:cubicBezTo>
                  <a:cubicBezTo>
                    <a:pt x="236" y="74"/>
                    <a:pt x="234" y="75"/>
                    <a:pt x="232" y="74"/>
                  </a:cubicBezTo>
                  <a:cubicBezTo>
                    <a:pt x="232" y="74"/>
                    <a:pt x="232" y="72"/>
                    <a:pt x="232" y="71"/>
                  </a:cubicBezTo>
                  <a:cubicBezTo>
                    <a:pt x="230" y="71"/>
                    <a:pt x="228" y="71"/>
                    <a:pt x="228" y="69"/>
                  </a:cubicBezTo>
                  <a:cubicBezTo>
                    <a:pt x="228" y="68"/>
                    <a:pt x="230" y="69"/>
                    <a:pt x="232" y="67"/>
                  </a:cubicBezTo>
                  <a:cubicBezTo>
                    <a:pt x="233" y="66"/>
                    <a:pt x="233" y="64"/>
                    <a:pt x="234" y="64"/>
                  </a:cubicBezTo>
                  <a:cubicBezTo>
                    <a:pt x="235" y="62"/>
                    <a:pt x="238" y="62"/>
                    <a:pt x="239" y="61"/>
                  </a:cubicBezTo>
                  <a:cubicBezTo>
                    <a:pt x="239" y="60"/>
                    <a:pt x="237" y="60"/>
                    <a:pt x="237" y="59"/>
                  </a:cubicBezTo>
                  <a:cubicBezTo>
                    <a:pt x="237" y="58"/>
                    <a:pt x="238" y="58"/>
                    <a:pt x="239" y="58"/>
                  </a:cubicBezTo>
                  <a:cubicBezTo>
                    <a:pt x="240" y="57"/>
                    <a:pt x="237" y="55"/>
                    <a:pt x="241" y="54"/>
                  </a:cubicBezTo>
                  <a:cubicBezTo>
                    <a:pt x="241" y="51"/>
                    <a:pt x="241" y="50"/>
                    <a:pt x="246" y="48"/>
                  </a:cubicBezTo>
                  <a:cubicBezTo>
                    <a:pt x="246" y="47"/>
                    <a:pt x="248" y="45"/>
                    <a:pt x="250" y="45"/>
                  </a:cubicBezTo>
                  <a:cubicBezTo>
                    <a:pt x="251" y="43"/>
                    <a:pt x="251" y="41"/>
                    <a:pt x="254" y="40"/>
                  </a:cubicBezTo>
                  <a:cubicBezTo>
                    <a:pt x="255" y="40"/>
                    <a:pt x="254" y="40"/>
                    <a:pt x="254" y="41"/>
                  </a:cubicBezTo>
                  <a:cubicBezTo>
                    <a:pt x="255" y="41"/>
                    <a:pt x="256" y="40"/>
                    <a:pt x="260" y="38"/>
                  </a:cubicBezTo>
                  <a:cubicBezTo>
                    <a:pt x="265" y="33"/>
                    <a:pt x="267" y="35"/>
                    <a:pt x="268" y="34"/>
                  </a:cubicBezTo>
                  <a:cubicBezTo>
                    <a:pt x="269" y="34"/>
                    <a:pt x="271" y="31"/>
                    <a:pt x="272" y="31"/>
                  </a:cubicBezTo>
                  <a:cubicBezTo>
                    <a:pt x="275" y="30"/>
                    <a:pt x="275" y="28"/>
                    <a:pt x="276" y="28"/>
                  </a:cubicBezTo>
                  <a:cubicBezTo>
                    <a:pt x="277" y="28"/>
                    <a:pt x="276" y="30"/>
                    <a:pt x="277" y="30"/>
                  </a:cubicBezTo>
                  <a:cubicBezTo>
                    <a:pt x="278" y="30"/>
                    <a:pt x="278" y="26"/>
                    <a:pt x="279" y="26"/>
                  </a:cubicBezTo>
                  <a:cubicBezTo>
                    <a:pt x="280" y="26"/>
                    <a:pt x="281" y="27"/>
                    <a:pt x="282" y="27"/>
                  </a:cubicBezTo>
                  <a:cubicBezTo>
                    <a:pt x="283" y="27"/>
                    <a:pt x="283" y="26"/>
                    <a:pt x="283" y="25"/>
                  </a:cubicBezTo>
                  <a:cubicBezTo>
                    <a:pt x="281" y="26"/>
                    <a:pt x="281" y="24"/>
                    <a:pt x="282" y="23"/>
                  </a:cubicBezTo>
                  <a:cubicBezTo>
                    <a:pt x="285" y="23"/>
                    <a:pt x="286" y="24"/>
                    <a:pt x="287" y="24"/>
                  </a:cubicBezTo>
                  <a:cubicBezTo>
                    <a:pt x="287" y="23"/>
                    <a:pt x="286" y="22"/>
                    <a:pt x="287" y="22"/>
                  </a:cubicBezTo>
                  <a:cubicBezTo>
                    <a:pt x="290" y="24"/>
                    <a:pt x="290" y="24"/>
                    <a:pt x="293" y="24"/>
                  </a:cubicBezTo>
                  <a:cubicBezTo>
                    <a:pt x="295" y="23"/>
                    <a:pt x="295" y="25"/>
                    <a:pt x="296" y="25"/>
                  </a:cubicBezTo>
                  <a:cubicBezTo>
                    <a:pt x="296" y="25"/>
                    <a:pt x="297" y="25"/>
                    <a:pt x="297" y="25"/>
                  </a:cubicBezTo>
                  <a:cubicBezTo>
                    <a:pt x="298" y="24"/>
                    <a:pt x="298" y="25"/>
                    <a:pt x="299" y="25"/>
                  </a:cubicBezTo>
                  <a:cubicBezTo>
                    <a:pt x="300" y="24"/>
                    <a:pt x="299" y="22"/>
                    <a:pt x="299" y="22"/>
                  </a:cubicBezTo>
                  <a:cubicBezTo>
                    <a:pt x="301" y="21"/>
                    <a:pt x="301" y="22"/>
                    <a:pt x="301" y="21"/>
                  </a:cubicBezTo>
                  <a:cubicBezTo>
                    <a:pt x="301" y="21"/>
                    <a:pt x="300" y="20"/>
                    <a:pt x="299" y="20"/>
                  </a:cubicBezTo>
                  <a:cubicBezTo>
                    <a:pt x="299" y="21"/>
                    <a:pt x="298" y="21"/>
                    <a:pt x="297" y="22"/>
                  </a:cubicBezTo>
                  <a:cubicBezTo>
                    <a:pt x="296" y="22"/>
                    <a:pt x="296" y="21"/>
                    <a:pt x="295" y="20"/>
                  </a:cubicBezTo>
                  <a:cubicBezTo>
                    <a:pt x="293" y="21"/>
                    <a:pt x="293" y="22"/>
                    <a:pt x="292" y="22"/>
                  </a:cubicBezTo>
                  <a:cubicBezTo>
                    <a:pt x="291" y="21"/>
                    <a:pt x="291" y="21"/>
                    <a:pt x="292" y="19"/>
                  </a:cubicBezTo>
                  <a:cubicBezTo>
                    <a:pt x="292" y="18"/>
                    <a:pt x="292" y="16"/>
                    <a:pt x="293" y="16"/>
                  </a:cubicBezTo>
                  <a:cubicBezTo>
                    <a:pt x="294" y="16"/>
                    <a:pt x="294" y="17"/>
                    <a:pt x="295" y="17"/>
                  </a:cubicBezTo>
                  <a:cubicBezTo>
                    <a:pt x="296" y="16"/>
                    <a:pt x="295" y="15"/>
                    <a:pt x="295" y="14"/>
                  </a:cubicBezTo>
                  <a:cubicBezTo>
                    <a:pt x="295" y="14"/>
                    <a:pt x="297" y="13"/>
                    <a:pt x="296" y="13"/>
                  </a:cubicBezTo>
                  <a:cubicBezTo>
                    <a:pt x="296" y="12"/>
                    <a:pt x="295" y="13"/>
                    <a:pt x="294" y="13"/>
                  </a:cubicBezTo>
                  <a:cubicBezTo>
                    <a:pt x="294" y="13"/>
                    <a:pt x="295" y="12"/>
                    <a:pt x="295" y="12"/>
                  </a:cubicBezTo>
                  <a:cubicBezTo>
                    <a:pt x="296" y="10"/>
                    <a:pt x="296" y="9"/>
                    <a:pt x="297" y="9"/>
                  </a:cubicBezTo>
                  <a:cubicBezTo>
                    <a:pt x="300" y="9"/>
                    <a:pt x="302" y="7"/>
                    <a:pt x="304" y="6"/>
                  </a:cubicBezTo>
                  <a:cubicBezTo>
                    <a:pt x="305" y="5"/>
                    <a:pt x="306" y="5"/>
                    <a:pt x="307" y="5"/>
                  </a:cubicBezTo>
                  <a:cubicBezTo>
                    <a:pt x="309" y="4"/>
                    <a:pt x="310" y="0"/>
                    <a:pt x="310" y="1"/>
                  </a:cubicBezTo>
                  <a:cubicBezTo>
                    <a:pt x="312" y="2"/>
                    <a:pt x="311" y="4"/>
                    <a:pt x="311" y="6"/>
                  </a:cubicBezTo>
                  <a:cubicBezTo>
                    <a:pt x="311" y="7"/>
                    <a:pt x="313" y="7"/>
                    <a:pt x="313" y="8"/>
                  </a:cubicBezTo>
                  <a:cubicBezTo>
                    <a:pt x="314" y="9"/>
                    <a:pt x="311" y="10"/>
                    <a:pt x="311" y="11"/>
                  </a:cubicBezTo>
                  <a:cubicBezTo>
                    <a:pt x="312" y="11"/>
                    <a:pt x="314" y="10"/>
                    <a:pt x="315" y="11"/>
                  </a:cubicBezTo>
                  <a:cubicBezTo>
                    <a:pt x="315" y="12"/>
                    <a:pt x="314" y="12"/>
                    <a:pt x="314" y="13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2" y="15"/>
                    <a:pt x="310" y="16"/>
                    <a:pt x="311" y="17"/>
                  </a:cubicBezTo>
                  <a:cubicBezTo>
                    <a:pt x="313" y="18"/>
                    <a:pt x="314" y="17"/>
                    <a:pt x="316" y="17"/>
                  </a:cubicBezTo>
                  <a:cubicBezTo>
                    <a:pt x="316" y="17"/>
                    <a:pt x="316" y="18"/>
                    <a:pt x="316" y="18"/>
                  </a:cubicBezTo>
                  <a:cubicBezTo>
                    <a:pt x="317" y="18"/>
                    <a:pt x="317" y="17"/>
                    <a:pt x="318" y="17"/>
                  </a:cubicBezTo>
                  <a:cubicBezTo>
                    <a:pt x="319" y="17"/>
                    <a:pt x="319" y="19"/>
                    <a:pt x="320" y="19"/>
                  </a:cubicBezTo>
                  <a:cubicBezTo>
                    <a:pt x="321" y="19"/>
                    <a:pt x="323" y="19"/>
                    <a:pt x="323" y="20"/>
                  </a:cubicBezTo>
                  <a:cubicBezTo>
                    <a:pt x="323" y="21"/>
                    <a:pt x="321" y="21"/>
                    <a:pt x="321" y="21"/>
                  </a:cubicBezTo>
                  <a:cubicBezTo>
                    <a:pt x="321" y="22"/>
                    <a:pt x="321" y="22"/>
                    <a:pt x="323" y="22"/>
                  </a:cubicBezTo>
                  <a:cubicBezTo>
                    <a:pt x="324" y="21"/>
                    <a:pt x="325" y="20"/>
                    <a:pt x="326" y="20"/>
                  </a:cubicBezTo>
                  <a:cubicBezTo>
                    <a:pt x="327" y="21"/>
                    <a:pt x="328" y="21"/>
                    <a:pt x="328" y="22"/>
                  </a:cubicBezTo>
                  <a:cubicBezTo>
                    <a:pt x="328" y="23"/>
                    <a:pt x="327" y="22"/>
                    <a:pt x="326" y="23"/>
                  </a:cubicBezTo>
                  <a:cubicBezTo>
                    <a:pt x="325" y="24"/>
                    <a:pt x="328" y="24"/>
                    <a:pt x="327" y="26"/>
                  </a:cubicBezTo>
                  <a:cubicBezTo>
                    <a:pt x="326" y="27"/>
                    <a:pt x="324" y="25"/>
                    <a:pt x="324" y="26"/>
                  </a:cubicBezTo>
                  <a:cubicBezTo>
                    <a:pt x="323" y="27"/>
                    <a:pt x="326" y="28"/>
                    <a:pt x="325" y="29"/>
                  </a:cubicBezTo>
                  <a:cubicBezTo>
                    <a:pt x="322" y="30"/>
                    <a:pt x="318" y="32"/>
                    <a:pt x="318" y="36"/>
                  </a:cubicBezTo>
                  <a:cubicBezTo>
                    <a:pt x="316" y="35"/>
                    <a:pt x="315" y="37"/>
                    <a:pt x="315" y="38"/>
                  </a:cubicBezTo>
                  <a:cubicBezTo>
                    <a:pt x="313" y="38"/>
                    <a:pt x="313" y="35"/>
                    <a:pt x="312" y="35"/>
                  </a:cubicBezTo>
                  <a:cubicBezTo>
                    <a:pt x="311" y="35"/>
                    <a:pt x="310" y="35"/>
                    <a:pt x="310" y="35"/>
                  </a:cubicBezTo>
                  <a:cubicBezTo>
                    <a:pt x="309" y="35"/>
                    <a:pt x="309" y="34"/>
                    <a:pt x="308" y="35"/>
                  </a:cubicBezTo>
                  <a:cubicBezTo>
                    <a:pt x="308" y="40"/>
                    <a:pt x="306" y="38"/>
                    <a:pt x="305" y="40"/>
                  </a:cubicBezTo>
                  <a:cubicBezTo>
                    <a:pt x="305" y="43"/>
                    <a:pt x="306" y="46"/>
                    <a:pt x="303" y="47"/>
                  </a:cubicBezTo>
                  <a:cubicBezTo>
                    <a:pt x="302" y="47"/>
                    <a:pt x="301" y="46"/>
                    <a:pt x="301" y="46"/>
                  </a:cubicBezTo>
                  <a:cubicBezTo>
                    <a:pt x="300" y="46"/>
                    <a:pt x="299" y="47"/>
                    <a:pt x="298" y="47"/>
                  </a:cubicBezTo>
                  <a:cubicBezTo>
                    <a:pt x="297" y="47"/>
                    <a:pt x="295" y="42"/>
                    <a:pt x="293" y="43"/>
                  </a:cubicBezTo>
                  <a:cubicBezTo>
                    <a:pt x="292" y="44"/>
                    <a:pt x="295" y="47"/>
                    <a:pt x="294" y="47"/>
                  </a:cubicBezTo>
                  <a:cubicBezTo>
                    <a:pt x="293" y="47"/>
                    <a:pt x="292" y="46"/>
                    <a:pt x="292" y="48"/>
                  </a:cubicBezTo>
                  <a:cubicBezTo>
                    <a:pt x="291" y="49"/>
                    <a:pt x="292" y="49"/>
                    <a:pt x="295" y="49"/>
                  </a:cubicBezTo>
                  <a:cubicBezTo>
                    <a:pt x="295" y="50"/>
                    <a:pt x="295" y="52"/>
                    <a:pt x="298" y="52"/>
                  </a:cubicBezTo>
                  <a:cubicBezTo>
                    <a:pt x="299" y="51"/>
                    <a:pt x="299" y="49"/>
                    <a:pt x="301" y="50"/>
                  </a:cubicBezTo>
                  <a:cubicBezTo>
                    <a:pt x="303" y="51"/>
                    <a:pt x="303" y="53"/>
                    <a:pt x="305" y="55"/>
                  </a:cubicBezTo>
                  <a:cubicBezTo>
                    <a:pt x="306" y="57"/>
                    <a:pt x="306" y="60"/>
                    <a:pt x="308" y="62"/>
                  </a:cubicBezTo>
                  <a:cubicBezTo>
                    <a:pt x="308" y="64"/>
                    <a:pt x="307" y="69"/>
                    <a:pt x="304" y="70"/>
                  </a:cubicBezTo>
                  <a:cubicBezTo>
                    <a:pt x="301" y="71"/>
                    <a:pt x="298" y="72"/>
                    <a:pt x="298" y="73"/>
                  </a:cubicBezTo>
                  <a:cubicBezTo>
                    <a:pt x="298" y="75"/>
                    <a:pt x="302" y="71"/>
                    <a:pt x="302" y="73"/>
                  </a:cubicBezTo>
                  <a:cubicBezTo>
                    <a:pt x="302" y="74"/>
                    <a:pt x="299" y="75"/>
                    <a:pt x="299" y="77"/>
                  </a:cubicBezTo>
                  <a:cubicBezTo>
                    <a:pt x="300" y="77"/>
                    <a:pt x="301" y="76"/>
                    <a:pt x="302" y="76"/>
                  </a:cubicBezTo>
                  <a:cubicBezTo>
                    <a:pt x="303" y="74"/>
                    <a:pt x="304" y="72"/>
                    <a:pt x="304" y="72"/>
                  </a:cubicBezTo>
                  <a:cubicBezTo>
                    <a:pt x="304" y="71"/>
                    <a:pt x="306" y="72"/>
                    <a:pt x="306" y="73"/>
                  </a:cubicBezTo>
                  <a:cubicBezTo>
                    <a:pt x="307" y="73"/>
                    <a:pt x="307" y="72"/>
                    <a:pt x="308" y="72"/>
                  </a:cubicBezTo>
                  <a:cubicBezTo>
                    <a:pt x="309" y="72"/>
                    <a:pt x="310" y="72"/>
                    <a:pt x="311" y="71"/>
                  </a:cubicBezTo>
                  <a:cubicBezTo>
                    <a:pt x="310" y="71"/>
                    <a:pt x="309" y="70"/>
                    <a:pt x="310" y="69"/>
                  </a:cubicBezTo>
                  <a:cubicBezTo>
                    <a:pt x="311" y="69"/>
                    <a:pt x="312" y="69"/>
                    <a:pt x="313" y="69"/>
                  </a:cubicBezTo>
                  <a:cubicBezTo>
                    <a:pt x="314" y="68"/>
                    <a:pt x="313" y="69"/>
                    <a:pt x="314" y="70"/>
                  </a:cubicBezTo>
                  <a:cubicBezTo>
                    <a:pt x="315" y="70"/>
                    <a:pt x="316" y="69"/>
                    <a:pt x="317" y="69"/>
                  </a:cubicBezTo>
                  <a:cubicBezTo>
                    <a:pt x="320" y="70"/>
                    <a:pt x="318" y="73"/>
                    <a:pt x="319" y="73"/>
                  </a:cubicBezTo>
                  <a:cubicBezTo>
                    <a:pt x="320" y="73"/>
                    <a:pt x="321" y="71"/>
                    <a:pt x="322" y="70"/>
                  </a:cubicBezTo>
                  <a:cubicBezTo>
                    <a:pt x="323" y="70"/>
                    <a:pt x="323" y="72"/>
                    <a:pt x="324" y="71"/>
                  </a:cubicBezTo>
                  <a:cubicBezTo>
                    <a:pt x="325" y="71"/>
                    <a:pt x="326" y="68"/>
                    <a:pt x="327" y="69"/>
                  </a:cubicBezTo>
                  <a:cubicBezTo>
                    <a:pt x="328" y="70"/>
                    <a:pt x="327" y="71"/>
                    <a:pt x="327" y="72"/>
                  </a:cubicBezTo>
                  <a:cubicBezTo>
                    <a:pt x="329" y="72"/>
                    <a:pt x="331" y="69"/>
                    <a:pt x="333" y="70"/>
                  </a:cubicBezTo>
                  <a:cubicBezTo>
                    <a:pt x="334" y="71"/>
                    <a:pt x="334" y="72"/>
                    <a:pt x="334" y="74"/>
                  </a:cubicBezTo>
                  <a:cubicBezTo>
                    <a:pt x="335" y="74"/>
                    <a:pt x="336" y="74"/>
                    <a:pt x="336" y="74"/>
                  </a:cubicBezTo>
                  <a:cubicBezTo>
                    <a:pt x="337" y="75"/>
                    <a:pt x="335" y="75"/>
                    <a:pt x="334" y="76"/>
                  </a:cubicBezTo>
                  <a:cubicBezTo>
                    <a:pt x="332" y="77"/>
                    <a:pt x="329" y="84"/>
                    <a:pt x="327" y="82"/>
                  </a:cubicBezTo>
                  <a:cubicBezTo>
                    <a:pt x="326" y="80"/>
                    <a:pt x="324" y="83"/>
                    <a:pt x="325" y="83"/>
                  </a:cubicBezTo>
                  <a:cubicBezTo>
                    <a:pt x="326" y="84"/>
                    <a:pt x="327" y="83"/>
                    <a:pt x="328" y="84"/>
                  </a:cubicBezTo>
                  <a:cubicBezTo>
                    <a:pt x="329" y="85"/>
                    <a:pt x="327" y="86"/>
                    <a:pt x="328" y="87"/>
                  </a:cubicBezTo>
                  <a:cubicBezTo>
                    <a:pt x="328" y="88"/>
                    <a:pt x="329" y="88"/>
                    <a:pt x="329" y="89"/>
                  </a:cubicBezTo>
                  <a:cubicBezTo>
                    <a:pt x="329" y="90"/>
                    <a:pt x="328" y="91"/>
                    <a:pt x="329" y="92"/>
                  </a:cubicBezTo>
                  <a:cubicBezTo>
                    <a:pt x="329" y="95"/>
                    <a:pt x="330" y="94"/>
                    <a:pt x="329" y="96"/>
                  </a:cubicBezTo>
                  <a:cubicBezTo>
                    <a:pt x="331" y="99"/>
                    <a:pt x="330" y="99"/>
                    <a:pt x="330" y="101"/>
                  </a:cubicBezTo>
                  <a:cubicBezTo>
                    <a:pt x="331" y="105"/>
                    <a:pt x="329" y="106"/>
                    <a:pt x="329" y="108"/>
                  </a:cubicBezTo>
                  <a:cubicBezTo>
                    <a:pt x="332" y="111"/>
                    <a:pt x="332" y="110"/>
                    <a:pt x="330" y="113"/>
                  </a:cubicBezTo>
                  <a:cubicBezTo>
                    <a:pt x="330" y="114"/>
                    <a:pt x="332" y="113"/>
                    <a:pt x="332" y="113"/>
                  </a:cubicBezTo>
                  <a:cubicBezTo>
                    <a:pt x="332" y="115"/>
                    <a:pt x="331" y="116"/>
                    <a:pt x="331" y="117"/>
                  </a:cubicBezTo>
                  <a:cubicBezTo>
                    <a:pt x="334" y="118"/>
                    <a:pt x="335" y="119"/>
                    <a:pt x="333" y="121"/>
                  </a:cubicBezTo>
                  <a:cubicBezTo>
                    <a:pt x="333" y="122"/>
                    <a:pt x="334" y="123"/>
                    <a:pt x="334" y="124"/>
                  </a:cubicBezTo>
                  <a:cubicBezTo>
                    <a:pt x="335" y="127"/>
                    <a:pt x="335" y="129"/>
                    <a:pt x="336" y="131"/>
                  </a:cubicBezTo>
                  <a:cubicBezTo>
                    <a:pt x="337" y="133"/>
                    <a:pt x="340" y="134"/>
                    <a:pt x="338" y="135"/>
                  </a:cubicBezTo>
                  <a:cubicBezTo>
                    <a:pt x="335" y="135"/>
                    <a:pt x="332" y="135"/>
                    <a:pt x="329" y="136"/>
                  </a:cubicBezTo>
                  <a:cubicBezTo>
                    <a:pt x="328" y="137"/>
                    <a:pt x="328" y="138"/>
                    <a:pt x="327" y="139"/>
                  </a:cubicBezTo>
                  <a:cubicBezTo>
                    <a:pt x="323" y="145"/>
                    <a:pt x="325" y="144"/>
                    <a:pt x="325" y="148"/>
                  </a:cubicBezTo>
                  <a:cubicBezTo>
                    <a:pt x="325" y="149"/>
                    <a:pt x="324" y="150"/>
                    <a:pt x="324" y="151"/>
                  </a:cubicBezTo>
                  <a:cubicBezTo>
                    <a:pt x="324" y="155"/>
                    <a:pt x="327" y="157"/>
                    <a:pt x="327" y="158"/>
                  </a:cubicBezTo>
                  <a:cubicBezTo>
                    <a:pt x="324" y="158"/>
                    <a:pt x="324" y="155"/>
                    <a:pt x="322" y="155"/>
                  </a:cubicBezTo>
                  <a:cubicBezTo>
                    <a:pt x="322" y="154"/>
                    <a:pt x="321" y="153"/>
                    <a:pt x="320" y="154"/>
                  </a:cubicBezTo>
                  <a:cubicBezTo>
                    <a:pt x="320" y="156"/>
                    <a:pt x="321" y="158"/>
                    <a:pt x="320" y="160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319" y="161"/>
                    <a:pt x="324" y="162"/>
                    <a:pt x="322" y="164"/>
                  </a:cubicBezTo>
                  <a:cubicBezTo>
                    <a:pt x="321" y="166"/>
                    <a:pt x="320" y="165"/>
                    <a:pt x="318" y="164"/>
                  </a:cubicBezTo>
                  <a:cubicBezTo>
                    <a:pt x="317" y="165"/>
                    <a:pt x="320" y="168"/>
                    <a:pt x="316" y="169"/>
                  </a:cubicBezTo>
                  <a:cubicBezTo>
                    <a:pt x="315" y="171"/>
                    <a:pt x="318" y="174"/>
                    <a:pt x="319" y="176"/>
                  </a:cubicBezTo>
                  <a:cubicBezTo>
                    <a:pt x="322" y="175"/>
                    <a:pt x="320" y="177"/>
                    <a:pt x="321" y="177"/>
                  </a:cubicBezTo>
                  <a:cubicBezTo>
                    <a:pt x="324" y="178"/>
                    <a:pt x="322" y="179"/>
                    <a:pt x="323" y="180"/>
                  </a:cubicBezTo>
                  <a:cubicBezTo>
                    <a:pt x="324" y="181"/>
                    <a:pt x="324" y="181"/>
                    <a:pt x="324" y="183"/>
                  </a:cubicBezTo>
                  <a:cubicBezTo>
                    <a:pt x="326" y="187"/>
                    <a:pt x="328" y="195"/>
                    <a:pt x="333" y="193"/>
                  </a:cubicBezTo>
                  <a:cubicBezTo>
                    <a:pt x="333" y="192"/>
                    <a:pt x="333" y="192"/>
                    <a:pt x="333" y="191"/>
                  </a:cubicBezTo>
                  <a:cubicBezTo>
                    <a:pt x="332" y="190"/>
                    <a:pt x="333" y="190"/>
                    <a:pt x="333" y="190"/>
                  </a:cubicBezTo>
                  <a:cubicBezTo>
                    <a:pt x="334" y="189"/>
                    <a:pt x="336" y="188"/>
                    <a:pt x="337" y="188"/>
                  </a:cubicBezTo>
                  <a:cubicBezTo>
                    <a:pt x="338" y="188"/>
                    <a:pt x="339" y="189"/>
                    <a:pt x="339" y="191"/>
                  </a:cubicBezTo>
                  <a:cubicBezTo>
                    <a:pt x="339" y="192"/>
                    <a:pt x="339" y="193"/>
                    <a:pt x="339" y="193"/>
                  </a:cubicBezTo>
                  <a:cubicBezTo>
                    <a:pt x="339" y="196"/>
                    <a:pt x="342" y="195"/>
                    <a:pt x="343" y="196"/>
                  </a:cubicBezTo>
                  <a:cubicBezTo>
                    <a:pt x="344" y="196"/>
                    <a:pt x="344" y="197"/>
                    <a:pt x="345" y="198"/>
                  </a:cubicBezTo>
                  <a:cubicBezTo>
                    <a:pt x="347" y="197"/>
                    <a:pt x="346" y="194"/>
                    <a:pt x="350" y="197"/>
                  </a:cubicBezTo>
                  <a:cubicBezTo>
                    <a:pt x="352" y="198"/>
                    <a:pt x="354" y="199"/>
                    <a:pt x="354" y="201"/>
                  </a:cubicBezTo>
                  <a:cubicBezTo>
                    <a:pt x="353" y="203"/>
                    <a:pt x="352" y="203"/>
                    <a:pt x="349" y="203"/>
                  </a:cubicBezTo>
                  <a:cubicBezTo>
                    <a:pt x="349" y="205"/>
                    <a:pt x="349" y="208"/>
                    <a:pt x="351" y="211"/>
                  </a:cubicBezTo>
                  <a:cubicBezTo>
                    <a:pt x="355" y="217"/>
                    <a:pt x="359" y="215"/>
                    <a:pt x="362" y="217"/>
                  </a:cubicBezTo>
                  <a:cubicBezTo>
                    <a:pt x="363" y="218"/>
                    <a:pt x="363" y="221"/>
                    <a:pt x="363" y="222"/>
                  </a:cubicBezTo>
                  <a:cubicBezTo>
                    <a:pt x="361" y="225"/>
                    <a:pt x="357" y="223"/>
                    <a:pt x="359" y="230"/>
                  </a:cubicBezTo>
                  <a:cubicBezTo>
                    <a:pt x="360" y="232"/>
                    <a:pt x="359" y="235"/>
                    <a:pt x="361" y="237"/>
                  </a:cubicBezTo>
                  <a:cubicBezTo>
                    <a:pt x="362" y="238"/>
                    <a:pt x="364" y="237"/>
                    <a:pt x="365" y="240"/>
                  </a:cubicBezTo>
                  <a:cubicBezTo>
                    <a:pt x="366" y="241"/>
                    <a:pt x="368" y="241"/>
                    <a:pt x="369" y="242"/>
                  </a:cubicBezTo>
                  <a:cubicBezTo>
                    <a:pt x="368" y="242"/>
                    <a:pt x="367" y="243"/>
                    <a:pt x="366" y="243"/>
                  </a:cubicBezTo>
                  <a:cubicBezTo>
                    <a:pt x="365" y="245"/>
                    <a:pt x="366" y="247"/>
                    <a:pt x="365" y="250"/>
                  </a:cubicBezTo>
                  <a:cubicBezTo>
                    <a:pt x="364" y="250"/>
                    <a:pt x="363" y="251"/>
                    <a:pt x="362" y="251"/>
                  </a:cubicBezTo>
                  <a:cubicBezTo>
                    <a:pt x="362" y="251"/>
                    <a:pt x="362" y="252"/>
                    <a:pt x="362" y="252"/>
                  </a:cubicBezTo>
                  <a:cubicBezTo>
                    <a:pt x="363" y="253"/>
                    <a:pt x="364" y="251"/>
                    <a:pt x="366" y="252"/>
                  </a:cubicBezTo>
                  <a:cubicBezTo>
                    <a:pt x="366" y="252"/>
                    <a:pt x="367" y="253"/>
                    <a:pt x="366" y="254"/>
                  </a:cubicBezTo>
                  <a:cubicBezTo>
                    <a:pt x="366" y="256"/>
                    <a:pt x="370" y="256"/>
                    <a:pt x="370" y="260"/>
                  </a:cubicBezTo>
                  <a:cubicBezTo>
                    <a:pt x="372" y="262"/>
                    <a:pt x="372" y="262"/>
                    <a:pt x="371" y="264"/>
                  </a:cubicBezTo>
                  <a:cubicBezTo>
                    <a:pt x="373" y="268"/>
                    <a:pt x="373" y="267"/>
                    <a:pt x="372" y="270"/>
                  </a:cubicBezTo>
                  <a:cubicBezTo>
                    <a:pt x="374" y="273"/>
                    <a:pt x="373" y="272"/>
                    <a:pt x="373" y="275"/>
                  </a:cubicBezTo>
                  <a:cubicBezTo>
                    <a:pt x="373" y="275"/>
                    <a:pt x="375" y="278"/>
                    <a:pt x="374" y="279"/>
                  </a:cubicBezTo>
                  <a:cubicBezTo>
                    <a:pt x="373" y="279"/>
                    <a:pt x="372" y="278"/>
                    <a:pt x="371" y="278"/>
                  </a:cubicBezTo>
                  <a:cubicBezTo>
                    <a:pt x="364" y="277"/>
                    <a:pt x="365" y="274"/>
                    <a:pt x="362" y="271"/>
                  </a:cubicBezTo>
                  <a:cubicBezTo>
                    <a:pt x="360" y="270"/>
                    <a:pt x="358" y="271"/>
                    <a:pt x="356" y="267"/>
                  </a:cubicBezTo>
                  <a:cubicBezTo>
                    <a:pt x="356" y="267"/>
                    <a:pt x="353" y="267"/>
                    <a:pt x="349" y="263"/>
                  </a:cubicBezTo>
                  <a:cubicBezTo>
                    <a:pt x="345" y="261"/>
                    <a:pt x="343" y="260"/>
                    <a:pt x="338" y="255"/>
                  </a:cubicBezTo>
                  <a:cubicBezTo>
                    <a:pt x="336" y="253"/>
                    <a:pt x="333" y="253"/>
                    <a:pt x="331" y="251"/>
                  </a:cubicBezTo>
                  <a:cubicBezTo>
                    <a:pt x="327" y="246"/>
                    <a:pt x="325" y="245"/>
                    <a:pt x="323" y="244"/>
                  </a:cubicBezTo>
                  <a:cubicBezTo>
                    <a:pt x="323" y="243"/>
                    <a:pt x="322" y="243"/>
                    <a:pt x="322" y="242"/>
                  </a:cubicBezTo>
                  <a:cubicBezTo>
                    <a:pt x="320" y="239"/>
                    <a:pt x="319" y="237"/>
                    <a:pt x="317" y="235"/>
                  </a:cubicBezTo>
                  <a:cubicBezTo>
                    <a:pt x="316" y="234"/>
                    <a:pt x="316" y="232"/>
                    <a:pt x="316" y="231"/>
                  </a:cubicBezTo>
                  <a:cubicBezTo>
                    <a:pt x="315" y="230"/>
                    <a:pt x="315" y="228"/>
                    <a:pt x="315" y="227"/>
                  </a:cubicBezTo>
                  <a:cubicBezTo>
                    <a:pt x="314" y="226"/>
                    <a:pt x="315" y="224"/>
                    <a:pt x="314" y="223"/>
                  </a:cubicBezTo>
                  <a:cubicBezTo>
                    <a:pt x="311" y="222"/>
                    <a:pt x="309" y="221"/>
                    <a:pt x="310" y="219"/>
                  </a:cubicBezTo>
                  <a:cubicBezTo>
                    <a:pt x="311" y="219"/>
                    <a:pt x="312" y="219"/>
                    <a:pt x="312" y="219"/>
                  </a:cubicBezTo>
                  <a:cubicBezTo>
                    <a:pt x="313" y="218"/>
                    <a:pt x="313" y="216"/>
                    <a:pt x="313" y="216"/>
                  </a:cubicBezTo>
                  <a:cubicBezTo>
                    <a:pt x="312" y="214"/>
                    <a:pt x="314" y="213"/>
                    <a:pt x="314" y="212"/>
                  </a:cubicBezTo>
                  <a:cubicBezTo>
                    <a:pt x="314" y="209"/>
                    <a:pt x="313" y="209"/>
                    <a:pt x="312" y="201"/>
                  </a:cubicBezTo>
                  <a:cubicBezTo>
                    <a:pt x="312" y="198"/>
                    <a:pt x="309" y="197"/>
                    <a:pt x="309" y="195"/>
                  </a:cubicBezTo>
                  <a:cubicBezTo>
                    <a:pt x="308" y="190"/>
                    <a:pt x="308" y="185"/>
                    <a:pt x="307" y="181"/>
                  </a:cubicBezTo>
                  <a:cubicBezTo>
                    <a:pt x="307" y="179"/>
                    <a:pt x="306" y="177"/>
                    <a:pt x="305" y="175"/>
                  </a:cubicBezTo>
                  <a:cubicBezTo>
                    <a:pt x="304" y="173"/>
                    <a:pt x="305" y="170"/>
                    <a:pt x="305" y="168"/>
                  </a:cubicBezTo>
                  <a:cubicBezTo>
                    <a:pt x="306" y="166"/>
                    <a:pt x="307" y="165"/>
                    <a:pt x="307" y="163"/>
                  </a:cubicBezTo>
                  <a:cubicBezTo>
                    <a:pt x="306" y="161"/>
                    <a:pt x="305" y="163"/>
                    <a:pt x="304" y="163"/>
                  </a:cubicBezTo>
                  <a:cubicBezTo>
                    <a:pt x="304" y="162"/>
                    <a:pt x="305" y="160"/>
                    <a:pt x="304" y="159"/>
                  </a:cubicBezTo>
                  <a:cubicBezTo>
                    <a:pt x="301" y="159"/>
                    <a:pt x="300" y="157"/>
                    <a:pt x="299" y="155"/>
                  </a:cubicBezTo>
                  <a:cubicBezTo>
                    <a:pt x="297" y="154"/>
                    <a:pt x="296" y="154"/>
                    <a:pt x="295" y="152"/>
                  </a:cubicBezTo>
                  <a:cubicBezTo>
                    <a:pt x="294" y="151"/>
                    <a:pt x="294" y="148"/>
                    <a:pt x="294" y="146"/>
                  </a:cubicBezTo>
                  <a:cubicBezTo>
                    <a:pt x="295" y="146"/>
                    <a:pt x="295" y="145"/>
                    <a:pt x="296" y="144"/>
                  </a:cubicBezTo>
                  <a:cubicBezTo>
                    <a:pt x="295" y="144"/>
                    <a:pt x="294" y="144"/>
                    <a:pt x="293" y="145"/>
                  </a:cubicBezTo>
                  <a:cubicBezTo>
                    <a:pt x="293" y="145"/>
                    <a:pt x="292" y="144"/>
                    <a:pt x="292" y="144"/>
                  </a:cubicBezTo>
                  <a:cubicBezTo>
                    <a:pt x="290" y="150"/>
                    <a:pt x="288" y="150"/>
                    <a:pt x="288" y="151"/>
                  </a:cubicBezTo>
                  <a:cubicBezTo>
                    <a:pt x="289" y="154"/>
                    <a:pt x="290" y="153"/>
                    <a:pt x="291" y="154"/>
                  </a:cubicBezTo>
                  <a:cubicBezTo>
                    <a:pt x="292" y="155"/>
                    <a:pt x="291" y="156"/>
                    <a:pt x="294" y="159"/>
                  </a:cubicBezTo>
                  <a:cubicBezTo>
                    <a:pt x="295" y="159"/>
                    <a:pt x="300" y="159"/>
                    <a:pt x="298" y="161"/>
                  </a:cubicBezTo>
                  <a:cubicBezTo>
                    <a:pt x="297" y="160"/>
                    <a:pt x="296" y="160"/>
                    <a:pt x="296" y="160"/>
                  </a:cubicBezTo>
                  <a:cubicBezTo>
                    <a:pt x="295" y="160"/>
                    <a:pt x="294" y="161"/>
                    <a:pt x="294" y="162"/>
                  </a:cubicBezTo>
                  <a:cubicBezTo>
                    <a:pt x="294" y="163"/>
                    <a:pt x="295" y="163"/>
                    <a:pt x="295" y="163"/>
                  </a:cubicBezTo>
                  <a:cubicBezTo>
                    <a:pt x="294" y="166"/>
                    <a:pt x="294" y="170"/>
                    <a:pt x="295" y="173"/>
                  </a:cubicBezTo>
                  <a:cubicBezTo>
                    <a:pt x="296" y="176"/>
                    <a:pt x="298" y="176"/>
                    <a:pt x="297" y="177"/>
                  </a:cubicBezTo>
                  <a:cubicBezTo>
                    <a:pt x="297" y="179"/>
                    <a:pt x="296" y="178"/>
                    <a:pt x="296" y="181"/>
                  </a:cubicBezTo>
                  <a:cubicBezTo>
                    <a:pt x="296" y="181"/>
                    <a:pt x="295" y="182"/>
                    <a:pt x="295" y="181"/>
                  </a:cubicBezTo>
                  <a:cubicBezTo>
                    <a:pt x="294" y="180"/>
                    <a:pt x="295" y="178"/>
                    <a:pt x="294" y="178"/>
                  </a:cubicBezTo>
                  <a:cubicBezTo>
                    <a:pt x="292" y="177"/>
                    <a:pt x="293" y="181"/>
                    <a:pt x="291" y="180"/>
                  </a:cubicBezTo>
                  <a:cubicBezTo>
                    <a:pt x="291" y="178"/>
                    <a:pt x="291" y="178"/>
                    <a:pt x="289" y="178"/>
                  </a:cubicBezTo>
                  <a:cubicBezTo>
                    <a:pt x="288" y="177"/>
                    <a:pt x="288" y="175"/>
                    <a:pt x="288" y="174"/>
                  </a:cubicBezTo>
                  <a:cubicBezTo>
                    <a:pt x="285" y="173"/>
                    <a:pt x="285" y="171"/>
                    <a:pt x="284" y="171"/>
                  </a:cubicBezTo>
                  <a:cubicBezTo>
                    <a:pt x="283" y="171"/>
                    <a:pt x="284" y="175"/>
                    <a:pt x="284" y="176"/>
                  </a:cubicBezTo>
                  <a:cubicBezTo>
                    <a:pt x="283" y="176"/>
                    <a:pt x="281" y="175"/>
                    <a:pt x="280" y="176"/>
                  </a:cubicBezTo>
                  <a:cubicBezTo>
                    <a:pt x="278" y="177"/>
                    <a:pt x="279" y="179"/>
                    <a:pt x="278" y="181"/>
                  </a:cubicBezTo>
                  <a:cubicBezTo>
                    <a:pt x="276" y="182"/>
                    <a:pt x="275" y="182"/>
                    <a:pt x="275" y="186"/>
                  </a:cubicBezTo>
                  <a:cubicBezTo>
                    <a:pt x="274" y="187"/>
                    <a:pt x="273" y="188"/>
                    <a:pt x="273" y="189"/>
                  </a:cubicBezTo>
                  <a:cubicBezTo>
                    <a:pt x="273" y="191"/>
                    <a:pt x="275" y="192"/>
                    <a:pt x="276" y="193"/>
                  </a:cubicBezTo>
                  <a:cubicBezTo>
                    <a:pt x="276" y="195"/>
                    <a:pt x="276" y="196"/>
                    <a:pt x="276" y="197"/>
                  </a:cubicBezTo>
                  <a:cubicBezTo>
                    <a:pt x="276" y="199"/>
                    <a:pt x="278" y="199"/>
                    <a:pt x="278" y="201"/>
                  </a:cubicBezTo>
                  <a:cubicBezTo>
                    <a:pt x="278" y="205"/>
                    <a:pt x="276" y="208"/>
                    <a:pt x="279" y="213"/>
                  </a:cubicBezTo>
                  <a:cubicBezTo>
                    <a:pt x="281" y="215"/>
                    <a:pt x="280" y="219"/>
                    <a:pt x="281" y="220"/>
                  </a:cubicBezTo>
                  <a:cubicBezTo>
                    <a:pt x="282" y="220"/>
                    <a:pt x="283" y="219"/>
                    <a:pt x="284" y="218"/>
                  </a:cubicBezTo>
                  <a:cubicBezTo>
                    <a:pt x="284" y="217"/>
                    <a:pt x="285" y="216"/>
                    <a:pt x="287" y="217"/>
                  </a:cubicBezTo>
                  <a:cubicBezTo>
                    <a:pt x="288" y="217"/>
                    <a:pt x="290" y="217"/>
                    <a:pt x="290" y="218"/>
                  </a:cubicBezTo>
                  <a:cubicBezTo>
                    <a:pt x="289" y="220"/>
                    <a:pt x="287" y="219"/>
                    <a:pt x="286" y="220"/>
                  </a:cubicBezTo>
                  <a:cubicBezTo>
                    <a:pt x="286" y="221"/>
                    <a:pt x="286" y="222"/>
                    <a:pt x="286" y="223"/>
                  </a:cubicBezTo>
                  <a:cubicBezTo>
                    <a:pt x="285" y="224"/>
                    <a:pt x="284" y="223"/>
                    <a:pt x="283" y="224"/>
                  </a:cubicBezTo>
                  <a:cubicBezTo>
                    <a:pt x="280" y="226"/>
                    <a:pt x="283" y="229"/>
                    <a:pt x="281" y="231"/>
                  </a:cubicBezTo>
                  <a:cubicBezTo>
                    <a:pt x="280" y="231"/>
                    <a:pt x="280" y="230"/>
                    <a:pt x="279" y="230"/>
                  </a:cubicBezTo>
                  <a:cubicBezTo>
                    <a:pt x="278" y="231"/>
                    <a:pt x="279" y="234"/>
                    <a:pt x="278" y="235"/>
                  </a:cubicBezTo>
                  <a:cubicBezTo>
                    <a:pt x="277" y="236"/>
                    <a:pt x="274" y="237"/>
                    <a:pt x="272" y="234"/>
                  </a:cubicBezTo>
                  <a:cubicBezTo>
                    <a:pt x="274" y="234"/>
                    <a:pt x="275" y="232"/>
                    <a:pt x="277" y="230"/>
                  </a:cubicBezTo>
                  <a:cubicBezTo>
                    <a:pt x="277" y="229"/>
                    <a:pt x="275" y="229"/>
                    <a:pt x="275" y="229"/>
                  </a:cubicBezTo>
                  <a:cubicBezTo>
                    <a:pt x="273" y="230"/>
                    <a:pt x="274" y="232"/>
                    <a:pt x="272" y="232"/>
                  </a:cubicBezTo>
                  <a:cubicBezTo>
                    <a:pt x="271" y="232"/>
                    <a:pt x="270" y="229"/>
                    <a:pt x="268" y="231"/>
                  </a:cubicBezTo>
                  <a:cubicBezTo>
                    <a:pt x="266" y="233"/>
                    <a:pt x="267" y="233"/>
                    <a:pt x="267" y="234"/>
                  </a:cubicBezTo>
                  <a:cubicBezTo>
                    <a:pt x="266" y="235"/>
                    <a:pt x="265" y="233"/>
                    <a:pt x="264" y="233"/>
                  </a:cubicBezTo>
                  <a:cubicBezTo>
                    <a:pt x="263" y="234"/>
                    <a:pt x="263" y="235"/>
                    <a:pt x="262" y="236"/>
                  </a:cubicBezTo>
                  <a:cubicBezTo>
                    <a:pt x="260" y="235"/>
                    <a:pt x="259" y="236"/>
                    <a:pt x="259" y="237"/>
                  </a:cubicBezTo>
                  <a:cubicBezTo>
                    <a:pt x="259" y="238"/>
                    <a:pt x="257" y="239"/>
                    <a:pt x="258" y="240"/>
                  </a:cubicBezTo>
                  <a:cubicBezTo>
                    <a:pt x="260" y="240"/>
                    <a:pt x="260" y="241"/>
                    <a:pt x="258" y="242"/>
                  </a:cubicBezTo>
                  <a:cubicBezTo>
                    <a:pt x="257" y="243"/>
                    <a:pt x="260" y="243"/>
                    <a:pt x="261" y="244"/>
                  </a:cubicBezTo>
                  <a:cubicBezTo>
                    <a:pt x="260" y="245"/>
                    <a:pt x="259" y="246"/>
                    <a:pt x="258" y="246"/>
                  </a:cubicBezTo>
                  <a:cubicBezTo>
                    <a:pt x="257" y="246"/>
                    <a:pt x="257" y="245"/>
                    <a:pt x="256" y="245"/>
                  </a:cubicBezTo>
                  <a:cubicBezTo>
                    <a:pt x="255" y="245"/>
                    <a:pt x="255" y="246"/>
                    <a:pt x="255" y="247"/>
                  </a:cubicBezTo>
                  <a:cubicBezTo>
                    <a:pt x="254" y="247"/>
                    <a:pt x="253" y="248"/>
                    <a:pt x="253" y="248"/>
                  </a:cubicBezTo>
                  <a:cubicBezTo>
                    <a:pt x="253" y="251"/>
                    <a:pt x="252" y="249"/>
                    <a:pt x="251" y="249"/>
                  </a:cubicBezTo>
                  <a:cubicBezTo>
                    <a:pt x="249" y="250"/>
                    <a:pt x="247" y="251"/>
                    <a:pt x="247" y="253"/>
                  </a:cubicBezTo>
                  <a:cubicBezTo>
                    <a:pt x="247" y="254"/>
                    <a:pt x="249" y="256"/>
                    <a:pt x="247" y="257"/>
                  </a:cubicBezTo>
                  <a:cubicBezTo>
                    <a:pt x="245" y="258"/>
                    <a:pt x="245" y="254"/>
                    <a:pt x="244" y="254"/>
                  </a:cubicBezTo>
                  <a:cubicBezTo>
                    <a:pt x="242" y="254"/>
                    <a:pt x="241" y="257"/>
                    <a:pt x="236" y="261"/>
                  </a:cubicBezTo>
                  <a:cubicBezTo>
                    <a:pt x="235" y="261"/>
                    <a:pt x="234" y="262"/>
                    <a:pt x="233" y="263"/>
                  </a:cubicBezTo>
                  <a:cubicBezTo>
                    <a:pt x="233" y="265"/>
                    <a:pt x="232" y="266"/>
                    <a:pt x="231" y="267"/>
                  </a:cubicBezTo>
                  <a:cubicBezTo>
                    <a:pt x="229" y="269"/>
                    <a:pt x="228" y="271"/>
                    <a:pt x="228" y="273"/>
                  </a:cubicBezTo>
                  <a:cubicBezTo>
                    <a:pt x="228" y="276"/>
                    <a:pt x="230" y="279"/>
                    <a:pt x="229" y="281"/>
                  </a:cubicBezTo>
                  <a:cubicBezTo>
                    <a:pt x="229" y="283"/>
                    <a:pt x="226" y="284"/>
                    <a:pt x="227" y="285"/>
                  </a:cubicBezTo>
                  <a:cubicBezTo>
                    <a:pt x="227" y="288"/>
                    <a:pt x="228" y="291"/>
                    <a:pt x="227" y="293"/>
                  </a:cubicBezTo>
                  <a:cubicBezTo>
                    <a:pt x="226" y="294"/>
                    <a:pt x="227" y="297"/>
                    <a:pt x="227" y="298"/>
                  </a:cubicBezTo>
                  <a:cubicBezTo>
                    <a:pt x="225" y="300"/>
                    <a:pt x="226" y="300"/>
                    <a:pt x="225" y="301"/>
                  </a:cubicBezTo>
                  <a:cubicBezTo>
                    <a:pt x="224" y="303"/>
                    <a:pt x="225" y="305"/>
                    <a:pt x="225" y="305"/>
                  </a:cubicBezTo>
                  <a:cubicBezTo>
                    <a:pt x="223" y="308"/>
                    <a:pt x="225" y="308"/>
                    <a:pt x="225" y="309"/>
                  </a:cubicBezTo>
                  <a:cubicBezTo>
                    <a:pt x="223" y="311"/>
                    <a:pt x="223" y="314"/>
                    <a:pt x="224" y="314"/>
                  </a:cubicBezTo>
                  <a:cubicBezTo>
                    <a:pt x="226" y="315"/>
                    <a:pt x="226" y="316"/>
                    <a:pt x="224" y="317"/>
                  </a:cubicBezTo>
                  <a:cubicBezTo>
                    <a:pt x="224" y="319"/>
                    <a:pt x="224" y="321"/>
                    <a:pt x="223" y="322"/>
                  </a:cubicBezTo>
                  <a:cubicBezTo>
                    <a:pt x="222" y="324"/>
                    <a:pt x="222" y="326"/>
                    <a:pt x="221" y="328"/>
                  </a:cubicBezTo>
                  <a:cubicBezTo>
                    <a:pt x="221" y="329"/>
                    <a:pt x="220" y="329"/>
                    <a:pt x="220" y="330"/>
                  </a:cubicBezTo>
                  <a:cubicBezTo>
                    <a:pt x="220" y="331"/>
                    <a:pt x="221" y="333"/>
                    <a:pt x="221" y="335"/>
                  </a:cubicBezTo>
                  <a:cubicBezTo>
                    <a:pt x="218" y="338"/>
                    <a:pt x="216" y="338"/>
                    <a:pt x="217" y="344"/>
                  </a:cubicBezTo>
                  <a:cubicBezTo>
                    <a:pt x="219" y="345"/>
                    <a:pt x="219" y="343"/>
                    <a:pt x="221" y="343"/>
                  </a:cubicBezTo>
                  <a:cubicBezTo>
                    <a:pt x="224" y="345"/>
                    <a:pt x="224" y="342"/>
                    <a:pt x="227" y="342"/>
                  </a:cubicBezTo>
                  <a:cubicBezTo>
                    <a:pt x="227" y="341"/>
                    <a:pt x="228" y="339"/>
                    <a:pt x="229" y="340"/>
                  </a:cubicBezTo>
                  <a:cubicBezTo>
                    <a:pt x="229" y="344"/>
                    <a:pt x="232" y="344"/>
                    <a:pt x="232" y="345"/>
                  </a:cubicBezTo>
                  <a:cubicBezTo>
                    <a:pt x="233" y="346"/>
                    <a:pt x="232" y="347"/>
                    <a:pt x="232" y="348"/>
                  </a:cubicBezTo>
                  <a:cubicBezTo>
                    <a:pt x="233" y="348"/>
                    <a:pt x="236" y="348"/>
                    <a:pt x="235" y="347"/>
                  </a:cubicBezTo>
                  <a:cubicBezTo>
                    <a:pt x="235" y="344"/>
                    <a:pt x="234" y="344"/>
                    <a:pt x="233" y="343"/>
                  </a:cubicBezTo>
                  <a:cubicBezTo>
                    <a:pt x="233" y="341"/>
                    <a:pt x="236" y="339"/>
                    <a:pt x="237" y="340"/>
                  </a:cubicBezTo>
                  <a:cubicBezTo>
                    <a:pt x="236" y="342"/>
                    <a:pt x="235" y="343"/>
                    <a:pt x="235" y="344"/>
                  </a:cubicBezTo>
                  <a:cubicBezTo>
                    <a:pt x="236" y="344"/>
                    <a:pt x="239" y="342"/>
                    <a:pt x="239" y="343"/>
                  </a:cubicBezTo>
                  <a:cubicBezTo>
                    <a:pt x="239" y="345"/>
                    <a:pt x="238" y="345"/>
                    <a:pt x="239" y="346"/>
                  </a:cubicBezTo>
                  <a:cubicBezTo>
                    <a:pt x="239" y="347"/>
                    <a:pt x="238" y="348"/>
                    <a:pt x="238" y="349"/>
                  </a:cubicBezTo>
                  <a:cubicBezTo>
                    <a:pt x="239" y="349"/>
                    <a:pt x="241" y="348"/>
                    <a:pt x="243" y="347"/>
                  </a:cubicBezTo>
                  <a:cubicBezTo>
                    <a:pt x="242" y="345"/>
                    <a:pt x="242" y="344"/>
                    <a:pt x="243" y="343"/>
                  </a:cubicBezTo>
                  <a:cubicBezTo>
                    <a:pt x="243" y="341"/>
                    <a:pt x="243" y="339"/>
                    <a:pt x="244" y="339"/>
                  </a:cubicBezTo>
                  <a:cubicBezTo>
                    <a:pt x="245" y="341"/>
                    <a:pt x="244" y="345"/>
                    <a:pt x="246" y="344"/>
                  </a:cubicBezTo>
                  <a:cubicBezTo>
                    <a:pt x="246" y="343"/>
                    <a:pt x="247" y="343"/>
                    <a:pt x="247" y="341"/>
                  </a:cubicBezTo>
                  <a:cubicBezTo>
                    <a:pt x="247" y="338"/>
                    <a:pt x="242" y="337"/>
                    <a:pt x="243" y="336"/>
                  </a:cubicBezTo>
                  <a:cubicBezTo>
                    <a:pt x="243" y="335"/>
                    <a:pt x="245" y="336"/>
                    <a:pt x="246" y="335"/>
                  </a:cubicBezTo>
                  <a:cubicBezTo>
                    <a:pt x="248" y="333"/>
                    <a:pt x="248" y="331"/>
                    <a:pt x="251" y="333"/>
                  </a:cubicBezTo>
                  <a:cubicBezTo>
                    <a:pt x="253" y="332"/>
                    <a:pt x="253" y="332"/>
                    <a:pt x="255" y="334"/>
                  </a:cubicBezTo>
                  <a:cubicBezTo>
                    <a:pt x="258" y="333"/>
                    <a:pt x="257" y="335"/>
                    <a:pt x="259" y="335"/>
                  </a:cubicBezTo>
                  <a:cubicBezTo>
                    <a:pt x="260" y="335"/>
                    <a:pt x="261" y="335"/>
                    <a:pt x="263" y="336"/>
                  </a:cubicBezTo>
                  <a:cubicBezTo>
                    <a:pt x="266" y="335"/>
                    <a:pt x="268" y="338"/>
                    <a:pt x="266" y="340"/>
                  </a:cubicBezTo>
                  <a:cubicBezTo>
                    <a:pt x="266" y="341"/>
                    <a:pt x="268" y="339"/>
                    <a:pt x="269" y="341"/>
                  </a:cubicBezTo>
                  <a:cubicBezTo>
                    <a:pt x="271" y="346"/>
                    <a:pt x="270" y="345"/>
                    <a:pt x="273" y="345"/>
                  </a:cubicBezTo>
                  <a:cubicBezTo>
                    <a:pt x="274" y="347"/>
                    <a:pt x="275" y="348"/>
                    <a:pt x="276" y="349"/>
                  </a:cubicBezTo>
                  <a:cubicBezTo>
                    <a:pt x="275" y="351"/>
                    <a:pt x="276" y="351"/>
                    <a:pt x="276" y="353"/>
                  </a:cubicBezTo>
                  <a:cubicBezTo>
                    <a:pt x="276" y="354"/>
                    <a:pt x="275" y="354"/>
                    <a:pt x="275" y="355"/>
                  </a:cubicBezTo>
                  <a:cubicBezTo>
                    <a:pt x="275" y="356"/>
                    <a:pt x="276" y="357"/>
                    <a:pt x="277" y="357"/>
                  </a:cubicBezTo>
                  <a:cubicBezTo>
                    <a:pt x="277" y="358"/>
                    <a:pt x="276" y="358"/>
                    <a:pt x="276" y="359"/>
                  </a:cubicBezTo>
                  <a:cubicBezTo>
                    <a:pt x="275" y="361"/>
                    <a:pt x="277" y="362"/>
                    <a:pt x="279" y="367"/>
                  </a:cubicBezTo>
                  <a:cubicBezTo>
                    <a:pt x="281" y="371"/>
                    <a:pt x="284" y="371"/>
                    <a:pt x="284" y="372"/>
                  </a:cubicBezTo>
                  <a:cubicBezTo>
                    <a:pt x="284" y="373"/>
                    <a:pt x="283" y="375"/>
                    <a:pt x="285" y="376"/>
                  </a:cubicBezTo>
                  <a:cubicBezTo>
                    <a:pt x="287" y="377"/>
                    <a:pt x="288" y="378"/>
                    <a:pt x="287" y="380"/>
                  </a:cubicBezTo>
                  <a:cubicBezTo>
                    <a:pt x="291" y="384"/>
                    <a:pt x="291" y="387"/>
                    <a:pt x="291" y="388"/>
                  </a:cubicBezTo>
                  <a:cubicBezTo>
                    <a:pt x="292" y="391"/>
                    <a:pt x="291" y="396"/>
                    <a:pt x="291" y="401"/>
                  </a:cubicBezTo>
                  <a:cubicBezTo>
                    <a:pt x="291" y="403"/>
                    <a:pt x="291" y="404"/>
                    <a:pt x="292" y="405"/>
                  </a:cubicBezTo>
                  <a:cubicBezTo>
                    <a:pt x="292" y="407"/>
                    <a:pt x="292" y="409"/>
                    <a:pt x="291" y="413"/>
                  </a:cubicBezTo>
                  <a:cubicBezTo>
                    <a:pt x="292" y="418"/>
                    <a:pt x="293" y="425"/>
                    <a:pt x="292" y="431"/>
                  </a:cubicBezTo>
                  <a:cubicBezTo>
                    <a:pt x="291" y="438"/>
                    <a:pt x="290" y="443"/>
                    <a:pt x="289" y="447"/>
                  </a:cubicBezTo>
                  <a:cubicBezTo>
                    <a:pt x="288" y="448"/>
                    <a:pt x="290" y="450"/>
                    <a:pt x="290" y="451"/>
                  </a:cubicBezTo>
                  <a:cubicBezTo>
                    <a:pt x="289" y="452"/>
                    <a:pt x="287" y="453"/>
                    <a:pt x="287" y="455"/>
                  </a:cubicBezTo>
                  <a:cubicBezTo>
                    <a:pt x="287" y="457"/>
                    <a:pt x="288" y="460"/>
                    <a:pt x="288" y="463"/>
                  </a:cubicBezTo>
                  <a:cubicBezTo>
                    <a:pt x="288" y="464"/>
                    <a:pt x="287" y="466"/>
                    <a:pt x="286" y="468"/>
                  </a:cubicBezTo>
                  <a:cubicBezTo>
                    <a:pt x="285" y="471"/>
                    <a:pt x="284" y="474"/>
                    <a:pt x="283" y="476"/>
                  </a:cubicBezTo>
                  <a:cubicBezTo>
                    <a:pt x="281" y="479"/>
                    <a:pt x="279" y="479"/>
                    <a:pt x="276" y="481"/>
                  </a:cubicBezTo>
                  <a:cubicBezTo>
                    <a:pt x="275" y="482"/>
                    <a:pt x="276" y="483"/>
                    <a:pt x="275" y="484"/>
                  </a:cubicBezTo>
                  <a:cubicBezTo>
                    <a:pt x="274" y="484"/>
                    <a:pt x="273" y="484"/>
                    <a:pt x="271" y="484"/>
                  </a:cubicBezTo>
                  <a:cubicBezTo>
                    <a:pt x="270" y="484"/>
                    <a:pt x="269" y="485"/>
                    <a:pt x="268" y="485"/>
                  </a:cubicBezTo>
                  <a:cubicBezTo>
                    <a:pt x="266" y="485"/>
                    <a:pt x="266" y="483"/>
                    <a:pt x="266" y="482"/>
                  </a:cubicBezTo>
                  <a:cubicBezTo>
                    <a:pt x="266" y="482"/>
                    <a:pt x="266" y="482"/>
                    <a:pt x="265" y="481"/>
                  </a:cubicBezTo>
                  <a:cubicBezTo>
                    <a:pt x="264" y="483"/>
                    <a:pt x="263" y="483"/>
                    <a:pt x="261" y="483"/>
                  </a:cubicBezTo>
                  <a:cubicBezTo>
                    <a:pt x="262" y="487"/>
                    <a:pt x="260" y="488"/>
                    <a:pt x="260" y="489"/>
                  </a:cubicBezTo>
                  <a:cubicBezTo>
                    <a:pt x="260" y="491"/>
                    <a:pt x="260" y="492"/>
                    <a:pt x="260" y="494"/>
                  </a:cubicBezTo>
                  <a:cubicBezTo>
                    <a:pt x="260" y="496"/>
                    <a:pt x="257" y="494"/>
                    <a:pt x="255" y="496"/>
                  </a:cubicBezTo>
                  <a:cubicBezTo>
                    <a:pt x="255" y="495"/>
                    <a:pt x="251" y="493"/>
                    <a:pt x="252" y="492"/>
                  </a:cubicBezTo>
                  <a:cubicBezTo>
                    <a:pt x="253" y="491"/>
                    <a:pt x="256" y="492"/>
                    <a:pt x="257" y="491"/>
                  </a:cubicBezTo>
                  <a:cubicBezTo>
                    <a:pt x="258" y="490"/>
                    <a:pt x="253" y="477"/>
                    <a:pt x="250" y="471"/>
                  </a:cubicBezTo>
                  <a:cubicBezTo>
                    <a:pt x="249" y="470"/>
                    <a:pt x="246" y="469"/>
                    <a:pt x="246" y="468"/>
                  </a:cubicBezTo>
                  <a:cubicBezTo>
                    <a:pt x="247" y="466"/>
                    <a:pt x="249" y="467"/>
                    <a:pt x="250" y="464"/>
                  </a:cubicBezTo>
                  <a:cubicBezTo>
                    <a:pt x="250" y="463"/>
                    <a:pt x="250" y="461"/>
                    <a:pt x="251" y="460"/>
                  </a:cubicBezTo>
                  <a:cubicBezTo>
                    <a:pt x="252" y="459"/>
                    <a:pt x="254" y="460"/>
                    <a:pt x="255" y="460"/>
                  </a:cubicBezTo>
                  <a:cubicBezTo>
                    <a:pt x="256" y="459"/>
                    <a:pt x="259" y="459"/>
                    <a:pt x="260" y="459"/>
                  </a:cubicBezTo>
                  <a:cubicBezTo>
                    <a:pt x="261" y="457"/>
                    <a:pt x="260" y="454"/>
                    <a:pt x="261" y="453"/>
                  </a:cubicBezTo>
                  <a:cubicBezTo>
                    <a:pt x="260" y="451"/>
                    <a:pt x="259" y="449"/>
                    <a:pt x="259" y="447"/>
                  </a:cubicBezTo>
                  <a:cubicBezTo>
                    <a:pt x="260" y="445"/>
                    <a:pt x="260" y="444"/>
                    <a:pt x="261" y="443"/>
                  </a:cubicBezTo>
                  <a:cubicBezTo>
                    <a:pt x="262" y="441"/>
                    <a:pt x="259" y="439"/>
                    <a:pt x="258" y="437"/>
                  </a:cubicBezTo>
                  <a:moveTo>
                    <a:pt x="113" y="358"/>
                  </a:moveTo>
                  <a:cubicBezTo>
                    <a:pt x="113" y="358"/>
                    <a:pt x="113" y="358"/>
                    <a:pt x="112" y="358"/>
                  </a:cubicBezTo>
                  <a:cubicBezTo>
                    <a:pt x="113" y="358"/>
                    <a:pt x="113" y="358"/>
                    <a:pt x="113" y="358"/>
                  </a:cubicBezTo>
                  <a:close/>
                  <a:moveTo>
                    <a:pt x="111" y="358"/>
                  </a:moveTo>
                  <a:cubicBezTo>
                    <a:pt x="111" y="358"/>
                    <a:pt x="110" y="358"/>
                    <a:pt x="110" y="359"/>
                  </a:cubicBezTo>
                  <a:cubicBezTo>
                    <a:pt x="110" y="358"/>
                    <a:pt x="111" y="358"/>
                    <a:pt x="111" y="358"/>
                  </a:cubicBezTo>
                  <a:close/>
                  <a:moveTo>
                    <a:pt x="110" y="359"/>
                  </a:moveTo>
                  <a:lnTo>
                    <a:pt x="110" y="359"/>
                  </a:lnTo>
                  <a:close/>
                  <a:moveTo>
                    <a:pt x="110" y="359"/>
                  </a:moveTo>
                  <a:lnTo>
                    <a:pt x="110" y="359"/>
                  </a:lnTo>
                  <a:close/>
                  <a:moveTo>
                    <a:pt x="110" y="359"/>
                  </a:moveTo>
                  <a:cubicBezTo>
                    <a:pt x="110" y="359"/>
                    <a:pt x="110" y="359"/>
                    <a:pt x="110" y="359"/>
                  </a:cubicBezTo>
                  <a:cubicBezTo>
                    <a:pt x="110" y="359"/>
                    <a:pt x="110" y="359"/>
                    <a:pt x="110" y="359"/>
                  </a:cubicBezTo>
                  <a:close/>
                  <a:moveTo>
                    <a:pt x="330" y="172"/>
                  </a:moveTo>
                  <a:cubicBezTo>
                    <a:pt x="330" y="176"/>
                    <a:pt x="329" y="179"/>
                    <a:pt x="330" y="182"/>
                  </a:cubicBezTo>
                  <a:cubicBezTo>
                    <a:pt x="329" y="183"/>
                    <a:pt x="329" y="182"/>
                    <a:pt x="328" y="179"/>
                  </a:cubicBezTo>
                  <a:cubicBezTo>
                    <a:pt x="326" y="177"/>
                    <a:pt x="327" y="176"/>
                    <a:pt x="328" y="175"/>
                  </a:cubicBezTo>
                  <a:cubicBezTo>
                    <a:pt x="327" y="173"/>
                    <a:pt x="327" y="172"/>
                    <a:pt x="327" y="171"/>
                  </a:cubicBezTo>
                  <a:cubicBezTo>
                    <a:pt x="328" y="171"/>
                    <a:pt x="329" y="172"/>
                    <a:pt x="330" y="172"/>
                  </a:cubicBezTo>
                  <a:close/>
                  <a:moveTo>
                    <a:pt x="229" y="76"/>
                  </a:moveTo>
                  <a:cubicBezTo>
                    <a:pt x="230" y="77"/>
                    <a:pt x="231" y="78"/>
                    <a:pt x="231" y="79"/>
                  </a:cubicBezTo>
                  <a:cubicBezTo>
                    <a:pt x="228" y="80"/>
                    <a:pt x="226" y="81"/>
                    <a:pt x="224" y="80"/>
                  </a:cubicBezTo>
                  <a:cubicBezTo>
                    <a:pt x="223" y="79"/>
                    <a:pt x="225" y="78"/>
                    <a:pt x="226" y="78"/>
                  </a:cubicBezTo>
                  <a:cubicBezTo>
                    <a:pt x="226" y="77"/>
                    <a:pt x="229" y="75"/>
                    <a:pt x="229" y="76"/>
                  </a:cubicBezTo>
                  <a:close/>
                  <a:moveTo>
                    <a:pt x="333" y="410"/>
                  </a:moveTo>
                  <a:cubicBezTo>
                    <a:pt x="331" y="411"/>
                    <a:pt x="334" y="416"/>
                    <a:pt x="336" y="423"/>
                  </a:cubicBezTo>
                  <a:cubicBezTo>
                    <a:pt x="333" y="423"/>
                    <a:pt x="330" y="419"/>
                    <a:pt x="327" y="417"/>
                  </a:cubicBezTo>
                  <a:cubicBezTo>
                    <a:pt x="325" y="406"/>
                    <a:pt x="325" y="408"/>
                    <a:pt x="319" y="401"/>
                  </a:cubicBezTo>
                  <a:cubicBezTo>
                    <a:pt x="318" y="399"/>
                    <a:pt x="318" y="397"/>
                    <a:pt x="316" y="394"/>
                  </a:cubicBezTo>
                  <a:cubicBezTo>
                    <a:pt x="314" y="392"/>
                    <a:pt x="310" y="391"/>
                    <a:pt x="308" y="387"/>
                  </a:cubicBezTo>
                  <a:cubicBezTo>
                    <a:pt x="304" y="382"/>
                    <a:pt x="305" y="379"/>
                    <a:pt x="298" y="372"/>
                  </a:cubicBezTo>
                  <a:cubicBezTo>
                    <a:pt x="292" y="365"/>
                    <a:pt x="293" y="361"/>
                    <a:pt x="289" y="356"/>
                  </a:cubicBezTo>
                  <a:cubicBezTo>
                    <a:pt x="287" y="354"/>
                    <a:pt x="283" y="356"/>
                    <a:pt x="281" y="354"/>
                  </a:cubicBezTo>
                  <a:cubicBezTo>
                    <a:pt x="281" y="353"/>
                    <a:pt x="282" y="352"/>
                    <a:pt x="281" y="352"/>
                  </a:cubicBezTo>
                  <a:cubicBezTo>
                    <a:pt x="280" y="351"/>
                    <a:pt x="279" y="352"/>
                    <a:pt x="278" y="351"/>
                  </a:cubicBezTo>
                  <a:cubicBezTo>
                    <a:pt x="277" y="350"/>
                    <a:pt x="277" y="348"/>
                    <a:pt x="276" y="346"/>
                  </a:cubicBezTo>
                  <a:cubicBezTo>
                    <a:pt x="272" y="342"/>
                    <a:pt x="273" y="339"/>
                    <a:pt x="272" y="337"/>
                  </a:cubicBezTo>
                  <a:cubicBezTo>
                    <a:pt x="269" y="334"/>
                    <a:pt x="265" y="331"/>
                    <a:pt x="268" y="329"/>
                  </a:cubicBezTo>
                  <a:cubicBezTo>
                    <a:pt x="269" y="329"/>
                    <a:pt x="269" y="330"/>
                    <a:pt x="270" y="330"/>
                  </a:cubicBezTo>
                  <a:cubicBezTo>
                    <a:pt x="270" y="329"/>
                    <a:pt x="271" y="328"/>
                    <a:pt x="271" y="327"/>
                  </a:cubicBezTo>
                  <a:cubicBezTo>
                    <a:pt x="271" y="327"/>
                    <a:pt x="270" y="326"/>
                    <a:pt x="270" y="326"/>
                  </a:cubicBezTo>
                  <a:cubicBezTo>
                    <a:pt x="270" y="324"/>
                    <a:pt x="269" y="323"/>
                    <a:pt x="269" y="322"/>
                  </a:cubicBezTo>
                  <a:cubicBezTo>
                    <a:pt x="268" y="321"/>
                    <a:pt x="267" y="321"/>
                    <a:pt x="265" y="320"/>
                  </a:cubicBezTo>
                  <a:cubicBezTo>
                    <a:pt x="265" y="320"/>
                    <a:pt x="263" y="319"/>
                    <a:pt x="263" y="319"/>
                  </a:cubicBezTo>
                  <a:cubicBezTo>
                    <a:pt x="262" y="317"/>
                    <a:pt x="263" y="317"/>
                    <a:pt x="264" y="317"/>
                  </a:cubicBezTo>
                  <a:cubicBezTo>
                    <a:pt x="266" y="317"/>
                    <a:pt x="265" y="316"/>
                    <a:pt x="265" y="315"/>
                  </a:cubicBezTo>
                  <a:cubicBezTo>
                    <a:pt x="267" y="315"/>
                    <a:pt x="268" y="315"/>
                    <a:pt x="270" y="317"/>
                  </a:cubicBezTo>
                  <a:cubicBezTo>
                    <a:pt x="270" y="318"/>
                    <a:pt x="270" y="319"/>
                    <a:pt x="270" y="320"/>
                  </a:cubicBezTo>
                  <a:cubicBezTo>
                    <a:pt x="273" y="323"/>
                    <a:pt x="279" y="325"/>
                    <a:pt x="280" y="326"/>
                  </a:cubicBezTo>
                  <a:cubicBezTo>
                    <a:pt x="279" y="327"/>
                    <a:pt x="278" y="327"/>
                    <a:pt x="277" y="327"/>
                  </a:cubicBezTo>
                  <a:cubicBezTo>
                    <a:pt x="277" y="329"/>
                    <a:pt x="282" y="330"/>
                    <a:pt x="285" y="330"/>
                  </a:cubicBezTo>
                  <a:cubicBezTo>
                    <a:pt x="286" y="332"/>
                    <a:pt x="286" y="334"/>
                    <a:pt x="287" y="336"/>
                  </a:cubicBezTo>
                  <a:cubicBezTo>
                    <a:pt x="286" y="336"/>
                    <a:pt x="285" y="335"/>
                    <a:pt x="285" y="336"/>
                  </a:cubicBezTo>
                  <a:cubicBezTo>
                    <a:pt x="284" y="338"/>
                    <a:pt x="287" y="339"/>
                    <a:pt x="288" y="339"/>
                  </a:cubicBezTo>
                  <a:cubicBezTo>
                    <a:pt x="289" y="340"/>
                    <a:pt x="287" y="341"/>
                    <a:pt x="288" y="343"/>
                  </a:cubicBezTo>
                  <a:cubicBezTo>
                    <a:pt x="293" y="344"/>
                    <a:pt x="298" y="346"/>
                    <a:pt x="298" y="349"/>
                  </a:cubicBezTo>
                  <a:cubicBezTo>
                    <a:pt x="298" y="350"/>
                    <a:pt x="299" y="349"/>
                    <a:pt x="300" y="348"/>
                  </a:cubicBezTo>
                  <a:cubicBezTo>
                    <a:pt x="305" y="354"/>
                    <a:pt x="312" y="359"/>
                    <a:pt x="316" y="363"/>
                  </a:cubicBezTo>
                  <a:cubicBezTo>
                    <a:pt x="317" y="364"/>
                    <a:pt x="318" y="365"/>
                    <a:pt x="318" y="365"/>
                  </a:cubicBezTo>
                  <a:cubicBezTo>
                    <a:pt x="320" y="366"/>
                    <a:pt x="322" y="368"/>
                    <a:pt x="325" y="369"/>
                  </a:cubicBezTo>
                  <a:cubicBezTo>
                    <a:pt x="329" y="369"/>
                    <a:pt x="331" y="371"/>
                    <a:pt x="330" y="373"/>
                  </a:cubicBezTo>
                  <a:cubicBezTo>
                    <a:pt x="324" y="372"/>
                    <a:pt x="319" y="370"/>
                    <a:pt x="315" y="374"/>
                  </a:cubicBezTo>
                  <a:cubicBezTo>
                    <a:pt x="314" y="375"/>
                    <a:pt x="314" y="377"/>
                    <a:pt x="317" y="381"/>
                  </a:cubicBezTo>
                  <a:cubicBezTo>
                    <a:pt x="317" y="384"/>
                    <a:pt x="317" y="385"/>
                    <a:pt x="318" y="388"/>
                  </a:cubicBezTo>
                  <a:cubicBezTo>
                    <a:pt x="321" y="391"/>
                    <a:pt x="322" y="396"/>
                    <a:pt x="323" y="398"/>
                  </a:cubicBezTo>
                  <a:cubicBezTo>
                    <a:pt x="326" y="400"/>
                    <a:pt x="330" y="400"/>
                    <a:pt x="332" y="401"/>
                  </a:cubicBezTo>
                  <a:cubicBezTo>
                    <a:pt x="335" y="403"/>
                    <a:pt x="336" y="405"/>
                    <a:pt x="337" y="406"/>
                  </a:cubicBezTo>
                  <a:cubicBezTo>
                    <a:pt x="338" y="405"/>
                    <a:pt x="337" y="402"/>
                    <a:pt x="338" y="402"/>
                  </a:cubicBezTo>
                  <a:cubicBezTo>
                    <a:pt x="342" y="404"/>
                    <a:pt x="344" y="407"/>
                    <a:pt x="344" y="412"/>
                  </a:cubicBezTo>
                  <a:cubicBezTo>
                    <a:pt x="343" y="413"/>
                    <a:pt x="342" y="408"/>
                    <a:pt x="339" y="408"/>
                  </a:cubicBezTo>
                  <a:cubicBezTo>
                    <a:pt x="335" y="410"/>
                    <a:pt x="337" y="410"/>
                    <a:pt x="333" y="410"/>
                  </a:cubicBezTo>
                  <a:close/>
                  <a:moveTo>
                    <a:pt x="226" y="338"/>
                  </a:moveTo>
                  <a:cubicBezTo>
                    <a:pt x="226" y="337"/>
                    <a:pt x="227" y="337"/>
                    <a:pt x="227" y="336"/>
                  </a:cubicBezTo>
                  <a:cubicBezTo>
                    <a:pt x="227" y="336"/>
                    <a:pt x="228" y="336"/>
                    <a:pt x="228" y="336"/>
                  </a:cubicBezTo>
                  <a:cubicBezTo>
                    <a:pt x="228" y="335"/>
                    <a:pt x="228" y="334"/>
                    <a:pt x="228" y="334"/>
                  </a:cubicBezTo>
                  <a:cubicBezTo>
                    <a:pt x="227" y="333"/>
                    <a:pt x="226" y="334"/>
                    <a:pt x="226" y="336"/>
                  </a:cubicBezTo>
                  <a:cubicBezTo>
                    <a:pt x="226" y="337"/>
                    <a:pt x="225" y="337"/>
                    <a:pt x="225" y="337"/>
                  </a:cubicBezTo>
                  <a:cubicBezTo>
                    <a:pt x="225" y="337"/>
                    <a:pt x="225" y="337"/>
                    <a:pt x="226" y="338"/>
                  </a:cubicBezTo>
                  <a:close/>
                  <a:moveTo>
                    <a:pt x="230" y="331"/>
                  </a:moveTo>
                  <a:cubicBezTo>
                    <a:pt x="231" y="331"/>
                    <a:pt x="232" y="332"/>
                    <a:pt x="232" y="331"/>
                  </a:cubicBezTo>
                  <a:cubicBezTo>
                    <a:pt x="233" y="331"/>
                    <a:pt x="233" y="330"/>
                    <a:pt x="234" y="330"/>
                  </a:cubicBezTo>
                  <a:cubicBezTo>
                    <a:pt x="235" y="331"/>
                    <a:pt x="234" y="332"/>
                    <a:pt x="234" y="333"/>
                  </a:cubicBezTo>
                  <a:cubicBezTo>
                    <a:pt x="234" y="334"/>
                    <a:pt x="235" y="336"/>
                    <a:pt x="234" y="336"/>
                  </a:cubicBezTo>
                  <a:cubicBezTo>
                    <a:pt x="232" y="337"/>
                    <a:pt x="232" y="335"/>
                    <a:pt x="232" y="335"/>
                  </a:cubicBezTo>
                  <a:cubicBezTo>
                    <a:pt x="231" y="335"/>
                    <a:pt x="231" y="335"/>
                    <a:pt x="230" y="335"/>
                  </a:cubicBezTo>
                  <a:cubicBezTo>
                    <a:pt x="230" y="335"/>
                    <a:pt x="230" y="335"/>
                    <a:pt x="230" y="334"/>
                  </a:cubicBezTo>
                  <a:cubicBezTo>
                    <a:pt x="230" y="334"/>
                    <a:pt x="230" y="331"/>
                    <a:pt x="230" y="331"/>
                  </a:cubicBezTo>
                  <a:close/>
                  <a:moveTo>
                    <a:pt x="234" y="338"/>
                  </a:moveTo>
                  <a:cubicBezTo>
                    <a:pt x="234" y="338"/>
                    <a:pt x="234" y="338"/>
                    <a:pt x="234" y="339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4" y="338"/>
                    <a:pt x="234" y="338"/>
                    <a:pt x="234" y="338"/>
                  </a:cubicBezTo>
                  <a:close/>
                  <a:moveTo>
                    <a:pt x="236" y="338"/>
                  </a:moveTo>
                  <a:cubicBezTo>
                    <a:pt x="236" y="338"/>
                    <a:pt x="237" y="338"/>
                    <a:pt x="237" y="338"/>
                  </a:cubicBezTo>
                  <a:cubicBezTo>
                    <a:pt x="237" y="338"/>
                    <a:pt x="236" y="338"/>
                    <a:pt x="236" y="338"/>
                  </a:cubicBezTo>
                  <a:cubicBezTo>
                    <a:pt x="236" y="338"/>
                    <a:pt x="236" y="338"/>
                    <a:pt x="236" y="338"/>
                  </a:cubicBezTo>
                  <a:cubicBezTo>
                    <a:pt x="236" y="338"/>
                    <a:pt x="236" y="338"/>
                    <a:pt x="236" y="338"/>
                  </a:cubicBezTo>
                  <a:close/>
                  <a:moveTo>
                    <a:pt x="235" y="329"/>
                  </a:moveTo>
                  <a:cubicBezTo>
                    <a:pt x="235" y="329"/>
                    <a:pt x="235" y="329"/>
                    <a:pt x="235" y="329"/>
                  </a:cubicBezTo>
                  <a:cubicBezTo>
                    <a:pt x="235" y="329"/>
                    <a:pt x="235" y="329"/>
                    <a:pt x="235" y="329"/>
                  </a:cubicBezTo>
                  <a:cubicBezTo>
                    <a:pt x="235" y="329"/>
                    <a:pt x="235" y="329"/>
                    <a:pt x="235" y="329"/>
                  </a:cubicBezTo>
                  <a:cubicBezTo>
                    <a:pt x="235" y="329"/>
                    <a:pt x="235" y="329"/>
                    <a:pt x="235" y="329"/>
                  </a:cubicBezTo>
                  <a:close/>
                </a:path>
              </a:pathLst>
            </a:custGeom>
            <a:noFill/>
            <a:ln w="0">
              <a:solidFill>
                <a:srgbClr val="8D949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10" name="Text Box 117"/>
          <p:cNvSpPr txBox="1">
            <a:spLocks noChangeArrowheads="1"/>
          </p:cNvSpPr>
          <p:nvPr/>
        </p:nvSpPr>
        <p:spPr bwMode="auto">
          <a:xfrm>
            <a:off x="3651153" y="4952496"/>
            <a:ext cx="12160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ОЭС Урала</a:t>
            </a:r>
          </a:p>
        </p:txBody>
      </p:sp>
      <p:sp>
        <p:nvSpPr>
          <p:cNvPr id="111" name="Text Box 118"/>
          <p:cNvSpPr txBox="1">
            <a:spLocks noChangeArrowheads="1"/>
          </p:cNvSpPr>
          <p:nvPr/>
        </p:nvSpPr>
        <p:spPr bwMode="auto">
          <a:xfrm>
            <a:off x="4927120" y="4737636"/>
            <a:ext cx="14863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ОЭС Сибири</a:t>
            </a:r>
          </a:p>
        </p:txBody>
      </p:sp>
      <p:sp>
        <p:nvSpPr>
          <p:cNvPr id="112" name="Text Box 119"/>
          <p:cNvSpPr txBox="1">
            <a:spLocks noChangeArrowheads="1"/>
          </p:cNvSpPr>
          <p:nvPr/>
        </p:nvSpPr>
        <p:spPr bwMode="auto">
          <a:xfrm>
            <a:off x="7553679" y="6073628"/>
            <a:ext cx="13857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ОЭС Востока</a:t>
            </a:r>
          </a:p>
        </p:txBody>
      </p:sp>
      <p:sp>
        <p:nvSpPr>
          <p:cNvPr id="113" name="Text Box 120"/>
          <p:cNvSpPr txBox="1">
            <a:spLocks noChangeArrowheads="1"/>
          </p:cNvSpPr>
          <p:nvPr/>
        </p:nvSpPr>
        <p:spPr bwMode="auto">
          <a:xfrm>
            <a:off x="1975560" y="4191729"/>
            <a:ext cx="13558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ОЭС </a:t>
            </a:r>
            <a:r>
              <a:rPr lang="ru-RU" sz="1600" b="1" dirty="0" err="1">
                <a:solidFill>
                  <a:srgbClr val="000000"/>
                </a:solidFill>
                <a:cs typeface="Arial" charset="0"/>
              </a:rPr>
              <a:t>Северо-Запада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4" name="Text Box 121"/>
          <p:cNvSpPr txBox="1">
            <a:spLocks noChangeArrowheads="1"/>
          </p:cNvSpPr>
          <p:nvPr/>
        </p:nvSpPr>
        <p:spPr bwMode="auto">
          <a:xfrm>
            <a:off x="2443855" y="5770960"/>
            <a:ext cx="138143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ОЭС Средней Волги</a:t>
            </a:r>
          </a:p>
        </p:txBody>
      </p:sp>
      <p:sp>
        <p:nvSpPr>
          <p:cNvPr id="115" name="Text Box 122"/>
          <p:cNvSpPr txBox="1">
            <a:spLocks noChangeArrowheads="1"/>
          </p:cNvSpPr>
          <p:nvPr/>
        </p:nvSpPr>
        <p:spPr bwMode="auto">
          <a:xfrm>
            <a:off x="461310" y="4779119"/>
            <a:ext cx="1330325" cy="255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ОЭС Центра</a:t>
            </a:r>
          </a:p>
        </p:txBody>
      </p:sp>
      <p:sp>
        <p:nvSpPr>
          <p:cNvPr id="116" name="Text Box 123"/>
          <p:cNvSpPr txBox="1">
            <a:spLocks noChangeArrowheads="1"/>
          </p:cNvSpPr>
          <p:nvPr/>
        </p:nvSpPr>
        <p:spPr bwMode="auto">
          <a:xfrm>
            <a:off x="483447" y="5954873"/>
            <a:ext cx="9699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ОЭС Юга</a:t>
            </a:r>
          </a:p>
        </p:txBody>
      </p:sp>
      <p:graphicFrame>
        <p:nvGraphicFramePr>
          <p:cNvPr id="117" name="Group 200"/>
          <p:cNvGraphicFramePr>
            <a:graphicFrameLocks noGrp="1"/>
          </p:cNvGraphicFramePr>
          <p:nvPr/>
        </p:nvGraphicFramePr>
        <p:xfrm>
          <a:off x="461310" y="3455109"/>
          <a:ext cx="1313629" cy="527438"/>
        </p:xfrm>
        <a:graphic>
          <a:graphicData uri="http://schemas.openxmlformats.org/drawingml/2006/table">
            <a:tbl>
              <a:tblPr/>
              <a:tblGrid>
                <a:gridCol w="690244"/>
                <a:gridCol w="623385"/>
              </a:tblGrid>
              <a:tr h="460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36,903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02.12.10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-20,5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13.02.12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-22,3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" name="Group 206"/>
          <p:cNvGraphicFramePr>
            <a:graphicFrameLocks noGrp="1"/>
          </p:cNvGraphicFramePr>
          <p:nvPr/>
        </p:nvGraphicFramePr>
        <p:xfrm>
          <a:off x="2403365" y="4887125"/>
          <a:ext cx="1293017" cy="527438"/>
        </p:xfrm>
        <a:graphic>
          <a:graphicData uri="http://schemas.openxmlformats.org/drawingml/2006/table">
            <a:tbl>
              <a:tblPr/>
              <a:tblGrid>
                <a:gridCol w="668931"/>
                <a:gridCol w="624086"/>
              </a:tblGrid>
              <a:tr h="46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16,844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21.02.11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-25,2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17,538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13.02.12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-22,5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Group 117"/>
          <p:cNvGraphicFramePr>
            <a:graphicFrameLocks noGrp="1"/>
          </p:cNvGraphicFramePr>
          <p:nvPr/>
        </p:nvGraphicFramePr>
        <p:xfrm>
          <a:off x="1982099" y="3408572"/>
          <a:ext cx="1258379" cy="527438"/>
        </p:xfrm>
        <a:graphic>
          <a:graphicData uri="http://schemas.openxmlformats.org/drawingml/2006/table">
            <a:tbl>
              <a:tblPr/>
              <a:tblGrid>
                <a:gridCol w="621540"/>
                <a:gridCol w="636839"/>
              </a:tblGrid>
              <a:tr h="46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,877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18.02.11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-21,6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15,369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06.02.12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-18,5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Group 208"/>
          <p:cNvGraphicFramePr>
            <a:graphicFrameLocks noGrp="1"/>
          </p:cNvGraphicFramePr>
          <p:nvPr/>
        </p:nvGraphicFramePr>
        <p:xfrm>
          <a:off x="3526690" y="3664291"/>
          <a:ext cx="1368811" cy="527438"/>
        </p:xfrm>
        <a:graphic>
          <a:graphicData uri="http://schemas.openxmlformats.org/drawingml/2006/table">
            <a:tbl>
              <a:tblPr/>
              <a:tblGrid>
                <a:gridCol w="659212"/>
                <a:gridCol w="709599"/>
              </a:tblGrid>
              <a:tr h="46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20.01.11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-22,1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01.02.12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-28,4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" name="Group 211"/>
          <p:cNvGraphicFramePr>
            <a:graphicFrameLocks noGrp="1"/>
          </p:cNvGraphicFramePr>
          <p:nvPr/>
        </p:nvGraphicFramePr>
        <p:xfrm>
          <a:off x="290975" y="5103876"/>
          <a:ext cx="1323669" cy="527438"/>
        </p:xfrm>
        <a:graphic>
          <a:graphicData uri="http://schemas.openxmlformats.org/drawingml/2006/table">
            <a:tbl>
              <a:tblPr/>
              <a:tblGrid>
                <a:gridCol w="670872"/>
                <a:gridCol w="652797"/>
              </a:tblGrid>
              <a:tr h="46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21.02.11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-12,1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15,043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09.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-16,7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" name="Group 199"/>
          <p:cNvGraphicFramePr>
            <a:graphicFrameLocks noGrp="1"/>
          </p:cNvGraphicFramePr>
          <p:nvPr/>
        </p:nvGraphicFramePr>
        <p:xfrm>
          <a:off x="5118103" y="3549076"/>
          <a:ext cx="1226765" cy="527438"/>
        </p:xfrm>
        <a:graphic>
          <a:graphicData uri="http://schemas.openxmlformats.org/drawingml/2006/table">
            <a:tbl>
              <a:tblPr/>
              <a:tblGrid>
                <a:gridCol w="596852"/>
                <a:gridCol w="629913"/>
              </a:tblGrid>
              <a:tr h="46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,744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-31,2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,418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-33,9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Group 214"/>
          <p:cNvGraphicFramePr>
            <a:graphicFrameLocks noGrp="1"/>
          </p:cNvGraphicFramePr>
          <p:nvPr/>
        </p:nvGraphicFramePr>
        <p:xfrm>
          <a:off x="7553680" y="5370641"/>
          <a:ext cx="1385724" cy="527438"/>
        </p:xfrm>
        <a:graphic>
          <a:graphicData uri="http://schemas.openxmlformats.org/drawingml/2006/table">
            <a:tbl>
              <a:tblPr/>
              <a:tblGrid>
                <a:gridCol w="664475"/>
                <a:gridCol w="721249"/>
              </a:tblGrid>
              <a:tr h="46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12.01.12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-25,9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,228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13.01.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t=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4082"/>
                          </a:solidFill>
                          <a:effectLst/>
                          <a:latin typeface="Arial" charset="0"/>
                          <a:cs typeface="Arial" charset="0"/>
                        </a:rPr>
                        <a:t>-24,5</a:t>
                      </a:r>
                    </a:p>
                  </a:txBody>
                  <a:tcPr marL="0" marR="0" marT="16831" marB="16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312738" y="6219825"/>
            <a:ext cx="3313112" cy="640800"/>
            <a:chOff x="85" y="3892"/>
            <a:chExt cx="2007" cy="432"/>
          </a:xfrm>
        </p:grpSpPr>
        <p:sp>
          <p:nvSpPr>
            <p:cNvPr id="125" name="Text Box 174"/>
            <p:cNvSpPr txBox="1">
              <a:spLocks noChangeArrowheads="1"/>
            </p:cNvSpPr>
            <p:nvPr/>
          </p:nvSpPr>
          <p:spPr bwMode="auto">
            <a:xfrm>
              <a:off x="89" y="3892"/>
              <a:ext cx="2003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rgbClr val="2A2664"/>
                  </a:solidFill>
                  <a:latin typeface="Franklin Gothic Medium" pitchFamily="34" charset="0"/>
                  <a:ea typeface="Times New Roman" pitchFamily="18" charset="0"/>
                  <a:cs typeface="Arial" pitchFamily="34" charset="0"/>
                </a:rPr>
                <a:t>Условные обозначения:</a:t>
              </a:r>
            </a:p>
            <a:p>
              <a:pPr>
                <a:spcBef>
                  <a:spcPts val="100"/>
                </a:spcBef>
              </a:pPr>
              <a:r>
                <a:rPr lang="ru-RU" sz="1000" b="1" dirty="0">
                  <a:solidFill>
                    <a:srgbClr val="000000"/>
                  </a:solidFill>
                  <a:cs typeface="Arial" charset="0"/>
                </a:rPr>
                <a:t>          - максимум потребления ОЗП 20</a:t>
              </a: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ru-RU" sz="1000" b="1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/</a:t>
              </a:r>
              <a:r>
                <a:rPr lang="ru-RU" sz="1000" b="1" dirty="0">
                  <a:solidFill>
                    <a:srgbClr val="000000"/>
                  </a:solidFill>
                  <a:cs typeface="Arial" charset="0"/>
                </a:rPr>
                <a:t>2011 г.;</a:t>
              </a:r>
            </a:p>
            <a:p>
              <a:pPr>
                <a:spcBef>
                  <a:spcPts val="100"/>
                </a:spcBef>
              </a:pPr>
              <a:r>
                <a:rPr lang="ru-RU" sz="1000" b="1" dirty="0">
                  <a:solidFill>
                    <a:srgbClr val="000000"/>
                  </a:solidFill>
                  <a:cs typeface="Arial" charset="0"/>
                </a:rPr>
                <a:t>          - максимум потребления </a:t>
              </a:r>
              <a:r>
                <a:rPr lang="ru-RU" sz="1000" b="1" dirty="0" smtClean="0">
                  <a:solidFill>
                    <a:srgbClr val="000000"/>
                  </a:solidFill>
                  <a:cs typeface="Arial" charset="0"/>
                </a:rPr>
                <a:t>ОЗП</a:t>
              </a:r>
              <a:r>
                <a:rPr lang="en-US" sz="1000" b="1" dirty="0" smtClean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000" b="1" dirty="0" smtClean="0">
                  <a:solidFill>
                    <a:srgbClr val="000000"/>
                  </a:solidFill>
                  <a:cs typeface="Arial" charset="0"/>
                </a:rPr>
                <a:t>20</a:t>
              </a: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11/</a:t>
              </a:r>
              <a:r>
                <a:rPr lang="ru-RU" sz="1000" b="1" dirty="0">
                  <a:solidFill>
                    <a:srgbClr val="000000"/>
                  </a:solidFill>
                  <a:cs typeface="Arial" charset="0"/>
                </a:rPr>
                <a:t>201</a:t>
              </a:r>
              <a:r>
                <a:rPr lang="en-US" sz="1000" b="1" dirty="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ru-RU" sz="1000" b="1" dirty="0">
                  <a:solidFill>
                    <a:srgbClr val="000000"/>
                  </a:solidFill>
                  <a:cs typeface="Arial" charset="0"/>
                </a:rPr>
                <a:t> г.</a:t>
              </a:r>
            </a:p>
          </p:txBody>
        </p:sp>
        <p:sp>
          <p:nvSpPr>
            <p:cNvPr id="126" name="Rectangle 175"/>
            <p:cNvSpPr>
              <a:spLocks noChangeArrowheads="1"/>
            </p:cNvSpPr>
            <p:nvPr/>
          </p:nvSpPr>
          <p:spPr bwMode="auto">
            <a:xfrm>
              <a:off x="86" y="4152"/>
              <a:ext cx="183" cy="97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7" name="Rectangle 176"/>
            <p:cNvSpPr>
              <a:spLocks noChangeArrowheads="1"/>
            </p:cNvSpPr>
            <p:nvPr/>
          </p:nvSpPr>
          <p:spPr bwMode="auto">
            <a:xfrm>
              <a:off x="85" y="4037"/>
              <a:ext cx="183" cy="97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8" name="Text Box 35"/>
          <p:cNvSpPr txBox="1">
            <a:spLocks noChangeArrowheads="1"/>
          </p:cNvSpPr>
          <p:nvPr/>
        </p:nvSpPr>
        <p:spPr bwMode="auto">
          <a:xfrm>
            <a:off x="149225" y="1571612"/>
            <a:ext cx="14937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Потребление электроэнергии, </a:t>
            </a:r>
            <a:endParaRPr lang="ru-RU" sz="1400" dirty="0" smtClean="0">
              <a:solidFill>
                <a:srgbClr val="192B55"/>
              </a:solidFill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млн. </a:t>
            </a:r>
            <a:r>
              <a:rPr lang="ru-RU" sz="1400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кВт•ч</a:t>
            </a:r>
          </a:p>
        </p:txBody>
      </p:sp>
      <p:graphicFrame>
        <p:nvGraphicFramePr>
          <p:cNvPr id="129" name="Group 256"/>
          <p:cNvGraphicFramePr>
            <a:graphicFrameLocks noGrp="1"/>
          </p:cNvGraphicFramePr>
          <p:nvPr/>
        </p:nvGraphicFramePr>
        <p:xfrm>
          <a:off x="127378" y="2460024"/>
          <a:ext cx="8803760" cy="750498"/>
        </p:xfrm>
        <a:graphic>
          <a:graphicData uri="http://schemas.openxmlformats.org/drawingml/2006/table">
            <a:tbl>
              <a:tblPr/>
              <a:tblGrid>
                <a:gridCol w="2012517"/>
                <a:gridCol w="1190436"/>
                <a:gridCol w="1147421"/>
                <a:gridCol w="1114139"/>
                <a:gridCol w="1118893"/>
                <a:gridCol w="1091951"/>
                <a:gridCol w="1128403"/>
              </a:tblGrid>
              <a:tr h="207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ОС 2011</a:t>
                      </a:r>
                      <a:r>
                        <a:rPr lang="en-US" sz="11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/</a:t>
                      </a:r>
                      <a:r>
                        <a:rPr lang="ru-RU" sz="11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12 к ОС 2010</a:t>
                      </a:r>
                      <a:r>
                        <a:rPr lang="en-US" sz="11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/</a:t>
                      </a:r>
                      <a:r>
                        <a:rPr lang="ru-RU" sz="11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Декабрь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Февраль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Март 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Потребление электроэнергии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-0,81%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+4,33%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-1,79%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+0,04%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+6,</a:t>
                      </a:r>
                      <a:r>
                        <a:rPr lang="en-US" sz="1400" kern="120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r>
                        <a:rPr lang="ru-RU" sz="1400" kern="120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  <a:endParaRPr lang="ru-RU" sz="1400" kern="1200" dirty="0" smtClean="0">
                        <a:solidFill>
                          <a:srgbClr val="2A2664"/>
                        </a:solidFill>
                        <a:latin typeface="Franklin Gothic Medium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+1,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среднемесячной температуры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1,7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°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С</a:t>
                      </a:r>
                      <a:endParaRPr lang="en-US" sz="1400" kern="1200" dirty="0" smtClean="0">
                        <a:solidFill>
                          <a:srgbClr val="2A2664"/>
                        </a:solidFill>
                        <a:latin typeface="Franklin Gothic Medium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4,2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°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С</a:t>
                      </a:r>
                      <a:endParaRPr lang="en-US" sz="1400" kern="1200" dirty="0" smtClean="0">
                        <a:solidFill>
                          <a:srgbClr val="2A2664"/>
                        </a:solidFill>
                        <a:latin typeface="Franklin Gothic Medium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5,4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°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С</a:t>
                      </a:r>
                      <a:endParaRPr lang="en-US" sz="1400" kern="1200" dirty="0" smtClean="0">
                        <a:solidFill>
                          <a:srgbClr val="2A2664"/>
                        </a:solidFill>
                        <a:latin typeface="Franklin Gothic Medium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1,3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°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С</a:t>
                      </a:r>
                      <a:endParaRPr lang="en-US" sz="1400" kern="1200" dirty="0" smtClean="0">
                        <a:solidFill>
                          <a:srgbClr val="2A2664"/>
                        </a:solidFill>
                        <a:latin typeface="Franklin Gothic Medium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1,4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°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С</a:t>
                      </a:r>
                      <a:endParaRPr lang="en-US" sz="1400" kern="1200" dirty="0" smtClean="0">
                        <a:solidFill>
                          <a:srgbClr val="2A2664"/>
                        </a:solidFill>
                        <a:latin typeface="Franklin Gothic Medium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A4E9E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 0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2°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Franklin Gothic Medium" pitchFamily="34" charset="0"/>
                          <a:ea typeface="Times New Roman" pitchFamily="18" charset="0"/>
                          <a:cs typeface="Arial" pitchFamily="34" charset="0"/>
                        </a:rPr>
                        <a:t>С</a:t>
                      </a:r>
                      <a:endParaRPr lang="en-US" sz="1400" kern="1200" dirty="0" smtClean="0">
                        <a:solidFill>
                          <a:srgbClr val="2A2664"/>
                        </a:solidFill>
                        <a:latin typeface="Franklin Gothic Medium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98"/>
          <p:cNvGrpSpPr>
            <a:grpSpLocks/>
          </p:cNvGrpSpPr>
          <p:nvPr/>
        </p:nvGrpSpPr>
        <p:grpSpPr bwMode="auto">
          <a:xfrm>
            <a:off x="841665" y="3972545"/>
            <a:ext cx="671513" cy="817562"/>
            <a:chOff x="313" y="2566"/>
            <a:chExt cx="452" cy="472"/>
          </a:xfrm>
        </p:grpSpPr>
        <p:sp>
          <p:nvSpPr>
            <p:cNvPr id="131" name="Rectangle 103"/>
            <p:cNvSpPr>
              <a:spLocks noChangeArrowheads="1"/>
            </p:cNvSpPr>
            <p:nvPr/>
          </p:nvSpPr>
          <p:spPr bwMode="auto">
            <a:xfrm>
              <a:off x="313" y="2604"/>
              <a:ext cx="226" cy="434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Rectangle 104"/>
            <p:cNvSpPr>
              <a:spLocks noChangeArrowheads="1"/>
            </p:cNvSpPr>
            <p:nvPr/>
          </p:nvSpPr>
          <p:spPr bwMode="auto">
            <a:xfrm>
              <a:off x="539" y="2566"/>
              <a:ext cx="226" cy="472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2" name="Group 199"/>
          <p:cNvGrpSpPr>
            <a:grpSpLocks/>
          </p:cNvGrpSpPr>
          <p:nvPr/>
        </p:nvGrpSpPr>
        <p:grpSpPr bwMode="auto">
          <a:xfrm>
            <a:off x="2248611" y="3898079"/>
            <a:ext cx="665162" cy="300037"/>
            <a:chOff x="1004" y="2485"/>
            <a:chExt cx="448" cy="202"/>
          </a:xfrm>
        </p:grpSpPr>
        <p:sp>
          <p:nvSpPr>
            <p:cNvPr id="134" name="Rectangle 109"/>
            <p:cNvSpPr>
              <a:spLocks noChangeArrowheads="1"/>
            </p:cNvSpPr>
            <p:nvPr/>
          </p:nvSpPr>
          <p:spPr bwMode="auto">
            <a:xfrm>
              <a:off x="1004" y="2518"/>
              <a:ext cx="224" cy="169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5" name="Rectangle 110"/>
            <p:cNvSpPr>
              <a:spLocks noChangeArrowheads="1"/>
            </p:cNvSpPr>
            <p:nvPr/>
          </p:nvSpPr>
          <p:spPr bwMode="auto">
            <a:xfrm>
              <a:off x="1228" y="2485"/>
              <a:ext cx="224" cy="202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3891336" y="4183063"/>
            <a:ext cx="668338" cy="739775"/>
            <a:chOff x="2363" y="2841"/>
            <a:chExt cx="451" cy="498"/>
          </a:xfrm>
        </p:grpSpPr>
        <p:sp>
          <p:nvSpPr>
            <p:cNvPr id="137" name="Rectangle 107"/>
            <p:cNvSpPr>
              <a:spLocks noChangeArrowheads="1"/>
            </p:cNvSpPr>
            <p:nvPr/>
          </p:nvSpPr>
          <p:spPr bwMode="auto">
            <a:xfrm>
              <a:off x="2363" y="2851"/>
              <a:ext cx="225" cy="488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8" name="Rectangle 108"/>
            <p:cNvSpPr>
              <a:spLocks noChangeArrowheads="1"/>
            </p:cNvSpPr>
            <p:nvPr/>
          </p:nvSpPr>
          <p:spPr bwMode="auto">
            <a:xfrm>
              <a:off x="2589" y="2841"/>
              <a:ext cx="225" cy="498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4" name="Group 207"/>
          <p:cNvGrpSpPr>
            <a:grpSpLocks/>
          </p:cNvGrpSpPr>
          <p:nvPr/>
        </p:nvGrpSpPr>
        <p:grpSpPr bwMode="auto">
          <a:xfrm>
            <a:off x="2725136" y="5405080"/>
            <a:ext cx="668338" cy="377825"/>
            <a:chOff x="1681" y="3206"/>
            <a:chExt cx="451" cy="280"/>
          </a:xfrm>
        </p:grpSpPr>
        <p:sp>
          <p:nvSpPr>
            <p:cNvPr id="140" name="Rectangle 105"/>
            <p:cNvSpPr>
              <a:spLocks noChangeArrowheads="1"/>
            </p:cNvSpPr>
            <p:nvPr/>
          </p:nvSpPr>
          <p:spPr bwMode="auto">
            <a:xfrm>
              <a:off x="1681" y="3242"/>
              <a:ext cx="224" cy="244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1" name="Rectangle 106"/>
            <p:cNvSpPr>
              <a:spLocks noChangeArrowheads="1"/>
            </p:cNvSpPr>
            <p:nvPr/>
          </p:nvSpPr>
          <p:spPr bwMode="auto">
            <a:xfrm>
              <a:off x="1908" y="3206"/>
              <a:ext cx="224" cy="280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6" name="Group 200"/>
          <p:cNvGrpSpPr>
            <a:grpSpLocks/>
          </p:cNvGrpSpPr>
          <p:nvPr/>
        </p:nvGrpSpPr>
        <p:grpSpPr bwMode="auto">
          <a:xfrm>
            <a:off x="614830" y="5640116"/>
            <a:ext cx="671513" cy="295275"/>
            <a:chOff x="181" y="3626"/>
            <a:chExt cx="453" cy="198"/>
          </a:xfrm>
        </p:grpSpPr>
        <p:sp>
          <p:nvSpPr>
            <p:cNvPr id="143" name="Rectangle 111"/>
            <p:cNvSpPr>
              <a:spLocks noChangeArrowheads="1"/>
            </p:cNvSpPr>
            <p:nvPr/>
          </p:nvSpPr>
          <p:spPr bwMode="auto">
            <a:xfrm>
              <a:off x="181" y="3649"/>
              <a:ext cx="225" cy="173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4" name="Rectangle 112"/>
            <p:cNvSpPr>
              <a:spLocks noChangeArrowheads="1"/>
            </p:cNvSpPr>
            <p:nvPr/>
          </p:nvSpPr>
          <p:spPr bwMode="auto">
            <a:xfrm>
              <a:off x="409" y="3626"/>
              <a:ext cx="225" cy="198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1" name="Group 217"/>
          <p:cNvGrpSpPr>
            <a:grpSpLocks/>
          </p:cNvGrpSpPr>
          <p:nvPr/>
        </p:nvGrpSpPr>
        <p:grpSpPr bwMode="auto">
          <a:xfrm>
            <a:off x="5355710" y="4086184"/>
            <a:ext cx="663575" cy="623888"/>
            <a:chOff x="3146" y="3518"/>
            <a:chExt cx="447" cy="420"/>
          </a:xfrm>
        </p:grpSpPr>
        <p:sp>
          <p:nvSpPr>
            <p:cNvPr id="146" name="Rectangle 113"/>
            <p:cNvSpPr>
              <a:spLocks noChangeArrowheads="1"/>
            </p:cNvSpPr>
            <p:nvPr/>
          </p:nvSpPr>
          <p:spPr bwMode="auto">
            <a:xfrm>
              <a:off x="3146" y="3518"/>
              <a:ext cx="224" cy="420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7" name="Rectangle 114"/>
            <p:cNvSpPr>
              <a:spLocks noChangeArrowheads="1"/>
            </p:cNvSpPr>
            <p:nvPr/>
          </p:nvSpPr>
          <p:spPr bwMode="auto">
            <a:xfrm>
              <a:off x="3369" y="3554"/>
              <a:ext cx="224" cy="384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4" name="Group 258"/>
          <p:cNvGrpSpPr>
            <a:grpSpLocks/>
          </p:cNvGrpSpPr>
          <p:nvPr/>
        </p:nvGrpSpPr>
        <p:grpSpPr bwMode="auto">
          <a:xfrm>
            <a:off x="7916236" y="5923036"/>
            <a:ext cx="663575" cy="117475"/>
            <a:chOff x="3284" y="3699"/>
            <a:chExt cx="448" cy="79"/>
          </a:xfrm>
        </p:grpSpPr>
        <p:sp>
          <p:nvSpPr>
            <p:cNvPr id="149" name="Rectangle 115"/>
            <p:cNvSpPr>
              <a:spLocks noChangeArrowheads="1"/>
            </p:cNvSpPr>
            <p:nvPr/>
          </p:nvSpPr>
          <p:spPr bwMode="auto">
            <a:xfrm>
              <a:off x="3284" y="3699"/>
              <a:ext cx="225" cy="79"/>
            </a:xfrm>
            <a:prstGeom prst="rect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0" name="Rectangle 116"/>
            <p:cNvSpPr>
              <a:spLocks noChangeArrowheads="1"/>
            </p:cNvSpPr>
            <p:nvPr/>
          </p:nvSpPr>
          <p:spPr bwMode="auto">
            <a:xfrm>
              <a:off x="3507" y="3713"/>
              <a:ext cx="225" cy="65"/>
            </a:xfrm>
            <a:prstGeom prst="rect">
              <a:avLst/>
            </a:prstGeom>
            <a:solidFill>
              <a:srgbClr val="92D05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ru-RU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1" name="Text Box 124"/>
          <p:cNvSpPr txBox="1">
            <a:spLocks noChangeArrowheads="1"/>
          </p:cNvSpPr>
          <p:nvPr/>
        </p:nvSpPr>
        <p:spPr bwMode="auto">
          <a:xfrm>
            <a:off x="43518" y="3114689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Максимумы потребления</a:t>
            </a:r>
            <a:r>
              <a:rPr lang="en-US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мощности по ОЭС, тыс. МВт</a:t>
            </a:r>
          </a:p>
        </p:txBody>
      </p:sp>
      <p:sp>
        <p:nvSpPr>
          <p:cNvPr id="152" name="Номер слайда 8"/>
          <p:cNvSpPr txBox="1">
            <a:spLocks/>
          </p:cNvSpPr>
          <p:nvPr/>
        </p:nvSpPr>
        <p:spPr bwMode="auto">
          <a:xfrm>
            <a:off x="8440618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0EF0424D-DA98-4096-86EE-80AD922DDA8C}" type="slidenum">
              <a:rPr lang="ru-RU" sz="1600" smtClean="0">
                <a:solidFill>
                  <a:srgbClr val="FFFFFF"/>
                </a:solidFill>
                <a:latin typeface="Franklin Gothic Demi" pitchFamily="34" charset="0"/>
              </a:rPr>
              <a:pPr algn="r">
                <a:defRPr/>
              </a:pPr>
              <a:t>10</a:t>
            </a:fld>
            <a:endParaRPr lang="ru-RU" sz="1600" dirty="0">
              <a:solidFill>
                <a:srgbClr val="FFFFFF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901830" cy="1340768"/>
          </a:xfrm>
        </p:spPr>
        <p:txBody>
          <a:bodyPr/>
          <a:lstStyle/>
          <a:p>
            <a:pPr eaLnBrk="1" hangingPunct="1"/>
            <a:r>
              <a:rPr lang="ru-RU" dirty="0" smtClean="0"/>
              <a:t>Максимум потребления мощности </a:t>
            </a:r>
            <a:br>
              <a:rPr lang="ru-RU" dirty="0" smtClean="0"/>
            </a:br>
            <a:r>
              <a:rPr lang="ru-RU" dirty="0" smtClean="0"/>
              <a:t>в отопительном сезоне 2011</a:t>
            </a:r>
            <a:r>
              <a:rPr lang="ru-RU" dirty="0" smtClean="0">
                <a:latin typeface="Times New Roman"/>
                <a:cs typeface="Times New Roman"/>
              </a:rPr>
              <a:t>–</a:t>
            </a:r>
            <a:r>
              <a:rPr lang="ru-RU" dirty="0" smtClean="0"/>
              <a:t>2012 гг.</a:t>
            </a:r>
          </a:p>
        </p:txBody>
      </p:sp>
      <p:graphicFrame>
        <p:nvGraphicFramePr>
          <p:cNvPr id="16" name="Object 55"/>
          <p:cNvGraphicFramePr>
            <a:graphicFrameLocks noChangeAspect="1"/>
          </p:cNvGraphicFramePr>
          <p:nvPr/>
        </p:nvGraphicFramePr>
        <p:xfrm>
          <a:off x="107504" y="3068960"/>
          <a:ext cx="8809037" cy="3021013"/>
        </p:xfrm>
        <a:graphic>
          <a:graphicData uri="http://schemas.openxmlformats.org/presentationml/2006/ole">
            <p:oleObj spid="_x0000_s92162" name="Worksheet" r:id="rId4" imgW="7705750" imgH="2848051" progId="Excel.Sheet.8">
              <p:embed/>
            </p:oleObj>
          </a:graphicData>
        </a:graphic>
      </p:graphicFrame>
      <p:graphicFrame>
        <p:nvGraphicFramePr>
          <p:cNvPr id="27" name="Group 133"/>
          <p:cNvGraphicFramePr>
            <a:graphicFrameLocks noGrp="1"/>
          </p:cNvGraphicFramePr>
          <p:nvPr/>
        </p:nvGraphicFramePr>
        <p:xfrm>
          <a:off x="82550" y="5881688"/>
          <a:ext cx="8665914" cy="784533"/>
        </p:xfrm>
        <a:graphic>
          <a:graphicData uri="http://schemas.openxmlformats.org/drawingml/2006/table">
            <a:tbl>
              <a:tblPr/>
              <a:tblGrid>
                <a:gridCol w="536272"/>
                <a:gridCol w="712755"/>
                <a:gridCol w="668640"/>
                <a:gridCol w="666967"/>
                <a:gridCol w="660283"/>
                <a:gridCol w="675325"/>
                <a:gridCol w="702072"/>
                <a:gridCol w="660282"/>
                <a:gridCol w="678669"/>
                <a:gridCol w="683686"/>
                <a:gridCol w="676998"/>
                <a:gridCol w="676998"/>
                <a:gridCol w="666967"/>
              </a:tblGrid>
              <a:tr h="244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80" marR="7280" marT="728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2000-2001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2001-2002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2002-2003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2003-2004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2004-2005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2005-2006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2006-2007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2007-2008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2008-2009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2009-2010 </a:t>
                      </a:r>
                    </a:p>
                  </a:txBody>
                  <a:tcPr marL="7280" marR="7280" marT="7280" marB="0" anchor="ctr" anchorCtr="1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2010-2011 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2011-2012 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01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º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-19,1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-15,8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-18,4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-15,1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-18,7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-23,2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-15,7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-17,5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-12,9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-22,6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-17,0</a:t>
                      </a:r>
                    </a:p>
                  </a:txBody>
                  <a:tcPr marL="7200" marR="7200"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9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,4</a:t>
                      </a:r>
                    </a:p>
                  </a:txBody>
                  <a:tcPr marL="7200" marR="7200"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9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Дата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06.02.01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19.12.01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25.12.02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19.02.04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27.01.05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23.01.06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21.02.07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10.01.08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22.12.08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17.12.09</a:t>
                      </a:r>
                    </a:p>
                  </a:txBody>
                  <a:tcPr marL="7280" marR="7280" marT="728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20.12.10</a:t>
                      </a:r>
                    </a:p>
                  </a:txBody>
                  <a:tcPr marL="7200" marR="7200"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9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9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02.02.12</a:t>
                      </a:r>
                    </a:p>
                  </a:txBody>
                  <a:tcPr marL="7200" marR="7200" marT="0" marB="0" anchor="ctr" horzOverflow="overflow">
                    <a:lnL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9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1547664" y="2819028"/>
            <a:ext cx="5654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Динамика изменения максимумов потребления мощности ЕЭС России в </a:t>
            </a:r>
            <a:r>
              <a:rPr lang="ru-RU" sz="1400" dirty="0" smtClean="0"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ОС </a:t>
            </a:r>
            <a:r>
              <a:rPr lang="ru-RU" sz="1400" dirty="0"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2000-2012 </a:t>
            </a:r>
            <a:r>
              <a:rPr lang="ru-RU" sz="1400" dirty="0" smtClean="0"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гг</a:t>
            </a:r>
            <a:r>
              <a:rPr lang="ru-RU" sz="1400" dirty="0"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29" name="Прямоугольник 11"/>
          <p:cNvSpPr>
            <a:spLocks noChangeArrowheads="1"/>
          </p:cNvSpPr>
          <p:nvPr/>
        </p:nvSpPr>
        <p:spPr bwMode="auto">
          <a:xfrm>
            <a:off x="0" y="1285861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ОС 2011/12 года </a:t>
            </a:r>
            <a:r>
              <a:rPr lang="ru-RU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ЕЭС России зафиксирован максимальный уровень потребления мощности за время существования современной (после </a:t>
            </a:r>
            <a:r>
              <a:rPr lang="ru-RU" dirty="0" smtClean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распада </a:t>
            </a:r>
            <a:r>
              <a:rPr lang="ru-RU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СССР) </a:t>
            </a:r>
            <a:endParaRPr lang="ru-RU" dirty="0" smtClean="0">
              <a:solidFill>
                <a:srgbClr val="192B55"/>
              </a:solidFill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Российской Федерации, </a:t>
            </a:r>
            <a:r>
              <a:rPr lang="ru-RU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который составил </a:t>
            </a:r>
            <a:r>
              <a:rPr lang="ru-RU" dirty="0">
                <a:solidFill>
                  <a:srgbClr val="FF0000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155 226 </a:t>
            </a: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МВт </a:t>
            </a:r>
            <a:endParaRPr lang="ru-RU" dirty="0">
              <a:solidFill>
                <a:srgbClr val="FF0000"/>
              </a:solidFill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Также </a:t>
            </a:r>
            <a:r>
              <a:rPr lang="ru-RU" dirty="0" smtClean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установлен новый </a:t>
            </a:r>
            <a:r>
              <a:rPr lang="ru-RU" dirty="0">
                <a:solidFill>
                  <a:srgbClr val="192B55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исторический максимум потребления мощности в Российской Федерации (с учетом изолированных энергосистем), составивший </a:t>
            </a:r>
            <a:r>
              <a:rPr lang="ru-RU" dirty="0">
                <a:solidFill>
                  <a:srgbClr val="FF0000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157 099 </a:t>
            </a:r>
            <a:r>
              <a:rPr lang="ru-RU" dirty="0" smtClean="0">
                <a:solidFill>
                  <a:srgbClr val="FF0000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МВт</a:t>
            </a:r>
            <a:endParaRPr lang="ru-RU" dirty="0">
              <a:solidFill>
                <a:srgbClr val="FF0000"/>
              </a:solidFill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 bwMode="auto">
          <a:xfrm>
            <a:off x="8440618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0EF0424D-DA98-4096-86EE-80AD922DDA8C}" type="slidenum">
              <a:rPr lang="ru-RU" sz="1600" smtClean="0">
                <a:solidFill>
                  <a:srgbClr val="FFFFFF"/>
                </a:solidFill>
                <a:latin typeface="Franklin Gothic Demi" pitchFamily="34" charset="0"/>
              </a:rPr>
              <a:pPr algn="r">
                <a:defRPr/>
              </a:pPr>
              <a:t>11</a:t>
            </a:fld>
            <a:endParaRPr lang="ru-RU" sz="1600" dirty="0">
              <a:solidFill>
                <a:srgbClr val="FFFFFF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580722" y="196054"/>
            <a:ext cx="751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Динамика суточных значений индекса рынка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сутки вперед по первой ценовой зоне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156717" y="5712810"/>
            <a:ext cx="8895193" cy="1021812"/>
          </a:xfrm>
          <a:prstGeom prst="roundRect">
            <a:avLst>
              <a:gd name="adj" fmla="val 5653"/>
            </a:avLst>
          </a:prstGeom>
          <a:noFill/>
          <a:ln w="63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0" rIns="72000" bIns="36000" anchor="ctr"/>
          <a:lstStyle/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92B55"/>
                </a:solidFill>
                <a:effectLst/>
                <a:uLnTx/>
                <a:uFillTx/>
                <a:latin typeface="Franklin Gothic Demi"/>
                <a:cs typeface="Franklin Gothic Demi"/>
              </a:rPr>
              <a:t>Индекс РСВ в Первой ценовой зоне за январь 2012 года сложился на уровне декабря 2011 года, </a:t>
            </a:r>
          </a:p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92B55"/>
                </a:solidFill>
                <a:effectLst/>
                <a:uLnTx/>
                <a:uFillTx/>
                <a:latin typeface="Franklin Gothic Demi"/>
                <a:cs typeface="Franklin Gothic Demi"/>
              </a:rPr>
              <a:t>причем оказался на 8,3% ниже января 2011 года;</a:t>
            </a:r>
          </a:p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192B55"/>
              </a:solidFill>
              <a:effectLst/>
              <a:uLnTx/>
              <a:uFillTx/>
              <a:latin typeface="Franklin Gothic Demi"/>
              <a:cs typeface="Franklin Gothic Demi"/>
            </a:endParaRPr>
          </a:p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92B55"/>
                </a:solidFill>
                <a:effectLst/>
                <a:uLnTx/>
                <a:uFillTx/>
                <a:latin typeface="Franklin Gothic Demi"/>
                <a:cs typeface="Franklin Gothic Demi"/>
              </a:rPr>
              <a:t>Индекс РСВ в период похолоданий в феврале 2012 года максимально вырос на 9%</a:t>
            </a:r>
          </a:p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92B55"/>
                </a:solidFill>
                <a:effectLst/>
                <a:uLnTx/>
                <a:uFillTx/>
                <a:latin typeface="Franklin Gothic Demi"/>
                <a:cs typeface="Franklin Gothic Demi"/>
              </a:rPr>
              <a:t> относительно уровня января 2012 года, но ниже уровня аналогичного периода 2011 года (на 12%)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17" y="1405368"/>
            <a:ext cx="889519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7"/>
          <p:cNvCxnSpPr/>
          <p:nvPr/>
        </p:nvCxnSpPr>
        <p:spPr>
          <a:xfrm>
            <a:off x="434280" y="6201222"/>
            <a:ext cx="8404920" cy="76200"/>
          </a:xfrm>
          <a:prstGeom prst="line">
            <a:avLst/>
          </a:prstGeom>
          <a:noFill/>
          <a:ln w="9525" cap="rnd" cmpd="sng" algn="ctr">
            <a:solidFill>
              <a:srgbClr val="2D2D8A">
                <a:lumMod val="50000"/>
              </a:srgbClr>
            </a:solidFill>
            <a:prstDash val="sysDash"/>
            <a:miter lim="800000"/>
            <a:headEnd type="none"/>
          </a:ln>
          <a:effectLst/>
        </p:spPr>
      </p:cxnSp>
      <p:sp>
        <p:nvSpPr>
          <p:cNvPr id="31" name="Овал 30"/>
          <p:cNvSpPr/>
          <p:nvPr/>
        </p:nvSpPr>
        <p:spPr>
          <a:xfrm>
            <a:off x="3929058" y="3119880"/>
            <a:ext cx="1071570" cy="114300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429256" y="1976872"/>
            <a:ext cx="1214446" cy="150019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3892" y="1976872"/>
            <a:ext cx="2701626" cy="1200329"/>
          </a:xfrm>
          <a:prstGeom prst="rect">
            <a:avLst/>
          </a:prstGeom>
          <a:solidFill>
            <a:srgbClr val="FFFFFF">
              <a:lumMod val="85000"/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2012: Ограничения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до д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оговорных объемов поставок газа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Индекс РСВ     9%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3702" y="1691120"/>
            <a:ext cx="2286016" cy="923330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2011: Ограничения  по графику №1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Индекс РСВ     12%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8072462" y="2330160"/>
            <a:ext cx="214314" cy="142876"/>
          </a:xfrm>
          <a:prstGeom prst="up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Стрелка вверх 35"/>
          <p:cNvSpPr/>
          <p:nvPr/>
        </p:nvSpPr>
        <p:spPr>
          <a:xfrm>
            <a:off x="3391331" y="2906029"/>
            <a:ext cx="214314" cy="142876"/>
          </a:xfrm>
          <a:prstGeom prst="up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Номер слайда 8"/>
          <p:cNvSpPr txBox="1">
            <a:spLocks/>
          </p:cNvSpPr>
          <p:nvPr/>
        </p:nvSpPr>
        <p:spPr bwMode="auto">
          <a:xfrm>
            <a:off x="8440618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0EF0424D-DA98-4096-86EE-80AD922DDA8C}" type="slidenum">
              <a:rPr lang="ru-RU" sz="1600" smtClean="0">
                <a:solidFill>
                  <a:srgbClr val="FFFFFF"/>
                </a:solidFill>
                <a:latin typeface="Franklin Gothic Demi" pitchFamily="34" charset="0"/>
              </a:rPr>
              <a:pPr algn="r">
                <a:defRPr/>
              </a:pPr>
              <a:t>12</a:t>
            </a:fld>
            <a:endParaRPr lang="ru-RU" sz="1600" dirty="0">
              <a:solidFill>
                <a:srgbClr val="FFFFFF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447314" y="2459504"/>
            <a:ext cx="82493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6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Направления развития </a:t>
            </a:r>
          </a:p>
          <a:p>
            <a:pPr algn="ctr" eaLnBrk="1" hangingPunct="1">
              <a:defRPr/>
            </a:pPr>
            <a:r>
              <a:rPr lang="ru-RU" sz="6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на  2012</a:t>
            </a:r>
            <a:r>
              <a:rPr lang="ru-RU" sz="6000" dirty="0" smtClean="0">
                <a:solidFill>
                  <a:srgbClr val="10253F"/>
                </a:solidFill>
                <a:latin typeface="Times New Roman"/>
                <a:cs typeface="Times New Roman"/>
              </a:rPr>
              <a:t>–</a:t>
            </a:r>
            <a:r>
              <a:rPr lang="ru-RU" sz="6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2013 годы</a:t>
            </a:r>
            <a:endParaRPr lang="ru-RU" sz="6000" dirty="0">
              <a:solidFill>
                <a:srgbClr val="10253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7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7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59003" y="173038"/>
            <a:ext cx="7070456" cy="10414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Основные направления совершенствования</a:t>
            </a:r>
            <a:br>
              <a:rPr lang="ru-RU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ru-RU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функционирования розничных рынков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5" y="5603391"/>
            <a:ext cx="8650775" cy="861221"/>
          </a:xfrm>
          <a:prstGeom prst="rect">
            <a:avLst/>
          </a:prstGeom>
        </p:spPr>
        <p:txBody>
          <a:bodyPr/>
          <a:lstStyle/>
          <a:p>
            <a:pPr lvl="0" indent="179388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+mj-lt"/>
                <a:cs typeface="Arial" pitchFamily="34" charset="0"/>
              </a:rPr>
              <a:t>Пакет нормативных правовых актов направлен Минэнерго России </a:t>
            </a:r>
          </a:p>
          <a:p>
            <a:pPr lvl="0" indent="179388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+mj-lt"/>
                <a:cs typeface="Arial" pitchFamily="34" charset="0"/>
              </a:rPr>
              <a:t>в Правительство Российской Федерации</a:t>
            </a:r>
            <a:endParaRPr lang="ru-RU" sz="2000" dirty="0" smtClean="0">
              <a:solidFill>
                <a:srgbClr val="8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8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0EF0424D-DA98-4096-86EE-80AD922DDA8C}" type="slidenum">
              <a:rPr lang="ru-RU" sz="1600" smtClean="0">
                <a:solidFill>
                  <a:srgbClr val="FFFFFF"/>
                </a:solidFill>
                <a:latin typeface="Franklin Gothic Demi" pitchFamily="34" charset="0"/>
              </a:rPr>
              <a:pPr algn="r">
                <a:defRPr/>
              </a:pPr>
              <a:t>14</a:t>
            </a:fld>
            <a:endParaRPr lang="ru-RU" sz="1600" dirty="0">
              <a:solidFill>
                <a:srgbClr val="FFFFFF"/>
              </a:solidFill>
              <a:latin typeface="Franklin Gothic Dem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0067" y="1690583"/>
          <a:ext cx="8870950" cy="358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950"/>
              </a:tblGrid>
              <a:tr h="457203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Совершенствование системы ценообразования на розничном рынке;</a:t>
                      </a:r>
                      <a:endParaRPr lang="ru-RU" sz="18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Введение стандартов качества обслуживания потребителей ГП;</a:t>
                      </a:r>
                      <a:endParaRPr lang="ru-RU" sz="18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4279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Детальное описание бизнес-процессов коммерческого учета и порядка ограничения режима потребления;</a:t>
                      </a:r>
                      <a:endParaRPr lang="ru-RU" sz="18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Пересмотр основания и порядка смены ГП;</a:t>
                      </a:r>
                      <a:endParaRPr lang="ru-RU" sz="18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255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Переход от прямого регулирования сбытовых надбавок гарантирующих поставщиков методом «</a:t>
                      </a:r>
                      <a:r>
                        <a:rPr lang="ru-RU" sz="2000" b="0" dirty="0" err="1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затраты+</a:t>
                      </a:r>
                      <a:r>
                        <a:rPr lang="ru-RU" sz="20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» к ограничению предельного уровня дохода ГП;</a:t>
                      </a:r>
                      <a:endParaRPr lang="ru-RU" sz="18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796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Улучшение платежной дисциплины на розничных рынках электроэнергии</a:t>
                      </a:r>
                      <a:endParaRPr lang="ru-RU" sz="18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1871663" y="98405"/>
            <a:ext cx="6721475" cy="11874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Текущая работа по совершенствованию оптового рынка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рынка</a:t>
            </a:r>
            <a:b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электрической энергии и мощности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85750" y="1425575"/>
            <a:ext cx="864393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FranklinGothicBookITC"/>
                <a:cs typeface="FranklinGothicBookITC"/>
              </a:rPr>
              <a:t>В настоящее время подготовлен и проходит согласование проект постановления Правительства Российской Федерации, вносящий изменения в Правила оптового рынка электрической энергии и мощности. Основные новации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FranklinGothicBookITC"/>
                <a:cs typeface="FranklinGothicBookITC"/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ea typeface="FranklinGothicBookITC"/>
              <a:cs typeface="FranklinGothicBookITC"/>
            </a:endParaRPr>
          </a:p>
          <a:p>
            <a:pPr indent="358775"/>
            <a:endParaRPr lang="en-US" sz="800" i="1" dirty="0">
              <a:solidFill>
                <a:srgbClr val="7F7F7F"/>
              </a:solidFill>
              <a:latin typeface="Franklin Gothic Medium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ü"/>
              <a:defRPr/>
            </a:pPr>
            <a:r>
              <a:rPr lang="ru-RU" sz="1400" kern="0" dirty="0"/>
              <a:t>уточняются сроки проведения конкурентных отборов мощности с началом периодов поставки с 1 января 2013, 2014, 2015, 2016, 2017 года</a:t>
            </a:r>
            <a:r>
              <a:rPr lang="en-US" sz="1400" kern="0" dirty="0"/>
              <a:t>. </a:t>
            </a:r>
            <a:r>
              <a:rPr lang="ru-RU" sz="1400" kern="0" dirty="0"/>
              <a:t>В 2012 году предусмотрено проведение конкурентного отбора мощности на 2013 год</a:t>
            </a:r>
            <a:r>
              <a:rPr lang="en-US" sz="1400" kern="0" dirty="0"/>
              <a:t>;</a:t>
            </a:r>
            <a:endParaRPr lang="ru-RU" sz="1400" kern="0" dirty="0"/>
          </a:p>
          <a:p>
            <a:pPr marL="742950" lvl="1" indent="-285750"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ü"/>
              <a:defRPr/>
            </a:pPr>
            <a:r>
              <a:rPr lang="ru-RU" sz="1400" kern="0" dirty="0" smtClean="0"/>
              <a:t>уточняются </a:t>
            </a:r>
            <a:r>
              <a:rPr lang="ru-RU" sz="1400" kern="0" dirty="0"/>
              <a:t>условия получения права на участие в торговле мощностью в отношении генерирующих объектов, мощность которых поставляется в вынужденном режиме</a:t>
            </a:r>
            <a:r>
              <a:rPr lang="en-US" sz="1400" kern="0" dirty="0"/>
              <a:t>.</a:t>
            </a:r>
            <a:endParaRPr lang="ru-RU" sz="1400" kern="0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85750" y="3826401"/>
            <a:ext cx="8643938" cy="28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ea typeface="FranklinGothicBookITC"/>
                <a:cs typeface="FranklinGothicBookITC"/>
              </a:rPr>
              <a:t>Минэнерго разрабатывает проект нормативно-правового акта направленный на конкретизацию и практическую реализацию процедур отбора инвестиционных проектов по строительству генерирующих объектов, в соответствии с которыми:</a:t>
            </a:r>
          </a:p>
          <a:p>
            <a:pPr indent="358775">
              <a:spcBef>
                <a:spcPct val="25000"/>
              </a:spcBef>
              <a:buClr>
                <a:srgbClr val="005996"/>
              </a:buClr>
            </a:pPr>
            <a:endParaRPr lang="ru-RU" sz="100" dirty="0">
              <a:solidFill>
                <a:srgbClr val="192B55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ü"/>
              <a:defRPr/>
            </a:pPr>
            <a:r>
              <a:rPr lang="ru-RU" sz="1400" kern="0" dirty="0" smtClean="0"/>
              <a:t>устанавливается </a:t>
            </a:r>
            <a:r>
              <a:rPr lang="ru-RU" sz="1400" kern="0" dirty="0"/>
              <a:t>порядок определения мест размещения объектов генерации и их мощности - отборы инвестиционных проектов по строительству генерирующих объектов должны проводиться в отношении территорий технологически необходимой генерации - указанные территории предлагается определять при утверждении  схемы и программы развития ЕЭС России</a:t>
            </a:r>
            <a:r>
              <a:rPr lang="en-US" sz="1400" kern="0" dirty="0"/>
              <a:t>;</a:t>
            </a:r>
          </a:p>
          <a:p>
            <a:pPr marL="742950" lvl="1" indent="-285750" algn="just"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ü"/>
              <a:defRPr/>
            </a:pPr>
            <a:r>
              <a:rPr lang="ru-RU" sz="1400" kern="0" dirty="0"/>
              <a:t>устанавливается порядок формирования участниками отборов своих предложений о стоимости реализации инвестиционного проекта, а также порядок определения цены мощности генерирующего объекта, введенного в эксплуатацию по итогам отбора.</a:t>
            </a:r>
            <a:r>
              <a:rPr lang="en-US" sz="1400" kern="0" dirty="0"/>
              <a:t>	</a:t>
            </a:r>
            <a:endParaRPr lang="ru-RU" sz="1400" kern="0" dirty="0"/>
          </a:p>
        </p:txBody>
      </p:sp>
      <p:sp>
        <p:nvSpPr>
          <p:cNvPr id="6" name="Номер слайда 8"/>
          <p:cNvSpPr txBox="1">
            <a:spLocks/>
          </p:cNvSpPr>
          <p:nvPr/>
        </p:nvSpPr>
        <p:spPr bwMode="auto">
          <a:xfrm>
            <a:off x="8440618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0EF0424D-DA98-4096-86EE-80AD922DDA8C}" type="slidenum">
              <a:rPr lang="ru-RU" sz="1600" smtClean="0">
                <a:solidFill>
                  <a:srgbClr val="FFFFFF"/>
                </a:solidFill>
                <a:latin typeface="Franklin Gothic Demi" pitchFamily="34" charset="0"/>
              </a:rPr>
              <a:pPr algn="r">
                <a:defRPr/>
              </a:pPr>
              <a:t>15</a:t>
            </a:fld>
            <a:endParaRPr lang="ru-RU" sz="1600" dirty="0">
              <a:solidFill>
                <a:srgbClr val="FFFFFF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714480" y="142852"/>
            <a:ext cx="67866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Мероприятия, </a:t>
            </a:r>
          </a:p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влияющие на объем товарной продукции отрасли в 2012 году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0237"/>
            <a:ext cx="87154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RAB-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перерегулирование региональных сетевых организаций 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i="1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Основные изменения:</a:t>
            </a:r>
          </a:p>
          <a:p>
            <a:pPr>
              <a:spcBef>
                <a:spcPts val="1200"/>
              </a:spcBef>
              <a:defRPr/>
            </a:pPr>
            <a:endParaRPr lang="ru-RU" sz="15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 smtClean="0"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600" b="1" u="sng" dirty="0" smtClean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b="1" u="sng" dirty="0" smtClean="0">
                <a:latin typeface="+mj-lt"/>
                <a:cs typeface="Times New Roman" pitchFamily="18" charset="0"/>
              </a:rPr>
              <a:t>Перерегулирование ФСК: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пересмотр с 1 июля 2012 г. тарифов на услуги по передаче на 2012-2014 гг.</a:t>
            </a:r>
          </a:p>
          <a:p>
            <a:pPr algn="ctr">
              <a:defRPr/>
            </a:pPr>
            <a:r>
              <a:rPr lang="ru-RU" sz="1400" i="1" dirty="0" smtClean="0">
                <a:latin typeface="+mj-lt"/>
                <a:cs typeface="Times New Roman" pitchFamily="18" charset="0"/>
              </a:rPr>
              <a:t>(темп роста тарифов ФСК будет соответствовать Прогнозу социально-экономического развития страны)</a:t>
            </a:r>
            <a:r>
              <a:rPr lang="ru-RU" sz="1400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1400" b="1" dirty="0" smtClean="0">
              <a:solidFill>
                <a:srgbClr val="006699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b="1" u="sng" dirty="0" smtClean="0">
                <a:latin typeface="+mj-lt"/>
                <a:cs typeface="Times New Roman" pitchFamily="18" charset="0"/>
              </a:rPr>
              <a:t>Установление предельных уровней капитальных затрат для расчета стоимости</a:t>
            </a:r>
          </a:p>
          <a:p>
            <a:pPr>
              <a:defRPr/>
            </a:pPr>
            <a:r>
              <a:rPr lang="ru-RU" sz="1400" b="1" u="sng" dirty="0" smtClean="0">
                <a:latin typeface="+mj-lt"/>
                <a:cs typeface="Times New Roman" pitchFamily="18" charset="0"/>
              </a:rPr>
              <a:t>нового строительства АЭС и ГЭС :</a:t>
            </a:r>
            <a:r>
              <a:rPr lang="ru-RU" sz="1400" b="1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006699"/>
                </a:solidFill>
                <a:cs typeface="Times New Roman" pitchFamily="18" charset="0"/>
              </a:rPr>
              <a:t>по инициативе Минэнерго России на наблюдательный совет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6699"/>
                </a:solidFill>
                <a:cs typeface="Times New Roman" pitchFamily="18" charset="0"/>
              </a:rPr>
              <a:t>НП «Совета рынка» вынесен вопрос о разработке методики установления предельных уровней капитальных затрат для расчета стоимости нового строительства АЭС и ГЭС на основе </a:t>
            </a:r>
            <a:r>
              <a:rPr lang="ru-RU" sz="1400" b="1" dirty="0" err="1" smtClean="0">
                <a:solidFill>
                  <a:srgbClr val="006699"/>
                </a:solidFill>
                <a:cs typeface="Times New Roman" pitchFamily="18" charset="0"/>
              </a:rPr>
              <a:t>референтных</a:t>
            </a:r>
            <a:r>
              <a:rPr lang="ru-RU" sz="1400" b="1" dirty="0" smtClean="0">
                <a:solidFill>
                  <a:srgbClr val="006699"/>
                </a:solidFill>
                <a:cs typeface="Times New Roman" pitchFamily="18" charset="0"/>
              </a:rPr>
              <a:t> проектов и цен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u="sng" dirty="0" smtClean="0">
                <a:latin typeface="+mj-lt"/>
                <a:cs typeface="Times New Roman" pitchFamily="18" charset="0"/>
              </a:rPr>
              <a:t>Определение экономически обоснованных расходов по оплате мощности по ДПМ: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6699"/>
                </a:solidFill>
                <a:cs typeface="Times New Roman" pitchFamily="18" charset="0"/>
              </a:rPr>
              <a:t>Минэнерго России и НП «Совет рынка» разработана методика прогнозирования прибыли от реализации электроэнергии на РСВ с целью ее учета при оплате мощности по ДПМ</a:t>
            </a:r>
            <a:endParaRPr lang="ru-RU" sz="1400" b="1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000240"/>
          <a:ext cx="871543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261950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вводится зависимость тарифов на услуги по передаче от степени загрузки электросетевых объектов;</a:t>
                      </a:r>
                      <a:endParaRPr lang="ru-RU" sz="14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переход  на </a:t>
                      </a:r>
                      <a:r>
                        <a:rPr lang="en-US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RAB-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регулирование согласовывается только при условии </a:t>
                      </a:r>
                      <a:r>
                        <a:rPr lang="ru-RU" sz="1400" b="0" kern="1200" dirty="0" err="1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непревышения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предельного темпа роста сетевой составляющей, установленного Прогнозом социально-экономического развития;</a:t>
                      </a:r>
                      <a:endParaRPr lang="ru-RU" sz="14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506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начисление возврата и дохода на инвестированный капитал производится по факту ввода основных средств в эксплуатацию (в настоящее время 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–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 факту финансирования);</a:t>
                      </a:r>
                      <a:endParaRPr lang="ru-RU" sz="14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вводится предельная величина капитальных затрат электросетевых объектов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8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0EF0424D-DA98-4096-86EE-80AD922DDA8C}" type="slidenum">
              <a:rPr lang="ru-RU" sz="1600" smtClean="0">
                <a:solidFill>
                  <a:srgbClr val="FFFFFF"/>
                </a:solidFill>
                <a:latin typeface="Franklin Gothic Demi" pitchFamily="34" charset="0"/>
              </a:rPr>
              <a:pPr algn="r">
                <a:defRPr/>
              </a:pPr>
              <a:t>16</a:t>
            </a:fld>
            <a:endParaRPr lang="ru-RU" sz="1600" dirty="0">
              <a:solidFill>
                <a:srgbClr val="FFFFFF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7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593888" y="83244"/>
            <a:ext cx="6742076" cy="7488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Мониторинг цен на электроэнергию</a:t>
            </a:r>
            <a:endParaRPr lang="ru-RU" i="1" dirty="0"/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11" y="1392756"/>
            <a:ext cx="8486852" cy="6061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192B55"/>
                </a:solidFill>
                <a:latin typeface="Franklin Gothic Book" pitchFamily="34" charset="0"/>
                <a:cs typeface="Arial" pitchFamily="34" charset="0"/>
              </a:rPr>
              <a:t>Минэнерго России ведет регулярную работу по анализу ценовых стратегий поставщиков оптового рынка </a:t>
            </a:r>
            <a:endParaRPr lang="ru-RU" dirty="0">
              <a:solidFill>
                <a:srgbClr val="192B55"/>
              </a:solidFill>
              <a:latin typeface="Franklin Gothic Book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/>
        </p:nvGraphicFramePr>
        <p:xfrm>
          <a:off x="0" y="1998917"/>
          <a:ext cx="9005777" cy="485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593888" y="83244"/>
            <a:ext cx="6742076" cy="7488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Мониторинг цен на электроэнергию</a:t>
            </a:r>
            <a:endParaRPr lang="ru-RU" i="1" dirty="0"/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505453" y="5645882"/>
            <a:ext cx="8133094" cy="121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Анализ показывает наличие необоснованно завышенных ценовых заявок отдельных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поставщиков оптового рынка электрической энергии и мощности.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Минэнерго России совместно с ФАС  России и НП «Совет рынка» продолжат работу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по недопущению неконкурентного поведения поставщиков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электрической энергии и мощности</a:t>
            </a: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0" y="1350335"/>
          <a:ext cx="9080205" cy="424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-48623"/>
            <a:ext cx="7981950" cy="1143000"/>
          </a:xfrm>
        </p:spPr>
        <p:txBody>
          <a:bodyPr anchor="ctr"/>
          <a:lstStyle/>
          <a:p>
            <a:r>
              <a:rPr lang="ru-RU" b="1" dirty="0" smtClean="0">
                <a:latin typeface="Arial"/>
                <a:cs typeface="Arial"/>
              </a:rPr>
              <a:t>Перекрестное субсидирование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97" y="1307322"/>
            <a:ext cx="88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GothicDemiITC"/>
                <a:cs typeface="FranklinGothicDemiITC"/>
              </a:rPr>
              <a:t>ПЕРЕКРЕСТНОЕ СУБСИДИРОВАНИЕ – одна из ключевых проблем отрасли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4276" y="1448241"/>
          <a:ext cx="3497355" cy="239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6" y="2018807"/>
            <a:ext cx="4571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В соответствии с Прогнозом социально-экономического развития Российской Федерации на 2012 год:</a:t>
            </a:r>
          </a:p>
          <a:p>
            <a:pPr>
              <a:buFont typeface="Arial" charset="0"/>
              <a:buNone/>
            </a:pPr>
            <a:endParaRPr lang="ru-RU" sz="1400" dirty="0" smtClean="0">
              <a:solidFill>
                <a:srgbClr val="192B55"/>
              </a:solidFill>
              <a:latin typeface="Franklin Gothic Book" charset="0"/>
              <a:cs typeface="Franklin Gothic Book" charset="0"/>
            </a:endParaRPr>
          </a:p>
          <a:p>
            <a:pPr indent="177800">
              <a:buFont typeface="Wingdings" pitchFamily="2" charset="2"/>
              <a:buChar char="§"/>
            </a:pPr>
            <a:r>
              <a:rPr lang="ru-RU" sz="1400" dirty="0" smtClean="0">
                <a:latin typeface="Franklin Gothic Book" charset="0"/>
                <a:cs typeface="Franklin Gothic Book" charset="0"/>
              </a:rPr>
              <a:t>темп роста тарифов для населения – </a:t>
            </a:r>
            <a:r>
              <a:rPr lang="ru-RU" sz="1400" b="1" dirty="0" smtClean="0">
                <a:solidFill>
                  <a:srgbClr val="800000"/>
                </a:solidFill>
                <a:latin typeface="Franklin Gothic Book" charset="0"/>
                <a:cs typeface="Franklin Gothic Book" charset="0"/>
              </a:rPr>
              <a:t>103 %</a:t>
            </a:r>
            <a:r>
              <a:rPr lang="ru-RU" sz="1400" dirty="0" smtClean="0">
                <a:latin typeface="Franklin Gothic Book" charset="0"/>
                <a:cs typeface="Franklin Gothic Book" charset="0"/>
              </a:rPr>
              <a:t>;</a:t>
            </a:r>
          </a:p>
          <a:p>
            <a:pPr indent="177800">
              <a:buFont typeface="Wingdings" pitchFamily="2" charset="2"/>
              <a:buChar char="§"/>
            </a:pPr>
            <a:r>
              <a:rPr lang="ru-RU" sz="1400" dirty="0" smtClean="0">
                <a:latin typeface="Franklin Gothic Book" charset="0"/>
                <a:cs typeface="Franklin Gothic Book" charset="0"/>
              </a:rPr>
              <a:t>темп роста цен для прочих потребителей – </a:t>
            </a:r>
            <a:r>
              <a:rPr lang="ru-RU" sz="1400" b="1" dirty="0" smtClean="0">
                <a:solidFill>
                  <a:srgbClr val="800000"/>
                </a:solidFill>
                <a:latin typeface="Franklin Gothic Book" charset="0"/>
                <a:cs typeface="Franklin Gothic Book" charset="0"/>
              </a:rPr>
              <a:t>107,5 %</a:t>
            </a:r>
            <a:r>
              <a:rPr lang="ru-RU" sz="1400" dirty="0" smtClean="0">
                <a:latin typeface="Franklin Gothic Book" charset="0"/>
                <a:cs typeface="Franklin Gothic Book" charset="0"/>
              </a:rPr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871360" y="2588821"/>
            <a:ext cx="629392" cy="480787"/>
          </a:xfrm>
          <a:prstGeom prst="rightArrow">
            <a:avLst>
              <a:gd name="adj1" fmla="val 50000"/>
              <a:gd name="adj2" fmla="val 629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26379" y="3283358"/>
            <a:ext cx="4132613" cy="504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Негативная тенденция роста перекрестного субсидирования продолжается в 2012 году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365015" y="-353125"/>
            <a:ext cx="447616" cy="8849094"/>
          </a:xfrm>
          <a:prstGeom prst="rightBrace">
            <a:avLst>
              <a:gd name="adj1" fmla="val 64603"/>
              <a:gd name="adj2" fmla="val 5013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1875" y="423143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Tx/>
              <a:buAutoNum type="arabicPeriod"/>
            </a:pPr>
            <a:r>
              <a:rPr lang="ru-RU" sz="1600" b="1" dirty="0" smtClean="0">
                <a:solidFill>
                  <a:srgbClr val="192B55"/>
                </a:solidFill>
                <a:latin typeface="Franklin Gothic Book" pitchFamily="34" charset="0"/>
                <a:cs typeface="Times New Roman" pitchFamily="18" charset="0"/>
              </a:rPr>
              <a:t>Перекрестное субсидирование ограничивает возможности либерализации отношений на оптовом и розничных рынках.</a:t>
            </a:r>
          </a:p>
          <a:p>
            <a:pPr marL="273050" indent="-273050">
              <a:buFontTx/>
              <a:buAutoNum type="arabicPeriod"/>
            </a:pPr>
            <a:r>
              <a:rPr lang="ru-RU" sz="1600" b="1" dirty="0" smtClean="0">
                <a:solidFill>
                  <a:srgbClr val="192B55"/>
                </a:solidFill>
                <a:latin typeface="Franklin Gothic Book" pitchFamily="34" charset="0"/>
                <a:cs typeface="Times New Roman" pitchFamily="18" charset="0"/>
              </a:rPr>
              <a:t>Перекрестное </a:t>
            </a:r>
            <a:r>
              <a:rPr lang="ru-RU" sz="1600" b="1" dirty="0">
                <a:solidFill>
                  <a:srgbClr val="192B55"/>
                </a:solidFill>
                <a:latin typeface="Franklin Gothic Book" pitchFamily="34" charset="0"/>
                <a:cs typeface="Times New Roman" pitchFamily="18" charset="0"/>
              </a:rPr>
              <a:t>субсидирование формирует дополнительную тарифную нагрузку на </a:t>
            </a:r>
            <a:r>
              <a:rPr lang="ru-RU" sz="1600" b="1" dirty="0" smtClean="0">
                <a:solidFill>
                  <a:srgbClr val="192B55"/>
                </a:solidFill>
                <a:latin typeface="Franklin Gothic Book" pitchFamily="34" charset="0"/>
                <a:cs typeface="Times New Roman" pitchFamily="18" charset="0"/>
              </a:rPr>
              <a:t>остальных потребителей</a:t>
            </a:r>
            <a:r>
              <a:rPr lang="ru-RU" sz="1600" b="1" dirty="0">
                <a:solidFill>
                  <a:srgbClr val="192B55"/>
                </a:solidFill>
                <a:latin typeface="Franklin Gothic Book" pitchFamily="34" charset="0"/>
                <a:cs typeface="Times New Roman" pitchFamily="18" charset="0"/>
              </a:rPr>
              <a:t>.</a:t>
            </a:r>
          </a:p>
          <a:p>
            <a:pPr marL="273050" indent="-273050">
              <a:buFontTx/>
              <a:buAutoNum type="arabicPeriod"/>
            </a:pPr>
            <a:r>
              <a:rPr lang="ru-RU" sz="1600" b="1" dirty="0">
                <a:solidFill>
                  <a:srgbClr val="192B55"/>
                </a:solidFill>
                <a:latin typeface="Franklin Gothic Book" pitchFamily="34" charset="0"/>
                <a:cs typeface="Times New Roman" pitchFamily="18" charset="0"/>
              </a:rPr>
              <a:t>Механизм реализации перекрестного субсидирования – региональные сетевые «котловые» тарифы.   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215742" y="5513938"/>
            <a:ext cx="736267" cy="328715"/>
          </a:xfrm>
          <a:prstGeom prst="downArrow">
            <a:avLst>
              <a:gd name="adj1" fmla="val 50000"/>
              <a:gd name="adj2" fmla="val 680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0447" y="5755112"/>
            <a:ext cx="8886673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r>
              <a:rPr lang="ru-RU" sz="1600" b="1" dirty="0" smtClean="0">
                <a:solidFill>
                  <a:srgbClr val="800000"/>
                </a:solidFill>
                <a:latin typeface="Arial"/>
                <a:cs typeface="Arial"/>
              </a:rPr>
              <a:t>Крупные промышленные потребители выходят из сетевого «котлового» тарифа на прямые договорные отношения с ОАО «ФСК ЕЭС», в результате чего увеличивается нагрузка на оставшихся потребителей либо формируются убытки сетевых компаний</a:t>
            </a:r>
            <a:endParaRPr lang="en-US" sz="16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457200" indent="-457200" algn="ctr">
              <a:spcBef>
                <a:spcPts val="600"/>
              </a:spcBef>
            </a:pPr>
            <a:r>
              <a:rPr lang="ru-RU" sz="1050" b="1" i="1" dirty="0" smtClean="0">
                <a:latin typeface="Arial" pitchFamily="34" charset="0"/>
                <a:cs typeface="Arial" pitchFamily="34" charset="0"/>
              </a:rPr>
              <a:t>(СУАЛ-УАЗ, РУСАЛ КрАЗ, Качканарский ГОК, </a:t>
            </a:r>
            <a:r>
              <a:rPr lang="ru-RU" sz="1050" b="1" i="1" dirty="0" err="1" smtClean="0">
                <a:latin typeface="Arial" pitchFamily="34" charset="0"/>
                <a:cs typeface="Arial" pitchFamily="34" charset="0"/>
              </a:rPr>
              <a:t>Русэнергоресурс</a:t>
            </a:r>
            <a:r>
              <a:rPr lang="ru-RU" sz="1050" b="1" i="1" dirty="0" smtClean="0">
                <a:latin typeface="Arial" pitchFamily="34" charset="0"/>
                <a:cs typeface="Arial" pitchFamily="34" charset="0"/>
              </a:rPr>
              <a:t> (в интересах </a:t>
            </a:r>
            <a:r>
              <a:rPr lang="ru-RU" sz="1050" b="1" i="1" dirty="0" err="1" smtClean="0">
                <a:latin typeface="Arial" pitchFamily="34" charset="0"/>
                <a:cs typeface="Arial" pitchFamily="34" charset="0"/>
              </a:rPr>
              <a:t>Транснефти</a:t>
            </a:r>
            <a:r>
              <a:rPr lang="ru-RU" sz="1050" b="1" i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1050" b="1" i="1" dirty="0" err="1" smtClean="0">
                <a:latin typeface="Arial" pitchFamily="34" charset="0"/>
                <a:cs typeface="Arial" pitchFamily="34" charset="0"/>
              </a:rPr>
              <a:t>Русэнергосбыт</a:t>
            </a:r>
            <a:r>
              <a:rPr lang="ru-RU" sz="1050" b="1" i="1" dirty="0" smtClean="0">
                <a:latin typeface="Arial" pitchFamily="34" charset="0"/>
                <a:cs typeface="Arial" pitchFamily="34" charset="0"/>
              </a:rPr>
              <a:t> (в интересах РЖД))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1930" y="3788225"/>
            <a:ext cx="1793180" cy="29687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Franklin Gothic Book"/>
                <a:cs typeface="Franklin Gothic Book"/>
              </a:rPr>
              <a:t>по данным ФСТ России</a:t>
            </a:r>
          </a:p>
        </p:txBody>
      </p:sp>
      <p:sp>
        <p:nvSpPr>
          <p:cNvPr id="19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549217" y="2921169"/>
            <a:ext cx="6045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6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ИТОГИ 2011 года</a:t>
            </a:r>
            <a:endParaRPr lang="ru-RU" sz="6000" dirty="0">
              <a:solidFill>
                <a:srgbClr val="10253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7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7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-37990"/>
            <a:ext cx="7981950" cy="1143000"/>
          </a:xfrm>
        </p:spPr>
        <p:txBody>
          <a:bodyPr anchor="ctr"/>
          <a:lstStyle/>
          <a:p>
            <a:r>
              <a:rPr lang="ru-RU" b="1" dirty="0" smtClean="0">
                <a:latin typeface="Arial"/>
                <a:cs typeface="Arial"/>
              </a:rPr>
              <a:t>Перекрестное субсидирование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61" y="1315281"/>
            <a:ext cx="88708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Постановлением Правительства РФ от 27.12.2010 № 1173 утверждены Правила согласования передачи в аренду объектов ЕНЭС региональным сетевым организациям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    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Franklin Gothic Book" charset="0"/>
              <a:cs typeface="Franklin Gothic Book" charset="0"/>
            </a:endParaRPr>
          </a:p>
          <a:p>
            <a:pPr marL="177800" indent="-177800">
              <a:buFont typeface="+mj-lt"/>
              <a:buAutoNum type="arabicPeriod" startAt="2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Минэнерго России подписан приказ по согласованию объектов ЕНЭС, передаваемых            ОАО «ФСК ЕЭС» в аренду региональным сетевым организациям с учетом:</a:t>
            </a:r>
          </a:p>
          <a:p>
            <a:pPr marL="450850" indent="-177800">
              <a:buFont typeface="Wingdings" pitchFamily="2" charset="2"/>
              <a:buChar char="§"/>
            </a:pPr>
            <a:r>
              <a:rPr lang="ru-RU" sz="1400" dirty="0" smtClean="0">
                <a:latin typeface="Franklin Gothic Book" charset="0"/>
                <a:cs typeface="Franklin Gothic Book" charset="0"/>
              </a:rPr>
              <a:t>расторжения ОАО «ФСК ЕЭС» договоров оказания услуг;</a:t>
            </a:r>
          </a:p>
          <a:p>
            <a:pPr marL="450850" indent="-177800">
              <a:buFont typeface="Wingdings" pitchFamily="2" charset="2"/>
              <a:buChar char="§"/>
            </a:pPr>
            <a:r>
              <a:rPr lang="ru-RU" sz="1400" dirty="0" smtClean="0">
                <a:latin typeface="Franklin Gothic Book" charset="0"/>
                <a:cs typeface="Franklin Gothic Book" charset="0"/>
              </a:rPr>
              <a:t>графиков ликвидации договоров «последней мили», предложенных субъектами РФ;</a:t>
            </a:r>
          </a:p>
          <a:p>
            <a:pPr marL="450850" indent="-177800">
              <a:buFont typeface="Wingdings" pitchFamily="2" charset="2"/>
              <a:buChar char="§"/>
            </a:pPr>
            <a:r>
              <a:rPr lang="ru-RU" sz="1400" dirty="0" smtClean="0">
                <a:latin typeface="Franklin Gothic Book" charset="0"/>
                <a:cs typeface="Franklin Gothic Book" charset="0"/>
              </a:rPr>
              <a:t>требований Правил (отказ в аренде объектов ЕНЭС </a:t>
            </a:r>
            <a:r>
              <a:rPr lang="en-US" sz="1400" dirty="0" smtClean="0">
                <a:latin typeface="Franklin Gothic Book" charset="0"/>
                <a:cs typeface="Franklin Gothic Book" charset="0"/>
              </a:rPr>
              <a:t>/</a:t>
            </a:r>
            <a:r>
              <a:rPr lang="ru-RU" sz="1400" dirty="0" smtClean="0">
                <a:latin typeface="Franklin Gothic Book" charset="0"/>
                <a:cs typeface="Franklin Gothic Book" charset="0"/>
              </a:rPr>
              <a:t>заключении договоров «последней мили»</a:t>
            </a:r>
            <a:r>
              <a:rPr lang="en-US" sz="1400" dirty="0" smtClean="0">
                <a:latin typeface="Franklin Gothic Book" charset="0"/>
                <a:cs typeface="Franklin Gothic Book" charset="0"/>
              </a:rPr>
              <a:t>/</a:t>
            </a:r>
            <a:r>
              <a:rPr lang="ru-RU" sz="1400" dirty="0" smtClean="0">
                <a:latin typeface="Franklin Gothic Book" charset="0"/>
                <a:cs typeface="Franklin Gothic Book" charset="0"/>
              </a:rPr>
              <a:t> при отсутствии расторжения «прямых» договоров).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5068" y="3416035"/>
            <a:ext cx="8709551" cy="977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Крупные потребители, имевшие в 2009–2011 годах прямые договоры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с ОАО «ФСК ЕЭС», не заключают на 2012 год договоры с региональными сетевыми организациями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5068" y="4614253"/>
            <a:ext cx="870955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/>
                <a:cs typeface="Arial"/>
              </a:rPr>
              <a:t>ПРЕДЛОЖЕНИЯ МИНЭНЕРГО РОССИИ:</a:t>
            </a:r>
          </a:p>
          <a:p>
            <a:pPr indent="27305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Поддержать инициативу Минэкономразвития России о введении социальной нормы потребления электрической энергии (мощности) для населения.</a:t>
            </a:r>
          </a:p>
          <a:p>
            <a:pPr indent="27305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Обеспечить темп роста тарифов для населения с 2013 года не ниже темпа роста для прочих потребителей.</a:t>
            </a:r>
          </a:p>
          <a:p>
            <a:pPr indent="27305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Внести изменение в схему тарифообразования сетевых организаций в части включения потребителей услуг ОАО «ФСК ЕЭС» в состав плательщиков регионального перекрестного субсидирования, что позволит равномерно распределить нагрузку на всех потребителей</a:t>
            </a:r>
          </a:p>
        </p:txBody>
      </p:sp>
      <p:sp>
        <p:nvSpPr>
          <p:cNvPr id="7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8" y="1405718"/>
            <a:ext cx="9001156" cy="529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Планирование перспективного развития электроэнергетики Российской Федерации в соответствии с постановлением Правительства Российской Федерации от 17.10.2009 № 823 осуществляется в рамках разработки схем и программ перспективного развития электроэнергетики, к которым относятся:</a:t>
            </a:r>
          </a:p>
          <a:p>
            <a:pPr indent="265113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400" b="1" dirty="0" smtClean="0">
                <a:latin typeface="+mn-lt"/>
                <a:cs typeface="Arial" pitchFamily="34" charset="0"/>
              </a:rPr>
              <a:t>Генеральная схема размещения объектов электроэнергетики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Горизонт планирования – 15 лет.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Периодичность разработки – 1 раз в 3 года.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Генеральная схема размещения объектов электроэнергетики до 2030 года была одобрена 03.06.2010 на заседании Правительства Российской Федерации (проект распоряжения Правительства Российской Федерации об утверждении Генеральной схемы в настоящее время проходит согласование в установленном порядке).</a:t>
            </a:r>
          </a:p>
          <a:p>
            <a:pPr indent="265113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ru-RU" sz="1400" b="1" dirty="0" smtClean="0">
                <a:latin typeface="+mn-lt"/>
                <a:cs typeface="Arial" pitchFamily="34" charset="0"/>
              </a:rPr>
              <a:t>Схема и программа развития ЕЭС России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Горизонт планирования – 7 лет. 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Периодичность разработки – ежегодно.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Схема и программа развития Единой энергетической системы России на 2011</a:t>
            </a:r>
            <a:r>
              <a:rPr lang="ru-RU" sz="1400" dirty="0" smtClean="0">
                <a:solidFill>
                  <a:srgbClr val="192B55"/>
                </a:solidFill>
                <a:latin typeface="Times New Roman"/>
                <a:cs typeface="Times New Roman"/>
              </a:rPr>
              <a:t>–</a:t>
            </a: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2017 годы утверждена приказом Минэнерго России от 29.08.2011 № 380.</a:t>
            </a:r>
          </a:p>
          <a:p>
            <a:pPr indent="265113" algn="just"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ru-RU" sz="1400" b="1" dirty="0" smtClean="0">
                <a:latin typeface="+mn-lt"/>
                <a:cs typeface="Arial" pitchFamily="34" charset="0"/>
              </a:rPr>
              <a:t>Схемы и программы развития электроэнергетики субъектов Российской Федерации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Горизонт планирования – 5 лет. 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Периодичность разработки – ежегодно.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Разрабатываются и утверждаются  органами исполнительной власти субъектов Российской Федерации.</a:t>
            </a:r>
          </a:p>
          <a:p>
            <a:pPr indent="536575" algn="just"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В 2011 году в Минэнерго России поступила информация о разработанных схемах и программах развития электроэнергетики в 69 субъектах Российской Федерации.</a:t>
            </a:r>
          </a:p>
        </p:txBody>
      </p:sp>
      <p:sp>
        <p:nvSpPr>
          <p:cNvPr id="4" name="Прямоугольник 166"/>
          <p:cNvSpPr>
            <a:spLocks noChangeArrowheads="1"/>
          </p:cNvSpPr>
          <p:nvPr/>
        </p:nvSpPr>
        <p:spPr bwMode="auto">
          <a:xfrm>
            <a:off x="1639342" y="51390"/>
            <a:ext cx="70474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Нормативное правовое обеспечение планирования перспективного развития электроэнергетики Российской Федерации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310594" y="6354763"/>
            <a:ext cx="762000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Demi" pitchFamily="34" charset="0"/>
            </a:endParaRPr>
          </a:p>
        </p:txBody>
      </p:sp>
      <p:sp>
        <p:nvSpPr>
          <p:cNvPr id="7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64268" y="10633"/>
            <a:ext cx="7318225" cy="1189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Franklin Gothic Demi" pitchFamily="34" charset="0"/>
                <a:cs typeface="FranklinGothicDemiITC"/>
              </a:rPr>
              <a:t>Схемы и программы развития электроэнергетики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ranklin Gothic Demi" pitchFamily="34" charset="0"/>
                <a:cs typeface="FranklinGothicDemiITC"/>
              </a:rPr>
              <a:t>субъектов Российской Федерации</a:t>
            </a:r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170550" y="1919825"/>
            <a:ext cx="8770513" cy="1812861"/>
          </a:xfrm>
          <a:prstGeom prst="rect">
            <a:avLst/>
          </a:prstGeom>
          <a:noFill/>
          <a:ln/>
        </p:spPr>
        <p:txBody>
          <a:bodyPr vert="horz" lIns="91440" tIns="10800" rIns="1800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192B55"/>
                </a:solidFill>
                <a:cs typeface="Arial" pitchFamily="34" charset="0"/>
              </a:rPr>
              <a:t>Схемы и программы развития электроэнергетики субъектов Российской Федерации:</a:t>
            </a:r>
            <a:endParaRPr lang="en-US" sz="1400" dirty="0" smtClean="0">
              <a:solidFill>
                <a:srgbClr val="192B55"/>
              </a:solidFill>
              <a:cs typeface="Arial" pitchFamily="34" charset="0"/>
            </a:endParaRPr>
          </a:p>
          <a:p>
            <a:pPr marL="446088" lvl="1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92B55"/>
                </a:solidFill>
                <a:latin typeface="Franklin Gothic Book" pitchFamily="34" charset="0"/>
                <a:cs typeface="FranklinGothicBookITC"/>
              </a:rPr>
              <a:t>разрабатываются и утверждаются уполномоченными органами исполнительной власти субъектов Российской Федерации с нарушением сроков;</a:t>
            </a:r>
          </a:p>
          <a:p>
            <a:pPr marL="446088" lvl="1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92B55"/>
                </a:solidFill>
                <a:latin typeface="Franklin Gothic Book" pitchFamily="34" charset="0"/>
                <a:cs typeface="FranklinGothicBookITC"/>
              </a:rPr>
              <a:t>имеют низкое качество исполнения:</a:t>
            </a:r>
          </a:p>
          <a:p>
            <a:pPr marL="893763" lvl="2" indent="-180975">
              <a:lnSpc>
                <a:spcPct val="150000"/>
              </a:lnSpc>
              <a:spcBef>
                <a:spcPts val="0"/>
              </a:spcBef>
              <a:buSzPct val="90000"/>
              <a:buFont typeface="Courier New" pitchFamily="49" charset="0"/>
              <a:buChar char="—"/>
            </a:pPr>
            <a:r>
              <a:rPr lang="ru-RU" sz="1100" dirty="0" smtClean="0">
                <a:solidFill>
                  <a:srgbClr val="192B55"/>
                </a:solidFill>
                <a:latin typeface="Franklin Gothic Book" pitchFamily="34" charset="0"/>
                <a:cs typeface="FranklinGothicBookITC"/>
              </a:rPr>
              <a:t>объекты включены без проработки обоснований и проведения расчетов электроэнергетических режимов;</a:t>
            </a:r>
          </a:p>
          <a:p>
            <a:pPr marL="893763" lvl="2" indent="-180975">
              <a:lnSpc>
                <a:spcPct val="150000"/>
              </a:lnSpc>
              <a:spcBef>
                <a:spcPts val="0"/>
              </a:spcBef>
              <a:buSzPct val="90000"/>
              <a:buFont typeface="Courier New" pitchFamily="49" charset="0"/>
              <a:buChar char="—"/>
            </a:pPr>
            <a:r>
              <a:rPr lang="ru-RU" sz="1100" dirty="0" smtClean="0">
                <a:solidFill>
                  <a:srgbClr val="192B55"/>
                </a:solidFill>
                <a:latin typeface="Franklin Gothic Book" pitchFamily="34" charset="0"/>
                <a:cs typeface="FranklinGothicBookITC"/>
              </a:rPr>
              <a:t>к разработке не привлекаются специализированные организации;</a:t>
            </a:r>
          </a:p>
          <a:p>
            <a:pPr marL="893763" lvl="2" indent="-180975">
              <a:lnSpc>
                <a:spcPct val="150000"/>
              </a:lnSpc>
              <a:spcBef>
                <a:spcPts val="0"/>
              </a:spcBef>
              <a:buSzPct val="90000"/>
              <a:buFont typeface="Courier New" pitchFamily="49" charset="0"/>
              <a:buChar char="—"/>
            </a:pPr>
            <a:r>
              <a:rPr lang="ru-RU" sz="1100" dirty="0" smtClean="0">
                <a:solidFill>
                  <a:srgbClr val="192B55"/>
                </a:solidFill>
                <a:latin typeface="Franklin Gothic Book" pitchFamily="34" charset="0"/>
                <a:cs typeface="FranklinGothicBookITC"/>
              </a:rPr>
              <a:t>используются неподтвержденные исходные данные (учет нагрузки потребителей при отсутствии поданных заявок).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41288" y="3711420"/>
            <a:ext cx="8653266" cy="32394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54000" tIns="10800" rIns="0">
            <a:spAutoFit/>
          </a:bodyPr>
          <a:lstStyle/>
          <a:p>
            <a:pPr indent="265113" algn="just">
              <a:lnSpc>
                <a:spcPct val="120000"/>
              </a:lnSpc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По оценке Минэнерго России в 2011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году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выполнены на высоком уровне проработки Схемы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и программы развития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электроэнергетики Республики Башкортостан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Республики Дагестан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Республики Карелия, Республики Калмыкия, Республики Хакасия, Пермского края, Новосибирской, Калининградской, Томской, Магаданской областей.</a:t>
            </a:r>
          </a:p>
          <a:p>
            <a:pPr indent="265113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Инвестиционные программы территориальных сетевых организаций зачастую утверждаются органами исполнительной власти субъектов Российской Федерации без согласования с соответствующими региональными диспетчерскими управлениями ОАО «СО ЕЭС».</a:t>
            </a:r>
          </a:p>
          <a:p>
            <a:pPr algn="just">
              <a:lnSpc>
                <a:spcPct val="120000"/>
              </a:lnSpc>
            </a:pPr>
            <a:endParaRPr lang="en-US" sz="1000" dirty="0">
              <a:solidFill>
                <a:srgbClr val="19194D"/>
              </a:solidFill>
              <a:latin typeface="Franklin Gothic Boo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400" b="1" dirty="0" smtClean="0">
                <a:solidFill>
                  <a:srgbClr val="800000"/>
                </a:solidFill>
                <a:latin typeface="Franklin Gothic Book" pitchFamily="34" charset="0"/>
              </a:rPr>
              <a:t>Минэнерго России подготовлен проект изменений в постановление Правительства Российской Федерации и № 977 в части установления необходимого условия для принятия региональным органом исполнительной власти решения об утверждении инвестиционной программы ТСО наличие утвержденной в установленном порядке Схемы и программы развития региона</a:t>
            </a:r>
            <a:endParaRPr lang="ru-RU" sz="1300" dirty="0">
              <a:solidFill>
                <a:srgbClr val="800000"/>
              </a:solidFill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183" y="1299767"/>
            <a:ext cx="8796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CC0000"/>
              </a:buClr>
              <a:buFont typeface="Arial" charset="0"/>
              <a:buNone/>
            </a:pPr>
            <a:r>
              <a:rPr lang="ru-RU" sz="1800" dirty="0" smtClean="0">
                <a:latin typeface="Franklin Gothic Demi" pitchFamily="34" charset="0"/>
                <a:cs typeface="FranklinGothicDemiITC"/>
              </a:rPr>
              <a:t>Итоги разработки схем и программ развития электроэнергетики субъектов Российской Федерации в 2011 году</a:t>
            </a:r>
            <a:endParaRPr lang="en-US" sz="1800" dirty="0" smtClean="0">
              <a:latin typeface="Franklin Gothic Demi" pitchFamily="34" charset="0"/>
              <a:cs typeface="FranklinGothicDemiITC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193183" y="5684418"/>
            <a:ext cx="8776998" cy="1588"/>
          </a:xfrm>
          <a:prstGeom prst="line">
            <a:avLst/>
          </a:prstGeom>
          <a:noFill/>
          <a:ln w="9525">
            <a:solidFill>
              <a:srgbClr val="10253F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</p:spTree>
    <p:extLst>
      <p:ext uri="{BB962C8B-B14F-4D97-AF65-F5344CB8AC3E}">
        <p14:creationId xmlns="" xmlns:p14="http://schemas.microsoft.com/office/powerpoint/2010/main" val="183684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456" y="3017363"/>
            <a:ext cx="867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/>
            <a:r>
              <a:rPr lang="ru-RU" sz="1600" dirty="0" smtClean="0">
                <a:latin typeface="FranklinGothicBookITC"/>
                <a:cs typeface="FranklinGothicBookITC"/>
              </a:rPr>
              <a:t>Нижеперечисленные субъекты Российской Федерации </a:t>
            </a:r>
            <a:r>
              <a:rPr lang="ru-RU" sz="1600" b="1" dirty="0" smtClean="0">
                <a:solidFill>
                  <a:srgbClr val="FF0000"/>
                </a:solidFill>
                <a:latin typeface="FranklinGothicBookITC"/>
                <a:cs typeface="FranklinGothicBookITC"/>
              </a:rPr>
              <a:t>не представили </a:t>
            </a:r>
            <a:r>
              <a:rPr lang="ru-RU" sz="1600" dirty="0" smtClean="0">
                <a:latin typeface="FranklinGothicBookITC"/>
                <a:cs typeface="FranklinGothicBookITC"/>
              </a:rPr>
              <a:t>в Минэнерго России информацию о состоянии разработки схем и программ развития электроэнергетики региона за 2011 год: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93061" y="3832916"/>
            <a:ext cx="8865495" cy="2801809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84163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Белгородская область</a:t>
            </a:r>
          </a:p>
          <a:p>
            <a:pPr indent="284163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Брянская область</a:t>
            </a:r>
          </a:p>
          <a:p>
            <a:pPr indent="284163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г. Москва</a:t>
            </a:r>
          </a:p>
          <a:p>
            <a:pPr indent="284163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Тамбовская область</a:t>
            </a:r>
          </a:p>
          <a:p>
            <a:pPr indent="284163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Республика Ингушетия</a:t>
            </a:r>
          </a:p>
          <a:p>
            <a:pPr indent="284163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Карачаево-Черкесская Республика</a:t>
            </a:r>
          </a:p>
          <a:p>
            <a:pPr indent="444500">
              <a:buFont typeface="+mj-lt"/>
              <a:buAutoNum type="arabicPeriod"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cs typeface="FranklinGothicBookITC"/>
            </a:endParaRPr>
          </a:p>
          <a:p>
            <a:pPr indent="444500">
              <a:buFont typeface="+mj-lt"/>
              <a:buAutoNum type="arabicPeriod"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cs typeface="FranklinGothicBookITC"/>
            </a:endParaRPr>
          </a:p>
          <a:p>
            <a:pPr marL="361950" indent="446088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Республика Северная Осетия – Алания</a:t>
            </a:r>
          </a:p>
          <a:p>
            <a:pPr marL="361950" indent="446088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Свердловская область</a:t>
            </a:r>
          </a:p>
          <a:p>
            <a:pPr marL="361950" indent="446088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Иркутская область</a:t>
            </a:r>
          </a:p>
          <a:p>
            <a:pPr marL="361950" indent="446088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Камчатский край</a:t>
            </a:r>
          </a:p>
          <a:p>
            <a:pPr marL="361950" indent="446088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Приморский край</a:t>
            </a:r>
          </a:p>
          <a:p>
            <a:pPr marL="361950" indent="446088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Сахалинская область</a:t>
            </a:r>
          </a:p>
          <a:p>
            <a:pPr marL="361950" indent="446088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cs typeface="FranklinGothicBookITC"/>
              </a:rPr>
              <a:t>Еврейская автономная область</a:t>
            </a: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64268" y="10633"/>
            <a:ext cx="7318225" cy="1189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Franklin Gothic Demi" pitchFamily="34" charset="0"/>
                <a:cs typeface="FranklinGothicDemiITC"/>
              </a:rPr>
              <a:t>Схемы и программы развития электроэнергетики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ranklin Gothic Demi" pitchFamily="34" charset="0"/>
                <a:cs typeface="FranklinGothicDemiITC"/>
              </a:rPr>
              <a:t>субъектов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7664"/>
            <a:ext cx="9144000" cy="1517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В соответствии с решением, принятым на Всероссийском совещании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13 июля 2011 г. органам исполнительной власти субъектов Российской Федерации поручено направить в Минэнерго России информацию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charset="0"/>
                <a:cs typeface="Franklin Gothic Book" charset="0"/>
              </a:rPr>
              <a:t>о состоянии разработки схем и программ развития электроэнергетики регионов</a:t>
            </a:r>
          </a:p>
        </p:txBody>
      </p:sp>
    </p:spTree>
    <p:extLst>
      <p:ext uri="{BB962C8B-B14F-4D97-AF65-F5344CB8AC3E}">
        <p14:creationId xmlns="" xmlns:p14="http://schemas.microsoft.com/office/powerpoint/2010/main" val="76987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197" y="104509"/>
            <a:ext cx="6676786" cy="1132485"/>
          </a:xfrm>
        </p:spPr>
        <p:txBody>
          <a:bodyPr/>
          <a:lstStyle/>
          <a:p>
            <a:r>
              <a:rPr lang="ru-RU" dirty="0" smtClean="0"/>
              <a:t>Комплексная программа развития электроэнергетики регионов </a:t>
            </a:r>
            <a:br>
              <a:rPr lang="ru-RU" dirty="0" smtClean="0"/>
            </a:br>
            <a:r>
              <a:rPr lang="ru-RU" dirty="0" smtClean="0"/>
              <a:t>Дальневосточного федерального округа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411" y="1550666"/>
            <a:ext cx="8666018" cy="4605585"/>
          </a:xfrm>
        </p:spPr>
        <p:txBody>
          <a:bodyPr/>
          <a:lstStyle/>
          <a:p>
            <a:pPr marL="0" indent="36195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В соответствии с поручением Правительства Российской Федерации Минэнерго России поручено организовать разработку и утвердить Комплексную программу развития электроэнергетики Дальневосточного федерального округа до 2020 года, включая Программу развития локальной генерации с обеспечением местными топливными ресурсами Дальнего Востока и Байкальского региона (далее – Локальная программа), </a:t>
            </a:r>
          </a:p>
          <a:p>
            <a:pPr marL="0" indent="361950">
              <a:spcBef>
                <a:spcPct val="0"/>
              </a:spcBef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marL="0" indent="36195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Локальная программа разработана в соответствии с пунктом 48 Плана мероприятий по реализации Стратегии социально-экономического развития Дальнего Востока и Байкальского региона на период до 2025 года, утвержденного распоряжением Правительства Российской Федерации от 31.03.2011 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№ 553-р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indent="273050">
              <a:spcBef>
                <a:spcPct val="0"/>
              </a:spcBef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Комплексная программа согласована с регионами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и федеральными органами исполнительной власти,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находится в стадии утверждения</a:t>
            </a:r>
            <a:endParaRPr lang="ru-RU" dirty="0"/>
          </a:p>
        </p:txBody>
      </p:sp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82001" y="808080"/>
            <a:ext cx="761999" cy="503345"/>
          </a:xfrm>
          <a:prstGeom prst="rect">
            <a:avLst/>
          </a:prstGeom>
        </p:spPr>
        <p:txBody>
          <a:bodyPr anchor="b"/>
          <a:lstStyle/>
          <a:p>
            <a:pPr algn="r"/>
            <a:fld id="{E0B9FAB5-D5CB-7649-AB4D-E71835F2DC17}" type="slidenum">
              <a:rPr lang="ru-RU" sz="1600" smtClean="0">
                <a:solidFill>
                  <a:schemeClr val="bg1"/>
                </a:solidFill>
                <a:latin typeface="Franklin Gothic Demi" pitchFamily="34" charset="0"/>
              </a:rPr>
              <a:pPr algn="r"/>
              <a:t>25</a:t>
            </a:fld>
            <a:endParaRPr lang="ru-RU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1491" y="159495"/>
            <a:ext cx="7921256" cy="808080"/>
          </a:xfrm>
        </p:spPr>
        <p:txBody>
          <a:bodyPr anchor="ctr"/>
          <a:lstStyle/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ru-RU" kern="0" dirty="0" smtClean="0">
                <a:solidFill>
                  <a:schemeClr val="bg1"/>
                </a:solidFill>
              </a:rPr>
              <a:t>Состояние с разработкой нормативных </a:t>
            </a:r>
            <a:br>
              <a:rPr lang="ru-RU" kern="0" dirty="0" smtClean="0">
                <a:solidFill>
                  <a:schemeClr val="bg1"/>
                </a:solidFill>
              </a:rPr>
            </a:br>
            <a:r>
              <a:rPr lang="ru-RU" kern="0" dirty="0" smtClean="0">
                <a:solidFill>
                  <a:schemeClr val="bg1"/>
                </a:solidFill>
              </a:rPr>
              <a:t>правовых актов по Закону о теплоснабжении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311425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1588">
              <a:defRPr/>
            </a:pPr>
            <a:r>
              <a:rPr lang="ru-RU" sz="1400" dirty="0" smtClean="0"/>
              <a:t>План первоочередных мероприятий по реализации положений Федерального закона «О теплоснабжении» утвержден распоряжением Правительства РФ № 2485-р 30 декабря </a:t>
            </a:r>
            <a:r>
              <a:rPr lang="ru-RU" sz="1400" dirty="0"/>
              <a:t>2010 г.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2405153"/>
            <a:ext cx="9144000" cy="275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Постановлением  Правительства РФ от 21.10.2011 № 853 утверждено распределение полномочий между федеральными органами в сфере теплоснабжения. </a:t>
            </a:r>
          </a:p>
          <a:p>
            <a:pPr algn="just"/>
            <a:endParaRPr lang="ru-RU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/>
              <a:t>Постановлением  Правительства  РФ от 22.02.2012 №154 утверждены Требования к схемам теплоснабжения и порядку их разработки и утверждения. Постановлением предусмотрена разработка Методических рекомендаций по разработке схем теплоснабжения городов.</a:t>
            </a:r>
          </a:p>
          <a:p>
            <a:endParaRPr lang="ru-RU" sz="1400" dirty="0" smtClean="0"/>
          </a:p>
          <a:p>
            <a:pPr algn="just"/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Franklin Gothic Demi" pitchFamily="34" charset="0"/>
              </a:rPr>
              <a:t>Разработаны, внесены в Правительство Российской Федерации и находятся в стадии утверждения следующие проекты постановлений: </a:t>
            </a:r>
            <a:endParaRPr lang="ru-RU" sz="800" dirty="0" smtClean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951" y="1807493"/>
            <a:ext cx="8468099" cy="56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1588"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Утвержденный план предусматривает разработку и внесение</a:t>
            </a:r>
          </a:p>
          <a:p>
            <a:pPr marL="0" lvl="1" indent="-1588"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Правительство Российской Федерации  31 нормативного правового акта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950" y="2916863"/>
            <a:ext cx="8468100" cy="56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 полномочиям Минэнерго России отнесено утверждение схем теплоснабжения городов с населением 500 тыс. чел. и более, включая города федерального значения Москву и Санкт-Петербург.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7950" y="4277887"/>
            <a:ext cx="8455181" cy="294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Методические рекомендации утверждаются приказом Минэнерго России в 6-ти месячный срок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8862" y="5099378"/>
          <a:ext cx="864427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270"/>
              </a:tblGrid>
              <a:tr h="217173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«Об утверждении Правил организации теплоснабжения»;</a:t>
                      </a: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932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«Основы ценообразовании в сфере теплоснабжения»  (пункты  7,8, 9, 15, 31 Плана);</a:t>
                      </a:r>
                      <a:endParaRPr lang="ru-RU" sz="1200" b="0" kern="1200" dirty="0" smtClean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45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«О правилах согласования и утверждения инвестиционных программ организаций, осуществляющих регулируемые виды деятельности в сфере теплоснабжения»;</a:t>
                      </a:r>
                      <a:endParaRPr lang="ru-RU" sz="1200" b="0" kern="1200" dirty="0" smtClean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180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«О правилах подключения к системам теплоснабжения и о внесении изменений в отдельные акты Правительства Российской Федерации»;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161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«Об утверждении Правил вывода в ремонт и из эксплуатации источников тепловой энергии, тепловых сетей»</a:t>
                      </a:r>
                      <a:endParaRPr lang="ru-RU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8558" y="0"/>
            <a:ext cx="7598130" cy="1143000"/>
          </a:xfrm>
        </p:spPr>
        <p:txBody>
          <a:bodyPr anchor="ctr"/>
          <a:lstStyle/>
          <a:p>
            <a:r>
              <a:rPr lang="ru-RU" dirty="0" smtClean="0"/>
              <a:t>Обеспечение эффективного управления</a:t>
            </a:r>
            <a:br>
              <a:rPr lang="ru-RU" dirty="0" smtClean="0"/>
            </a:br>
            <a:r>
              <a:rPr lang="ru-RU" dirty="0" smtClean="0"/>
              <a:t>системами теплоснабжения</a:t>
            </a:r>
            <a:endParaRPr lang="ru-RU" b="1" dirty="0">
              <a:latin typeface="Arial"/>
              <a:cs typeface="Arial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23825" y="1311426"/>
          <a:ext cx="8889646" cy="540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82001" y="808080"/>
            <a:ext cx="761999" cy="503345"/>
          </a:xfrm>
          <a:prstGeom prst="rect">
            <a:avLst/>
          </a:prstGeom>
        </p:spPr>
        <p:txBody>
          <a:bodyPr anchor="b"/>
          <a:lstStyle/>
          <a:p>
            <a:pPr algn="r"/>
            <a:fld id="{E0B9FAB5-D5CB-7649-AB4D-E71835F2DC17}" type="slidenum">
              <a:rPr lang="ru-RU" sz="1600" smtClean="0">
                <a:solidFill>
                  <a:schemeClr val="bg1"/>
                </a:solidFill>
                <a:latin typeface="Franklin Gothic Demi" pitchFamily="34" charset="0"/>
              </a:rPr>
              <a:pPr algn="r"/>
              <a:t>26</a:t>
            </a:fld>
            <a:endParaRPr lang="ru-RU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9087" y="85063"/>
            <a:ext cx="7814913" cy="988823"/>
          </a:xfrm>
        </p:spPr>
        <p:txBody>
          <a:bodyPr anchor="ctr"/>
          <a:lstStyle/>
          <a:p>
            <a:r>
              <a:rPr lang="ru-RU" sz="2200" dirty="0" smtClean="0"/>
              <a:t>Ключевые принципы организации отношений</a:t>
            </a:r>
            <a:br>
              <a:rPr lang="ru-RU" sz="2200" dirty="0" smtClean="0"/>
            </a:br>
            <a:r>
              <a:rPr lang="ru-RU" sz="2200" dirty="0" smtClean="0"/>
              <a:t>в сфере теплоснабжения, распределение полномочий</a:t>
            </a:r>
            <a:br>
              <a:rPr lang="ru-RU" sz="2200" dirty="0" smtClean="0"/>
            </a:br>
            <a:r>
              <a:rPr lang="ru-RU" sz="2200" dirty="0" smtClean="0"/>
              <a:t>в соответствии с ФЗ «О теплоснабжении»</a:t>
            </a:r>
            <a:endParaRPr lang="ru-RU" sz="2200" b="1" dirty="0">
              <a:latin typeface="Arial"/>
              <a:cs typeface="Arial"/>
            </a:endParaRPr>
          </a:p>
        </p:txBody>
      </p:sp>
      <p:graphicFrame>
        <p:nvGraphicFramePr>
          <p:cNvPr id="4" name="Group 204"/>
          <p:cNvGraphicFramePr>
            <a:graphicFrameLocks noGrp="1"/>
          </p:cNvGraphicFramePr>
          <p:nvPr/>
        </p:nvGraphicFramePr>
        <p:xfrm>
          <a:off x="123291" y="1399652"/>
          <a:ext cx="8866597" cy="5352736"/>
        </p:xfrm>
        <a:graphic>
          <a:graphicData uri="http://schemas.openxmlformats.org/drawingml/2006/table">
            <a:tbl>
              <a:tblPr/>
              <a:tblGrid>
                <a:gridCol w="2392134"/>
                <a:gridCol w="1354447"/>
                <a:gridCol w="2279716"/>
                <a:gridCol w="1525208"/>
                <a:gridCol w="1315092"/>
              </a:tblGrid>
              <a:tr h="71176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Полномочие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Минэнерго России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Российской Федерации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Орган местного самоуправления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Минрегион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2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схемы теплоснабжения, в т.ч. определение единой теплоснабжающей организации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более 500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менее 500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5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инвестиционной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основании СХЕМ теплоснабжения, но могут делегировать органам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3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нормативов  технологических потерь тепловой энергии при передаче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более 500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менее 500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7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нормативов расхода топлива/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запасов топлива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Когенерация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25 МВт и более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Когенерация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менее 25МВт, котельные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8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тарифов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делегировать органам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делегировано субъектом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7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разногласий по схемам теплоснабжения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городов более 500 тыс. чел. в судебном порядке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менее 500 тыс. чел.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82001" y="808080"/>
            <a:ext cx="761999" cy="503345"/>
          </a:xfrm>
          <a:prstGeom prst="rect">
            <a:avLst/>
          </a:prstGeom>
        </p:spPr>
        <p:txBody>
          <a:bodyPr anchor="b"/>
          <a:lstStyle/>
          <a:p>
            <a:pPr algn="r"/>
            <a:fld id="{E0B9FAB5-D5CB-7649-AB4D-E71835F2DC17}" type="slidenum">
              <a:rPr lang="ru-RU" sz="1600" smtClean="0">
                <a:solidFill>
                  <a:schemeClr val="bg1"/>
                </a:solidFill>
                <a:latin typeface="Franklin Gothic Demi" pitchFamily="34" charset="0"/>
              </a:rPr>
              <a:pPr algn="r"/>
              <a:t>27</a:t>
            </a:fld>
            <a:endParaRPr lang="ru-RU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5905" y="212660"/>
            <a:ext cx="6052843" cy="946298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Нормирование запасов,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удельных расходов топлива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потерь тепла в регионах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311424"/>
            <a:ext cx="9143999" cy="54291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192B55"/>
                </a:solidFill>
                <a:latin typeface="Times New Roman" pitchFamily="18" charset="0"/>
                <a:cs typeface="Times New Roman" pitchFamily="18" charset="0"/>
              </a:rPr>
              <a:t>	Во исполнение п. 21 плана первоочередных  мероприятий по реализации положений Федерального закона</a:t>
            </a:r>
          </a:p>
          <a:p>
            <a:r>
              <a:rPr lang="ru-RU" sz="1400" dirty="0" smtClean="0">
                <a:solidFill>
                  <a:srgbClr val="192B55"/>
                </a:solidFill>
                <a:latin typeface="Times New Roman" pitchFamily="18" charset="0"/>
                <a:cs typeface="Times New Roman" pitchFamily="18" charset="0"/>
              </a:rPr>
              <a:t>«О теплоснабжении», утвержденного Распоряжением Правительства Российской Федерации от 30 декабря 2010 г. </a:t>
            </a:r>
          </a:p>
          <a:p>
            <a:r>
              <a:rPr lang="ru-RU" sz="1400" dirty="0" smtClean="0">
                <a:solidFill>
                  <a:srgbClr val="192B55"/>
                </a:solidFill>
                <a:latin typeface="Times New Roman" pitchFamily="18" charset="0"/>
                <a:cs typeface="Times New Roman" pitchFamily="18" charset="0"/>
              </a:rPr>
              <a:t>№ 2485-р:</a:t>
            </a:r>
          </a:p>
          <a:p>
            <a:r>
              <a:rPr lang="ru-RU" sz="1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Минэнерго России необходимо разработать и  утвердить ведомственный правовой акт «О порядке определения нормативов технологических потерь при передаче тепловой энергии, теплоносителя, нормативов удельного расхода топлива при производстве тепловой энергии, нормативов запасов топлива на источниках тепловой энергии».</a:t>
            </a:r>
          </a:p>
          <a:p>
            <a:r>
              <a:rPr lang="ru-RU" sz="1400" i="1" dirty="0" smtClean="0">
                <a:solidFill>
                  <a:srgbClr val="192B55"/>
                </a:solidFill>
                <a:latin typeface="Times New Roman" pitchFamily="18" charset="0"/>
                <a:cs typeface="Times New Roman" pitchFamily="18" charset="0"/>
              </a:rPr>
              <a:t>	Документ находится в стадии согласования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настоящий момент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руководящими документами являются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277813" algn="just">
              <a:lnSpc>
                <a:spcPct val="90000"/>
              </a:lnSpc>
              <a:spcBef>
                <a:spcPct val="20000"/>
              </a:spcBef>
              <a:buClr>
                <a:srgbClr val="192B55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2A2664"/>
                </a:solidFill>
                <a:latin typeface="Times New Roman" pitchFamily="18" charset="0"/>
                <a:cs typeface="Times New Roman" pitchFamily="18" charset="0"/>
              </a:rPr>
              <a:t>Инструкция по организации в Минэнерго России работы по расчету и обоснованию нормативов удельного расхода топлива на отпущенную электрическую и тепловую энергию от тепловых электрических станций и котельных, утвержденная приказом Минэнерго России от 30.12.2008 г. № 323.</a:t>
            </a:r>
          </a:p>
          <a:p>
            <a:pPr marL="265113" indent="277813" algn="just">
              <a:lnSpc>
                <a:spcPct val="90000"/>
              </a:lnSpc>
              <a:spcBef>
                <a:spcPts val="600"/>
              </a:spcBef>
              <a:buClr>
                <a:srgbClr val="192B55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2A2664"/>
                </a:solidFill>
                <a:latin typeface="Times New Roman" pitchFamily="18" charset="0"/>
                <a:cs typeface="Times New Roman" pitchFamily="18" charset="0"/>
              </a:rPr>
              <a:t>Инструкция по организации в Минэнерго России работы по расчету и обоснованию нормативов технологических потерь при передаче тепловой энергии, утвержденная приказом Минэнерго России от 30.12.2008 г. № 325.</a:t>
            </a:r>
          </a:p>
          <a:p>
            <a:pPr marL="265113" indent="277813" algn="just">
              <a:lnSpc>
                <a:spcPct val="90000"/>
              </a:lnSpc>
              <a:spcBef>
                <a:spcPts val="600"/>
              </a:spcBef>
              <a:buClr>
                <a:srgbClr val="192B55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2A2664"/>
                </a:solidFill>
                <a:latin typeface="Times New Roman" pitchFamily="18" charset="0"/>
                <a:cs typeface="Times New Roman" pitchFamily="18" charset="0"/>
              </a:rPr>
              <a:t>Инструкция об организации в МЭ РФ работы по расчёту и обоснованию нормативов создания запасов топлива на тепловых электростанциях и котельных,</a:t>
            </a:r>
            <a:r>
              <a:rPr lang="en-US" sz="1400" dirty="0" smtClean="0">
                <a:solidFill>
                  <a:srgbClr val="2A26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2A2664"/>
                </a:solidFill>
                <a:latin typeface="Times New Roman" pitchFamily="18" charset="0"/>
                <a:cs typeface="Times New Roman" pitchFamily="18" charset="0"/>
              </a:rPr>
              <a:t>утвержденная приказом </a:t>
            </a:r>
            <a:r>
              <a:rPr lang="ru-RU" sz="1400" dirty="0" err="1" smtClean="0">
                <a:solidFill>
                  <a:srgbClr val="2A2664"/>
                </a:solidFill>
                <a:latin typeface="Times New Roman" pitchFamily="18" charset="0"/>
                <a:cs typeface="Times New Roman" pitchFamily="18" charset="0"/>
              </a:rPr>
              <a:t>МЭ</a:t>
            </a:r>
            <a:r>
              <a:rPr lang="ru-RU" sz="1400" dirty="0" smtClean="0">
                <a:solidFill>
                  <a:srgbClr val="2A2664"/>
                </a:solidFill>
                <a:latin typeface="Times New Roman" pitchFamily="18" charset="0"/>
                <a:cs typeface="Times New Roman" pitchFamily="18" charset="0"/>
              </a:rPr>
              <a:t> РФ от 04.09.2008 г. № 66.</a:t>
            </a:r>
          </a:p>
          <a:p>
            <a:pPr marL="266700" indent="-2667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РЯДЕ СУБЪЕКТОВ ФЕДЕРАЦИИ НОРМИРОВАНИЕ ПОТЕРЬ ТЕПЛОВОЙ ЭНЕРГИИ, УДЕЛЬНЫХ РАСХОДОВ, ЗАПАСОВ ТОПЛИВА НЕ ПРОВОДИТСЯ!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ФОРМИРУЕТ  ДОПОЛНИТЕЛЬНЫЕ РИСКИ ПРИ ПРОХОЖДЕНИЯ ОТОПИТЕЛЬНОГО ПЕРИОДА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ДЕЛАЕТ НЕВОЗМОЖНЫМ РАЗРАБОТКУ СХЕМ ТЕПЛОСНАБЖЕНИЯ!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82001" y="808080"/>
            <a:ext cx="761999" cy="503345"/>
          </a:xfrm>
          <a:prstGeom prst="rect">
            <a:avLst/>
          </a:prstGeom>
        </p:spPr>
        <p:txBody>
          <a:bodyPr anchor="b"/>
          <a:lstStyle/>
          <a:p>
            <a:pPr algn="r"/>
            <a:fld id="{E0B9FAB5-D5CB-7649-AB4D-E71835F2DC17}" type="slidenum">
              <a:rPr lang="ru-RU" sz="1600" smtClean="0">
                <a:solidFill>
                  <a:schemeClr val="bg1"/>
                </a:solidFill>
                <a:latin typeface="Franklin Gothic Demi" pitchFamily="34" charset="0"/>
              </a:rPr>
              <a:pPr algn="r"/>
              <a:t>28</a:t>
            </a:fld>
            <a:endParaRPr lang="ru-RU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Диаграмма 167"/>
          <p:cNvGraphicFramePr/>
          <p:nvPr/>
        </p:nvGraphicFramePr>
        <p:xfrm>
          <a:off x="0" y="1458516"/>
          <a:ext cx="9072593" cy="226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92250" y="4144964"/>
            <a:ext cx="6641816" cy="2627312"/>
            <a:chOff x="244" y="851"/>
            <a:chExt cx="5403" cy="2954"/>
          </a:xfrm>
        </p:grpSpPr>
        <p:sp>
          <p:nvSpPr>
            <p:cNvPr id="132131" name="Freeform 5"/>
            <p:cNvSpPr>
              <a:spLocks noEditPoints="1"/>
            </p:cNvSpPr>
            <p:nvPr/>
          </p:nvSpPr>
          <p:spPr bwMode="auto">
            <a:xfrm>
              <a:off x="3335" y="851"/>
              <a:ext cx="2312" cy="2954"/>
            </a:xfrm>
            <a:custGeom>
              <a:avLst/>
              <a:gdLst>
                <a:gd name="T0" fmla="*/ 23176253 w 1775"/>
                <a:gd name="T1" fmla="*/ 17387554 h 2268"/>
                <a:gd name="T2" fmla="*/ 5786738 w 1775"/>
                <a:gd name="T3" fmla="*/ 24534288 h 2268"/>
                <a:gd name="T4" fmla="*/ 2333708 w 1775"/>
                <a:gd name="T5" fmla="*/ 28075523 h 2268"/>
                <a:gd name="T6" fmla="*/ 7788895 w 1775"/>
                <a:gd name="T7" fmla="*/ 27765473 h 2268"/>
                <a:gd name="T8" fmla="*/ 10810750 w 1775"/>
                <a:gd name="T9" fmla="*/ 25020932 h 2268"/>
                <a:gd name="T10" fmla="*/ 15728687 w 1775"/>
                <a:gd name="T11" fmla="*/ 25647701 h 2268"/>
                <a:gd name="T12" fmla="*/ 15766262 w 1775"/>
                <a:gd name="T13" fmla="*/ 30475316 h 2268"/>
                <a:gd name="T14" fmla="*/ 18019054 w 1775"/>
                <a:gd name="T15" fmla="*/ 25604584 h 2268"/>
                <a:gd name="T16" fmla="*/ 16515022 w 1775"/>
                <a:gd name="T17" fmla="*/ 20891476 h 2268"/>
                <a:gd name="T18" fmla="*/ 14829312 w 1775"/>
                <a:gd name="T19" fmla="*/ 21436981 h 2268"/>
                <a:gd name="T20" fmla="*/ 13715103 w 1775"/>
                <a:gd name="T21" fmla="*/ 20218621 h 2268"/>
                <a:gd name="T22" fmla="*/ 15140702 w 1775"/>
                <a:gd name="T23" fmla="*/ 15744214 h 2268"/>
                <a:gd name="T24" fmla="*/ 16804059 w 1775"/>
                <a:gd name="T25" fmla="*/ 14330671 h 2268"/>
                <a:gd name="T26" fmla="*/ 17029471 w 1775"/>
                <a:gd name="T27" fmla="*/ 11508951 h 2268"/>
                <a:gd name="T28" fmla="*/ 18443763 w 1775"/>
                <a:gd name="T29" fmla="*/ 9863639 h 2268"/>
                <a:gd name="T30" fmla="*/ 19108775 w 1775"/>
                <a:gd name="T31" fmla="*/ 12037764 h 2268"/>
                <a:gd name="T32" fmla="*/ 22543846 w 1775"/>
                <a:gd name="T33" fmla="*/ 16896326 h 2268"/>
                <a:gd name="T34" fmla="*/ 22280192 w 1775"/>
                <a:gd name="T35" fmla="*/ 14222014 h 2268"/>
                <a:gd name="T36" fmla="*/ 20618871 w 1775"/>
                <a:gd name="T37" fmla="*/ 11776634 h 2268"/>
                <a:gd name="T38" fmla="*/ 19962957 w 1775"/>
                <a:gd name="T39" fmla="*/ 9562034 h 2268"/>
                <a:gd name="T40" fmla="*/ 20477406 w 1775"/>
                <a:gd name="T41" fmla="*/ 6070058 h 2268"/>
                <a:gd name="T42" fmla="*/ 19686142 w 1775"/>
                <a:gd name="T43" fmla="*/ 4253634 h 2268"/>
                <a:gd name="T44" fmla="*/ 18547289 w 1775"/>
                <a:gd name="T45" fmla="*/ 3054441 h 2268"/>
                <a:gd name="T46" fmla="*/ 19721289 w 1775"/>
                <a:gd name="T47" fmla="*/ 2005413 h 2268"/>
                <a:gd name="T48" fmla="*/ 19341658 w 1775"/>
                <a:gd name="T49" fmla="*/ 501796 h 2268"/>
                <a:gd name="T50" fmla="*/ 17976445 w 1775"/>
                <a:gd name="T51" fmla="*/ 1420601 h 2268"/>
                <a:gd name="T52" fmla="*/ 14794540 w 1775"/>
                <a:gd name="T53" fmla="*/ 3368860 h 2268"/>
                <a:gd name="T54" fmla="*/ 14297013 w 1775"/>
                <a:gd name="T55" fmla="*/ 5020155 h 2268"/>
                <a:gd name="T56" fmla="*/ 10860965 w 1775"/>
                <a:gd name="T57" fmla="*/ 7516934 h 2268"/>
                <a:gd name="T58" fmla="*/ 8883686 w 1775"/>
                <a:gd name="T59" fmla="*/ 8180849 h 2268"/>
                <a:gd name="T60" fmla="*/ 7856585 w 1775"/>
                <a:gd name="T61" fmla="*/ 9455127 h 2268"/>
                <a:gd name="T62" fmla="*/ 5534082 w 1775"/>
                <a:gd name="T63" fmla="*/ 10377108 h 2268"/>
                <a:gd name="T64" fmla="*/ 3707555 w 1775"/>
                <a:gd name="T65" fmla="*/ 9562034 h 2268"/>
                <a:gd name="T66" fmla="*/ 1264044 w 1775"/>
                <a:gd name="T67" fmla="*/ 10106669 h 2268"/>
                <a:gd name="T68" fmla="*/ 283403 w 1775"/>
                <a:gd name="T69" fmla="*/ 14119577 h 2268"/>
                <a:gd name="T70" fmla="*/ 1163757 w 1775"/>
                <a:gd name="T71" fmla="*/ 18148915 h 2268"/>
                <a:gd name="T72" fmla="*/ 3333081 w 1775"/>
                <a:gd name="T73" fmla="*/ 21557548 h 2268"/>
                <a:gd name="T74" fmla="*/ 5907545 w 1775"/>
                <a:gd name="T75" fmla="*/ 21213967 h 2268"/>
                <a:gd name="T76" fmla="*/ 23144388 w 1775"/>
                <a:gd name="T77" fmla="*/ 11715460 h 2268"/>
                <a:gd name="T78" fmla="*/ 14625242 w 1775"/>
                <a:gd name="T79" fmla="*/ 20949306 h 2268"/>
                <a:gd name="T80" fmla="*/ 7163204 w 1775"/>
                <a:gd name="T81" fmla="*/ 7918324 h 2268"/>
                <a:gd name="T82" fmla="*/ 7528237 w 1775"/>
                <a:gd name="T83" fmla="*/ 7463387 h 2268"/>
                <a:gd name="T84" fmla="*/ 5294311 w 1775"/>
                <a:gd name="T85" fmla="*/ 7108725 h 2268"/>
                <a:gd name="T86" fmla="*/ 5683280 w 1775"/>
                <a:gd name="T87" fmla="*/ 7155291 h 2268"/>
                <a:gd name="T88" fmla="*/ 6773345 w 1775"/>
                <a:gd name="T89" fmla="*/ 6892349 h 2268"/>
                <a:gd name="T90" fmla="*/ 6635230 w 1775"/>
                <a:gd name="T91" fmla="*/ 6485812 h 2268"/>
                <a:gd name="T92" fmla="*/ 6553472 w 1775"/>
                <a:gd name="T93" fmla="*/ 6177153 h 2268"/>
                <a:gd name="T94" fmla="*/ 5636889 w 1775"/>
                <a:gd name="T95" fmla="*/ 6528470 h 2268"/>
                <a:gd name="T96" fmla="*/ 7977497 w 1775"/>
                <a:gd name="T97" fmla="*/ 5626823 h 2268"/>
                <a:gd name="T98" fmla="*/ 6984643 w 1775"/>
                <a:gd name="T99" fmla="*/ 4967760 h 2268"/>
                <a:gd name="T100" fmla="*/ 12421155 w 1775"/>
                <a:gd name="T101" fmla="*/ 6053069 h 2268"/>
                <a:gd name="T102" fmla="*/ 13144999 w 1775"/>
                <a:gd name="T103" fmla="*/ 6327713 h 2268"/>
                <a:gd name="T104" fmla="*/ 14320803 w 1775"/>
                <a:gd name="T105" fmla="*/ 1213056 h 2268"/>
                <a:gd name="T106" fmla="*/ 20748781 w 1775"/>
                <a:gd name="T107" fmla="*/ 26181504 h 2268"/>
                <a:gd name="T108" fmla="*/ 16718301 w 1775"/>
                <a:gd name="T109" fmla="*/ 20156477 h 2268"/>
                <a:gd name="T110" fmla="*/ 18522541 w 1775"/>
                <a:gd name="T111" fmla="*/ 21620192 h 2268"/>
                <a:gd name="T112" fmla="*/ 21143991 w 1775"/>
                <a:gd name="T113" fmla="*/ 25343048 h 2268"/>
                <a:gd name="T114" fmla="*/ 23210952 w 1775"/>
                <a:gd name="T115" fmla="*/ 18817144 h 2268"/>
                <a:gd name="T116" fmla="*/ 23449577 w 1775"/>
                <a:gd name="T117" fmla="*/ 20113423 h 2268"/>
                <a:gd name="T118" fmla="*/ 23734842 w 1775"/>
                <a:gd name="T119" fmla="*/ 20873127 h 2268"/>
                <a:gd name="T120" fmla="*/ 23284165 w 1775"/>
                <a:gd name="T121" fmla="*/ 24857509 h 2268"/>
                <a:gd name="T122" fmla="*/ 22816628 w 1775"/>
                <a:gd name="T123" fmla="*/ 24224363 h 2268"/>
                <a:gd name="T124" fmla="*/ 23549882 w 1775"/>
                <a:gd name="T125" fmla="*/ 22691743 h 2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5"/>
                <a:gd name="T190" fmla="*/ 0 h 2268"/>
                <a:gd name="T191" fmla="*/ 1775 w 1775"/>
                <a:gd name="T192" fmla="*/ 2268 h 2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5" h="2268">
                  <a:moveTo>
                    <a:pt x="1699" y="1281"/>
                  </a:moveTo>
                  <a:lnTo>
                    <a:pt x="1701" y="1290"/>
                  </a:lnTo>
                  <a:lnTo>
                    <a:pt x="1701" y="1293"/>
                  </a:lnTo>
                  <a:lnTo>
                    <a:pt x="1699" y="1293"/>
                  </a:lnTo>
                  <a:lnTo>
                    <a:pt x="1697" y="1293"/>
                  </a:lnTo>
                  <a:lnTo>
                    <a:pt x="1694" y="1294"/>
                  </a:lnTo>
                  <a:lnTo>
                    <a:pt x="1691" y="1297"/>
                  </a:lnTo>
                  <a:lnTo>
                    <a:pt x="1689" y="1298"/>
                  </a:lnTo>
                  <a:lnTo>
                    <a:pt x="1689" y="1303"/>
                  </a:lnTo>
                  <a:lnTo>
                    <a:pt x="1689" y="1304"/>
                  </a:lnTo>
                  <a:lnTo>
                    <a:pt x="1689" y="1305"/>
                  </a:lnTo>
                  <a:lnTo>
                    <a:pt x="1686" y="1304"/>
                  </a:lnTo>
                  <a:lnTo>
                    <a:pt x="1685" y="1303"/>
                  </a:lnTo>
                  <a:lnTo>
                    <a:pt x="1683" y="1303"/>
                  </a:lnTo>
                  <a:lnTo>
                    <a:pt x="1682" y="1303"/>
                  </a:lnTo>
                  <a:lnTo>
                    <a:pt x="1679" y="1303"/>
                  </a:lnTo>
                  <a:lnTo>
                    <a:pt x="1677" y="1304"/>
                  </a:lnTo>
                  <a:lnTo>
                    <a:pt x="1675" y="1305"/>
                  </a:lnTo>
                  <a:lnTo>
                    <a:pt x="1671" y="1309"/>
                  </a:lnTo>
                  <a:lnTo>
                    <a:pt x="1671" y="1314"/>
                  </a:lnTo>
                  <a:lnTo>
                    <a:pt x="1675" y="1319"/>
                  </a:lnTo>
                  <a:lnTo>
                    <a:pt x="1679" y="1319"/>
                  </a:lnTo>
                  <a:lnTo>
                    <a:pt x="1681" y="1317"/>
                  </a:lnTo>
                  <a:lnTo>
                    <a:pt x="1686" y="1314"/>
                  </a:lnTo>
                  <a:lnTo>
                    <a:pt x="1693" y="1312"/>
                  </a:lnTo>
                  <a:lnTo>
                    <a:pt x="1695" y="1320"/>
                  </a:lnTo>
                  <a:lnTo>
                    <a:pt x="1699" y="1328"/>
                  </a:lnTo>
                  <a:lnTo>
                    <a:pt x="1697" y="1332"/>
                  </a:lnTo>
                  <a:lnTo>
                    <a:pt x="1695" y="1337"/>
                  </a:lnTo>
                  <a:lnTo>
                    <a:pt x="1695" y="1338"/>
                  </a:lnTo>
                  <a:lnTo>
                    <a:pt x="1694" y="1341"/>
                  </a:lnTo>
                  <a:lnTo>
                    <a:pt x="1695" y="1344"/>
                  </a:lnTo>
                  <a:lnTo>
                    <a:pt x="1697" y="1346"/>
                  </a:lnTo>
                  <a:lnTo>
                    <a:pt x="1698" y="1349"/>
                  </a:lnTo>
                  <a:lnTo>
                    <a:pt x="1701" y="1352"/>
                  </a:lnTo>
                  <a:lnTo>
                    <a:pt x="1705" y="1353"/>
                  </a:lnTo>
                  <a:lnTo>
                    <a:pt x="1709" y="1353"/>
                  </a:lnTo>
                  <a:lnTo>
                    <a:pt x="1711" y="1352"/>
                  </a:lnTo>
                  <a:lnTo>
                    <a:pt x="1713" y="1350"/>
                  </a:lnTo>
                  <a:lnTo>
                    <a:pt x="1714" y="1348"/>
                  </a:lnTo>
                  <a:lnTo>
                    <a:pt x="1715" y="1345"/>
                  </a:lnTo>
                  <a:lnTo>
                    <a:pt x="1717" y="1341"/>
                  </a:lnTo>
                  <a:lnTo>
                    <a:pt x="1718" y="1336"/>
                  </a:lnTo>
                  <a:lnTo>
                    <a:pt x="1719" y="1328"/>
                  </a:lnTo>
                  <a:lnTo>
                    <a:pt x="1721" y="1326"/>
                  </a:lnTo>
                  <a:lnTo>
                    <a:pt x="1725" y="1322"/>
                  </a:lnTo>
                  <a:lnTo>
                    <a:pt x="1719" y="1316"/>
                  </a:lnTo>
                  <a:lnTo>
                    <a:pt x="1717" y="1308"/>
                  </a:lnTo>
                  <a:lnTo>
                    <a:pt x="1713" y="1301"/>
                  </a:lnTo>
                  <a:lnTo>
                    <a:pt x="1719" y="1303"/>
                  </a:lnTo>
                  <a:lnTo>
                    <a:pt x="1718" y="1293"/>
                  </a:lnTo>
                  <a:lnTo>
                    <a:pt x="1718" y="1290"/>
                  </a:lnTo>
                  <a:lnTo>
                    <a:pt x="1717" y="1288"/>
                  </a:lnTo>
                  <a:lnTo>
                    <a:pt x="1715" y="1287"/>
                  </a:lnTo>
                  <a:lnTo>
                    <a:pt x="1714" y="1285"/>
                  </a:lnTo>
                  <a:lnTo>
                    <a:pt x="1711" y="1284"/>
                  </a:lnTo>
                  <a:lnTo>
                    <a:pt x="1709" y="1284"/>
                  </a:lnTo>
                  <a:lnTo>
                    <a:pt x="1699" y="1281"/>
                  </a:lnTo>
                  <a:close/>
                  <a:moveTo>
                    <a:pt x="450" y="1590"/>
                  </a:moveTo>
                  <a:lnTo>
                    <a:pt x="446" y="1587"/>
                  </a:lnTo>
                  <a:lnTo>
                    <a:pt x="447" y="1587"/>
                  </a:lnTo>
                  <a:lnTo>
                    <a:pt x="450" y="1590"/>
                  </a:lnTo>
                  <a:close/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  <a:close/>
                  <a:moveTo>
                    <a:pt x="1509" y="788"/>
                  </a:moveTo>
                  <a:lnTo>
                    <a:pt x="1508" y="797"/>
                  </a:lnTo>
                  <a:lnTo>
                    <a:pt x="1505" y="807"/>
                  </a:lnTo>
                  <a:lnTo>
                    <a:pt x="1508" y="819"/>
                  </a:lnTo>
                  <a:lnTo>
                    <a:pt x="1509" y="830"/>
                  </a:lnTo>
                  <a:lnTo>
                    <a:pt x="1508" y="832"/>
                  </a:lnTo>
                  <a:lnTo>
                    <a:pt x="1505" y="832"/>
                  </a:lnTo>
                  <a:lnTo>
                    <a:pt x="1504" y="830"/>
                  </a:lnTo>
                  <a:lnTo>
                    <a:pt x="1502" y="829"/>
                  </a:lnTo>
                  <a:lnTo>
                    <a:pt x="1500" y="823"/>
                  </a:lnTo>
                  <a:lnTo>
                    <a:pt x="1500" y="814"/>
                  </a:lnTo>
                  <a:lnTo>
                    <a:pt x="1497" y="813"/>
                  </a:lnTo>
                  <a:lnTo>
                    <a:pt x="1494" y="810"/>
                  </a:lnTo>
                  <a:lnTo>
                    <a:pt x="1493" y="807"/>
                  </a:lnTo>
                  <a:lnTo>
                    <a:pt x="1493" y="805"/>
                  </a:lnTo>
                  <a:lnTo>
                    <a:pt x="1494" y="801"/>
                  </a:lnTo>
                  <a:lnTo>
                    <a:pt x="1498" y="797"/>
                  </a:lnTo>
                  <a:lnTo>
                    <a:pt x="1496" y="791"/>
                  </a:lnTo>
                  <a:lnTo>
                    <a:pt x="1494" y="788"/>
                  </a:lnTo>
                  <a:lnTo>
                    <a:pt x="1494" y="782"/>
                  </a:lnTo>
                  <a:lnTo>
                    <a:pt x="1496" y="781"/>
                  </a:lnTo>
                  <a:lnTo>
                    <a:pt x="1501" y="782"/>
                  </a:lnTo>
                  <a:lnTo>
                    <a:pt x="1509" y="788"/>
                  </a:lnTo>
                  <a:close/>
                  <a:moveTo>
                    <a:pt x="1752" y="848"/>
                  </a:moveTo>
                  <a:lnTo>
                    <a:pt x="1758" y="844"/>
                  </a:lnTo>
                  <a:lnTo>
                    <a:pt x="1762" y="841"/>
                  </a:lnTo>
                  <a:lnTo>
                    <a:pt x="1768" y="841"/>
                  </a:lnTo>
                  <a:lnTo>
                    <a:pt x="1775" y="841"/>
                  </a:lnTo>
                  <a:lnTo>
                    <a:pt x="1770" y="845"/>
                  </a:lnTo>
                  <a:lnTo>
                    <a:pt x="1765" y="846"/>
                  </a:lnTo>
                  <a:lnTo>
                    <a:pt x="1761" y="848"/>
                  </a:lnTo>
                  <a:lnTo>
                    <a:pt x="1752" y="848"/>
                  </a:lnTo>
                  <a:close/>
                  <a:moveTo>
                    <a:pt x="1709" y="862"/>
                  </a:moveTo>
                  <a:lnTo>
                    <a:pt x="1710" y="866"/>
                  </a:lnTo>
                  <a:lnTo>
                    <a:pt x="1714" y="867"/>
                  </a:lnTo>
                  <a:lnTo>
                    <a:pt x="1718" y="867"/>
                  </a:lnTo>
                  <a:lnTo>
                    <a:pt x="1721" y="867"/>
                  </a:lnTo>
                  <a:lnTo>
                    <a:pt x="1727" y="866"/>
                  </a:lnTo>
                  <a:lnTo>
                    <a:pt x="1731" y="866"/>
                  </a:lnTo>
                  <a:lnTo>
                    <a:pt x="1736" y="867"/>
                  </a:lnTo>
                  <a:lnTo>
                    <a:pt x="1741" y="869"/>
                  </a:lnTo>
                  <a:lnTo>
                    <a:pt x="1739" y="870"/>
                  </a:lnTo>
                  <a:lnTo>
                    <a:pt x="1739" y="873"/>
                  </a:lnTo>
                  <a:lnTo>
                    <a:pt x="1729" y="873"/>
                  </a:lnTo>
                  <a:lnTo>
                    <a:pt x="1718" y="873"/>
                  </a:lnTo>
                  <a:lnTo>
                    <a:pt x="1713" y="871"/>
                  </a:lnTo>
                  <a:lnTo>
                    <a:pt x="1709" y="871"/>
                  </a:lnTo>
                  <a:lnTo>
                    <a:pt x="1705" y="870"/>
                  </a:lnTo>
                  <a:lnTo>
                    <a:pt x="1702" y="867"/>
                  </a:lnTo>
                  <a:lnTo>
                    <a:pt x="1706" y="865"/>
                  </a:lnTo>
                  <a:lnTo>
                    <a:pt x="1709" y="862"/>
                  </a:lnTo>
                  <a:close/>
                  <a:moveTo>
                    <a:pt x="1030" y="1543"/>
                  </a:moveTo>
                  <a:lnTo>
                    <a:pt x="1033" y="1539"/>
                  </a:lnTo>
                  <a:lnTo>
                    <a:pt x="1035" y="1535"/>
                  </a:lnTo>
                  <a:lnTo>
                    <a:pt x="1038" y="1535"/>
                  </a:lnTo>
                  <a:lnTo>
                    <a:pt x="1042" y="1535"/>
                  </a:lnTo>
                  <a:lnTo>
                    <a:pt x="1042" y="1530"/>
                  </a:lnTo>
                  <a:lnTo>
                    <a:pt x="1042" y="1527"/>
                  </a:lnTo>
                  <a:lnTo>
                    <a:pt x="1038" y="1526"/>
                  </a:lnTo>
                  <a:lnTo>
                    <a:pt x="1037" y="1526"/>
                  </a:lnTo>
                  <a:lnTo>
                    <a:pt x="1034" y="1526"/>
                  </a:lnTo>
                  <a:lnTo>
                    <a:pt x="1033" y="1527"/>
                  </a:lnTo>
                  <a:lnTo>
                    <a:pt x="1030" y="1531"/>
                  </a:lnTo>
                  <a:lnTo>
                    <a:pt x="1030" y="1538"/>
                  </a:lnTo>
                  <a:lnTo>
                    <a:pt x="1029" y="1539"/>
                  </a:lnTo>
                  <a:lnTo>
                    <a:pt x="1029" y="1540"/>
                  </a:lnTo>
                  <a:lnTo>
                    <a:pt x="1030" y="1543"/>
                  </a:lnTo>
                  <a:close/>
                  <a:moveTo>
                    <a:pt x="1051" y="1513"/>
                  </a:moveTo>
                  <a:lnTo>
                    <a:pt x="1055" y="1514"/>
                  </a:lnTo>
                  <a:lnTo>
                    <a:pt x="1061" y="1515"/>
                  </a:lnTo>
                  <a:lnTo>
                    <a:pt x="1065" y="1513"/>
                  </a:lnTo>
                  <a:lnTo>
                    <a:pt x="1070" y="1510"/>
                  </a:lnTo>
                  <a:lnTo>
                    <a:pt x="1070" y="1513"/>
                  </a:lnTo>
                  <a:lnTo>
                    <a:pt x="1070" y="1515"/>
                  </a:lnTo>
                  <a:lnTo>
                    <a:pt x="1068" y="1518"/>
                  </a:lnTo>
                  <a:lnTo>
                    <a:pt x="1066" y="1522"/>
                  </a:lnTo>
                  <a:lnTo>
                    <a:pt x="1067" y="1526"/>
                  </a:lnTo>
                  <a:lnTo>
                    <a:pt x="1068" y="1530"/>
                  </a:lnTo>
                  <a:lnTo>
                    <a:pt x="1068" y="1534"/>
                  </a:lnTo>
                  <a:lnTo>
                    <a:pt x="1068" y="1537"/>
                  </a:lnTo>
                  <a:lnTo>
                    <a:pt x="1068" y="1538"/>
                  </a:lnTo>
                  <a:lnTo>
                    <a:pt x="1067" y="1538"/>
                  </a:lnTo>
                  <a:lnTo>
                    <a:pt x="1062" y="1535"/>
                  </a:lnTo>
                  <a:lnTo>
                    <a:pt x="1055" y="1531"/>
                  </a:lnTo>
                  <a:lnTo>
                    <a:pt x="1054" y="1531"/>
                  </a:lnTo>
                  <a:lnTo>
                    <a:pt x="1050" y="1534"/>
                  </a:lnTo>
                  <a:lnTo>
                    <a:pt x="1049" y="1531"/>
                  </a:lnTo>
                  <a:lnTo>
                    <a:pt x="1049" y="1530"/>
                  </a:lnTo>
                  <a:lnTo>
                    <a:pt x="1050" y="1529"/>
                  </a:lnTo>
                  <a:lnTo>
                    <a:pt x="1050" y="1519"/>
                  </a:lnTo>
                  <a:lnTo>
                    <a:pt x="1051" y="1513"/>
                  </a:lnTo>
                  <a:close/>
                  <a:moveTo>
                    <a:pt x="1068" y="1545"/>
                  </a:moveTo>
                  <a:lnTo>
                    <a:pt x="1068" y="1546"/>
                  </a:lnTo>
                  <a:lnTo>
                    <a:pt x="1070" y="1547"/>
                  </a:lnTo>
                  <a:lnTo>
                    <a:pt x="1068" y="1550"/>
                  </a:lnTo>
                  <a:lnTo>
                    <a:pt x="1067" y="1550"/>
                  </a:lnTo>
                  <a:lnTo>
                    <a:pt x="1067" y="1547"/>
                  </a:lnTo>
                  <a:lnTo>
                    <a:pt x="1067" y="1546"/>
                  </a:lnTo>
                  <a:lnTo>
                    <a:pt x="1068" y="1545"/>
                  </a:lnTo>
                  <a:close/>
                  <a:moveTo>
                    <a:pt x="1078" y="1545"/>
                  </a:moveTo>
                  <a:lnTo>
                    <a:pt x="1079" y="1545"/>
                  </a:lnTo>
                  <a:lnTo>
                    <a:pt x="1081" y="1546"/>
                  </a:lnTo>
                  <a:lnTo>
                    <a:pt x="1079" y="1546"/>
                  </a:lnTo>
                  <a:lnTo>
                    <a:pt x="1078" y="1547"/>
                  </a:lnTo>
                  <a:lnTo>
                    <a:pt x="1075" y="1546"/>
                  </a:lnTo>
                  <a:lnTo>
                    <a:pt x="1075" y="1545"/>
                  </a:lnTo>
                  <a:lnTo>
                    <a:pt x="1078" y="1545"/>
                  </a:lnTo>
                  <a:close/>
                  <a:moveTo>
                    <a:pt x="1074" y="1503"/>
                  </a:moveTo>
                  <a:lnTo>
                    <a:pt x="1074" y="1505"/>
                  </a:lnTo>
                  <a:lnTo>
                    <a:pt x="1072" y="1505"/>
                  </a:lnTo>
                  <a:lnTo>
                    <a:pt x="1072" y="1503"/>
                  </a:lnTo>
                  <a:lnTo>
                    <a:pt x="1074" y="1503"/>
                  </a:lnTo>
                  <a:close/>
                  <a:moveTo>
                    <a:pt x="503" y="552"/>
                  </a:moveTo>
                  <a:lnTo>
                    <a:pt x="502" y="553"/>
                  </a:lnTo>
                  <a:lnTo>
                    <a:pt x="502" y="555"/>
                  </a:lnTo>
                  <a:lnTo>
                    <a:pt x="502" y="556"/>
                  </a:lnTo>
                  <a:lnTo>
                    <a:pt x="502" y="557"/>
                  </a:lnTo>
                  <a:lnTo>
                    <a:pt x="500" y="559"/>
                  </a:lnTo>
                  <a:lnTo>
                    <a:pt x="502" y="560"/>
                  </a:lnTo>
                  <a:lnTo>
                    <a:pt x="502" y="561"/>
                  </a:lnTo>
                  <a:lnTo>
                    <a:pt x="502" y="563"/>
                  </a:lnTo>
                  <a:lnTo>
                    <a:pt x="503" y="563"/>
                  </a:lnTo>
                  <a:lnTo>
                    <a:pt x="503" y="564"/>
                  </a:lnTo>
                  <a:lnTo>
                    <a:pt x="504" y="565"/>
                  </a:lnTo>
                  <a:lnTo>
                    <a:pt x="505" y="567"/>
                  </a:lnTo>
                  <a:lnTo>
                    <a:pt x="507" y="567"/>
                  </a:lnTo>
                  <a:lnTo>
                    <a:pt x="508" y="569"/>
                  </a:lnTo>
                  <a:lnTo>
                    <a:pt x="511" y="569"/>
                  </a:lnTo>
                  <a:lnTo>
                    <a:pt x="512" y="571"/>
                  </a:lnTo>
                  <a:lnTo>
                    <a:pt x="514" y="571"/>
                  </a:lnTo>
                  <a:lnTo>
                    <a:pt x="515" y="571"/>
                  </a:lnTo>
                  <a:lnTo>
                    <a:pt x="516" y="571"/>
                  </a:lnTo>
                  <a:lnTo>
                    <a:pt x="516" y="569"/>
                  </a:lnTo>
                  <a:lnTo>
                    <a:pt x="517" y="569"/>
                  </a:lnTo>
                  <a:lnTo>
                    <a:pt x="519" y="569"/>
                  </a:lnTo>
                  <a:lnTo>
                    <a:pt x="519" y="567"/>
                  </a:lnTo>
                  <a:lnTo>
                    <a:pt x="520" y="565"/>
                  </a:lnTo>
                  <a:lnTo>
                    <a:pt x="521" y="565"/>
                  </a:lnTo>
                  <a:lnTo>
                    <a:pt x="523" y="563"/>
                  </a:lnTo>
                  <a:lnTo>
                    <a:pt x="521" y="561"/>
                  </a:lnTo>
                  <a:lnTo>
                    <a:pt x="521" y="559"/>
                  </a:lnTo>
                  <a:lnTo>
                    <a:pt x="520" y="556"/>
                  </a:lnTo>
                  <a:lnTo>
                    <a:pt x="520" y="553"/>
                  </a:lnTo>
                  <a:lnTo>
                    <a:pt x="519" y="552"/>
                  </a:lnTo>
                  <a:lnTo>
                    <a:pt x="519" y="551"/>
                  </a:lnTo>
                  <a:lnTo>
                    <a:pt x="517" y="550"/>
                  </a:lnTo>
                  <a:lnTo>
                    <a:pt x="516" y="548"/>
                  </a:lnTo>
                  <a:lnTo>
                    <a:pt x="514" y="547"/>
                  </a:lnTo>
                  <a:lnTo>
                    <a:pt x="512" y="547"/>
                  </a:lnTo>
                  <a:lnTo>
                    <a:pt x="511" y="547"/>
                  </a:lnTo>
                  <a:lnTo>
                    <a:pt x="508" y="548"/>
                  </a:lnTo>
                  <a:lnTo>
                    <a:pt x="507" y="548"/>
                  </a:lnTo>
                  <a:lnTo>
                    <a:pt x="505" y="550"/>
                  </a:lnTo>
                  <a:lnTo>
                    <a:pt x="504" y="551"/>
                  </a:lnTo>
                  <a:lnTo>
                    <a:pt x="503" y="552"/>
                  </a:lnTo>
                  <a:close/>
                  <a:moveTo>
                    <a:pt x="527" y="579"/>
                  </a:moveTo>
                  <a:lnTo>
                    <a:pt x="527" y="581"/>
                  </a:lnTo>
                  <a:lnTo>
                    <a:pt x="528" y="585"/>
                  </a:lnTo>
                  <a:lnTo>
                    <a:pt x="527" y="585"/>
                  </a:lnTo>
                  <a:lnTo>
                    <a:pt x="527" y="587"/>
                  </a:lnTo>
                  <a:lnTo>
                    <a:pt x="523" y="589"/>
                  </a:lnTo>
                  <a:lnTo>
                    <a:pt x="521" y="593"/>
                  </a:lnTo>
                  <a:lnTo>
                    <a:pt x="521" y="595"/>
                  </a:lnTo>
                  <a:lnTo>
                    <a:pt x="521" y="596"/>
                  </a:lnTo>
                  <a:lnTo>
                    <a:pt x="523" y="596"/>
                  </a:lnTo>
                  <a:lnTo>
                    <a:pt x="523" y="597"/>
                  </a:lnTo>
                  <a:lnTo>
                    <a:pt x="524" y="597"/>
                  </a:lnTo>
                  <a:lnTo>
                    <a:pt x="527" y="597"/>
                  </a:lnTo>
                  <a:lnTo>
                    <a:pt x="528" y="597"/>
                  </a:lnTo>
                  <a:lnTo>
                    <a:pt x="530" y="597"/>
                  </a:lnTo>
                  <a:lnTo>
                    <a:pt x="531" y="596"/>
                  </a:lnTo>
                  <a:lnTo>
                    <a:pt x="536" y="595"/>
                  </a:lnTo>
                  <a:lnTo>
                    <a:pt x="542" y="591"/>
                  </a:lnTo>
                  <a:lnTo>
                    <a:pt x="544" y="592"/>
                  </a:lnTo>
                  <a:lnTo>
                    <a:pt x="547" y="592"/>
                  </a:lnTo>
                  <a:lnTo>
                    <a:pt x="549" y="593"/>
                  </a:lnTo>
                  <a:lnTo>
                    <a:pt x="551" y="593"/>
                  </a:lnTo>
                  <a:lnTo>
                    <a:pt x="552" y="593"/>
                  </a:lnTo>
                  <a:lnTo>
                    <a:pt x="558" y="591"/>
                  </a:lnTo>
                  <a:lnTo>
                    <a:pt x="563" y="587"/>
                  </a:lnTo>
                  <a:lnTo>
                    <a:pt x="565" y="584"/>
                  </a:lnTo>
                  <a:lnTo>
                    <a:pt x="569" y="580"/>
                  </a:lnTo>
                  <a:lnTo>
                    <a:pt x="571" y="580"/>
                  </a:lnTo>
                  <a:lnTo>
                    <a:pt x="572" y="580"/>
                  </a:lnTo>
                  <a:lnTo>
                    <a:pt x="576" y="580"/>
                  </a:lnTo>
                  <a:lnTo>
                    <a:pt x="580" y="580"/>
                  </a:lnTo>
                  <a:lnTo>
                    <a:pt x="581" y="579"/>
                  </a:lnTo>
                  <a:lnTo>
                    <a:pt x="583" y="579"/>
                  </a:lnTo>
                  <a:lnTo>
                    <a:pt x="584" y="577"/>
                  </a:lnTo>
                  <a:lnTo>
                    <a:pt x="585" y="576"/>
                  </a:lnTo>
                  <a:lnTo>
                    <a:pt x="585" y="575"/>
                  </a:lnTo>
                  <a:lnTo>
                    <a:pt x="585" y="572"/>
                  </a:lnTo>
                  <a:lnTo>
                    <a:pt x="585" y="571"/>
                  </a:lnTo>
                  <a:lnTo>
                    <a:pt x="584" y="569"/>
                  </a:lnTo>
                  <a:lnTo>
                    <a:pt x="583" y="569"/>
                  </a:lnTo>
                  <a:lnTo>
                    <a:pt x="581" y="567"/>
                  </a:lnTo>
                  <a:lnTo>
                    <a:pt x="580" y="565"/>
                  </a:lnTo>
                  <a:lnTo>
                    <a:pt x="577" y="564"/>
                  </a:lnTo>
                  <a:lnTo>
                    <a:pt x="576" y="564"/>
                  </a:lnTo>
                  <a:lnTo>
                    <a:pt x="576" y="563"/>
                  </a:lnTo>
                  <a:lnTo>
                    <a:pt x="575" y="561"/>
                  </a:lnTo>
                  <a:lnTo>
                    <a:pt x="574" y="560"/>
                  </a:lnTo>
                  <a:lnTo>
                    <a:pt x="572" y="560"/>
                  </a:lnTo>
                  <a:lnTo>
                    <a:pt x="572" y="559"/>
                  </a:lnTo>
                  <a:lnTo>
                    <a:pt x="571" y="559"/>
                  </a:lnTo>
                  <a:lnTo>
                    <a:pt x="568" y="557"/>
                  </a:lnTo>
                  <a:lnTo>
                    <a:pt x="565" y="556"/>
                  </a:lnTo>
                  <a:lnTo>
                    <a:pt x="563" y="556"/>
                  </a:lnTo>
                  <a:lnTo>
                    <a:pt x="560" y="555"/>
                  </a:lnTo>
                  <a:lnTo>
                    <a:pt x="558" y="553"/>
                  </a:lnTo>
                  <a:lnTo>
                    <a:pt x="556" y="552"/>
                  </a:lnTo>
                  <a:lnTo>
                    <a:pt x="555" y="551"/>
                  </a:lnTo>
                  <a:lnTo>
                    <a:pt x="553" y="551"/>
                  </a:lnTo>
                  <a:lnTo>
                    <a:pt x="552" y="551"/>
                  </a:lnTo>
                  <a:lnTo>
                    <a:pt x="551" y="551"/>
                  </a:lnTo>
                  <a:lnTo>
                    <a:pt x="547" y="551"/>
                  </a:lnTo>
                  <a:lnTo>
                    <a:pt x="543" y="552"/>
                  </a:lnTo>
                  <a:lnTo>
                    <a:pt x="540" y="552"/>
                  </a:lnTo>
                  <a:lnTo>
                    <a:pt x="537" y="552"/>
                  </a:lnTo>
                  <a:lnTo>
                    <a:pt x="536" y="552"/>
                  </a:lnTo>
                  <a:lnTo>
                    <a:pt x="535" y="552"/>
                  </a:lnTo>
                  <a:lnTo>
                    <a:pt x="532" y="552"/>
                  </a:lnTo>
                  <a:lnTo>
                    <a:pt x="531" y="555"/>
                  </a:lnTo>
                  <a:lnTo>
                    <a:pt x="530" y="557"/>
                  </a:lnTo>
                  <a:lnTo>
                    <a:pt x="528" y="560"/>
                  </a:lnTo>
                  <a:lnTo>
                    <a:pt x="528" y="561"/>
                  </a:lnTo>
                  <a:lnTo>
                    <a:pt x="527" y="563"/>
                  </a:lnTo>
                  <a:lnTo>
                    <a:pt x="527" y="565"/>
                  </a:lnTo>
                  <a:lnTo>
                    <a:pt x="527" y="567"/>
                  </a:lnTo>
                  <a:lnTo>
                    <a:pt x="527" y="571"/>
                  </a:lnTo>
                  <a:lnTo>
                    <a:pt x="527" y="573"/>
                  </a:lnTo>
                  <a:lnTo>
                    <a:pt x="527" y="575"/>
                  </a:lnTo>
                  <a:lnTo>
                    <a:pt x="527" y="577"/>
                  </a:lnTo>
                  <a:lnTo>
                    <a:pt x="527" y="579"/>
                  </a:lnTo>
                  <a:close/>
                  <a:moveTo>
                    <a:pt x="434" y="599"/>
                  </a:moveTo>
                  <a:lnTo>
                    <a:pt x="435" y="600"/>
                  </a:lnTo>
                  <a:lnTo>
                    <a:pt x="436" y="603"/>
                  </a:lnTo>
                  <a:lnTo>
                    <a:pt x="438" y="604"/>
                  </a:lnTo>
                  <a:lnTo>
                    <a:pt x="439" y="604"/>
                  </a:lnTo>
                  <a:lnTo>
                    <a:pt x="440" y="604"/>
                  </a:lnTo>
                  <a:lnTo>
                    <a:pt x="442" y="605"/>
                  </a:lnTo>
                  <a:lnTo>
                    <a:pt x="444" y="607"/>
                  </a:lnTo>
                  <a:lnTo>
                    <a:pt x="446" y="607"/>
                  </a:lnTo>
                  <a:lnTo>
                    <a:pt x="447" y="608"/>
                  </a:lnTo>
                  <a:lnTo>
                    <a:pt x="448" y="608"/>
                  </a:lnTo>
                  <a:lnTo>
                    <a:pt x="450" y="608"/>
                  </a:lnTo>
                  <a:lnTo>
                    <a:pt x="452" y="608"/>
                  </a:lnTo>
                  <a:lnTo>
                    <a:pt x="454" y="607"/>
                  </a:lnTo>
                  <a:lnTo>
                    <a:pt x="455" y="607"/>
                  </a:lnTo>
                  <a:lnTo>
                    <a:pt x="456" y="605"/>
                  </a:lnTo>
                  <a:lnTo>
                    <a:pt x="456" y="604"/>
                  </a:lnTo>
                  <a:lnTo>
                    <a:pt x="456" y="603"/>
                  </a:lnTo>
                  <a:lnTo>
                    <a:pt x="456" y="600"/>
                  </a:lnTo>
                  <a:lnTo>
                    <a:pt x="455" y="600"/>
                  </a:lnTo>
                  <a:lnTo>
                    <a:pt x="455" y="599"/>
                  </a:lnTo>
                  <a:lnTo>
                    <a:pt x="452" y="599"/>
                  </a:lnTo>
                  <a:lnTo>
                    <a:pt x="448" y="596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6" y="595"/>
                  </a:lnTo>
                  <a:lnTo>
                    <a:pt x="435" y="595"/>
                  </a:lnTo>
                  <a:lnTo>
                    <a:pt x="434" y="595"/>
                  </a:lnTo>
                  <a:lnTo>
                    <a:pt x="434" y="597"/>
                  </a:lnTo>
                  <a:lnTo>
                    <a:pt x="434" y="599"/>
                  </a:lnTo>
                  <a:close/>
                  <a:moveTo>
                    <a:pt x="390" y="525"/>
                  </a:moveTo>
                  <a:lnTo>
                    <a:pt x="394" y="531"/>
                  </a:lnTo>
                  <a:lnTo>
                    <a:pt x="397" y="538"/>
                  </a:lnTo>
                  <a:lnTo>
                    <a:pt x="398" y="539"/>
                  </a:lnTo>
                  <a:lnTo>
                    <a:pt x="399" y="539"/>
                  </a:lnTo>
                  <a:lnTo>
                    <a:pt x="399" y="540"/>
                  </a:lnTo>
                  <a:lnTo>
                    <a:pt x="400" y="540"/>
                  </a:lnTo>
                  <a:lnTo>
                    <a:pt x="402" y="541"/>
                  </a:lnTo>
                  <a:lnTo>
                    <a:pt x="403" y="541"/>
                  </a:lnTo>
                  <a:lnTo>
                    <a:pt x="404" y="541"/>
                  </a:lnTo>
                  <a:lnTo>
                    <a:pt x="406" y="540"/>
                  </a:lnTo>
                  <a:lnTo>
                    <a:pt x="407" y="540"/>
                  </a:lnTo>
                  <a:lnTo>
                    <a:pt x="408" y="539"/>
                  </a:lnTo>
                  <a:lnTo>
                    <a:pt x="408" y="538"/>
                  </a:lnTo>
                  <a:lnTo>
                    <a:pt x="408" y="536"/>
                  </a:lnTo>
                  <a:lnTo>
                    <a:pt x="407" y="532"/>
                  </a:lnTo>
                  <a:lnTo>
                    <a:pt x="404" y="529"/>
                  </a:lnTo>
                  <a:lnTo>
                    <a:pt x="403" y="528"/>
                  </a:lnTo>
                  <a:lnTo>
                    <a:pt x="403" y="527"/>
                  </a:lnTo>
                  <a:lnTo>
                    <a:pt x="403" y="524"/>
                  </a:lnTo>
                  <a:lnTo>
                    <a:pt x="402" y="522"/>
                  </a:lnTo>
                  <a:lnTo>
                    <a:pt x="402" y="520"/>
                  </a:lnTo>
                  <a:lnTo>
                    <a:pt x="400" y="520"/>
                  </a:lnTo>
                  <a:lnTo>
                    <a:pt x="399" y="519"/>
                  </a:lnTo>
                  <a:lnTo>
                    <a:pt x="398" y="519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4" y="516"/>
                  </a:lnTo>
                  <a:lnTo>
                    <a:pt x="394" y="515"/>
                  </a:lnTo>
                  <a:lnTo>
                    <a:pt x="394" y="513"/>
                  </a:lnTo>
                  <a:lnTo>
                    <a:pt x="391" y="512"/>
                  </a:lnTo>
                  <a:lnTo>
                    <a:pt x="390" y="512"/>
                  </a:lnTo>
                  <a:lnTo>
                    <a:pt x="388" y="512"/>
                  </a:lnTo>
                  <a:lnTo>
                    <a:pt x="387" y="512"/>
                  </a:lnTo>
                  <a:lnTo>
                    <a:pt x="384" y="512"/>
                  </a:lnTo>
                  <a:lnTo>
                    <a:pt x="387" y="519"/>
                  </a:lnTo>
                  <a:lnTo>
                    <a:pt x="390" y="525"/>
                  </a:lnTo>
                  <a:close/>
                  <a:moveTo>
                    <a:pt x="416" y="503"/>
                  </a:moveTo>
                  <a:lnTo>
                    <a:pt x="418" y="503"/>
                  </a:lnTo>
                  <a:lnTo>
                    <a:pt x="418" y="504"/>
                  </a:lnTo>
                  <a:lnTo>
                    <a:pt x="416" y="504"/>
                  </a:lnTo>
                  <a:lnTo>
                    <a:pt x="415" y="506"/>
                  </a:lnTo>
                  <a:lnTo>
                    <a:pt x="414" y="506"/>
                  </a:lnTo>
                  <a:lnTo>
                    <a:pt x="414" y="507"/>
                  </a:lnTo>
                  <a:lnTo>
                    <a:pt x="413" y="508"/>
                  </a:lnTo>
                  <a:lnTo>
                    <a:pt x="413" y="509"/>
                  </a:lnTo>
                  <a:lnTo>
                    <a:pt x="413" y="511"/>
                  </a:lnTo>
                  <a:lnTo>
                    <a:pt x="414" y="512"/>
                  </a:lnTo>
                  <a:lnTo>
                    <a:pt x="414" y="513"/>
                  </a:lnTo>
                  <a:lnTo>
                    <a:pt x="418" y="516"/>
                  </a:lnTo>
                  <a:lnTo>
                    <a:pt x="419" y="518"/>
                  </a:lnTo>
                  <a:lnTo>
                    <a:pt x="420" y="519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0" y="525"/>
                  </a:lnTo>
                  <a:lnTo>
                    <a:pt x="420" y="528"/>
                  </a:lnTo>
                  <a:lnTo>
                    <a:pt x="419" y="529"/>
                  </a:lnTo>
                  <a:lnTo>
                    <a:pt x="420" y="531"/>
                  </a:lnTo>
                  <a:lnTo>
                    <a:pt x="422" y="532"/>
                  </a:lnTo>
                  <a:lnTo>
                    <a:pt x="423" y="536"/>
                  </a:lnTo>
                  <a:lnTo>
                    <a:pt x="424" y="536"/>
                  </a:lnTo>
                  <a:lnTo>
                    <a:pt x="427" y="536"/>
                  </a:lnTo>
                  <a:lnTo>
                    <a:pt x="428" y="538"/>
                  </a:lnTo>
                  <a:lnTo>
                    <a:pt x="430" y="538"/>
                  </a:lnTo>
                  <a:lnTo>
                    <a:pt x="436" y="539"/>
                  </a:lnTo>
                  <a:lnTo>
                    <a:pt x="443" y="540"/>
                  </a:lnTo>
                  <a:lnTo>
                    <a:pt x="446" y="540"/>
                  </a:lnTo>
                  <a:lnTo>
                    <a:pt x="448" y="540"/>
                  </a:lnTo>
                  <a:lnTo>
                    <a:pt x="450" y="541"/>
                  </a:lnTo>
                  <a:lnTo>
                    <a:pt x="450" y="543"/>
                  </a:lnTo>
                  <a:lnTo>
                    <a:pt x="452" y="545"/>
                  </a:lnTo>
                  <a:lnTo>
                    <a:pt x="452" y="548"/>
                  </a:lnTo>
                  <a:lnTo>
                    <a:pt x="454" y="550"/>
                  </a:lnTo>
                  <a:lnTo>
                    <a:pt x="456" y="551"/>
                  </a:lnTo>
                  <a:lnTo>
                    <a:pt x="458" y="551"/>
                  </a:lnTo>
                  <a:lnTo>
                    <a:pt x="460" y="550"/>
                  </a:lnTo>
                  <a:lnTo>
                    <a:pt x="462" y="548"/>
                  </a:lnTo>
                  <a:lnTo>
                    <a:pt x="466" y="545"/>
                  </a:lnTo>
                  <a:lnTo>
                    <a:pt x="467" y="545"/>
                  </a:lnTo>
                  <a:lnTo>
                    <a:pt x="468" y="547"/>
                  </a:lnTo>
                  <a:lnTo>
                    <a:pt x="471" y="547"/>
                  </a:lnTo>
                  <a:lnTo>
                    <a:pt x="474" y="547"/>
                  </a:lnTo>
                  <a:lnTo>
                    <a:pt x="475" y="547"/>
                  </a:lnTo>
                  <a:lnTo>
                    <a:pt x="475" y="543"/>
                  </a:lnTo>
                  <a:lnTo>
                    <a:pt x="475" y="541"/>
                  </a:lnTo>
                  <a:lnTo>
                    <a:pt x="475" y="539"/>
                  </a:lnTo>
                  <a:lnTo>
                    <a:pt x="475" y="538"/>
                  </a:lnTo>
                  <a:lnTo>
                    <a:pt x="475" y="536"/>
                  </a:lnTo>
                  <a:lnTo>
                    <a:pt x="474" y="531"/>
                  </a:lnTo>
                  <a:lnTo>
                    <a:pt x="472" y="528"/>
                  </a:lnTo>
                  <a:lnTo>
                    <a:pt x="472" y="525"/>
                  </a:lnTo>
                  <a:lnTo>
                    <a:pt x="471" y="523"/>
                  </a:lnTo>
                  <a:lnTo>
                    <a:pt x="472" y="524"/>
                  </a:lnTo>
                  <a:lnTo>
                    <a:pt x="474" y="527"/>
                  </a:lnTo>
                  <a:lnTo>
                    <a:pt x="474" y="528"/>
                  </a:lnTo>
                  <a:lnTo>
                    <a:pt x="475" y="531"/>
                  </a:lnTo>
                  <a:lnTo>
                    <a:pt x="476" y="532"/>
                  </a:lnTo>
                  <a:lnTo>
                    <a:pt x="478" y="532"/>
                  </a:lnTo>
                  <a:lnTo>
                    <a:pt x="479" y="532"/>
                  </a:lnTo>
                  <a:lnTo>
                    <a:pt x="480" y="531"/>
                  </a:lnTo>
                  <a:lnTo>
                    <a:pt x="482" y="531"/>
                  </a:lnTo>
                  <a:lnTo>
                    <a:pt x="483" y="529"/>
                  </a:lnTo>
                  <a:lnTo>
                    <a:pt x="484" y="528"/>
                  </a:lnTo>
                  <a:lnTo>
                    <a:pt x="486" y="528"/>
                  </a:lnTo>
                  <a:lnTo>
                    <a:pt x="486" y="525"/>
                  </a:lnTo>
                  <a:lnTo>
                    <a:pt x="486" y="523"/>
                  </a:lnTo>
                  <a:lnTo>
                    <a:pt x="486" y="522"/>
                  </a:lnTo>
                  <a:lnTo>
                    <a:pt x="487" y="520"/>
                  </a:lnTo>
                  <a:lnTo>
                    <a:pt x="489" y="519"/>
                  </a:lnTo>
                  <a:lnTo>
                    <a:pt x="494" y="518"/>
                  </a:lnTo>
                  <a:lnTo>
                    <a:pt x="494" y="516"/>
                  </a:lnTo>
                  <a:lnTo>
                    <a:pt x="494" y="515"/>
                  </a:lnTo>
                  <a:lnTo>
                    <a:pt x="495" y="513"/>
                  </a:lnTo>
                  <a:lnTo>
                    <a:pt x="496" y="512"/>
                  </a:lnTo>
                  <a:lnTo>
                    <a:pt x="499" y="509"/>
                  </a:lnTo>
                  <a:lnTo>
                    <a:pt x="500" y="506"/>
                  </a:lnTo>
                  <a:lnTo>
                    <a:pt x="502" y="507"/>
                  </a:lnTo>
                  <a:lnTo>
                    <a:pt x="503" y="508"/>
                  </a:lnTo>
                  <a:lnTo>
                    <a:pt x="505" y="509"/>
                  </a:lnTo>
                  <a:lnTo>
                    <a:pt x="507" y="511"/>
                  </a:lnTo>
                  <a:lnTo>
                    <a:pt x="508" y="511"/>
                  </a:lnTo>
                  <a:lnTo>
                    <a:pt x="510" y="511"/>
                  </a:lnTo>
                  <a:lnTo>
                    <a:pt x="511" y="509"/>
                  </a:lnTo>
                  <a:lnTo>
                    <a:pt x="512" y="509"/>
                  </a:lnTo>
                  <a:lnTo>
                    <a:pt x="515" y="507"/>
                  </a:lnTo>
                  <a:lnTo>
                    <a:pt x="517" y="506"/>
                  </a:lnTo>
                  <a:lnTo>
                    <a:pt x="519" y="503"/>
                  </a:lnTo>
                  <a:lnTo>
                    <a:pt x="521" y="499"/>
                  </a:lnTo>
                  <a:lnTo>
                    <a:pt x="521" y="497"/>
                  </a:lnTo>
                  <a:lnTo>
                    <a:pt x="521" y="496"/>
                  </a:lnTo>
                  <a:lnTo>
                    <a:pt x="521" y="495"/>
                  </a:lnTo>
                  <a:lnTo>
                    <a:pt x="520" y="495"/>
                  </a:lnTo>
                  <a:lnTo>
                    <a:pt x="520" y="494"/>
                  </a:lnTo>
                  <a:lnTo>
                    <a:pt x="519" y="494"/>
                  </a:lnTo>
                  <a:lnTo>
                    <a:pt x="517" y="494"/>
                  </a:lnTo>
                  <a:lnTo>
                    <a:pt x="514" y="494"/>
                  </a:lnTo>
                  <a:lnTo>
                    <a:pt x="510" y="494"/>
                  </a:lnTo>
                  <a:lnTo>
                    <a:pt x="507" y="494"/>
                  </a:lnTo>
                  <a:lnTo>
                    <a:pt x="503" y="494"/>
                  </a:lnTo>
                  <a:lnTo>
                    <a:pt x="500" y="492"/>
                  </a:lnTo>
                  <a:lnTo>
                    <a:pt x="498" y="492"/>
                  </a:lnTo>
                  <a:lnTo>
                    <a:pt x="495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1" y="488"/>
                  </a:lnTo>
                  <a:lnTo>
                    <a:pt x="488" y="486"/>
                  </a:lnTo>
                  <a:lnTo>
                    <a:pt x="487" y="484"/>
                  </a:lnTo>
                  <a:lnTo>
                    <a:pt x="486" y="483"/>
                  </a:lnTo>
                  <a:lnTo>
                    <a:pt x="486" y="480"/>
                  </a:lnTo>
                  <a:lnTo>
                    <a:pt x="486" y="479"/>
                  </a:lnTo>
                  <a:lnTo>
                    <a:pt x="484" y="478"/>
                  </a:lnTo>
                  <a:lnTo>
                    <a:pt x="483" y="476"/>
                  </a:lnTo>
                  <a:lnTo>
                    <a:pt x="483" y="474"/>
                  </a:lnTo>
                  <a:lnTo>
                    <a:pt x="483" y="472"/>
                  </a:lnTo>
                  <a:lnTo>
                    <a:pt x="483" y="471"/>
                  </a:lnTo>
                  <a:lnTo>
                    <a:pt x="483" y="470"/>
                  </a:lnTo>
                  <a:lnTo>
                    <a:pt x="484" y="467"/>
                  </a:lnTo>
                  <a:lnTo>
                    <a:pt x="484" y="466"/>
                  </a:lnTo>
                  <a:lnTo>
                    <a:pt x="486" y="466"/>
                  </a:lnTo>
                  <a:lnTo>
                    <a:pt x="486" y="464"/>
                  </a:lnTo>
                  <a:lnTo>
                    <a:pt x="487" y="464"/>
                  </a:lnTo>
                  <a:lnTo>
                    <a:pt x="488" y="463"/>
                  </a:lnTo>
                  <a:lnTo>
                    <a:pt x="488" y="464"/>
                  </a:lnTo>
                  <a:lnTo>
                    <a:pt x="488" y="466"/>
                  </a:lnTo>
                  <a:lnTo>
                    <a:pt x="488" y="470"/>
                  </a:lnTo>
                  <a:lnTo>
                    <a:pt x="488" y="471"/>
                  </a:lnTo>
                  <a:lnTo>
                    <a:pt x="488" y="474"/>
                  </a:lnTo>
                  <a:lnTo>
                    <a:pt x="488" y="475"/>
                  </a:lnTo>
                  <a:lnTo>
                    <a:pt x="488" y="476"/>
                  </a:lnTo>
                  <a:lnTo>
                    <a:pt x="489" y="478"/>
                  </a:lnTo>
                  <a:lnTo>
                    <a:pt x="489" y="479"/>
                  </a:lnTo>
                  <a:lnTo>
                    <a:pt x="489" y="480"/>
                  </a:lnTo>
                  <a:lnTo>
                    <a:pt x="491" y="482"/>
                  </a:lnTo>
                  <a:lnTo>
                    <a:pt x="494" y="483"/>
                  </a:lnTo>
                  <a:lnTo>
                    <a:pt x="496" y="484"/>
                  </a:lnTo>
                  <a:lnTo>
                    <a:pt x="499" y="486"/>
                  </a:lnTo>
                  <a:lnTo>
                    <a:pt x="502" y="487"/>
                  </a:lnTo>
                  <a:lnTo>
                    <a:pt x="503" y="487"/>
                  </a:lnTo>
                  <a:lnTo>
                    <a:pt x="505" y="487"/>
                  </a:lnTo>
                  <a:lnTo>
                    <a:pt x="507" y="488"/>
                  </a:lnTo>
                  <a:lnTo>
                    <a:pt x="510" y="488"/>
                  </a:lnTo>
                  <a:lnTo>
                    <a:pt x="519" y="488"/>
                  </a:lnTo>
                  <a:lnTo>
                    <a:pt x="528" y="487"/>
                  </a:lnTo>
                  <a:lnTo>
                    <a:pt x="530" y="486"/>
                  </a:lnTo>
                  <a:lnTo>
                    <a:pt x="531" y="484"/>
                  </a:lnTo>
                  <a:lnTo>
                    <a:pt x="531" y="483"/>
                  </a:lnTo>
                  <a:lnTo>
                    <a:pt x="531" y="480"/>
                  </a:lnTo>
                  <a:lnTo>
                    <a:pt x="530" y="478"/>
                  </a:lnTo>
                  <a:lnTo>
                    <a:pt x="528" y="474"/>
                  </a:lnTo>
                  <a:lnTo>
                    <a:pt x="528" y="472"/>
                  </a:lnTo>
                  <a:lnTo>
                    <a:pt x="528" y="471"/>
                  </a:lnTo>
                  <a:lnTo>
                    <a:pt x="528" y="470"/>
                  </a:lnTo>
                  <a:lnTo>
                    <a:pt x="530" y="470"/>
                  </a:lnTo>
                  <a:lnTo>
                    <a:pt x="528" y="470"/>
                  </a:lnTo>
                  <a:lnTo>
                    <a:pt x="528" y="467"/>
                  </a:lnTo>
                  <a:lnTo>
                    <a:pt x="528" y="466"/>
                  </a:lnTo>
                  <a:lnTo>
                    <a:pt x="528" y="464"/>
                  </a:lnTo>
                  <a:lnTo>
                    <a:pt x="527" y="462"/>
                  </a:lnTo>
                  <a:lnTo>
                    <a:pt x="524" y="460"/>
                  </a:lnTo>
                  <a:lnTo>
                    <a:pt x="523" y="459"/>
                  </a:lnTo>
                  <a:lnTo>
                    <a:pt x="521" y="458"/>
                  </a:lnTo>
                  <a:lnTo>
                    <a:pt x="521" y="456"/>
                  </a:lnTo>
                  <a:lnTo>
                    <a:pt x="521" y="455"/>
                  </a:lnTo>
                  <a:lnTo>
                    <a:pt x="521" y="454"/>
                  </a:lnTo>
                  <a:lnTo>
                    <a:pt x="523" y="454"/>
                  </a:lnTo>
                  <a:lnTo>
                    <a:pt x="523" y="450"/>
                  </a:lnTo>
                  <a:lnTo>
                    <a:pt x="523" y="447"/>
                  </a:lnTo>
                  <a:lnTo>
                    <a:pt x="523" y="446"/>
                  </a:lnTo>
                  <a:lnTo>
                    <a:pt x="523" y="444"/>
                  </a:lnTo>
                  <a:lnTo>
                    <a:pt x="521" y="444"/>
                  </a:lnTo>
                  <a:lnTo>
                    <a:pt x="520" y="444"/>
                  </a:lnTo>
                  <a:lnTo>
                    <a:pt x="519" y="444"/>
                  </a:lnTo>
                  <a:lnTo>
                    <a:pt x="516" y="444"/>
                  </a:lnTo>
                  <a:lnTo>
                    <a:pt x="514" y="446"/>
                  </a:lnTo>
                  <a:lnTo>
                    <a:pt x="512" y="447"/>
                  </a:lnTo>
                  <a:lnTo>
                    <a:pt x="511" y="447"/>
                  </a:lnTo>
                  <a:lnTo>
                    <a:pt x="510" y="448"/>
                  </a:lnTo>
                  <a:lnTo>
                    <a:pt x="505" y="446"/>
                  </a:lnTo>
                  <a:lnTo>
                    <a:pt x="502" y="444"/>
                  </a:lnTo>
                  <a:lnTo>
                    <a:pt x="500" y="444"/>
                  </a:lnTo>
                  <a:lnTo>
                    <a:pt x="496" y="446"/>
                  </a:lnTo>
                  <a:lnTo>
                    <a:pt x="494" y="446"/>
                  </a:lnTo>
                  <a:lnTo>
                    <a:pt x="491" y="447"/>
                  </a:lnTo>
                  <a:lnTo>
                    <a:pt x="489" y="448"/>
                  </a:lnTo>
                  <a:lnTo>
                    <a:pt x="487" y="451"/>
                  </a:lnTo>
                  <a:lnTo>
                    <a:pt x="486" y="454"/>
                  </a:lnTo>
                  <a:lnTo>
                    <a:pt x="484" y="455"/>
                  </a:lnTo>
                  <a:lnTo>
                    <a:pt x="483" y="456"/>
                  </a:lnTo>
                  <a:lnTo>
                    <a:pt x="483" y="458"/>
                  </a:lnTo>
                  <a:lnTo>
                    <a:pt x="480" y="458"/>
                  </a:lnTo>
                  <a:lnTo>
                    <a:pt x="479" y="459"/>
                  </a:lnTo>
                  <a:lnTo>
                    <a:pt x="471" y="455"/>
                  </a:lnTo>
                  <a:lnTo>
                    <a:pt x="463" y="452"/>
                  </a:lnTo>
                  <a:lnTo>
                    <a:pt x="460" y="452"/>
                  </a:lnTo>
                  <a:lnTo>
                    <a:pt x="458" y="451"/>
                  </a:lnTo>
                  <a:lnTo>
                    <a:pt x="456" y="451"/>
                  </a:lnTo>
                  <a:lnTo>
                    <a:pt x="456" y="452"/>
                  </a:lnTo>
                  <a:lnTo>
                    <a:pt x="455" y="452"/>
                  </a:lnTo>
                  <a:lnTo>
                    <a:pt x="454" y="452"/>
                  </a:lnTo>
                  <a:lnTo>
                    <a:pt x="452" y="455"/>
                  </a:lnTo>
                  <a:lnTo>
                    <a:pt x="452" y="456"/>
                  </a:lnTo>
                  <a:lnTo>
                    <a:pt x="452" y="458"/>
                  </a:lnTo>
                  <a:lnTo>
                    <a:pt x="454" y="459"/>
                  </a:lnTo>
                  <a:lnTo>
                    <a:pt x="455" y="460"/>
                  </a:lnTo>
                  <a:lnTo>
                    <a:pt x="455" y="462"/>
                  </a:lnTo>
                  <a:lnTo>
                    <a:pt x="455" y="463"/>
                  </a:lnTo>
                  <a:lnTo>
                    <a:pt x="454" y="464"/>
                  </a:lnTo>
                  <a:lnTo>
                    <a:pt x="454" y="466"/>
                  </a:lnTo>
                  <a:lnTo>
                    <a:pt x="454" y="467"/>
                  </a:lnTo>
                  <a:lnTo>
                    <a:pt x="454" y="470"/>
                  </a:lnTo>
                  <a:lnTo>
                    <a:pt x="455" y="470"/>
                  </a:lnTo>
                  <a:lnTo>
                    <a:pt x="455" y="471"/>
                  </a:lnTo>
                  <a:lnTo>
                    <a:pt x="456" y="472"/>
                  </a:lnTo>
                  <a:lnTo>
                    <a:pt x="460" y="474"/>
                  </a:lnTo>
                  <a:lnTo>
                    <a:pt x="462" y="475"/>
                  </a:lnTo>
                  <a:lnTo>
                    <a:pt x="463" y="476"/>
                  </a:lnTo>
                  <a:lnTo>
                    <a:pt x="464" y="478"/>
                  </a:lnTo>
                  <a:lnTo>
                    <a:pt x="464" y="479"/>
                  </a:lnTo>
                  <a:lnTo>
                    <a:pt x="466" y="480"/>
                  </a:lnTo>
                  <a:lnTo>
                    <a:pt x="466" y="482"/>
                  </a:lnTo>
                  <a:lnTo>
                    <a:pt x="466" y="483"/>
                  </a:lnTo>
                  <a:lnTo>
                    <a:pt x="460" y="484"/>
                  </a:lnTo>
                  <a:lnTo>
                    <a:pt x="456" y="483"/>
                  </a:lnTo>
                  <a:lnTo>
                    <a:pt x="455" y="482"/>
                  </a:lnTo>
                  <a:lnTo>
                    <a:pt x="452" y="480"/>
                  </a:lnTo>
                  <a:lnTo>
                    <a:pt x="450" y="478"/>
                  </a:lnTo>
                  <a:lnTo>
                    <a:pt x="447" y="475"/>
                  </a:lnTo>
                  <a:lnTo>
                    <a:pt x="446" y="474"/>
                  </a:lnTo>
                  <a:lnTo>
                    <a:pt x="444" y="472"/>
                  </a:lnTo>
                  <a:lnTo>
                    <a:pt x="443" y="472"/>
                  </a:lnTo>
                  <a:lnTo>
                    <a:pt x="442" y="472"/>
                  </a:lnTo>
                  <a:lnTo>
                    <a:pt x="438" y="472"/>
                  </a:lnTo>
                  <a:lnTo>
                    <a:pt x="432" y="472"/>
                  </a:lnTo>
                  <a:lnTo>
                    <a:pt x="431" y="471"/>
                  </a:lnTo>
                  <a:lnTo>
                    <a:pt x="430" y="471"/>
                  </a:lnTo>
                  <a:lnTo>
                    <a:pt x="430" y="470"/>
                  </a:lnTo>
                  <a:lnTo>
                    <a:pt x="428" y="470"/>
                  </a:lnTo>
                  <a:lnTo>
                    <a:pt x="427" y="470"/>
                  </a:lnTo>
                  <a:lnTo>
                    <a:pt x="424" y="467"/>
                  </a:lnTo>
                  <a:lnTo>
                    <a:pt x="423" y="467"/>
                  </a:lnTo>
                  <a:lnTo>
                    <a:pt x="422" y="470"/>
                  </a:lnTo>
                  <a:lnTo>
                    <a:pt x="420" y="470"/>
                  </a:lnTo>
                  <a:lnTo>
                    <a:pt x="419" y="470"/>
                  </a:lnTo>
                  <a:lnTo>
                    <a:pt x="418" y="471"/>
                  </a:lnTo>
                  <a:lnTo>
                    <a:pt x="416" y="475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3"/>
                  </a:lnTo>
                  <a:lnTo>
                    <a:pt x="414" y="486"/>
                  </a:lnTo>
                  <a:lnTo>
                    <a:pt x="414" y="487"/>
                  </a:lnTo>
                  <a:lnTo>
                    <a:pt x="413" y="490"/>
                  </a:lnTo>
                  <a:lnTo>
                    <a:pt x="411" y="492"/>
                  </a:lnTo>
                  <a:lnTo>
                    <a:pt x="410" y="494"/>
                  </a:lnTo>
                  <a:lnTo>
                    <a:pt x="410" y="495"/>
                  </a:lnTo>
                  <a:lnTo>
                    <a:pt x="410" y="496"/>
                  </a:lnTo>
                  <a:lnTo>
                    <a:pt x="411" y="497"/>
                  </a:lnTo>
                  <a:lnTo>
                    <a:pt x="413" y="499"/>
                  </a:lnTo>
                  <a:lnTo>
                    <a:pt x="414" y="500"/>
                  </a:lnTo>
                  <a:lnTo>
                    <a:pt x="415" y="500"/>
                  </a:lnTo>
                  <a:lnTo>
                    <a:pt x="416" y="503"/>
                  </a:lnTo>
                  <a:close/>
                  <a:moveTo>
                    <a:pt x="563" y="452"/>
                  </a:moveTo>
                  <a:lnTo>
                    <a:pt x="568" y="451"/>
                  </a:lnTo>
                  <a:lnTo>
                    <a:pt x="574" y="450"/>
                  </a:lnTo>
                  <a:lnTo>
                    <a:pt x="575" y="450"/>
                  </a:lnTo>
                  <a:lnTo>
                    <a:pt x="575" y="451"/>
                  </a:lnTo>
                  <a:lnTo>
                    <a:pt x="577" y="452"/>
                  </a:lnTo>
                  <a:lnTo>
                    <a:pt x="579" y="452"/>
                  </a:lnTo>
                  <a:lnTo>
                    <a:pt x="580" y="454"/>
                  </a:lnTo>
                  <a:lnTo>
                    <a:pt x="581" y="454"/>
                  </a:lnTo>
                  <a:lnTo>
                    <a:pt x="583" y="454"/>
                  </a:lnTo>
                  <a:lnTo>
                    <a:pt x="584" y="454"/>
                  </a:lnTo>
                  <a:lnTo>
                    <a:pt x="585" y="454"/>
                  </a:lnTo>
                  <a:lnTo>
                    <a:pt x="587" y="451"/>
                  </a:lnTo>
                  <a:lnTo>
                    <a:pt x="589" y="450"/>
                  </a:lnTo>
                  <a:lnTo>
                    <a:pt x="595" y="444"/>
                  </a:lnTo>
                  <a:lnTo>
                    <a:pt x="599" y="438"/>
                  </a:lnTo>
                  <a:lnTo>
                    <a:pt x="601" y="436"/>
                  </a:lnTo>
                  <a:lnTo>
                    <a:pt x="603" y="434"/>
                  </a:lnTo>
                  <a:lnTo>
                    <a:pt x="604" y="431"/>
                  </a:lnTo>
                  <a:lnTo>
                    <a:pt x="605" y="430"/>
                  </a:lnTo>
                  <a:lnTo>
                    <a:pt x="607" y="427"/>
                  </a:lnTo>
                  <a:lnTo>
                    <a:pt x="607" y="426"/>
                  </a:lnTo>
                  <a:lnTo>
                    <a:pt x="608" y="424"/>
                  </a:lnTo>
                  <a:lnTo>
                    <a:pt x="608" y="423"/>
                  </a:lnTo>
                  <a:lnTo>
                    <a:pt x="608" y="422"/>
                  </a:lnTo>
                  <a:lnTo>
                    <a:pt x="608" y="421"/>
                  </a:lnTo>
                  <a:lnTo>
                    <a:pt x="608" y="419"/>
                  </a:lnTo>
                  <a:lnTo>
                    <a:pt x="608" y="418"/>
                  </a:lnTo>
                  <a:lnTo>
                    <a:pt x="608" y="415"/>
                  </a:lnTo>
                  <a:lnTo>
                    <a:pt x="607" y="414"/>
                  </a:lnTo>
                  <a:lnTo>
                    <a:pt x="607" y="412"/>
                  </a:lnTo>
                  <a:lnTo>
                    <a:pt x="605" y="411"/>
                  </a:lnTo>
                  <a:lnTo>
                    <a:pt x="604" y="411"/>
                  </a:lnTo>
                  <a:lnTo>
                    <a:pt x="603" y="411"/>
                  </a:lnTo>
                  <a:lnTo>
                    <a:pt x="601" y="411"/>
                  </a:lnTo>
                  <a:lnTo>
                    <a:pt x="600" y="411"/>
                  </a:lnTo>
                  <a:lnTo>
                    <a:pt x="597" y="414"/>
                  </a:lnTo>
                  <a:lnTo>
                    <a:pt x="595" y="416"/>
                  </a:lnTo>
                  <a:lnTo>
                    <a:pt x="593" y="416"/>
                  </a:lnTo>
                  <a:lnTo>
                    <a:pt x="591" y="416"/>
                  </a:lnTo>
                  <a:lnTo>
                    <a:pt x="589" y="416"/>
                  </a:lnTo>
                  <a:lnTo>
                    <a:pt x="588" y="415"/>
                  </a:lnTo>
                  <a:lnTo>
                    <a:pt x="587" y="415"/>
                  </a:lnTo>
                  <a:lnTo>
                    <a:pt x="585" y="415"/>
                  </a:lnTo>
                  <a:lnTo>
                    <a:pt x="585" y="416"/>
                  </a:lnTo>
                  <a:lnTo>
                    <a:pt x="583" y="418"/>
                  </a:lnTo>
                  <a:lnTo>
                    <a:pt x="581" y="418"/>
                  </a:lnTo>
                  <a:lnTo>
                    <a:pt x="580" y="419"/>
                  </a:lnTo>
                  <a:lnTo>
                    <a:pt x="579" y="422"/>
                  </a:lnTo>
                  <a:lnTo>
                    <a:pt x="576" y="423"/>
                  </a:lnTo>
                  <a:lnTo>
                    <a:pt x="575" y="426"/>
                  </a:lnTo>
                  <a:lnTo>
                    <a:pt x="572" y="427"/>
                  </a:lnTo>
                  <a:lnTo>
                    <a:pt x="568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4"/>
                  </a:lnTo>
                  <a:lnTo>
                    <a:pt x="560" y="424"/>
                  </a:lnTo>
                  <a:lnTo>
                    <a:pt x="558" y="424"/>
                  </a:lnTo>
                  <a:lnTo>
                    <a:pt x="556" y="424"/>
                  </a:lnTo>
                  <a:lnTo>
                    <a:pt x="555" y="424"/>
                  </a:lnTo>
                  <a:lnTo>
                    <a:pt x="553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52" y="427"/>
                  </a:lnTo>
                  <a:lnTo>
                    <a:pt x="551" y="427"/>
                  </a:lnTo>
                  <a:lnTo>
                    <a:pt x="549" y="428"/>
                  </a:lnTo>
                  <a:lnTo>
                    <a:pt x="548" y="430"/>
                  </a:lnTo>
                  <a:lnTo>
                    <a:pt x="547" y="436"/>
                  </a:lnTo>
                  <a:lnTo>
                    <a:pt x="546" y="440"/>
                  </a:lnTo>
                  <a:lnTo>
                    <a:pt x="544" y="440"/>
                  </a:lnTo>
                  <a:lnTo>
                    <a:pt x="543" y="439"/>
                  </a:lnTo>
                  <a:lnTo>
                    <a:pt x="542" y="436"/>
                  </a:lnTo>
                  <a:lnTo>
                    <a:pt x="540" y="436"/>
                  </a:lnTo>
                  <a:lnTo>
                    <a:pt x="539" y="436"/>
                  </a:lnTo>
                  <a:lnTo>
                    <a:pt x="537" y="436"/>
                  </a:lnTo>
                  <a:lnTo>
                    <a:pt x="536" y="436"/>
                  </a:lnTo>
                  <a:lnTo>
                    <a:pt x="535" y="438"/>
                  </a:lnTo>
                  <a:lnTo>
                    <a:pt x="533" y="439"/>
                  </a:lnTo>
                  <a:lnTo>
                    <a:pt x="535" y="442"/>
                  </a:lnTo>
                  <a:lnTo>
                    <a:pt x="536" y="444"/>
                  </a:lnTo>
                  <a:lnTo>
                    <a:pt x="536" y="446"/>
                  </a:lnTo>
                  <a:lnTo>
                    <a:pt x="537" y="447"/>
                  </a:lnTo>
                  <a:lnTo>
                    <a:pt x="537" y="448"/>
                  </a:lnTo>
                  <a:lnTo>
                    <a:pt x="539" y="450"/>
                  </a:lnTo>
                  <a:lnTo>
                    <a:pt x="540" y="451"/>
                  </a:lnTo>
                  <a:lnTo>
                    <a:pt x="542" y="452"/>
                  </a:lnTo>
                  <a:lnTo>
                    <a:pt x="543" y="452"/>
                  </a:lnTo>
                  <a:lnTo>
                    <a:pt x="544" y="454"/>
                  </a:lnTo>
                  <a:lnTo>
                    <a:pt x="546" y="454"/>
                  </a:lnTo>
                  <a:lnTo>
                    <a:pt x="547" y="454"/>
                  </a:lnTo>
                  <a:lnTo>
                    <a:pt x="548" y="455"/>
                  </a:lnTo>
                  <a:lnTo>
                    <a:pt x="551" y="455"/>
                  </a:lnTo>
                  <a:lnTo>
                    <a:pt x="552" y="455"/>
                  </a:lnTo>
                  <a:lnTo>
                    <a:pt x="553" y="455"/>
                  </a:lnTo>
                  <a:lnTo>
                    <a:pt x="556" y="454"/>
                  </a:lnTo>
                  <a:lnTo>
                    <a:pt x="560" y="454"/>
                  </a:lnTo>
                  <a:lnTo>
                    <a:pt x="563" y="452"/>
                  </a:lnTo>
                  <a:close/>
                  <a:moveTo>
                    <a:pt x="514" y="367"/>
                  </a:moveTo>
                  <a:lnTo>
                    <a:pt x="515" y="367"/>
                  </a:lnTo>
                  <a:lnTo>
                    <a:pt x="516" y="369"/>
                  </a:lnTo>
                  <a:lnTo>
                    <a:pt x="517" y="369"/>
                  </a:lnTo>
                  <a:lnTo>
                    <a:pt x="519" y="369"/>
                  </a:lnTo>
                  <a:lnTo>
                    <a:pt x="520" y="369"/>
                  </a:lnTo>
                  <a:lnTo>
                    <a:pt x="524" y="367"/>
                  </a:lnTo>
                  <a:lnTo>
                    <a:pt x="528" y="363"/>
                  </a:lnTo>
                  <a:lnTo>
                    <a:pt x="528" y="362"/>
                  </a:lnTo>
                  <a:lnTo>
                    <a:pt x="528" y="361"/>
                  </a:lnTo>
                  <a:lnTo>
                    <a:pt x="528" y="359"/>
                  </a:lnTo>
                  <a:lnTo>
                    <a:pt x="528" y="358"/>
                  </a:lnTo>
                  <a:lnTo>
                    <a:pt x="527" y="357"/>
                  </a:lnTo>
                  <a:lnTo>
                    <a:pt x="527" y="355"/>
                  </a:lnTo>
                  <a:lnTo>
                    <a:pt x="524" y="354"/>
                  </a:lnTo>
                  <a:lnTo>
                    <a:pt x="523" y="354"/>
                  </a:lnTo>
                  <a:lnTo>
                    <a:pt x="521" y="354"/>
                  </a:lnTo>
                  <a:lnTo>
                    <a:pt x="521" y="353"/>
                  </a:lnTo>
                  <a:lnTo>
                    <a:pt x="520" y="353"/>
                  </a:lnTo>
                  <a:lnTo>
                    <a:pt x="519" y="354"/>
                  </a:lnTo>
                  <a:lnTo>
                    <a:pt x="517" y="355"/>
                  </a:lnTo>
                  <a:lnTo>
                    <a:pt x="517" y="357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5" y="361"/>
                  </a:lnTo>
                  <a:lnTo>
                    <a:pt x="515" y="363"/>
                  </a:lnTo>
                  <a:lnTo>
                    <a:pt x="514" y="367"/>
                  </a:lnTo>
                  <a:close/>
                  <a:moveTo>
                    <a:pt x="902" y="454"/>
                  </a:moveTo>
                  <a:lnTo>
                    <a:pt x="902" y="452"/>
                  </a:lnTo>
                  <a:lnTo>
                    <a:pt x="901" y="451"/>
                  </a:lnTo>
                  <a:lnTo>
                    <a:pt x="898" y="450"/>
                  </a:lnTo>
                  <a:lnTo>
                    <a:pt x="895" y="450"/>
                  </a:lnTo>
                  <a:lnTo>
                    <a:pt x="894" y="450"/>
                  </a:lnTo>
                  <a:lnTo>
                    <a:pt x="893" y="451"/>
                  </a:lnTo>
                  <a:lnTo>
                    <a:pt x="893" y="452"/>
                  </a:lnTo>
                  <a:lnTo>
                    <a:pt x="893" y="454"/>
                  </a:lnTo>
                  <a:lnTo>
                    <a:pt x="893" y="455"/>
                  </a:lnTo>
                  <a:lnTo>
                    <a:pt x="894" y="456"/>
                  </a:lnTo>
                  <a:lnTo>
                    <a:pt x="895" y="456"/>
                  </a:lnTo>
                  <a:lnTo>
                    <a:pt x="897" y="458"/>
                  </a:lnTo>
                  <a:lnTo>
                    <a:pt x="898" y="459"/>
                  </a:lnTo>
                  <a:lnTo>
                    <a:pt x="900" y="459"/>
                  </a:lnTo>
                  <a:lnTo>
                    <a:pt x="901" y="458"/>
                  </a:lnTo>
                  <a:lnTo>
                    <a:pt x="902" y="458"/>
                  </a:lnTo>
                  <a:lnTo>
                    <a:pt x="902" y="456"/>
                  </a:lnTo>
                  <a:lnTo>
                    <a:pt x="902" y="455"/>
                  </a:lnTo>
                  <a:lnTo>
                    <a:pt x="902" y="454"/>
                  </a:lnTo>
                  <a:close/>
                  <a:moveTo>
                    <a:pt x="917" y="439"/>
                  </a:moveTo>
                  <a:lnTo>
                    <a:pt x="916" y="439"/>
                  </a:lnTo>
                  <a:lnTo>
                    <a:pt x="914" y="439"/>
                  </a:lnTo>
                  <a:lnTo>
                    <a:pt x="913" y="442"/>
                  </a:lnTo>
                  <a:lnTo>
                    <a:pt x="913" y="444"/>
                  </a:lnTo>
                  <a:lnTo>
                    <a:pt x="914" y="446"/>
                  </a:lnTo>
                  <a:lnTo>
                    <a:pt x="914" y="447"/>
                  </a:lnTo>
                  <a:lnTo>
                    <a:pt x="916" y="447"/>
                  </a:lnTo>
                  <a:lnTo>
                    <a:pt x="916" y="448"/>
                  </a:lnTo>
                  <a:lnTo>
                    <a:pt x="917" y="448"/>
                  </a:lnTo>
                  <a:lnTo>
                    <a:pt x="918" y="447"/>
                  </a:lnTo>
                  <a:lnTo>
                    <a:pt x="919" y="447"/>
                  </a:lnTo>
                  <a:lnTo>
                    <a:pt x="919" y="444"/>
                  </a:lnTo>
                  <a:lnTo>
                    <a:pt x="919" y="442"/>
                  </a:lnTo>
                  <a:lnTo>
                    <a:pt x="919" y="440"/>
                  </a:lnTo>
                  <a:lnTo>
                    <a:pt x="918" y="439"/>
                  </a:lnTo>
                  <a:lnTo>
                    <a:pt x="917" y="439"/>
                  </a:lnTo>
                  <a:close/>
                  <a:moveTo>
                    <a:pt x="904" y="434"/>
                  </a:moveTo>
                  <a:lnTo>
                    <a:pt x="901" y="434"/>
                  </a:lnTo>
                  <a:lnTo>
                    <a:pt x="900" y="436"/>
                  </a:lnTo>
                  <a:lnTo>
                    <a:pt x="900" y="439"/>
                  </a:lnTo>
                  <a:lnTo>
                    <a:pt x="901" y="440"/>
                  </a:lnTo>
                  <a:lnTo>
                    <a:pt x="902" y="440"/>
                  </a:lnTo>
                  <a:lnTo>
                    <a:pt x="904" y="442"/>
                  </a:lnTo>
                  <a:lnTo>
                    <a:pt x="905" y="440"/>
                  </a:lnTo>
                  <a:lnTo>
                    <a:pt x="906" y="440"/>
                  </a:lnTo>
                  <a:lnTo>
                    <a:pt x="907" y="439"/>
                  </a:lnTo>
                  <a:lnTo>
                    <a:pt x="907" y="436"/>
                  </a:lnTo>
                  <a:lnTo>
                    <a:pt x="906" y="434"/>
                  </a:lnTo>
                  <a:lnTo>
                    <a:pt x="905" y="434"/>
                  </a:lnTo>
                  <a:lnTo>
                    <a:pt x="904" y="434"/>
                  </a:lnTo>
                  <a:close/>
                  <a:moveTo>
                    <a:pt x="930" y="428"/>
                  </a:moveTo>
                  <a:lnTo>
                    <a:pt x="929" y="430"/>
                  </a:lnTo>
                  <a:lnTo>
                    <a:pt x="927" y="430"/>
                  </a:lnTo>
                  <a:lnTo>
                    <a:pt x="927" y="432"/>
                  </a:lnTo>
                  <a:lnTo>
                    <a:pt x="927" y="434"/>
                  </a:lnTo>
                  <a:lnTo>
                    <a:pt x="927" y="436"/>
                  </a:lnTo>
                  <a:lnTo>
                    <a:pt x="929" y="436"/>
                  </a:lnTo>
                  <a:lnTo>
                    <a:pt x="930" y="436"/>
                  </a:lnTo>
                  <a:lnTo>
                    <a:pt x="932" y="436"/>
                  </a:lnTo>
                  <a:lnTo>
                    <a:pt x="933" y="436"/>
                  </a:lnTo>
                  <a:lnTo>
                    <a:pt x="933" y="432"/>
                  </a:lnTo>
                  <a:lnTo>
                    <a:pt x="933" y="431"/>
                  </a:lnTo>
                  <a:lnTo>
                    <a:pt x="933" y="430"/>
                  </a:lnTo>
                  <a:lnTo>
                    <a:pt x="932" y="430"/>
                  </a:lnTo>
                  <a:lnTo>
                    <a:pt x="930" y="428"/>
                  </a:lnTo>
                  <a:close/>
                  <a:moveTo>
                    <a:pt x="967" y="467"/>
                  </a:moveTo>
                  <a:lnTo>
                    <a:pt x="966" y="467"/>
                  </a:lnTo>
                  <a:lnTo>
                    <a:pt x="965" y="467"/>
                  </a:lnTo>
                  <a:lnTo>
                    <a:pt x="965" y="470"/>
                  </a:lnTo>
                  <a:lnTo>
                    <a:pt x="963" y="471"/>
                  </a:lnTo>
                  <a:lnTo>
                    <a:pt x="963" y="474"/>
                  </a:lnTo>
                  <a:lnTo>
                    <a:pt x="965" y="475"/>
                  </a:lnTo>
                  <a:lnTo>
                    <a:pt x="966" y="476"/>
                  </a:lnTo>
                  <a:lnTo>
                    <a:pt x="967" y="476"/>
                  </a:lnTo>
                  <a:lnTo>
                    <a:pt x="969" y="476"/>
                  </a:lnTo>
                  <a:lnTo>
                    <a:pt x="969" y="475"/>
                  </a:lnTo>
                  <a:lnTo>
                    <a:pt x="970" y="475"/>
                  </a:lnTo>
                  <a:lnTo>
                    <a:pt x="970" y="472"/>
                  </a:lnTo>
                  <a:lnTo>
                    <a:pt x="970" y="470"/>
                  </a:lnTo>
                  <a:lnTo>
                    <a:pt x="969" y="467"/>
                  </a:lnTo>
                  <a:lnTo>
                    <a:pt x="967" y="467"/>
                  </a:lnTo>
                  <a:close/>
                  <a:moveTo>
                    <a:pt x="963" y="476"/>
                  </a:moveTo>
                  <a:lnTo>
                    <a:pt x="963" y="476"/>
                  </a:lnTo>
                  <a:lnTo>
                    <a:pt x="962" y="478"/>
                  </a:lnTo>
                  <a:lnTo>
                    <a:pt x="962" y="479"/>
                  </a:lnTo>
                  <a:lnTo>
                    <a:pt x="962" y="480"/>
                  </a:lnTo>
                  <a:lnTo>
                    <a:pt x="962" y="482"/>
                  </a:lnTo>
                  <a:lnTo>
                    <a:pt x="963" y="483"/>
                  </a:lnTo>
                  <a:lnTo>
                    <a:pt x="965" y="483"/>
                  </a:lnTo>
                  <a:lnTo>
                    <a:pt x="966" y="483"/>
                  </a:lnTo>
                  <a:lnTo>
                    <a:pt x="966" y="482"/>
                  </a:lnTo>
                  <a:lnTo>
                    <a:pt x="967" y="482"/>
                  </a:lnTo>
                  <a:lnTo>
                    <a:pt x="967" y="480"/>
                  </a:lnTo>
                  <a:lnTo>
                    <a:pt x="967" y="479"/>
                  </a:lnTo>
                  <a:lnTo>
                    <a:pt x="967" y="478"/>
                  </a:lnTo>
                  <a:lnTo>
                    <a:pt x="966" y="478"/>
                  </a:lnTo>
                  <a:lnTo>
                    <a:pt x="966" y="476"/>
                  </a:lnTo>
                  <a:lnTo>
                    <a:pt x="965" y="476"/>
                  </a:lnTo>
                  <a:lnTo>
                    <a:pt x="963" y="476"/>
                  </a:lnTo>
                  <a:close/>
                  <a:moveTo>
                    <a:pt x="73" y="718"/>
                  </a:moveTo>
                  <a:lnTo>
                    <a:pt x="72" y="716"/>
                  </a:lnTo>
                  <a:lnTo>
                    <a:pt x="69" y="713"/>
                  </a:lnTo>
                  <a:lnTo>
                    <a:pt x="69" y="712"/>
                  </a:lnTo>
                  <a:lnTo>
                    <a:pt x="69" y="710"/>
                  </a:lnTo>
                  <a:lnTo>
                    <a:pt x="69" y="709"/>
                  </a:lnTo>
                  <a:lnTo>
                    <a:pt x="72" y="709"/>
                  </a:lnTo>
                  <a:lnTo>
                    <a:pt x="73" y="708"/>
                  </a:lnTo>
                  <a:lnTo>
                    <a:pt x="76" y="709"/>
                  </a:lnTo>
                  <a:lnTo>
                    <a:pt x="78" y="710"/>
                  </a:lnTo>
                  <a:lnTo>
                    <a:pt x="81" y="712"/>
                  </a:lnTo>
                  <a:lnTo>
                    <a:pt x="86" y="709"/>
                  </a:lnTo>
                  <a:lnTo>
                    <a:pt x="90" y="708"/>
                  </a:lnTo>
                  <a:lnTo>
                    <a:pt x="92" y="708"/>
                  </a:lnTo>
                  <a:lnTo>
                    <a:pt x="96" y="708"/>
                  </a:lnTo>
                  <a:lnTo>
                    <a:pt x="98" y="710"/>
                  </a:lnTo>
                  <a:lnTo>
                    <a:pt x="98" y="713"/>
                  </a:lnTo>
                  <a:lnTo>
                    <a:pt x="98" y="717"/>
                  </a:lnTo>
                  <a:lnTo>
                    <a:pt x="96" y="722"/>
                  </a:lnTo>
                  <a:lnTo>
                    <a:pt x="96" y="726"/>
                  </a:lnTo>
                  <a:lnTo>
                    <a:pt x="93" y="728"/>
                  </a:lnTo>
                  <a:lnTo>
                    <a:pt x="92" y="729"/>
                  </a:lnTo>
                  <a:lnTo>
                    <a:pt x="90" y="730"/>
                  </a:lnTo>
                  <a:lnTo>
                    <a:pt x="85" y="730"/>
                  </a:lnTo>
                  <a:lnTo>
                    <a:pt x="80" y="730"/>
                  </a:lnTo>
                  <a:lnTo>
                    <a:pt x="72" y="728"/>
                  </a:lnTo>
                  <a:lnTo>
                    <a:pt x="69" y="726"/>
                  </a:lnTo>
                  <a:lnTo>
                    <a:pt x="70" y="722"/>
                  </a:lnTo>
                  <a:lnTo>
                    <a:pt x="73" y="718"/>
                  </a:lnTo>
                  <a:close/>
                  <a:moveTo>
                    <a:pt x="1051" y="108"/>
                  </a:moveTo>
                  <a:lnTo>
                    <a:pt x="1050" y="105"/>
                  </a:lnTo>
                  <a:lnTo>
                    <a:pt x="1050" y="101"/>
                  </a:lnTo>
                  <a:lnTo>
                    <a:pt x="1050" y="97"/>
                  </a:lnTo>
                  <a:lnTo>
                    <a:pt x="1051" y="95"/>
                  </a:lnTo>
                  <a:lnTo>
                    <a:pt x="1054" y="92"/>
                  </a:lnTo>
                  <a:lnTo>
                    <a:pt x="1056" y="90"/>
                  </a:lnTo>
                  <a:lnTo>
                    <a:pt x="1062" y="90"/>
                  </a:lnTo>
                  <a:lnTo>
                    <a:pt x="1066" y="90"/>
                  </a:lnTo>
                  <a:lnTo>
                    <a:pt x="1070" y="86"/>
                  </a:lnTo>
                  <a:lnTo>
                    <a:pt x="1075" y="82"/>
                  </a:lnTo>
                  <a:lnTo>
                    <a:pt x="1079" y="81"/>
                  </a:lnTo>
                  <a:lnTo>
                    <a:pt x="1084" y="81"/>
                  </a:lnTo>
                  <a:lnTo>
                    <a:pt x="1086" y="90"/>
                  </a:lnTo>
                  <a:lnTo>
                    <a:pt x="1087" y="100"/>
                  </a:lnTo>
                  <a:lnTo>
                    <a:pt x="1087" y="109"/>
                  </a:lnTo>
                  <a:lnTo>
                    <a:pt x="1086" y="117"/>
                  </a:lnTo>
                  <a:lnTo>
                    <a:pt x="1083" y="128"/>
                  </a:lnTo>
                  <a:lnTo>
                    <a:pt x="1081" y="140"/>
                  </a:lnTo>
                  <a:lnTo>
                    <a:pt x="1079" y="145"/>
                  </a:lnTo>
                  <a:lnTo>
                    <a:pt x="1078" y="150"/>
                  </a:lnTo>
                  <a:lnTo>
                    <a:pt x="1075" y="157"/>
                  </a:lnTo>
                  <a:lnTo>
                    <a:pt x="1072" y="158"/>
                  </a:lnTo>
                  <a:lnTo>
                    <a:pt x="1068" y="158"/>
                  </a:lnTo>
                  <a:lnTo>
                    <a:pt x="1067" y="157"/>
                  </a:lnTo>
                  <a:lnTo>
                    <a:pt x="1065" y="153"/>
                  </a:lnTo>
                  <a:lnTo>
                    <a:pt x="1065" y="149"/>
                  </a:lnTo>
                  <a:lnTo>
                    <a:pt x="1062" y="142"/>
                  </a:lnTo>
                  <a:lnTo>
                    <a:pt x="1059" y="134"/>
                  </a:lnTo>
                  <a:lnTo>
                    <a:pt x="1054" y="129"/>
                  </a:lnTo>
                  <a:lnTo>
                    <a:pt x="1050" y="125"/>
                  </a:lnTo>
                  <a:lnTo>
                    <a:pt x="1047" y="122"/>
                  </a:lnTo>
                  <a:lnTo>
                    <a:pt x="1047" y="117"/>
                  </a:lnTo>
                  <a:lnTo>
                    <a:pt x="1047" y="113"/>
                  </a:lnTo>
                  <a:lnTo>
                    <a:pt x="1051" y="108"/>
                  </a:lnTo>
                  <a:close/>
                  <a:moveTo>
                    <a:pt x="1043" y="342"/>
                  </a:moveTo>
                  <a:lnTo>
                    <a:pt x="1047" y="346"/>
                  </a:lnTo>
                  <a:lnTo>
                    <a:pt x="1051" y="350"/>
                  </a:lnTo>
                  <a:lnTo>
                    <a:pt x="1052" y="354"/>
                  </a:lnTo>
                  <a:lnTo>
                    <a:pt x="1052" y="359"/>
                  </a:lnTo>
                  <a:lnTo>
                    <a:pt x="1045" y="362"/>
                  </a:lnTo>
                  <a:lnTo>
                    <a:pt x="1037" y="363"/>
                  </a:lnTo>
                  <a:lnTo>
                    <a:pt x="1030" y="363"/>
                  </a:lnTo>
                  <a:lnTo>
                    <a:pt x="1022" y="362"/>
                  </a:lnTo>
                  <a:lnTo>
                    <a:pt x="1021" y="359"/>
                  </a:lnTo>
                  <a:lnTo>
                    <a:pt x="1022" y="358"/>
                  </a:lnTo>
                  <a:lnTo>
                    <a:pt x="1022" y="357"/>
                  </a:lnTo>
                  <a:lnTo>
                    <a:pt x="1027" y="355"/>
                  </a:lnTo>
                  <a:lnTo>
                    <a:pt x="1031" y="354"/>
                  </a:lnTo>
                  <a:lnTo>
                    <a:pt x="1033" y="350"/>
                  </a:lnTo>
                  <a:lnTo>
                    <a:pt x="1038" y="346"/>
                  </a:lnTo>
                  <a:lnTo>
                    <a:pt x="1042" y="342"/>
                  </a:lnTo>
                  <a:lnTo>
                    <a:pt x="1043" y="342"/>
                  </a:lnTo>
                  <a:close/>
                  <a:moveTo>
                    <a:pt x="1522" y="1876"/>
                  </a:moveTo>
                  <a:lnTo>
                    <a:pt x="1521" y="1877"/>
                  </a:lnTo>
                  <a:lnTo>
                    <a:pt x="1520" y="1878"/>
                  </a:lnTo>
                  <a:lnTo>
                    <a:pt x="1518" y="1880"/>
                  </a:lnTo>
                  <a:lnTo>
                    <a:pt x="1518" y="1884"/>
                  </a:lnTo>
                  <a:lnTo>
                    <a:pt x="1520" y="1888"/>
                  </a:lnTo>
                  <a:lnTo>
                    <a:pt x="1521" y="1894"/>
                  </a:lnTo>
                  <a:lnTo>
                    <a:pt x="1528" y="1912"/>
                  </a:lnTo>
                  <a:lnTo>
                    <a:pt x="1533" y="1934"/>
                  </a:lnTo>
                  <a:lnTo>
                    <a:pt x="1529" y="1934"/>
                  </a:lnTo>
                  <a:lnTo>
                    <a:pt x="1525" y="1932"/>
                  </a:lnTo>
                  <a:lnTo>
                    <a:pt x="1520" y="1929"/>
                  </a:lnTo>
                  <a:lnTo>
                    <a:pt x="1514" y="1924"/>
                  </a:lnTo>
                  <a:lnTo>
                    <a:pt x="1505" y="1914"/>
                  </a:lnTo>
                  <a:lnTo>
                    <a:pt x="1494" y="1907"/>
                  </a:lnTo>
                  <a:lnTo>
                    <a:pt x="1492" y="1891"/>
                  </a:lnTo>
                  <a:lnTo>
                    <a:pt x="1488" y="1878"/>
                  </a:lnTo>
                  <a:lnTo>
                    <a:pt x="1485" y="1870"/>
                  </a:lnTo>
                  <a:lnTo>
                    <a:pt x="1482" y="1865"/>
                  </a:lnTo>
                  <a:lnTo>
                    <a:pt x="1474" y="1853"/>
                  </a:lnTo>
                  <a:lnTo>
                    <a:pt x="1457" y="1836"/>
                  </a:lnTo>
                  <a:lnTo>
                    <a:pt x="1454" y="1828"/>
                  </a:lnTo>
                  <a:lnTo>
                    <a:pt x="1453" y="1819"/>
                  </a:lnTo>
                  <a:lnTo>
                    <a:pt x="1451" y="1811"/>
                  </a:lnTo>
                  <a:lnTo>
                    <a:pt x="1445" y="1805"/>
                  </a:lnTo>
                  <a:lnTo>
                    <a:pt x="1436" y="1796"/>
                  </a:lnTo>
                  <a:lnTo>
                    <a:pt x="1426" y="1789"/>
                  </a:lnTo>
                  <a:lnTo>
                    <a:pt x="1420" y="1785"/>
                  </a:lnTo>
                  <a:lnTo>
                    <a:pt x="1414" y="1781"/>
                  </a:lnTo>
                  <a:lnTo>
                    <a:pt x="1409" y="1776"/>
                  </a:lnTo>
                  <a:lnTo>
                    <a:pt x="1404" y="1772"/>
                  </a:lnTo>
                  <a:lnTo>
                    <a:pt x="1396" y="1755"/>
                  </a:lnTo>
                  <a:lnTo>
                    <a:pt x="1389" y="1740"/>
                  </a:lnTo>
                  <a:lnTo>
                    <a:pt x="1385" y="1732"/>
                  </a:lnTo>
                  <a:lnTo>
                    <a:pt x="1379" y="1721"/>
                  </a:lnTo>
                  <a:lnTo>
                    <a:pt x="1371" y="1711"/>
                  </a:lnTo>
                  <a:lnTo>
                    <a:pt x="1363" y="1698"/>
                  </a:lnTo>
                  <a:lnTo>
                    <a:pt x="1352" y="1688"/>
                  </a:lnTo>
                  <a:lnTo>
                    <a:pt x="1345" y="1678"/>
                  </a:lnTo>
                  <a:lnTo>
                    <a:pt x="1341" y="1670"/>
                  </a:lnTo>
                  <a:lnTo>
                    <a:pt x="1336" y="1662"/>
                  </a:lnTo>
                  <a:lnTo>
                    <a:pt x="1331" y="1646"/>
                  </a:lnTo>
                  <a:lnTo>
                    <a:pt x="1320" y="1630"/>
                  </a:lnTo>
                  <a:lnTo>
                    <a:pt x="1301" y="1623"/>
                  </a:lnTo>
                  <a:lnTo>
                    <a:pt x="1284" y="1618"/>
                  </a:lnTo>
                  <a:lnTo>
                    <a:pt x="1285" y="1613"/>
                  </a:lnTo>
                  <a:lnTo>
                    <a:pt x="1283" y="1608"/>
                  </a:lnTo>
                  <a:lnTo>
                    <a:pt x="1276" y="1607"/>
                  </a:lnTo>
                  <a:lnTo>
                    <a:pt x="1271" y="1607"/>
                  </a:lnTo>
                  <a:lnTo>
                    <a:pt x="1265" y="1595"/>
                  </a:lnTo>
                  <a:lnTo>
                    <a:pt x="1260" y="1581"/>
                  </a:lnTo>
                  <a:lnTo>
                    <a:pt x="1255" y="1575"/>
                  </a:lnTo>
                  <a:lnTo>
                    <a:pt x="1251" y="1571"/>
                  </a:lnTo>
                  <a:lnTo>
                    <a:pt x="1248" y="1563"/>
                  </a:lnTo>
                  <a:lnTo>
                    <a:pt x="1247" y="1559"/>
                  </a:lnTo>
                  <a:lnTo>
                    <a:pt x="1244" y="1550"/>
                  </a:lnTo>
                  <a:lnTo>
                    <a:pt x="1244" y="1540"/>
                  </a:lnTo>
                  <a:lnTo>
                    <a:pt x="1232" y="1530"/>
                  </a:lnTo>
                  <a:lnTo>
                    <a:pt x="1222" y="1522"/>
                  </a:lnTo>
                  <a:lnTo>
                    <a:pt x="1219" y="1517"/>
                  </a:lnTo>
                  <a:lnTo>
                    <a:pt x="1217" y="1511"/>
                  </a:lnTo>
                  <a:lnTo>
                    <a:pt x="1219" y="1507"/>
                  </a:lnTo>
                  <a:lnTo>
                    <a:pt x="1223" y="1503"/>
                  </a:lnTo>
                  <a:lnTo>
                    <a:pt x="1227" y="1505"/>
                  </a:lnTo>
                  <a:lnTo>
                    <a:pt x="1232" y="1509"/>
                  </a:lnTo>
                  <a:lnTo>
                    <a:pt x="1235" y="1503"/>
                  </a:lnTo>
                  <a:lnTo>
                    <a:pt x="1236" y="1495"/>
                  </a:lnTo>
                  <a:lnTo>
                    <a:pt x="1233" y="1491"/>
                  </a:lnTo>
                  <a:lnTo>
                    <a:pt x="1232" y="1489"/>
                  </a:lnTo>
                  <a:lnTo>
                    <a:pt x="1232" y="1483"/>
                  </a:lnTo>
                  <a:lnTo>
                    <a:pt x="1231" y="1479"/>
                  </a:lnTo>
                  <a:lnTo>
                    <a:pt x="1230" y="1475"/>
                  </a:lnTo>
                  <a:lnTo>
                    <a:pt x="1227" y="1471"/>
                  </a:lnTo>
                  <a:lnTo>
                    <a:pt x="1223" y="1469"/>
                  </a:lnTo>
                  <a:lnTo>
                    <a:pt x="1222" y="1467"/>
                  </a:lnTo>
                  <a:lnTo>
                    <a:pt x="1217" y="1465"/>
                  </a:lnTo>
                  <a:lnTo>
                    <a:pt x="1212" y="1463"/>
                  </a:lnTo>
                  <a:lnTo>
                    <a:pt x="1206" y="1461"/>
                  </a:lnTo>
                  <a:lnTo>
                    <a:pt x="1199" y="1457"/>
                  </a:lnTo>
                  <a:lnTo>
                    <a:pt x="1198" y="1454"/>
                  </a:lnTo>
                  <a:lnTo>
                    <a:pt x="1198" y="1453"/>
                  </a:lnTo>
                  <a:lnTo>
                    <a:pt x="1198" y="1451"/>
                  </a:lnTo>
                  <a:lnTo>
                    <a:pt x="1201" y="1450"/>
                  </a:lnTo>
                  <a:lnTo>
                    <a:pt x="1206" y="1451"/>
                  </a:lnTo>
                  <a:lnTo>
                    <a:pt x="1210" y="1447"/>
                  </a:lnTo>
                  <a:lnTo>
                    <a:pt x="1211" y="1445"/>
                  </a:lnTo>
                  <a:lnTo>
                    <a:pt x="1211" y="1442"/>
                  </a:lnTo>
                  <a:lnTo>
                    <a:pt x="1210" y="1439"/>
                  </a:lnTo>
                  <a:lnTo>
                    <a:pt x="1215" y="1439"/>
                  </a:lnTo>
                  <a:lnTo>
                    <a:pt x="1220" y="1441"/>
                  </a:lnTo>
                  <a:lnTo>
                    <a:pt x="1226" y="1443"/>
                  </a:lnTo>
                  <a:lnTo>
                    <a:pt x="1231" y="1449"/>
                  </a:lnTo>
                  <a:lnTo>
                    <a:pt x="1232" y="1457"/>
                  </a:lnTo>
                  <a:lnTo>
                    <a:pt x="1232" y="1463"/>
                  </a:lnTo>
                  <a:lnTo>
                    <a:pt x="1244" y="1473"/>
                  </a:lnTo>
                  <a:lnTo>
                    <a:pt x="1259" y="1481"/>
                  </a:lnTo>
                  <a:lnTo>
                    <a:pt x="1271" y="1487"/>
                  </a:lnTo>
                  <a:lnTo>
                    <a:pt x="1277" y="1493"/>
                  </a:lnTo>
                  <a:lnTo>
                    <a:pt x="1271" y="1494"/>
                  </a:lnTo>
                  <a:lnTo>
                    <a:pt x="1265" y="1495"/>
                  </a:lnTo>
                  <a:lnTo>
                    <a:pt x="1265" y="1498"/>
                  </a:lnTo>
                  <a:lnTo>
                    <a:pt x="1269" y="1503"/>
                  </a:lnTo>
                  <a:lnTo>
                    <a:pt x="1274" y="1505"/>
                  </a:lnTo>
                  <a:lnTo>
                    <a:pt x="1277" y="1506"/>
                  </a:lnTo>
                  <a:lnTo>
                    <a:pt x="1290" y="1509"/>
                  </a:lnTo>
                  <a:lnTo>
                    <a:pt x="1299" y="1510"/>
                  </a:lnTo>
                  <a:lnTo>
                    <a:pt x="1304" y="1517"/>
                  </a:lnTo>
                  <a:lnTo>
                    <a:pt x="1308" y="1523"/>
                  </a:lnTo>
                  <a:lnTo>
                    <a:pt x="1309" y="1530"/>
                  </a:lnTo>
                  <a:lnTo>
                    <a:pt x="1311" y="1537"/>
                  </a:lnTo>
                  <a:lnTo>
                    <a:pt x="1305" y="1537"/>
                  </a:lnTo>
                  <a:lnTo>
                    <a:pt x="1299" y="1535"/>
                  </a:lnTo>
                  <a:lnTo>
                    <a:pt x="1299" y="1538"/>
                  </a:lnTo>
                  <a:lnTo>
                    <a:pt x="1300" y="1542"/>
                  </a:lnTo>
                  <a:lnTo>
                    <a:pt x="1303" y="1545"/>
                  </a:lnTo>
                  <a:lnTo>
                    <a:pt x="1305" y="1546"/>
                  </a:lnTo>
                  <a:lnTo>
                    <a:pt x="1311" y="1549"/>
                  </a:lnTo>
                  <a:lnTo>
                    <a:pt x="1315" y="1551"/>
                  </a:lnTo>
                  <a:lnTo>
                    <a:pt x="1315" y="1559"/>
                  </a:lnTo>
                  <a:lnTo>
                    <a:pt x="1316" y="1567"/>
                  </a:lnTo>
                  <a:lnTo>
                    <a:pt x="1332" y="1572"/>
                  </a:lnTo>
                  <a:lnTo>
                    <a:pt x="1347" y="1578"/>
                  </a:lnTo>
                  <a:lnTo>
                    <a:pt x="1352" y="1582"/>
                  </a:lnTo>
                  <a:lnTo>
                    <a:pt x="1356" y="1587"/>
                  </a:lnTo>
                  <a:lnTo>
                    <a:pt x="1359" y="1592"/>
                  </a:lnTo>
                  <a:lnTo>
                    <a:pt x="1360" y="1597"/>
                  </a:lnTo>
                  <a:lnTo>
                    <a:pt x="1365" y="1597"/>
                  </a:lnTo>
                  <a:lnTo>
                    <a:pt x="1369" y="1592"/>
                  </a:lnTo>
                  <a:lnTo>
                    <a:pt x="1388" y="1611"/>
                  </a:lnTo>
                  <a:lnTo>
                    <a:pt x="1408" y="1628"/>
                  </a:lnTo>
                  <a:lnTo>
                    <a:pt x="1428" y="1644"/>
                  </a:lnTo>
                  <a:lnTo>
                    <a:pt x="1442" y="1658"/>
                  </a:lnTo>
                  <a:lnTo>
                    <a:pt x="1449" y="1664"/>
                  </a:lnTo>
                  <a:lnTo>
                    <a:pt x="1454" y="1672"/>
                  </a:lnTo>
                  <a:lnTo>
                    <a:pt x="1468" y="1679"/>
                  </a:lnTo>
                  <a:lnTo>
                    <a:pt x="1482" y="1687"/>
                  </a:lnTo>
                  <a:lnTo>
                    <a:pt x="1490" y="1687"/>
                  </a:lnTo>
                  <a:lnTo>
                    <a:pt x="1497" y="1688"/>
                  </a:lnTo>
                  <a:lnTo>
                    <a:pt x="1500" y="1691"/>
                  </a:lnTo>
                  <a:lnTo>
                    <a:pt x="1505" y="1692"/>
                  </a:lnTo>
                  <a:lnTo>
                    <a:pt x="1509" y="1695"/>
                  </a:lnTo>
                  <a:lnTo>
                    <a:pt x="1509" y="1698"/>
                  </a:lnTo>
                  <a:lnTo>
                    <a:pt x="1509" y="1702"/>
                  </a:lnTo>
                  <a:lnTo>
                    <a:pt x="1509" y="1704"/>
                  </a:lnTo>
                  <a:lnTo>
                    <a:pt x="1489" y="1700"/>
                  </a:lnTo>
                  <a:lnTo>
                    <a:pt x="1469" y="1698"/>
                  </a:lnTo>
                  <a:lnTo>
                    <a:pt x="1461" y="1698"/>
                  </a:lnTo>
                  <a:lnTo>
                    <a:pt x="1453" y="1702"/>
                  </a:lnTo>
                  <a:lnTo>
                    <a:pt x="1445" y="1704"/>
                  </a:lnTo>
                  <a:lnTo>
                    <a:pt x="1437" y="1708"/>
                  </a:lnTo>
                  <a:lnTo>
                    <a:pt x="1436" y="1715"/>
                  </a:lnTo>
                  <a:lnTo>
                    <a:pt x="1436" y="1721"/>
                  </a:lnTo>
                  <a:lnTo>
                    <a:pt x="1437" y="1727"/>
                  </a:lnTo>
                  <a:lnTo>
                    <a:pt x="1441" y="1731"/>
                  </a:lnTo>
                  <a:lnTo>
                    <a:pt x="1442" y="1737"/>
                  </a:lnTo>
                  <a:lnTo>
                    <a:pt x="1446" y="1743"/>
                  </a:lnTo>
                  <a:lnTo>
                    <a:pt x="1446" y="1751"/>
                  </a:lnTo>
                  <a:lnTo>
                    <a:pt x="1448" y="1759"/>
                  </a:lnTo>
                  <a:lnTo>
                    <a:pt x="1451" y="1767"/>
                  </a:lnTo>
                  <a:lnTo>
                    <a:pt x="1453" y="1773"/>
                  </a:lnTo>
                  <a:lnTo>
                    <a:pt x="1457" y="1779"/>
                  </a:lnTo>
                  <a:lnTo>
                    <a:pt x="1461" y="1785"/>
                  </a:lnTo>
                  <a:lnTo>
                    <a:pt x="1465" y="1792"/>
                  </a:lnTo>
                  <a:lnTo>
                    <a:pt x="1467" y="1799"/>
                  </a:lnTo>
                  <a:lnTo>
                    <a:pt x="1472" y="1811"/>
                  </a:lnTo>
                  <a:lnTo>
                    <a:pt x="1477" y="1820"/>
                  </a:lnTo>
                  <a:lnTo>
                    <a:pt x="1488" y="1825"/>
                  </a:lnTo>
                  <a:lnTo>
                    <a:pt x="1498" y="1828"/>
                  </a:lnTo>
                  <a:lnTo>
                    <a:pt x="1509" y="1832"/>
                  </a:lnTo>
                  <a:lnTo>
                    <a:pt x="1518" y="1836"/>
                  </a:lnTo>
                  <a:lnTo>
                    <a:pt x="1532" y="1848"/>
                  </a:lnTo>
                  <a:lnTo>
                    <a:pt x="1541" y="1854"/>
                  </a:lnTo>
                  <a:lnTo>
                    <a:pt x="1542" y="1845"/>
                  </a:lnTo>
                  <a:lnTo>
                    <a:pt x="1543" y="1839"/>
                  </a:lnTo>
                  <a:lnTo>
                    <a:pt x="1550" y="1841"/>
                  </a:lnTo>
                  <a:lnTo>
                    <a:pt x="1556" y="1845"/>
                  </a:lnTo>
                  <a:lnTo>
                    <a:pt x="1561" y="1850"/>
                  </a:lnTo>
                  <a:lnTo>
                    <a:pt x="1566" y="1856"/>
                  </a:lnTo>
                  <a:lnTo>
                    <a:pt x="1569" y="1863"/>
                  </a:lnTo>
                  <a:lnTo>
                    <a:pt x="1572" y="1870"/>
                  </a:lnTo>
                  <a:lnTo>
                    <a:pt x="1573" y="1877"/>
                  </a:lnTo>
                  <a:lnTo>
                    <a:pt x="1573" y="1886"/>
                  </a:lnTo>
                  <a:lnTo>
                    <a:pt x="1569" y="1884"/>
                  </a:lnTo>
                  <a:lnTo>
                    <a:pt x="1565" y="1877"/>
                  </a:lnTo>
                  <a:lnTo>
                    <a:pt x="1562" y="1875"/>
                  </a:lnTo>
                  <a:lnTo>
                    <a:pt x="1559" y="1872"/>
                  </a:lnTo>
                  <a:lnTo>
                    <a:pt x="1554" y="1869"/>
                  </a:lnTo>
                  <a:lnTo>
                    <a:pt x="1549" y="1868"/>
                  </a:lnTo>
                  <a:lnTo>
                    <a:pt x="1541" y="1873"/>
                  </a:lnTo>
                  <a:lnTo>
                    <a:pt x="1534" y="1875"/>
                  </a:lnTo>
                  <a:lnTo>
                    <a:pt x="1532" y="1875"/>
                  </a:lnTo>
                  <a:lnTo>
                    <a:pt x="1522" y="1876"/>
                  </a:lnTo>
                  <a:close/>
                  <a:moveTo>
                    <a:pt x="1719" y="1421"/>
                  </a:moveTo>
                  <a:lnTo>
                    <a:pt x="1718" y="1422"/>
                  </a:lnTo>
                  <a:lnTo>
                    <a:pt x="1717" y="1423"/>
                  </a:lnTo>
                  <a:lnTo>
                    <a:pt x="1715" y="1425"/>
                  </a:lnTo>
                  <a:lnTo>
                    <a:pt x="1714" y="1426"/>
                  </a:lnTo>
                  <a:lnTo>
                    <a:pt x="1714" y="1427"/>
                  </a:lnTo>
                  <a:lnTo>
                    <a:pt x="1714" y="1429"/>
                  </a:lnTo>
                  <a:lnTo>
                    <a:pt x="1714" y="1432"/>
                  </a:lnTo>
                  <a:lnTo>
                    <a:pt x="1715" y="1434"/>
                  </a:lnTo>
                  <a:lnTo>
                    <a:pt x="1717" y="1434"/>
                  </a:lnTo>
                  <a:lnTo>
                    <a:pt x="1718" y="1436"/>
                  </a:lnTo>
                  <a:lnTo>
                    <a:pt x="1719" y="1436"/>
                  </a:lnTo>
                  <a:lnTo>
                    <a:pt x="1722" y="1436"/>
                  </a:lnTo>
                  <a:lnTo>
                    <a:pt x="1725" y="1436"/>
                  </a:lnTo>
                  <a:lnTo>
                    <a:pt x="1725" y="1437"/>
                  </a:lnTo>
                  <a:lnTo>
                    <a:pt x="1727" y="1438"/>
                  </a:lnTo>
                  <a:lnTo>
                    <a:pt x="1733" y="1442"/>
                  </a:lnTo>
                  <a:lnTo>
                    <a:pt x="1736" y="1437"/>
                  </a:lnTo>
                  <a:lnTo>
                    <a:pt x="1736" y="1434"/>
                  </a:lnTo>
                  <a:lnTo>
                    <a:pt x="1738" y="1430"/>
                  </a:lnTo>
                  <a:lnTo>
                    <a:pt x="1738" y="1429"/>
                  </a:lnTo>
                  <a:lnTo>
                    <a:pt x="1736" y="1427"/>
                  </a:lnTo>
                  <a:lnTo>
                    <a:pt x="1736" y="1425"/>
                  </a:lnTo>
                  <a:lnTo>
                    <a:pt x="1735" y="1423"/>
                  </a:lnTo>
                  <a:lnTo>
                    <a:pt x="1727" y="1414"/>
                  </a:lnTo>
                  <a:lnTo>
                    <a:pt x="1726" y="1423"/>
                  </a:lnTo>
                  <a:lnTo>
                    <a:pt x="1725" y="1422"/>
                  </a:lnTo>
                  <a:lnTo>
                    <a:pt x="1722" y="1422"/>
                  </a:lnTo>
                  <a:lnTo>
                    <a:pt x="1719" y="1421"/>
                  </a:lnTo>
                  <a:close/>
                  <a:moveTo>
                    <a:pt x="1726" y="1398"/>
                  </a:moveTo>
                  <a:lnTo>
                    <a:pt x="1725" y="1398"/>
                  </a:lnTo>
                  <a:lnTo>
                    <a:pt x="1727" y="1394"/>
                  </a:lnTo>
                  <a:lnTo>
                    <a:pt x="1729" y="1390"/>
                  </a:lnTo>
                  <a:lnTo>
                    <a:pt x="1729" y="1389"/>
                  </a:lnTo>
                  <a:lnTo>
                    <a:pt x="1729" y="1386"/>
                  </a:lnTo>
                  <a:lnTo>
                    <a:pt x="1729" y="1385"/>
                  </a:lnTo>
                  <a:lnTo>
                    <a:pt x="1729" y="1382"/>
                  </a:lnTo>
                  <a:lnTo>
                    <a:pt x="1727" y="1381"/>
                  </a:lnTo>
                  <a:lnTo>
                    <a:pt x="1727" y="1379"/>
                  </a:lnTo>
                  <a:lnTo>
                    <a:pt x="1726" y="1378"/>
                  </a:lnTo>
                  <a:lnTo>
                    <a:pt x="1722" y="1376"/>
                  </a:lnTo>
                  <a:lnTo>
                    <a:pt x="1718" y="1374"/>
                  </a:lnTo>
                  <a:lnTo>
                    <a:pt x="1715" y="1373"/>
                  </a:lnTo>
                  <a:lnTo>
                    <a:pt x="1713" y="1377"/>
                  </a:lnTo>
                  <a:lnTo>
                    <a:pt x="1711" y="1378"/>
                  </a:lnTo>
                  <a:lnTo>
                    <a:pt x="1711" y="1381"/>
                  </a:lnTo>
                  <a:lnTo>
                    <a:pt x="1711" y="1384"/>
                  </a:lnTo>
                  <a:lnTo>
                    <a:pt x="1711" y="1386"/>
                  </a:lnTo>
                  <a:lnTo>
                    <a:pt x="1711" y="1389"/>
                  </a:lnTo>
                  <a:lnTo>
                    <a:pt x="1711" y="1390"/>
                  </a:lnTo>
                  <a:lnTo>
                    <a:pt x="1713" y="1393"/>
                  </a:lnTo>
                  <a:lnTo>
                    <a:pt x="1714" y="1395"/>
                  </a:lnTo>
                  <a:lnTo>
                    <a:pt x="1715" y="1395"/>
                  </a:lnTo>
                  <a:lnTo>
                    <a:pt x="1717" y="1397"/>
                  </a:lnTo>
                  <a:lnTo>
                    <a:pt x="1718" y="1398"/>
                  </a:lnTo>
                  <a:lnTo>
                    <a:pt x="1721" y="1401"/>
                  </a:lnTo>
                  <a:lnTo>
                    <a:pt x="1719" y="1402"/>
                  </a:lnTo>
                  <a:lnTo>
                    <a:pt x="1718" y="1404"/>
                  </a:lnTo>
                  <a:lnTo>
                    <a:pt x="1718" y="1406"/>
                  </a:lnTo>
                  <a:lnTo>
                    <a:pt x="1718" y="1407"/>
                  </a:lnTo>
                  <a:lnTo>
                    <a:pt x="1719" y="1409"/>
                  </a:lnTo>
                  <a:lnTo>
                    <a:pt x="1719" y="1410"/>
                  </a:lnTo>
                  <a:lnTo>
                    <a:pt x="1721" y="1410"/>
                  </a:lnTo>
                  <a:lnTo>
                    <a:pt x="1722" y="1411"/>
                  </a:lnTo>
                  <a:lnTo>
                    <a:pt x="1725" y="1411"/>
                  </a:lnTo>
                  <a:lnTo>
                    <a:pt x="1726" y="1411"/>
                  </a:lnTo>
                  <a:lnTo>
                    <a:pt x="1727" y="1411"/>
                  </a:lnTo>
                  <a:lnTo>
                    <a:pt x="1729" y="1410"/>
                  </a:lnTo>
                  <a:lnTo>
                    <a:pt x="1730" y="1410"/>
                  </a:lnTo>
                  <a:lnTo>
                    <a:pt x="1731" y="1407"/>
                  </a:lnTo>
                  <a:lnTo>
                    <a:pt x="1731" y="1406"/>
                  </a:lnTo>
                  <a:lnTo>
                    <a:pt x="1731" y="1405"/>
                  </a:lnTo>
                  <a:lnTo>
                    <a:pt x="1731" y="1404"/>
                  </a:lnTo>
                  <a:lnTo>
                    <a:pt x="1730" y="1404"/>
                  </a:lnTo>
                  <a:lnTo>
                    <a:pt x="1730" y="1402"/>
                  </a:lnTo>
                  <a:lnTo>
                    <a:pt x="1729" y="1401"/>
                  </a:lnTo>
                  <a:lnTo>
                    <a:pt x="1727" y="1401"/>
                  </a:lnTo>
                  <a:lnTo>
                    <a:pt x="1727" y="1398"/>
                  </a:lnTo>
                  <a:lnTo>
                    <a:pt x="1726" y="1398"/>
                  </a:lnTo>
                  <a:close/>
                  <a:moveTo>
                    <a:pt x="1743" y="1497"/>
                  </a:moveTo>
                  <a:lnTo>
                    <a:pt x="1739" y="1497"/>
                  </a:lnTo>
                  <a:lnTo>
                    <a:pt x="1738" y="1501"/>
                  </a:lnTo>
                  <a:lnTo>
                    <a:pt x="1736" y="1503"/>
                  </a:lnTo>
                  <a:lnTo>
                    <a:pt x="1736" y="1505"/>
                  </a:lnTo>
                  <a:lnTo>
                    <a:pt x="1736" y="1507"/>
                  </a:lnTo>
                  <a:lnTo>
                    <a:pt x="1739" y="1510"/>
                  </a:lnTo>
                  <a:lnTo>
                    <a:pt x="1741" y="1513"/>
                  </a:lnTo>
                  <a:lnTo>
                    <a:pt x="1745" y="1514"/>
                  </a:lnTo>
                  <a:lnTo>
                    <a:pt x="1749" y="1513"/>
                  </a:lnTo>
                  <a:lnTo>
                    <a:pt x="1752" y="1510"/>
                  </a:lnTo>
                  <a:lnTo>
                    <a:pt x="1752" y="1506"/>
                  </a:lnTo>
                  <a:lnTo>
                    <a:pt x="1752" y="1505"/>
                  </a:lnTo>
                  <a:lnTo>
                    <a:pt x="1751" y="1502"/>
                  </a:lnTo>
                  <a:lnTo>
                    <a:pt x="1750" y="1498"/>
                  </a:lnTo>
                  <a:lnTo>
                    <a:pt x="1747" y="1497"/>
                  </a:lnTo>
                  <a:lnTo>
                    <a:pt x="1743" y="1497"/>
                  </a:lnTo>
                  <a:close/>
                  <a:moveTo>
                    <a:pt x="1736" y="1478"/>
                  </a:moveTo>
                  <a:lnTo>
                    <a:pt x="1735" y="1478"/>
                  </a:lnTo>
                  <a:lnTo>
                    <a:pt x="1734" y="1478"/>
                  </a:lnTo>
                  <a:lnTo>
                    <a:pt x="1733" y="1479"/>
                  </a:lnTo>
                  <a:lnTo>
                    <a:pt x="1731" y="1481"/>
                  </a:lnTo>
                  <a:lnTo>
                    <a:pt x="1730" y="1481"/>
                  </a:lnTo>
                  <a:lnTo>
                    <a:pt x="1730" y="1482"/>
                  </a:lnTo>
                  <a:lnTo>
                    <a:pt x="1730" y="1485"/>
                  </a:lnTo>
                  <a:lnTo>
                    <a:pt x="1729" y="1486"/>
                  </a:lnTo>
                  <a:lnTo>
                    <a:pt x="1730" y="1487"/>
                  </a:lnTo>
                  <a:lnTo>
                    <a:pt x="1730" y="1489"/>
                  </a:lnTo>
                  <a:lnTo>
                    <a:pt x="1730" y="1490"/>
                  </a:lnTo>
                  <a:lnTo>
                    <a:pt x="1731" y="1491"/>
                  </a:lnTo>
                  <a:lnTo>
                    <a:pt x="1733" y="1493"/>
                  </a:lnTo>
                  <a:lnTo>
                    <a:pt x="1734" y="1493"/>
                  </a:lnTo>
                  <a:lnTo>
                    <a:pt x="1735" y="1494"/>
                  </a:lnTo>
                  <a:lnTo>
                    <a:pt x="1736" y="1494"/>
                  </a:lnTo>
                  <a:lnTo>
                    <a:pt x="1739" y="1494"/>
                  </a:lnTo>
                  <a:lnTo>
                    <a:pt x="1741" y="1493"/>
                  </a:lnTo>
                  <a:lnTo>
                    <a:pt x="1742" y="1493"/>
                  </a:lnTo>
                  <a:lnTo>
                    <a:pt x="1743" y="1491"/>
                  </a:lnTo>
                  <a:lnTo>
                    <a:pt x="1743" y="1490"/>
                  </a:lnTo>
                  <a:lnTo>
                    <a:pt x="1745" y="1489"/>
                  </a:lnTo>
                  <a:lnTo>
                    <a:pt x="1745" y="1487"/>
                  </a:lnTo>
                  <a:lnTo>
                    <a:pt x="1745" y="1486"/>
                  </a:lnTo>
                  <a:lnTo>
                    <a:pt x="1745" y="1485"/>
                  </a:lnTo>
                  <a:lnTo>
                    <a:pt x="1745" y="1482"/>
                  </a:lnTo>
                  <a:lnTo>
                    <a:pt x="1743" y="1481"/>
                  </a:lnTo>
                  <a:lnTo>
                    <a:pt x="1742" y="1479"/>
                  </a:lnTo>
                  <a:lnTo>
                    <a:pt x="1741" y="1478"/>
                  </a:lnTo>
                  <a:lnTo>
                    <a:pt x="1739" y="1478"/>
                  </a:lnTo>
                  <a:lnTo>
                    <a:pt x="1736" y="1478"/>
                  </a:lnTo>
                  <a:close/>
                  <a:moveTo>
                    <a:pt x="1746" y="1529"/>
                  </a:moveTo>
                  <a:lnTo>
                    <a:pt x="1743" y="1529"/>
                  </a:lnTo>
                  <a:lnTo>
                    <a:pt x="1742" y="1530"/>
                  </a:lnTo>
                  <a:lnTo>
                    <a:pt x="1741" y="1530"/>
                  </a:lnTo>
                  <a:lnTo>
                    <a:pt x="1739" y="1534"/>
                  </a:lnTo>
                  <a:lnTo>
                    <a:pt x="1739" y="1537"/>
                  </a:lnTo>
                  <a:lnTo>
                    <a:pt x="1739" y="1539"/>
                  </a:lnTo>
                  <a:lnTo>
                    <a:pt x="1741" y="1542"/>
                  </a:lnTo>
                  <a:lnTo>
                    <a:pt x="1742" y="1542"/>
                  </a:lnTo>
                  <a:lnTo>
                    <a:pt x="1743" y="1543"/>
                  </a:lnTo>
                  <a:lnTo>
                    <a:pt x="1745" y="1545"/>
                  </a:lnTo>
                  <a:lnTo>
                    <a:pt x="1742" y="1546"/>
                  </a:lnTo>
                  <a:lnTo>
                    <a:pt x="1741" y="1550"/>
                  </a:lnTo>
                  <a:lnTo>
                    <a:pt x="1741" y="1554"/>
                  </a:lnTo>
                  <a:lnTo>
                    <a:pt x="1741" y="1556"/>
                  </a:lnTo>
                  <a:lnTo>
                    <a:pt x="1741" y="1559"/>
                  </a:lnTo>
                  <a:lnTo>
                    <a:pt x="1741" y="1567"/>
                  </a:lnTo>
                  <a:lnTo>
                    <a:pt x="1741" y="1574"/>
                  </a:lnTo>
                  <a:lnTo>
                    <a:pt x="1739" y="1582"/>
                  </a:lnTo>
                  <a:lnTo>
                    <a:pt x="1747" y="1581"/>
                  </a:lnTo>
                  <a:lnTo>
                    <a:pt x="1750" y="1579"/>
                  </a:lnTo>
                  <a:lnTo>
                    <a:pt x="1751" y="1579"/>
                  </a:lnTo>
                  <a:lnTo>
                    <a:pt x="1752" y="1578"/>
                  </a:lnTo>
                  <a:lnTo>
                    <a:pt x="1754" y="1576"/>
                  </a:lnTo>
                  <a:lnTo>
                    <a:pt x="1754" y="1574"/>
                  </a:lnTo>
                  <a:lnTo>
                    <a:pt x="1755" y="1572"/>
                  </a:lnTo>
                  <a:lnTo>
                    <a:pt x="1758" y="1570"/>
                  </a:lnTo>
                  <a:lnTo>
                    <a:pt x="1758" y="1565"/>
                  </a:lnTo>
                  <a:lnTo>
                    <a:pt x="1758" y="1562"/>
                  </a:lnTo>
                  <a:lnTo>
                    <a:pt x="1758" y="1558"/>
                  </a:lnTo>
                  <a:lnTo>
                    <a:pt x="1758" y="1553"/>
                  </a:lnTo>
                  <a:lnTo>
                    <a:pt x="1755" y="1546"/>
                  </a:lnTo>
                  <a:lnTo>
                    <a:pt x="1751" y="1545"/>
                  </a:lnTo>
                  <a:lnTo>
                    <a:pt x="1749" y="1543"/>
                  </a:lnTo>
                  <a:lnTo>
                    <a:pt x="1750" y="1542"/>
                  </a:lnTo>
                  <a:lnTo>
                    <a:pt x="1751" y="1542"/>
                  </a:lnTo>
                  <a:lnTo>
                    <a:pt x="1752" y="1539"/>
                  </a:lnTo>
                  <a:lnTo>
                    <a:pt x="1752" y="1538"/>
                  </a:lnTo>
                  <a:lnTo>
                    <a:pt x="1752" y="1537"/>
                  </a:lnTo>
                  <a:lnTo>
                    <a:pt x="1752" y="1534"/>
                  </a:lnTo>
                  <a:lnTo>
                    <a:pt x="1751" y="1530"/>
                  </a:lnTo>
                  <a:lnTo>
                    <a:pt x="1750" y="1530"/>
                  </a:lnTo>
                  <a:lnTo>
                    <a:pt x="1749" y="1529"/>
                  </a:lnTo>
                  <a:lnTo>
                    <a:pt x="1746" y="1529"/>
                  </a:lnTo>
                  <a:close/>
                  <a:moveTo>
                    <a:pt x="1721" y="1598"/>
                  </a:moveTo>
                  <a:lnTo>
                    <a:pt x="1719" y="1598"/>
                  </a:lnTo>
                  <a:lnTo>
                    <a:pt x="1718" y="1600"/>
                  </a:lnTo>
                  <a:lnTo>
                    <a:pt x="1717" y="1603"/>
                  </a:lnTo>
                  <a:lnTo>
                    <a:pt x="1715" y="1606"/>
                  </a:lnTo>
                  <a:lnTo>
                    <a:pt x="1717" y="1607"/>
                  </a:lnTo>
                  <a:lnTo>
                    <a:pt x="1717" y="1608"/>
                  </a:lnTo>
                  <a:lnTo>
                    <a:pt x="1718" y="1610"/>
                  </a:lnTo>
                  <a:lnTo>
                    <a:pt x="1718" y="1611"/>
                  </a:lnTo>
                  <a:lnTo>
                    <a:pt x="1719" y="1613"/>
                  </a:lnTo>
                  <a:lnTo>
                    <a:pt x="1721" y="1613"/>
                  </a:lnTo>
                  <a:lnTo>
                    <a:pt x="1725" y="1613"/>
                  </a:lnTo>
                  <a:lnTo>
                    <a:pt x="1726" y="1611"/>
                  </a:lnTo>
                  <a:lnTo>
                    <a:pt x="1727" y="1610"/>
                  </a:lnTo>
                  <a:lnTo>
                    <a:pt x="1727" y="1613"/>
                  </a:lnTo>
                  <a:lnTo>
                    <a:pt x="1729" y="1615"/>
                  </a:lnTo>
                  <a:lnTo>
                    <a:pt x="1730" y="1616"/>
                  </a:lnTo>
                  <a:lnTo>
                    <a:pt x="1733" y="1616"/>
                  </a:lnTo>
                  <a:lnTo>
                    <a:pt x="1734" y="1616"/>
                  </a:lnTo>
                  <a:lnTo>
                    <a:pt x="1736" y="1615"/>
                  </a:lnTo>
                  <a:lnTo>
                    <a:pt x="1738" y="1614"/>
                  </a:lnTo>
                  <a:lnTo>
                    <a:pt x="1738" y="1613"/>
                  </a:lnTo>
                  <a:lnTo>
                    <a:pt x="1739" y="1611"/>
                  </a:lnTo>
                  <a:lnTo>
                    <a:pt x="1739" y="1608"/>
                  </a:lnTo>
                  <a:lnTo>
                    <a:pt x="1739" y="1606"/>
                  </a:lnTo>
                  <a:lnTo>
                    <a:pt x="1738" y="1604"/>
                  </a:lnTo>
                  <a:lnTo>
                    <a:pt x="1736" y="1603"/>
                  </a:lnTo>
                  <a:lnTo>
                    <a:pt x="1734" y="1603"/>
                  </a:lnTo>
                  <a:lnTo>
                    <a:pt x="1733" y="1602"/>
                  </a:lnTo>
                  <a:lnTo>
                    <a:pt x="1730" y="1603"/>
                  </a:lnTo>
                  <a:lnTo>
                    <a:pt x="1729" y="1603"/>
                  </a:lnTo>
                  <a:lnTo>
                    <a:pt x="1727" y="1604"/>
                  </a:lnTo>
                  <a:lnTo>
                    <a:pt x="1727" y="1602"/>
                  </a:lnTo>
                  <a:lnTo>
                    <a:pt x="1726" y="1600"/>
                  </a:lnTo>
                  <a:lnTo>
                    <a:pt x="1725" y="1598"/>
                  </a:lnTo>
                  <a:lnTo>
                    <a:pt x="1721" y="1598"/>
                  </a:lnTo>
                  <a:close/>
                  <a:moveTo>
                    <a:pt x="1710" y="1820"/>
                  </a:moveTo>
                  <a:lnTo>
                    <a:pt x="1703" y="1834"/>
                  </a:lnTo>
                  <a:lnTo>
                    <a:pt x="1697" y="1848"/>
                  </a:lnTo>
                  <a:lnTo>
                    <a:pt x="1706" y="1850"/>
                  </a:lnTo>
                  <a:lnTo>
                    <a:pt x="1707" y="1850"/>
                  </a:lnTo>
                  <a:lnTo>
                    <a:pt x="1710" y="1848"/>
                  </a:lnTo>
                  <a:lnTo>
                    <a:pt x="1711" y="1848"/>
                  </a:lnTo>
                  <a:lnTo>
                    <a:pt x="1714" y="1845"/>
                  </a:lnTo>
                  <a:lnTo>
                    <a:pt x="1715" y="1841"/>
                  </a:lnTo>
                  <a:lnTo>
                    <a:pt x="1717" y="1840"/>
                  </a:lnTo>
                  <a:lnTo>
                    <a:pt x="1717" y="1836"/>
                  </a:lnTo>
                  <a:lnTo>
                    <a:pt x="1715" y="1834"/>
                  </a:lnTo>
                  <a:lnTo>
                    <a:pt x="1715" y="1832"/>
                  </a:lnTo>
                  <a:lnTo>
                    <a:pt x="1710" y="1820"/>
                  </a:lnTo>
                  <a:close/>
                  <a:moveTo>
                    <a:pt x="1687" y="1816"/>
                  </a:moveTo>
                  <a:lnTo>
                    <a:pt x="1683" y="1816"/>
                  </a:lnTo>
                  <a:lnTo>
                    <a:pt x="1678" y="1816"/>
                  </a:lnTo>
                  <a:lnTo>
                    <a:pt x="1673" y="1816"/>
                  </a:lnTo>
                  <a:lnTo>
                    <a:pt x="1667" y="1817"/>
                  </a:lnTo>
                  <a:lnTo>
                    <a:pt x="1663" y="1819"/>
                  </a:lnTo>
                  <a:lnTo>
                    <a:pt x="1661" y="1820"/>
                  </a:lnTo>
                  <a:lnTo>
                    <a:pt x="1659" y="1823"/>
                  </a:lnTo>
                  <a:lnTo>
                    <a:pt x="1658" y="1827"/>
                  </a:lnTo>
                  <a:lnTo>
                    <a:pt x="1659" y="1831"/>
                  </a:lnTo>
                  <a:lnTo>
                    <a:pt x="1661" y="1834"/>
                  </a:lnTo>
                  <a:lnTo>
                    <a:pt x="1661" y="1839"/>
                  </a:lnTo>
                  <a:lnTo>
                    <a:pt x="1662" y="1841"/>
                  </a:lnTo>
                  <a:lnTo>
                    <a:pt x="1662" y="1843"/>
                  </a:lnTo>
                  <a:lnTo>
                    <a:pt x="1662" y="1847"/>
                  </a:lnTo>
                  <a:lnTo>
                    <a:pt x="1661" y="1859"/>
                  </a:lnTo>
                  <a:lnTo>
                    <a:pt x="1659" y="1869"/>
                  </a:lnTo>
                  <a:lnTo>
                    <a:pt x="1659" y="1873"/>
                  </a:lnTo>
                  <a:lnTo>
                    <a:pt x="1659" y="1875"/>
                  </a:lnTo>
                  <a:lnTo>
                    <a:pt x="1661" y="1877"/>
                  </a:lnTo>
                  <a:lnTo>
                    <a:pt x="1662" y="1880"/>
                  </a:lnTo>
                  <a:lnTo>
                    <a:pt x="1666" y="1880"/>
                  </a:lnTo>
                  <a:lnTo>
                    <a:pt x="1671" y="1880"/>
                  </a:lnTo>
                  <a:lnTo>
                    <a:pt x="1674" y="1876"/>
                  </a:lnTo>
                  <a:lnTo>
                    <a:pt x="1677" y="1868"/>
                  </a:lnTo>
                  <a:lnTo>
                    <a:pt x="1678" y="1859"/>
                  </a:lnTo>
                  <a:lnTo>
                    <a:pt x="1679" y="1850"/>
                  </a:lnTo>
                  <a:lnTo>
                    <a:pt x="1681" y="1843"/>
                  </a:lnTo>
                  <a:lnTo>
                    <a:pt x="1681" y="1841"/>
                  </a:lnTo>
                  <a:lnTo>
                    <a:pt x="1681" y="1840"/>
                  </a:lnTo>
                  <a:lnTo>
                    <a:pt x="1683" y="1834"/>
                  </a:lnTo>
                  <a:lnTo>
                    <a:pt x="1685" y="1831"/>
                  </a:lnTo>
                  <a:lnTo>
                    <a:pt x="1686" y="1827"/>
                  </a:lnTo>
                  <a:lnTo>
                    <a:pt x="1686" y="1824"/>
                  </a:lnTo>
                  <a:lnTo>
                    <a:pt x="1687" y="1816"/>
                  </a:lnTo>
                  <a:close/>
                  <a:moveTo>
                    <a:pt x="1697" y="1726"/>
                  </a:moveTo>
                  <a:lnTo>
                    <a:pt x="1694" y="1727"/>
                  </a:lnTo>
                  <a:lnTo>
                    <a:pt x="1691" y="1728"/>
                  </a:lnTo>
                  <a:lnTo>
                    <a:pt x="1686" y="1731"/>
                  </a:lnTo>
                  <a:lnTo>
                    <a:pt x="1683" y="1733"/>
                  </a:lnTo>
                  <a:lnTo>
                    <a:pt x="1678" y="1737"/>
                  </a:lnTo>
                  <a:lnTo>
                    <a:pt x="1682" y="1741"/>
                  </a:lnTo>
                  <a:lnTo>
                    <a:pt x="1685" y="1747"/>
                  </a:lnTo>
                  <a:lnTo>
                    <a:pt x="1685" y="1748"/>
                  </a:lnTo>
                  <a:lnTo>
                    <a:pt x="1685" y="1751"/>
                  </a:lnTo>
                  <a:lnTo>
                    <a:pt x="1682" y="1753"/>
                  </a:lnTo>
                  <a:lnTo>
                    <a:pt x="1681" y="1756"/>
                  </a:lnTo>
                  <a:lnTo>
                    <a:pt x="1681" y="1757"/>
                  </a:lnTo>
                  <a:lnTo>
                    <a:pt x="1679" y="1760"/>
                  </a:lnTo>
                  <a:lnTo>
                    <a:pt x="1679" y="1761"/>
                  </a:lnTo>
                  <a:lnTo>
                    <a:pt x="1679" y="1765"/>
                  </a:lnTo>
                  <a:lnTo>
                    <a:pt x="1681" y="1772"/>
                  </a:lnTo>
                  <a:lnTo>
                    <a:pt x="1683" y="1776"/>
                  </a:lnTo>
                  <a:lnTo>
                    <a:pt x="1682" y="1789"/>
                  </a:lnTo>
                  <a:lnTo>
                    <a:pt x="1685" y="1803"/>
                  </a:lnTo>
                  <a:lnTo>
                    <a:pt x="1685" y="1805"/>
                  </a:lnTo>
                  <a:lnTo>
                    <a:pt x="1686" y="1808"/>
                  </a:lnTo>
                  <a:lnTo>
                    <a:pt x="1691" y="1813"/>
                  </a:lnTo>
                  <a:lnTo>
                    <a:pt x="1697" y="1808"/>
                  </a:lnTo>
                  <a:lnTo>
                    <a:pt x="1698" y="1807"/>
                  </a:lnTo>
                  <a:lnTo>
                    <a:pt x="1699" y="1804"/>
                  </a:lnTo>
                  <a:lnTo>
                    <a:pt x="1701" y="1801"/>
                  </a:lnTo>
                  <a:lnTo>
                    <a:pt x="1702" y="1800"/>
                  </a:lnTo>
                  <a:lnTo>
                    <a:pt x="1703" y="1796"/>
                  </a:lnTo>
                  <a:lnTo>
                    <a:pt x="1703" y="1792"/>
                  </a:lnTo>
                  <a:lnTo>
                    <a:pt x="1703" y="1788"/>
                  </a:lnTo>
                  <a:lnTo>
                    <a:pt x="1703" y="1783"/>
                  </a:lnTo>
                  <a:lnTo>
                    <a:pt x="1702" y="1773"/>
                  </a:lnTo>
                  <a:lnTo>
                    <a:pt x="1701" y="1765"/>
                  </a:lnTo>
                  <a:lnTo>
                    <a:pt x="1705" y="1760"/>
                  </a:lnTo>
                  <a:lnTo>
                    <a:pt x="1707" y="1755"/>
                  </a:lnTo>
                  <a:lnTo>
                    <a:pt x="1709" y="1751"/>
                  </a:lnTo>
                  <a:lnTo>
                    <a:pt x="1710" y="1747"/>
                  </a:lnTo>
                  <a:lnTo>
                    <a:pt x="1711" y="1740"/>
                  </a:lnTo>
                  <a:lnTo>
                    <a:pt x="1713" y="1735"/>
                  </a:lnTo>
                  <a:lnTo>
                    <a:pt x="1717" y="1730"/>
                  </a:lnTo>
                  <a:lnTo>
                    <a:pt x="1719" y="1723"/>
                  </a:lnTo>
                  <a:lnTo>
                    <a:pt x="1721" y="1720"/>
                  </a:lnTo>
                  <a:lnTo>
                    <a:pt x="1721" y="1717"/>
                  </a:lnTo>
                  <a:lnTo>
                    <a:pt x="1721" y="1714"/>
                  </a:lnTo>
                  <a:lnTo>
                    <a:pt x="1721" y="1711"/>
                  </a:lnTo>
                  <a:lnTo>
                    <a:pt x="1719" y="1708"/>
                  </a:lnTo>
                  <a:lnTo>
                    <a:pt x="1718" y="1707"/>
                  </a:lnTo>
                  <a:lnTo>
                    <a:pt x="1717" y="1704"/>
                  </a:lnTo>
                  <a:lnTo>
                    <a:pt x="1714" y="1704"/>
                  </a:lnTo>
                  <a:lnTo>
                    <a:pt x="1711" y="1704"/>
                  </a:lnTo>
                  <a:lnTo>
                    <a:pt x="1709" y="1704"/>
                  </a:lnTo>
                  <a:lnTo>
                    <a:pt x="1706" y="1705"/>
                  </a:lnTo>
                  <a:lnTo>
                    <a:pt x="1705" y="1707"/>
                  </a:lnTo>
                  <a:lnTo>
                    <a:pt x="1703" y="1707"/>
                  </a:lnTo>
                  <a:lnTo>
                    <a:pt x="1701" y="1711"/>
                  </a:lnTo>
                  <a:lnTo>
                    <a:pt x="1698" y="1726"/>
                  </a:lnTo>
                  <a:lnTo>
                    <a:pt x="1697" y="1726"/>
                  </a:lnTo>
                  <a:close/>
                  <a:moveTo>
                    <a:pt x="1734" y="1630"/>
                  </a:moveTo>
                  <a:lnTo>
                    <a:pt x="1729" y="1634"/>
                  </a:lnTo>
                  <a:lnTo>
                    <a:pt x="1727" y="1635"/>
                  </a:lnTo>
                  <a:lnTo>
                    <a:pt x="1727" y="1636"/>
                  </a:lnTo>
                  <a:lnTo>
                    <a:pt x="1726" y="1640"/>
                  </a:lnTo>
                  <a:lnTo>
                    <a:pt x="1725" y="1647"/>
                  </a:lnTo>
                  <a:lnTo>
                    <a:pt x="1721" y="1659"/>
                  </a:lnTo>
                  <a:lnTo>
                    <a:pt x="1719" y="1671"/>
                  </a:lnTo>
                  <a:lnTo>
                    <a:pt x="1718" y="1676"/>
                  </a:lnTo>
                  <a:lnTo>
                    <a:pt x="1718" y="1682"/>
                  </a:lnTo>
                  <a:lnTo>
                    <a:pt x="1718" y="1684"/>
                  </a:lnTo>
                  <a:lnTo>
                    <a:pt x="1718" y="1686"/>
                  </a:lnTo>
                  <a:lnTo>
                    <a:pt x="1719" y="1688"/>
                  </a:lnTo>
                  <a:lnTo>
                    <a:pt x="1721" y="1689"/>
                  </a:lnTo>
                  <a:lnTo>
                    <a:pt x="1727" y="1692"/>
                  </a:lnTo>
                  <a:lnTo>
                    <a:pt x="1730" y="1688"/>
                  </a:lnTo>
                  <a:lnTo>
                    <a:pt x="1731" y="1686"/>
                  </a:lnTo>
                  <a:lnTo>
                    <a:pt x="1733" y="1683"/>
                  </a:lnTo>
                  <a:lnTo>
                    <a:pt x="1736" y="1676"/>
                  </a:lnTo>
                  <a:lnTo>
                    <a:pt x="1738" y="1670"/>
                  </a:lnTo>
                  <a:lnTo>
                    <a:pt x="1739" y="1662"/>
                  </a:lnTo>
                  <a:lnTo>
                    <a:pt x="1741" y="1654"/>
                  </a:lnTo>
                  <a:lnTo>
                    <a:pt x="1741" y="1648"/>
                  </a:lnTo>
                  <a:lnTo>
                    <a:pt x="1741" y="1643"/>
                  </a:lnTo>
                  <a:lnTo>
                    <a:pt x="1741" y="1639"/>
                  </a:lnTo>
                  <a:lnTo>
                    <a:pt x="1739" y="1638"/>
                  </a:lnTo>
                  <a:lnTo>
                    <a:pt x="1739" y="1636"/>
                  </a:lnTo>
                  <a:lnTo>
                    <a:pt x="1738" y="1634"/>
                  </a:lnTo>
                  <a:lnTo>
                    <a:pt x="1734" y="163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2" name="Freeform 6"/>
            <p:cNvSpPr>
              <a:spLocks/>
            </p:cNvSpPr>
            <p:nvPr/>
          </p:nvSpPr>
          <p:spPr bwMode="auto">
            <a:xfrm>
              <a:off x="5512" y="2519"/>
              <a:ext cx="70" cy="94"/>
            </a:xfrm>
            <a:custGeom>
              <a:avLst/>
              <a:gdLst>
                <a:gd name="T0" fmla="*/ 317937 w 54"/>
                <a:gd name="T1" fmla="*/ 0 h 72"/>
                <a:gd name="T2" fmla="*/ 347112 w 54"/>
                <a:gd name="T3" fmla="*/ 136108 h 72"/>
                <a:gd name="T4" fmla="*/ 347112 w 54"/>
                <a:gd name="T5" fmla="*/ 177697 h 72"/>
                <a:gd name="T6" fmla="*/ 317937 w 54"/>
                <a:gd name="T7" fmla="*/ 177697 h 72"/>
                <a:gd name="T8" fmla="*/ 299255 w 54"/>
                <a:gd name="T9" fmla="*/ 177697 h 72"/>
                <a:gd name="T10" fmla="*/ 267772 w 54"/>
                <a:gd name="T11" fmla="*/ 193025 h 72"/>
                <a:gd name="T12" fmla="*/ 267772 w 54"/>
                <a:gd name="T13" fmla="*/ 193025 h 72"/>
                <a:gd name="T14" fmla="*/ 230854 w 54"/>
                <a:gd name="T15" fmla="*/ 231993 h 72"/>
                <a:gd name="T16" fmla="*/ 206567 w 54"/>
                <a:gd name="T17" fmla="*/ 252005 h 72"/>
                <a:gd name="T18" fmla="*/ 206567 w 54"/>
                <a:gd name="T19" fmla="*/ 329006 h 72"/>
                <a:gd name="T20" fmla="*/ 206567 w 54"/>
                <a:gd name="T21" fmla="*/ 341853 h 72"/>
                <a:gd name="T22" fmla="*/ 206567 w 54"/>
                <a:gd name="T23" fmla="*/ 344839 h 72"/>
                <a:gd name="T24" fmla="*/ 164066 w 54"/>
                <a:gd name="T25" fmla="*/ 341853 h 72"/>
                <a:gd name="T26" fmla="*/ 159352 w 54"/>
                <a:gd name="T27" fmla="*/ 329006 h 72"/>
                <a:gd name="T28" fmla="*/ 138806 w 54"/>
                <a:gd name="T29" fmla="*/ 329006 h 72"/>
                <a:gd name="T30" fmla="*/ 122929 w 54"/>
                <a:gd name="T31" fmla="*/ 329006 h 72"/>
                <a:gd name="T32" fmla="*/ 92021 w 54"/>
                <a:gd name="T33" fmla="*/ 329006 h 72"/>
                <a:gd name="T34" fmla="*/ 70988 w 54"/>
                <a:gd name="T35" fmla="*/ 341853 h 72"/>
                <a:gd name="T36" fmla="*/ 42245 w 54"/>
                <a:gd name="T37" fmla="*/ 344839 h 72"/>
                <a:gd name="T38" fmla="*/ 0 w 54"/>
                <a:gd name="T39" fmla="*/ 416758 h 72"/>
                <a:gd name="T40" fmla="*/ 0 w 54"/>
                <a:gd name="T41" fmla="*/ 480373 h 72"/>
                <a:gd name="T42" fmla="*/ 42245 w 54"/>
                <a:gd name="T43" fmla="*/ 560783 h 72"/>
                <a:gd name="T44" fmla="*/ 92021 w 54"/>
                <a:gd name="T45" fmla="*/ 560783 h 72"/>
                <a:gd name="T46" fmla="*/ 119286 w 54"/>
                <a:gd name="T47" fmla="*/ 529673 h 72"/>
                <a:gd name="T48" fmla="*/ 164066 w 54"/>
                <a:gd name="T49" fmla="*/ 480373 h 72"/>
                <a:gd name="T50" fmla="*/ 259837 w 54"/>
                <a:gd name="T51" fmla="*/ 450206 h 72"/>
                <a:gd name="T52" fmla="*/ 270717 w 54"/>
                <a:gd name="T53" fmla="*/ 582680 h 72"/>
                <a:gd name="T54" fmla="*/ 317937 w 54"/>
                <a:gd name="T55" fmla="*/ 691518 h 72"/>
                <a:gd name="T56" fmla="*/ 317937 w 54"/>
                <a:gd name="T57" fmla="*/ 691518 h 72"/>
                <a:gd name="T58" fmla="*/ 299255 w 54"/>
                <a:gd name="T59" fmla="*/ 760721 h 72"/>
                <a:gd name="T60" fmla="*/ 270717 w 54"/>
                <a:gd name="T61" fmla="*/ 818784 h 72"/>
                <a:gd name="T62" fmla="*/ 270717 w 54"/>
                <a:gd name="T63" fmla="*/ 841974 h 72"/>
                <a:gd name="T64" fmla="*/ 267772 w 54"/>
                <a:gd name="T65" fmla="*/ 879939 h 72"/>
                <a:gd name="T66" fmla="*/ 270717 w 54"/>
                <a:gd name="T67" fmla="*/ 927407 h 72"/>
                <a:gd name="T68" fmla="*/ 299255 w 54"/>
                <a:gd name="T69" fmla="*/ 955840 h 72"/>
                <a:gd name="T70" fmla="*/ 302359 w 54"/>
                <a:gd name="T71" fmla="*/ 1001838 h 72"/>
                <a:gd name="T72" fmla="*/ 347112 w 54"/>
                <a:gd name="T73" fmla="*/ 1045610 h 72"/>
                <a:gd name="T74" fmla="*/ 387923 w 54"/>
                <a:gd name="T75" fmla="*/ 1064298 h 72"/>
                <a:gd name="T76" fmla="*/ 436626 w 54"/>
                <a:gd name="T77" fmla="*/ 1064298 h 72"/>
                <a:gd name="T78" fmla="*/ 454909 w 54"/>
                <a:gd name="T79" fmla="*/ 1045610 h 72"/>
                <a:gd name="T80" fmla="*/ 476735 w 54"/>
                <a:gd name="T81" fmla="*/ 1015804 h 72"/>
                <a:gd name="T82" fmla="*/ 494975 w 54"/>
                <a:gd name="T83" fmla="*/ 993163 h 72"/>
                <a:gd name="T84" fmla="*/ 502863 w 54"/>
                <a:gd name="T85" fmla="*/ 953853 h 72"/>
                <a:gd name="T86" fmla="*/ 528234 w 54"/>
                <a:gd name="T87" fmla="*/ 879939 h 72"/>
                <a:gd name="T88" fmla="*/ 534257 w 54"/>
                <a:gd name="T89" fmla="*/ 815207 h 72"/>
                <a:gd name="T90" fmla="*/ 545426 w 54"/>
                <a:gd name="T91" fmla="*/ 691518 h 72"/>
                <a:gd name="T92" fmla="*/ 570018 w 54"/>
                <a:gd name="T93" fmla="*/ 670634 h 72"/>
                <a:gd name="T94" fmla="*/ 617990 w 54"/>
                <a:gd name="T95" fmla="*/ 601433 h 72"/>
                <a:gd name="T96" fmla="*/ 545426 w 54"/>
                <a:gd name="T97" fmla="*/ 516252 h 72"/>
                <a:gd name="T98" fmla="*/ 528234 w 54"/>
                <a:gd name="T99" fmla="*/ 395427 h 72"/>
                <a:gd name="T100" fmla="*/ 476735 w 54"/>
                <a:gd name="T101" fmla="*/ 289812 h 72"/>
                <a:gd name="T102" fmla="*/ 545426 w 54"/>
                <a:gd name="T103" fmla="*/ 329006 h 72"/>
                <a:gd name="T104" fmla="*/ 534257 w 54"/>
                <a:gd name="T105" fmla="*/ 177697 h 72"/>
                <a:gd name="T106" fmla="*/ 534257 w 54"/>
                <a:gd name="T107" fmla="*/ 136108 h 72"/>
                <a:gd name="T108" fmla="*/ 528234 w 54"/>
                <a:gd name="T109" fmla="*/ 104253 h 72"/>
                <a:gd name="T110" fmla="*/ 502863 w 54"/>
                <a:gd name="T111" fmla="*/ 86742 h 72"/>
                <a:gd name="T112" fmla="*/ 494975 w 54"/>
                <a:gd name="T113" fmla="*/ 61164 h 72"/>
                <a:gd name="T114" fmla="*/ 454909 w 54"/>
                <a:gd name="T115" fmla="*/ 46849 h 72"/>
                <a:gd name="T116" fmla="*/ 436626 w 54"/>
                <a:gd name="T117" fmla="*/ 46849 h 72"/>
                <a:gd name="T118" fmla="*/ 317937 w 54"/>
                <a:gd name="T119" fmla="*/ 0 h 72"/>
                <a:gd name="T120" fmla="*/ 317937 w 54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"/>
                <a:gd name="T184" fmla="*/ 0 h 72"/>
                <a:gd name="T185" fmla="*/ 54 w 54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" h="72">
                  <a:moveTo>
                    <a:pt x="28" y="0"/>
                  </a:move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5" y="33"/>
                  </a:lnTo>
                  <a:lnTo>
                    <a:pt x="22" y="31"/>
                  </a:lnTo>
                  <a:lnTo>
                    <a:pt x="24" y="39"/>
                  </a:lnTo>
                  <a:lnTo>
                    <a:pt x="28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3" y="60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4" y="64"/>
                  </a:lnTo>
                  <a:lnTo>
                    <a:pt x="46" y="60"/>
                  </a:lnTo>
                  <a:lnTo>
                    <a:pt x="47" y="55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4" y="41"/>
                  </a:lnTo>
                  <a:lnTo>
                    <a:pt x="48" y="35"/>
                  </a:lnTo>
                  <a:lnTo>
                    <a:pt x="46" y="27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3" name="Freeform 7"/>
            <p:cNvSpPr>
              <a:spLocks/>
            </p:cNvSpPr>
            <p:nvPr/>
          </p:nvSpPr>
          <p:spPr bwMode="auto">
            <a:xfrm>
              <a:off x="3916" y="2918"/>
              <a:ext cx="5" cy="4"/>
            </a:xfrm>
            <a:custGeom>
              <a:avLst/>
              <a:gdLst>
                <a:gd name="T0" fmla="*/ 10351 w 4"/>
                <a:gd name="T1" fmla="*/ 87105 h 3"/>
                <a:gd name="T2" fmla="*/ 0 w 4"/>
                <a:gd name="T3" fmla="*/ 0 h 3"/>
                <a:gd name="T4" fmla="*/ 1 w 4"/>
                <a:gd name="T5" fmla="*/ 0 h 3"/>
                <a:gd name="T6" fmla="*/ 10351 w 4"/>
                <a:gd name="T7" fmla="*/ 87105 h 3"/>
                <a:gd name="T8" fmla="*/ 10351 w 4"/>
                <a:gd name="T9" fmla="*/ 8710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4" name="Freeform 8"/>
            <p:cNvSpPr>
              <a:spLocks/>
            </p:cNvSpPr>
            <p:nvPr/>
          </p:nvSpPr>
          <p:spPr bwMode="auto">
            <a:xfrm>
              <a:off x="3335" y="851"/>
              <a:ext cx="2227" cy="2954"/>
            </a:xfrm>
            <a:custGeom>
              <a:avLst/>
              <a:gdLst>
                <a:gd name="T0" fmla="*/ 4864867 w 1710"/>
                <a:gd name="T1" fmla="*/ 23058164 h 2268"/>
                <a:gd name="T2" fmla="*/ 4922277 w 1710"/>
                <a:gd name="T3" fmla="*/ 26097354 h 2268"/>
                <a:gd name="T4" fmla="*/ 2409208 w 1710"/>
                <a:gd name="T5" fmla="*/ 27700829 h 2268"/>
                <a:gd name="T6" fmla="*/ 4281578 w 1710"/>
                <a:gd name="T7" fmla="*/ 28873530 h 2268"/>
                <a:gd name="T8" fmla="*/ 7916514 w 1710"/>
                <a:gd name="T9" fmla="*/ 27538114 h 2268"/>
                <a:gd name="T10" fmla="*/ 8733966 w 1710"/>
                <a:gd name="T11" fmla="*/ 24589200 h 2268"/>
                <a:gd name="T12" fmla="*/ 11884066 w 1710"/>
                <a:gd name="T13" fmla="*/ 26289182 h 2268"/>
                <a:gd name="T14" fmla="*/ 15153207 w 1710"/>
                <a:gd name="T15" fmla="*/ 26132677 h 2268"/>
                <a:gd name="T16" fmla="*/ 16004280 w 1710"/>
                <a:gd name="T17" fmla="*/ 27862981 h 2268"/>
                <a:gd name="T18" fmla="*/ 15518820 w 1710"/>
                <a:gd name="T19" fmla="*/ 30524018 h 2268"/>
                <a:gd name="T20" fmla="*/ 17340615 w 1710"/>
                <a:gd name="T21" fmla="*/ 29597306 h 2268"/>
                <a:gd name="T22" fmla="*/ 17899141 w 1710"/>
                <a:gd name="T23" fmla="*/ 23861360 h 2268"/>
                <a:gd name="T24" fmla="*/ 16926763 w 1710"/>
                <a:gd name="T25" fmla="*/ 21500563 h 2268"/>
                <a:gd name="T26" fmla="*/ 15136224 w 1710"/>
                <a:gd name="T27" fmla="*/ 20732752 h 2268"/>
                <a:gd name="T28" fmla="*/ 14706921 w 1710"/>
                <a:gd name="T29" fmla="*/ 21375828 h 2268"/>
                <a:gd name="T30" fmla="*/ 14074131 w 1710"/>
                <a:gd name="T31" fmla="*/ 21047418 h 2268"/>
                <a:gd name="T32" fmla="*/ 13778979 w 1710"/>
                <a:gd name="T33" fmla="*/ 19422396 h 2268"/>
                <a:gd name="T34" fmla="*/ 14101094 w 1710"/>
                <a:gd name="T35" fmla="*/ 16732913 h 2268"/>
                <a:gd name="T36" fmla="*/ 15577884 w 1710"/>
                <a:gd name="T37" fmla="*/ 15431444 h 2268"/>
                <a:gd name="T38" fmla="*/ 16639769 w 1710"/>
                <a:gd name="T39" fmla="*/ 14296505 h 2268"/>
                <a:gd name="T40" fmla="*/ 17578412 w 1710"/>
                <a:gd name="T41" fmla="*/ 13376222 h 2268"/>
                <a:gd name="T42" fmla="*/ 17213049 w 1710"/>
                <a:gd name="T43" fmla="*/ 10840626 h 2268"/>
                <a:gd name="T44" fmla="*/ 18128249 w 1710"/>
                <a:gd name="T45" fmla="*/ 10208246 h 2268"/>
                <a:gd name="T46" fmla="*/ 18119289 w 1710"/>
                <a:gd name="T47" fmla="*/ 9033242 h 2268"/>
                <a:gd name="T48" fmla="*/ 18995919 w 1710"/>
                <a:gd name="T49" fmla="*/ 11368201 h 2268"/>
                <a:gd name="T50" fmla="*/ 19537588 w 1710"/>
                <a:gd name="T51" fmla="*/ 14544609 h 2268"/>
                <a:gd name="T52" fmla="*/ 23069515 w 1710"/>
                <a:gd name="T53" fmla="*/ 17234676 h 2268"/>
                <a:gd name="T54" fmla="*/ 22591588 w 1710"/>
                <a:gd name="T55" fmla="*/ 15031628 h 2268"/>
                <a:gd name="T56" fmla="*/ 21511590 w 1710"/>
                <a:gd name="T57" fmla="*/ 12646121 h 2268"/>
                <a:gd name="T58" fmla="*/ 20662642 w 1710"/>
                <a:gd name="T59" fmla="*/ 11616795 h 2268"/>
                <a:gd name="T60" fmla="*/ 19459656 w 1710"/>
                <a:gd name="T61" fmla="*/ 10529508 h 2268"/>
                <a:gd name="T62" fmla="*/ 20042343 w 1710"/>
                <a:gd name="T63" fmla="*/ 9132537 h 2268"/>
                <a:gd name="T64" fmla="*/ 20357603 w 1710"/>
                <a:gd name="T65" fmla="*/ 6971836 h 2268"/>
                <a:gd name="T66" fmla="*/ 20022818 w 1710"/>
                <a:gd name="T67" fmla="*/ 5117895 h 2268"/>
                <a:gd name="T68" fmla="*/ 20042343 w 1710"/>
                <a:gd name="T69" fmla="*/ 4295780 h 2268"/>
                <a:gd name="T70" fmla="*/ 18421952 w 1710"/>
                <a:gd name="T71" fmla="*/ 4702238 h 2268"/>
                <a:gd name="T72" fmla="*/ 18294365 w 1710"/>
                <a:gd name="T73" fmla="*/ 3145367 h 2268"/>
                <a:gd name="T74" fmla="*/ 18911194 w 1710"/>
                <a:gd name="T75" fmla="*/ 2345116 h 2268"/>
                <a:gd name="T76" fmla="*/ 20146666 w 1710"/>
                <a:gd name="T77" fmla="*/ 1213056 h 2268"/>
                <a:gd name="T78" fmla="*/ 19359438 w 1710"/>
                <a:gd name="T79" fmla="*/ 796027 h 2268"/>
                <a:gd name="T80" fmla="*/ 18238698 w 1710"/>
                <a:gd name="T81" fmla="*/ 765961 h 2268"/>
                <a:gd name="T82" fmla="*/ 17703541 w 1710"/>
                <a:gd name="T83" fmla="*/ 1299395 h 2268"/>
                <a:gd name="T84" fmla="*/ 15655097 w 1710"/>
                <a:gd name="T85" fmla="*/ 2464184 h 2268"/>
                <a:gd name="T86" fmla="*/ 14284036 w 1710"/>
                <a:gd name="T87" fmla="*/ 4096742 h 2268"/>
                <a:gd name="T88" fmla="*/ 14764547 w 1710"/>
                <a:gd name="T89" fmla="*/ 5012380 h 2268"/>
                <a:gd name="T90" fmla="*/ 13233476 w 1710"/>
                <a:gd name="T91" fmla="*/ 6630198 h 2268"/>
                <a:gd name="T92" fmla="*/ 10806810 w 1710"/>
                <a:gd name="T93" fmla="*/ 7516934 h 2268"/>
                <a:gd name="T94" fmla="*/ 9759928 w 1710"/>
                <a:gd name="T95" fmla="*/ 7490833 h 2268"/>
                <a:gd name="T96" fmla="*/ 8909599 w 1710"/>
                <a:gd name="T97" fmla="*/ 7869315 h 2268"/>
                <a:gd name="T98" fmla="*/ 7399084 w 1710"/>
                <a:gd name="T99" fmla="*/ 8897103 h 2268"/>
                <a:gd name="T100" fmla="*/ 7182735 w 1710"/>
                <a:gd name="T101" fmla="*/ 9756576 h 2268"/>
                <a:gd name="T102" fmla="*/ 5490658 w 1710"/>
                <a:gd name="T103" fmla="*/ 10615840 h 2268"/>
                <a:gd name="T104" fmla="*/ 5100127 w 1710"/>
                <a:gd name="T105" fmla="*/ 9695105 h 2268"/>
                <a:gd name="T106" fmla="*/ 3796540 w 1710"/>
                <a:gd name="T107" fmla="*/ 9968936 h 2268"/>
                <a:gd name="T108" fmla="*/ 1535954 w 1710"/>
                <a:gd name="T109" fmla="*/ 10519051 h 2268"/>
                <a:gd name="T110" fmla="*/ 928261 w 1710"/>
                <a:gd name="T111" fmla="*/ 11000915 h 2268"/>
                <a:gd name="T112" fmla="*/ 34041 w 1710"/>
                <a:gd name="T113" fmla="*/ 13751416 h 2268"/>
                <a:gd name="T114" fmla="*/ 309569 w 1710"/>
                <a:gd name="T115" fmla="*/ 17341478 h 2268"/>
                <a:gd name="T116" fmla="*/ 1475220 w 1710"/>
                <a:gd name="T117" fmla="*/ 18210256 h 2268"/>
                <a:gd name="T118" fmla="*/ 2288909 w 1710"/>
                <a:gd name="T119" fmla="*/ 21620192 h 2268"/>
                <a:gd name="T120" fmla="*/ 3954027 w 1710"/>
                <a:gd name="T121" fmla="*/ 20273002 h 2268"/>
                <a:gd name="T122" fmla="*/ 5658779 w 1710"/>
                <a:gd name="T123" fmla="*/ 20852954 h 22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2268"/>
                <a:gd name="T188" fmla="*/ 1710 w 1710"/>
                <a:gd name="T189" fmla="*/ 2268 h 22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2268"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5" name="Freeform 9"/>
            <p:cNvSpPr>
              <a:spLocks/>
            </p:cNvSpPr>
            <p:nvPr/>
          </p:nvSpPr>
          <p:spPr bwMode="auto">
            <a:xfrm>
              <a:off x="5280" y="1868"/>
              <a:ext cx="21" cy="67"/>
            </a:xfrm>
            <a:custGeom>
              <a:avLst/>
              <a:gdLst>
                <a:gd name="T0" fmla="*/ 291607 w 16"/>
                <a:gd name="T1" fmla="*/ 132777 h 51"/>
                <a:gd name="T2" fmla="*/ 270340 w 16"/>
                <a:gd name="T3" fmla="*/ 301049 h 51"/>
                <a:gd name="T4" fmla="*/ 222177 w 16"/>
                <a:gd name="T5" fmla="*/ 479950 h 51"/>
                <a:gd name="T6" fmla="*/ 270340 w 16"/>
                <a:gd name="T7" fmla="*/ 707831 h 51"/>
                <a:gd name="T8" fmla="*/ 291607 w 16"/>
                <a:gd name="T9" fmla="*/ 896718 h 51"/>
                <a:gd name="T10" fmla="*/ 270340 w 16"/>
                <a:gd name="T11" fmla="*/ 947762 h 51"/>
                <a:gd name="T12" fmla="*/ 222177 w 16"/>
                <a:gd name="T13" fmla="*/ 947762 h 51"/>
                <a:gd name="T14" fmla="*/ 188338 w 16"/>
                <a:gd name="T15" fmla="*/ 896718 h 51"/>
                <a:gd name="T16" fmla="*/ 169278 w 16"/>
                <a:gd name="T17" fmla="*/ 886425 h 51"/>
                <a:gd name="T18" fmla="*/ 128974 w 16"/>
                <a:gd name="T19" fmla="*/ 768991 h 51"/>
                <a:gd name="T20" fmla="*/ 128974 w 16"/>
                <a:gd name="T21" fmla="*/ 599508 h 51"/>
                <a:gd name="T22" fmla="*/ 74869 w 16"/>
                <a:gd name="T23" fmla="*/ 585351 h 51"/>
                <a:gd name="T24" fmla="*/ 1 w 16"/>
                <a:gd name="T25" fmla="*/ 538797 h 51"/>
                <a:gd name="T26" fmla="*/ 0 w 16"/>
                <a:gd name="T27" fmla="*/ 479950 h 51"/>
                <a:gd name="T28" fmla="*/ 0 w 16"/>
                <a:gd name="T29" fmla="*/ 445566 h 51"/>
                <a:gd name="T30" fmla="*/ 1 w 16"/>
                <a:gd name="T31" fmla="*/ 365335 h 51"/>
                <a:gd name="T32" fmla="*/ 98266 w 16"/>
                <a:gd name="T33" fmla="*/ 301049 h 51"/>
                <a:gd name="T34" fmla="*/ 57043 w 16"/>
                <a:gd name="T35" fmla="*/ 180887 h 51"/>
                <a:gd name="T36" fmla="*/ 1 w 16"/>
                <a:gd name="T37" fmla="*/ 132777 h 51"/>
                <a:gd name="T38" fmla="*/ 1 w 16"/>
                <a:gd name="T39" fmla="*/ 1 h 51"/>
                <a:gd name="T40" fmla="*/ 57043 w 16"/>
                <a:gd name="T41" fmla="*/ 0 h 51"/>
                <a:gd name="T42" fmla="*/ 143496 w 16"/>
                <a:gd name="T43" fmla="*/ 1 h 51"/>
                <a:gd name="T44" fmla="*/ 291607 w 16"/>
                <a:gd name="T45" fmla="*/ 132777 h 51"/>
                <a:gd name="T46" fmla="*/ 291607 w 16"/>
                <a:gd name="T47" fmla="*/ 132777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1"/>
                <a:gd name="T74" fmla="*/ 16 w 1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1">
                  <a:moveTo>
                    <a:pt x="16" y="7"/>
                  </a:moveTo>
                  <a:lnTo>
                    <a:pt x="15" y="16"/>
                  </a:lnTo>
                  <a:lnTo>
                    <a:pt x="12" y="26"/>
                  </a:lnTo>
                  <a:lnTo>
                    <a:pt x="15" y="38"/>
                  </a:lnTo>
                  <a:lnTo>
                    <a:pt x="16" y="49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1" y="49"/>
                  </a:lnTo>
                  <a:lnTo>
                    <a:pt x="9" y="48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6" name="Freeform 10"/>
            <p:cNvSpPr>
              <a:spLocks/>
            </p:cNvSpPr>
            <p:nvPr/>
          </p:nvSpPr>
          <p:spPr bwMode="auto">
            <a:xfrm>
              <a:off x="5617" y="1946"/>
              <a:ext cx="30" cy="9"/>
            </a:xfrm>
            <a:custGeom>
              <a:avLst/>
              <a:gdLst>
                <a:gd name="T0" fmla="*/ 0 w 23"/>
                <a:gd name="T1" fmla="*/ 58152 h 7"/>
                <a:gd name="T2" fmla="*/ 85417 w 23"/>
                <a:gd name="T3" fmla="*/ 24591 h 7"/>
                <a:gd name="T4" fmla="*/ 145321 w 23"/>
                <a:gd name="T5" fmla="*/ 0 h 7"/>
                <a:gd name="T6" fmla="*/ 226283 w 23"/>
                <a:gd name="T7" fmla="*/ 0 h 7"/>
                <a:gd name="T8" fmla="*/ 325906 w 23"/>
                <a:gd name="T9" fmla="*/ 0 h 7"/>
                <a:gd name="T10" fmla="*/ 249861 w 23"/>
                <a:gd name="T11" fmla="*/ 31617 h 7"/>
                <a:gd name="T12" fmla="*/ 189549 w 23"/>
                <a:gd name="T13" fmla="*/ 40650 h 7"/>
                <a:gd name="T14" fmla="*/ 133004 w 23"/>
                <a:gd name="T15" fmla="*/ 58152 h 7"/>
                <a:gd name="T16" fmla="*/ 0 w 23"/>
                <a:gd name="T17" fmla="*/ 58152 h 7"/>
                <a:gd name="T18" fmla="*/ 0 w 23"/>
                <a:gd name="T19" fmla="*/ 58152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0" y="7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18" y="4"/>
                  </a:lnTo>
                  <a:lnTo>
                    <a:pt x="13" y="5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7" name="Freeform 11"/>
            <p:cNvSpPr>
              <a:spLocks/>
            </p:cNvSpPr>
            <p:nvPr/>
          </p:nvSpPr>
          <p:spPr bwMode="auto">
            <a:xfrm>
              <a:off x="5552" y="1974"/>
              <a:ext cx="51" cy="14"/>
            </a:xfrm>
            <a:custGeom>
              <a:avLst/>
              <a:gdLst>
                <a:gd name="T0" fmla="*/ 109068 w 39"/>
                <a:gd name="T1" fmla="*/ 0 h 11"/>
                <a:gd name="T2" fmla="*/ 118397 w 39"/>
                <a:gd name="T3" fmla="*/ 24326 h 11"/>
                <a:gd name="T4" fmla="*/ 186512 w 39"/>
                <a:gd name="T5" fmla="*/ 30960 h 11"/>
                <a:gd name="T6" fmla="*/ 243900 w 39"/>
                <a:gd name="T7" fmla="*/ 30960 h 11"/>
                <a:gd name="T8" fmla="*/ 295907 w 39"/>
                <a:gd name="T9" fmla="*/ 30960 h 11"/>
                <a:gd name="T10" fmla="*/ 386955 w 39"/>
                <a:gd name="T11" fmla="*/ 24326 h 11"/>
                <a:gd name="T12" fmla="*/ 452761 w 39"/>
                <a:gd name="T13" fmla="*/ 24326 h 11"/>
                <a:gd name="T14" fmla="*/ 528735 w 39"/>
                <a:gd name="T15" fmla="*/ 30960 h 11"/>
                <a:gd name="T16" fmla="*/ 612244 w 39"/>
                <a:gd name="T17" fmla="*/ 40473 h 11"/>
                <a:gd name="T18" fmla="*/ 572519 w 39"/>
                <a:gd name="T19" fmla="*/ 50151 h 11"/>
                <a:gd name="T20" fmla="*/ 572519 w 39"/>
                <a:gd name="T21" fmla="*/ 65559 h 11"/>
                <a:gd name="T22" fmla="*/ 417083 w 39"/>
                <a:gd name="T23" fmla="*/ 65559 h 11"/>
                <a:gd name="T24" fmla="*/ 243900 w 39"/>
                <a:gd name="T25" fmla="*/ 65559 h 11"/>
                <a:gd name="T26" fmla="*/ 170987 w 39"/>
                <a:gd name="T27" fmla="*/ 51511 h 11"/>
                <a:gd name="T28" fmla="*/ 109068 w 39"/>
                <a:gd name="T29" fmla="*/ 51511 h 11"/>
                <a:gd name="T30" fmla="*/ 48773 w 39"/>
                <a:gd name="T31" fmla="*/ 50151 h 11"/>
                <a:gd name="T32" fmla="*/ 0 w 39"/>
                <a:gd name="T33" fmla="*/ 30960 h 11"/>
                <a:gd name="T34" fmla="*/ 63780 w 39"/>
                <a:gd name="T35" fmla="*/ 19113 h 11"/>
                <a:gd name="T36" fmla="*/ 109068 w 39"/>
                <a:gd name="T37" fmla="*/ 0 h 11"/>
                <a:gd name="T38" fmla="*/ 109068 w 39"/>
                <a:gd name="T39" fmla="*/ 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1"/>
                <a:gd name="T62" fmla="*/ 39 w 39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1">
                  <a:moveTo>
                    <a:pt x="7" y="0"/>
                  </a:moveTo>
                  <a:lnTo>
                    <a:pt x="8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8" name="Freeform 12"/>
            <p:cNvSpPr>
              <a:spLocks/>
            </p:cNvSpPr>
            <p:nvPr/>
          </p:nvSpPr>
          <p:spPr bwMode="auto">
            <a:xfrm>
              <a:off x="4675" y="2839"/>
              <a:ext cx="17" cy="22"/>
            </a:xfrm>
            <a:custGeom>
              <a:avLst/>
              <a:gdLst>
                <a:gd name="T0" fmla="*/ 1 w 13"/>
                <a:gd name="T1" fmla="*/ 180117 h 17"/>
                <a:gd name="T2" fmla="*/ 63780 w 13"/>
                <a:gd name="T3" fmla="*/ 139181 h 17"/>
                <a:gd name="T4" fmla="*/ 90539 w 13"/>
                <a:gd name="T5" fmla="*/ 102621 h 17"/>
                <a:gd name="T6" fmla="*/ 142627 w 13"/>
                <a:gd name="T7" fmla="*/ 102621 h 17"/>
                <a:gd name="T8" fmla="*/ 202466 w 13"/>
                <a:gd name="T9" fmla="*/ 102621 h 17"/>
                <a:gd name="T10" fmla="*/ 202466 w 13"/>
                <a:gd name="T11" fmla="*/ 38345 h 17"/>
                <a:gd name="T12" fmla="*/ 202466 w 13"/>
                <a:gd name="T13" fmla="*/ 1 h 17"/>
                <a:gd name="T14" fmla="*/ 142627 w 13"/>
                <a:gd name="T15" fmla="*/ 0 h 17"/>
                <a:gd name="T16" fmla="*/ 118397 w 13"/>
                <a:gd name="T17" fmla="*/ 0 h 17"/>
                <a:gd name="T18" fmla="*/ 83405 w 13"/>
                <a:gd name="T19" fmla="*/ 0 h 17"/>
                <a:gd name="T20" fmla="*/ 63780 w 13"/>
                <a:gd name="T21" fmla="*/ 1 h 17"/>
                <a:gd name="T22" fmla="*/ 1 w 13"/>
                <a:gd name="T23" fmla="*/ 49623 h 17"/>
                <a:gd name="T24" fmla="*/ 1 w 13"/>
                <a:gd name="T25" fmla="*/ 132804 h 17"/>
                <a:gd name="T26" fmla="*/ 1 w 13"/>
                <a:gd name="T27" fmla="*/ 132804 h 17"/>
                <a:gd name="T28" fmla="*/ 0 w 13"/>
                <a:gd name="T29" fmla="*/ 139181 h 17"/>
                <a:gd name="T30" fmla="*/ 0 w 13"/>
                <a:gd name="T31" fmla="*/ 148328 h 17"/>
                <a:gd name="T32" fmla="*/ 1 w 13"/>
                <a:gd name="T33" fmla="*/ 180117 h 17"/>
                <a:gd name="T34" fmla="*/ 1 w 13"/>
                <a:gd name="T35" fmla="*/ 18011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7"/>
                <a:gd name="T56" fmla="*/ 13 w 1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7">
                  <a:moveTo>
                    <a:pt x="1" y="17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39" name="Freeform 13"/>
            <p:cNvSpPr>
              <a:spLocks/>
            </p:cNvSpPr>
            <p:nvPr/>
          </p:nvSpPr>
          <p:spPr bwMode="auto">
            <a:xfrm>
              <a:off x="4701" y="2818"/>
              <a:ext cx="28" cy="36"/>
            </a:xfrm>
            <a:custGeom>
              <a:avLst/>
              <a:gdLst>
                <a:gd name="T0" fmla="*/ 65329 w 21"/>
                <a:gd name="T1" fmla="*/ 24591 h 28"/>
                <a:gd name="T2" fmla="*/ 200247 w 21"/>
                <a:gd name="T3" fmla="*/ 31617 h 28"/>
                <a:gd name="T4" fmla="*/ 367060 w 21"/>
                <a:gd name="T5" fmla="*/ 40650 h 28"/>
                <a:gd name="T6" fmla="*/ 489413 w 21"/>
                <a:gd name="T7" fmla="*/ 24591 h 28"/>
                <a:gd name="T8" fmla="*/ 652551 w 21"/>
                <a:gd name="T9" fmla="*/ 0 h 28"/>
                <a:gd name="T10" fmla="*/ 652551 w 21"/>
                <a:gd name="T11" fmla="*/ 24591 h 28"/>
                <a:gd name="T12" fmla="*/ 652551 w 21"/>
                <a:gd name="T13" fmla="*/ 40650 h 28"/>
                <a:gd name="T14" fmla="*/ 589083 w 21"/>
                <a:gd name="T15" fmla="*/ 67197 h 28"/>
                <a:gd name="T16" fmla="*/ 541191 w 21"/>
                <a:gd name="T17" fmla="*/ 96129 h 28"/>
                <a:gd name="T18" fmla="*/ 567468 w 21"/>
                <a:gd name="T19" fmla="*/ 139765 h 28"/>
                <a:gd name="T20" fmla="*/ 589083 w 21"/>
                <a:gd name="T21" fmla="*/ 166827 h 28"/>
                <a:gd name="T22" fmla="*/ 589083 w 21"/>
                <a:gd name="T23" fmla="*/ 204309 h 28"/>
                <a:gd name="T24" fmla="*/ 589083 w 21"/>
                <a:gd name="T25" fmla="*/ 231040 h 28"/>
                <a:gd name="T26" fmla="*/ 589083 w 21"/>
                <a:gd name="T27" fmla="*/ 236087 h 28"/>
                <a:gd name="T28" fmla="*/ 567468 w 21"/>
                <a:gd name="T29" fmla="*/ 236087 h 28"/>
                <a:gd name="T30" fmla="*/ 405893 w 21"/>
                <a:gd name="T31" fmla="*/ 209976 h 28"/>
                <a:gd name="T32" fmla="*/ 200247 w 21"/>
                <a:gd name="T33" fmla="*/ 179698 h 28"/>
                <a:gd name="T34" fmla="*/ 154853 w 21"/>
                <a:gd name="T35" fmla="*/ 179698 h 28"/>
                <a:gd name="T36" fmla="*/ 1 w 21"/>
                <a:gd name="T37" fmla="*/ 204309 h 28"/>
                <a:gd name="T38" fmla="*/ 0 w 21"/>
                <a:gd name="T39" fmla="*/ 179698 h 28"/>
                <a:gd name="T40" fmla="*/ 0 w 21"/>
                <a:gd name="T41" fmla="*/ 166827 h 28"/>
                <a:gd name="T42" fmla="*/ 1 w 21"/>
                <a:gd name="T43" fmla="*/ 158907 h 28"/>
                <a:gd name="T44" fmla="*/ 1 w 21"/>
                <a:gd name="T45" fmla="*/ 74767 h 28"/>
                <a:gd name="T46" fmla="*/ 65329 w 21"/>
                <a:gd name="T47" fmla="*/ 24591 h 28"/>
                <a:gd name="T48" fmla="*/ 65329 w 21"/>
                <a:gd name="T49" fmla="*/ 24591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8"/>
                <a:gd name="T77" fmla="*/ 21 w 21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8">
                  <a:moveTo>
                    <a:pt x="2" y="3"/>
                  </a:moveTo>
                  <a:lnTo>
                    <a:pt x="6" y="4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8" y="16"/>
                  </a:lnTo>
                  <a:lnTo>
                    <a:pt x="19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3" y="25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9"/>
                  </a:lnTo>
                  <a:lnTo>
                    <a:pt x="2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0" name="Freeform 14"/>
            <p:cNvSpPr>
              <a:spLocks/>
            </p:cNvSpPr>
            <p:nvPr/>
          </p:nvSpPr>
          <p:spPr bwMode="auto">
            <a:xfrm>
              <a:off x="4725" y="2863"/>
              <a:ext cx="4" cy="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1 h 5"/>
                <a:gd name="T4" fmla="*/ 87105 w 3"/>
                <a:gd name="T5" fmla="*/ 360534 h 5"/>
                <a:gd name="T6" fmla="*/ 1 w 3"/>
                <a:gd name="T7" fmla="*/ 947514 h 5"/>
                <a:gd name="T8" fmla="*/ 0 w 3"/>
                <a:gd name="T9" fmla="*/ 947514 h 5"/>
                <a:gd name="T10" fmla="*/ 0 w 3"/>
                <a:gd name="T11" fmla="*/ 360534 h 5"/>
                <a:gd name="T12" fmla="*/ 0 w 3"/>
                <a:gd name="T13" fmla="*/ 1 h 5"/>
                <a:gd name="T14" fmla="*/ 1 w 3"/>
                <a:gd name="T15" fmla="*/ 0 h 5"/>
                <a:gd name="T16" fmla="*/ 1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1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1" name="Freeform 15"/>
            <p:cNvSpPr>
              <a:spLocks/>
            </p:cNvSpPr>
            <p:nvPr/>
          </p:nvSpPr>
          <p:spPr bwMode="auto">
            <a:xfrm>
              <a:off x="4735" y="2863"/>
              <a:ext cx="8" cy="3"/>
            </a:xfrm>
            <a:custGeom>
              <a:avLst/>
              <a:gdLst>
                <a:gd name="T0" fmla="*/ 87105 w 6"/>
                <a:gd name="T1" fmla="*/ 0 h 2"/>
                <a:gd name="T2" fmla="*/ 116140 w 6"/>
                <a:gd name="T3" fmla="*/ 0 h 2"/>
                <a:gd name="T4" fmla="*/ 200247 w 6"/>
                <a:gd name="T5" fmla="*/ 2362204 h 2"/>
                <a:gd name="T6" fmla="*/ 116140 w 6"/>
                <a:gd name="T7" fmla="*/ 2362204 h 2"/>
                <a:gd name="T8" fmla="*/ 87105 w 6"/>
                <a:gd name="T9" fmla="*/ 3543306 h 2"/>
                <a:gd name="T10" fmla="*/ 0 w 6"/>
                <a:gd name="T11" fmla="*/ 2362204 h 2"/>
                <a:gd name="T12" fmla="*/ 0 w 6"/>
                <a:gd name="T13" fmla="*/ 0 h 2"/>
                <a:gd name="T14" fmla="*/ 87105 w 6"/>
                <a:gd name="T15" fmla="*/ 0 h 2"/>
                <a:gd name="T16" fmla="*/ 87105 w 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"/>
                <a:gd name="T29" fmla="*/ 6 w 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2" name="Freeform 16"/>
            <p:cNvSpPr>
              <a:spLocks/>
            </p:cNvSpPr>
            <p:nvPr/>
          </p:nvSpPr>
          <p:spPr bwMode="auto">
            <a:xfrm>
              <a:off x="4731" y="2809"/>
              <a:ext cx="3" cy="2"/>
            </a:xfrm>
            <a:custGeom>
              <a:avLst/>
              <a:gdLst>
                <a:gd name="T0" fmla="*/ 3543306 w 2"/>
                <a:gd name="T1" fmla="*/ 0 h 2"/>
                <a:gd name="T2" fmla="*/ 3543306 w 2"/>
                <a:gd name="T3" fmla="*/ 2 h 2"/>
                <a:gd name="T4" fmla="*/ 3543306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3543306 w 2"/>
                <a:gd name="T11" fmla="*/ 0 h 2"/>
                <a:gd name="T12" fmla="*/ 3543306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3" name="Freeform 17"/>
            <p:cNvSpPr>
              <a:spLocks/>
            </p:cNvSpPr>
            <p:nvPr/>
          </p:nvSpPr>
          <p:spPr bwMode="auto">
            <a:xfrm>
              <a:off x="3986" y="1563"/>
              <a:ext cx="30" cy="32"/>
            </a:xfrm>
            <a:custGeom>
              <a:avLst/>
              <a:gdLst>
                <a:gd name="T0" fmla="*/ 45951 w 23"/>
                <a:gd name="T1" fmla="*/ 154853 h 24"/>
                <a:gd name="T2" fmla="*/ 35229 w 23"/>
                <a:gd name="T3" fmla="*/ 200247 h 24"/>
                <a:gd name="T4" fmla="*/ 35229 w 23"/>
                <a:gd name="T5" fmla="*/ 266996 h 24"/>
                <a:gd name="T6" fmla="*/ 35229 w 23"/>
                <a:gd name="T7" fmla="*/ 275295 h 24"/>
                <a:gd name="T8" fmla="*/ 35229 w 23"/>
                <a:gd name="T9" fmla="*/ 304420 h 24"/>
                <a:gd name="T10" fmla="*/ 0 w 23"/>
                <a:gd name="T11" fmla="*/ 367060 h 24"/>
                <a:gd name="T12" fmla="*/ 35229 w 23"/>
                <a:gd name="T13" fmla="*/ 405893 h 24"/>
                <a:gd name="T14" fmla="*/ 35229 w 23"/>
                <a:gd name="T15" fmla="*/ 441812 h 24"/>
                <a:gd name="T16" fmla="*/ 35229 w 23"/>
                <a:gd name="T17" fmla="*/ 441812 h 24"/>
                <a:gd name="T18" fmla="*/ 35229 w 23"/>
                <a:gd name="T19" fmla="*/ 489413 h 24"/>
                <a:gd name="T20" fmla="*/ 45951 w 23"/>
                <a:gd name="T21" fmla="*/ 489413 h 24"/>
                <a:gd name="T22" fmla="*/ 45951 w 23"/>
                <a:gd name="T23" fmla="*/ 541191 h 24"/>
                <a:gd name="T24" fmla="*/ 59936 w 23"/>
                <a:gd name="T25" fmla="*/ 567468 h 24"/>
                <a:gd name="T26" fmla="*/ 78177 w 23"/>
                <a:gd name="T27" fmla="*/ 632880 h 24"/>
                <a:gd name="T28" fmla="*/ 101970 w 23"/>
                <a:gd name="T29" fmla="*/ 632880 h 24"/>
                <a:gd name="T30" fmla="*/ 111413 w 23"/>
                <a:gd name="T31" fmla="*/ 689695 h 24"/>
                <a:gd name="T32" fmla="*/ 146863 w 23"/>
                <a:gd name="T33" fmla="*/ 689695 h 24"/>
                <a:gd name="T34" fmla="*/ 173484 w 23"/>
                <a:gd name="T35" fmla="*/ 756624 h 24"/>
                <a:gd name="T36" fmla="*/ 191560 w 23"/>
                <a:gd name="T37" fmla="*/ 756624 h 24"/>
                <a:gd name="T38" fmla="*/ 216899 w 23"/>
                <a:gd name="T39" fmla="*/ 756624 h 24"/>
                <a:gd name="T40" fmla="*/ 226283 w 23"/>
                <a:gd name="T41" fmla="*/ 756624 h 24"/>
                <a:gd name="T42" fmla="*/ 226283 w 23"/>
                <a:gd name="T43" fmla="*/ 689695 h 24"/>
                <a:gd name="T44" fmla="*/ 247238 w 23"/>
                <a:gd name="T45" fmla="*/ 689695 h 24"/>
                <a:gd name="T46" fmla="*/ 274971 w 23"/>
                <a:gd name="T47" fmla="*/ 689695 h 24"/>
                <a:gd name="T48" fmla="*/ 274971 w 23"/>
                <a:gd name="T49" fmla="*/ 632880 h 24"/>
                <a:gd name="T50" fmla="*/ 282912 w 23"/>
                <a:gd name="T51" fmla="*/ 567468 h 24"/>
                <a:gd name="T52" fmla="*/ 295152 w 23"/>
                <a:gd name="T53" fmla="*/ 567468 h 24"/>
                <a:gd name="T54" fmla="*/ 325906 w 23"/>
                <a:gd name="T55" fmla="*/ 489413 h 24"/>
                <a:gd name="T56" fmla="*/ 295152 w 23"/>
                <a:gd name="T57" fmla="*/ 441812 h 24"/>
                <a:gd name="T58" fmla="*/ 295152 w 23"/>
                <a:gd name="T59" fmla="*/ 367060 h 24"/>
                <a:gd name="T60" fmla="*/ 282912 w 23"/>
                <a:gd name="T61" fmla="*/ 275295 h 24"/>
                <a:gd name="T62" fmla="*/ 282912 w 23"/>
                <a:gd name="T63" fmla="*/ 200247 h 24"/>
                <a:gd name="T64" fmla="*/ 274971 w 23"/>
                <a:gd name="T65" fmla="*/ 154853 h 24"/>
                <a:gd name="T66" fmla="*/ 274971 w 23"/>
                <a:gd name="T67" fmla="*/ 116140 h 24"/>
                <a:gd name="T68" fmla="*/ 247238 w 23"/>
                <a:gd name="T69" fmla="*/ 87105 h 24"/>
                <a:gd name="T70" fmla="*/ 226283 w 23"/>
                <a:gd name="T71" fmla="*/ 1 h 24"/>
                <a:gd name="T72" fmla="*/ 191560 w 23"/>
                <a:gd name="T73" fmla="*/ 0 h 24"/>
                <a:gd name="T74" fmla="*/ 173484 w 23"/>
                <a:gd name="T75" fmla="*/ 0 h 24"/>
                <a:gd name="T76" fmla="*/ 146863 w 23"/>
                <a:gd name="T77" fmla="*/ 0 h 24"/>
                <a:gd name="T78" fmla="*/ 111413 w 23"/>
                <a:gd name="T79" fmla="*/ 1 h 24"/>
                <a:gd name="T80" fmla="*/ 101970 w 23"/>
                <a:gd name="T81" fmla="*/ 1 h 24"/>
                <a:gd name="T82" fmla="*/ 78177 w 23"/>
                <a:gd name="T83" fmla="*/ 87105 h 24"/>
                <a:gd name="T84" fmla="*/ 59936 w 23"/>
                <a:gd name="T85" fmla="*/ 116140 h 24"/>
                <a:gd name="T86" fmla="*/ 45951 w 23"/>
                <a:gd name="T87" fmla="*/ 154853 h 24"/>
                <a:gd name="T88" fmla="*/ 45951 w 23"/>
                <a:gd name="T89" fmla="*/ 154853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4"/>
                <a:gd name="T137" fmla="*/ 23 w 23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4">
                  <a:moveTo>
                    <a:pt x="3" y="5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4" name="Freeform 18"/>
            <p:cNvSpPr>
              <a:spLocks/>
            </p:cNvSpPr>
            <p:nvPr/>
          </p:nvSpPr>
          <p:spPr bwMode="auto">
            <a:xfrm>
              <a:off x="4014" y="1569"/>
              <a:ext cx="83" cy="60"/>
            </a:xfrm>
            <a:custGeom>
              <a:avLst/>
              <a:gdLst>
                <a:gd name="T0" fmla="*/ 71882 w 64"/>
                <a:gd name="T1" fmla="*/ 425095 h 46"/>
                <a:gd name="T2" fmla="*/ 71882 w 64"/>
                <a:gd name="T3" fmla="*/ 481325 h 46"/>
                <a:gd name="T4" fmla="*/ 25411 w 64"/>
                <a:gd name="T5" fmla="*/ 548649 h 46"/>
                <a:gd name="T6" fmla="*/ 0 w 64"/>
                <a:gd name="T7" fmla="*/ 627815 h 46"/>
                <a:gd name="T8" fmla="*/ 0 w 64"/>
                <a:gd name="T9" fmla="*/ 643418 h 46"/>
                <a:gd name="T10" fmla="*/ 25411 w 64"/>
                <a:gd name="T11" fmla="*/ 654977 h 46"/>
                <a:gd name="T12" fmla="*/ 71882 w 64"/>
                <a:gd name="T13" fmla="*/ 654977 h 46"/>
                <a:gd name="T14" fmla="*/ 83363 w 64"/>
                <a:gd name="T15" fmla="*/ 654977 h 46"/>
                <a:gd name="T16" fmla="*/ 120897 w 64"/>
                <a:gd name="T17" fmla="*/ 643418 h 46"/>
                <a:gd name="T18" fmla="*/ 235811 w 64"/>
                <a:gd name="T19" fmla="*/ 570085 h 46"/>
                <a:gd name="T20" fmla="*/ 302108 w 64"/>
                <a:gd name="T21" fmla="*/ 577984 h 46"/>
                <a:gd name="T22" fmla="*/ 353758 w 64"/>
                <a:gd name="T23" fmla="*/ 604975 h 46"/>
                <a:gd name="T24" fmla="*/ 360210 w 64"/>
                <a:gd name="T25" fmla="*/ 604975 h 46"/>
                <a:gd name="T26" fmla="*/ 482756 w 64"/>
                <a:gd name="T27" fmla="*/ 513531 h 46"/>
                <a:gd name="T28" fmla="*/ 552151 w 64"/>
                <a:gd name="T29" fmla="*/ 420631 h 46"/>
                <a:gd name="T30" fmla="*/ 594980 w 64"/>
                <a:gd name="T31" fmla="*/ 420631 h 46"/>
                <a:gd name="T32" fmla="*/ 691680 w 64"/>
                <a:gd name="T33" fmla="*/ 420631 h 46"/>
                <a:gd name="T34" fmla="*/ 716071 w 64"/>
                <a:gd name="T35" fmla="*/ 407601 h 46"/>
                <a:gd name="T36" fmla="*/ 745937 w 64"/>
                <a:gd name="T37" fmla="*/ 358658 h 46"/>
                <a:gd name="T38" fmla="*/ 745937 w 64"/>
                <a:gd name="T39" fmla="*/ 295152 h 46"/>
                <a:gd name="T40" fmla="*/ 745937 w 64"/>
                <a:gd name="T41" fmla="*/ 282912 h 46"/>
                <a:gd name="T42" fmla="*/ 716071 w 64"/>
                <a:gd name="T43" fmla="*/ 249861 h 46"/>
                <a:gd name="T44" fmla="*/ 691680 w 64"/>
                <a:gd name="T45" fmla="*/ 191560 h 46"/>
                <a:gd name="T46" fmla="*/ 631920 w 64"/>
                <a:gd name="T47" fmla="*/ 189549 h 46"/>
                <a:gd name="T48" fmla="*/ 626074 w 64"/>
                <a:gd name="T49" fmla="*/ 145321 h 46"/>
                <a:gd name="T50" fmla="*/ 609280 w 64"/>
                <a:gd name="T51" fmla="*/ 133004 h 46"/>
                <a:gd name="T52" fmla="*/ 594980 w 64"/>
                <a:gd name="T53" fmla="*/ 111413 h 46"/>
                <a:gd name="T54" fmla="*/ 540637 w 64"/>
                <a:gd name="T55" fmla="*/ 85417 h 46"/>
                <a:gd name="T56" fmla="*/ 482756 w 64"/>
                <a:gd name="T57" fmla="*/ 78177 h 46"/>
                <a:gd name="T58" fmla="*/ 425755 w 64"/>
                <a:gd name="T59" fmla="*/ 35229 h 46"/>
                <a:gd name="T60" fmla="*/ 391796 w 64"/>
                <a:gd name="T61" fmla="*/ 0 h 46"/>
                <a:gd name="T62" fmla="*/ 360210 w 64"/>
                <a:gd name="T63" fmla="*/ 0 h 46"/>
                <a:gd name="T64" fmla="*/ 353758 w 64"/>
                <a:gd name="T65" fmla="*/ 0 h 46"/>
                <a:gd name="T66" fmla="*/ 263699 w 64"/>
                <a:gd name="T67" fmla="*/ 1 h 46"/>
                <a:gd name="T68" fmla="*/ 181830 w 64"/>
                <a:gd name="T69" fmla="*/ 1 h 46"/>
                <a:gd name="T70" fmla="*/ 162185 w 64"/>
                <a:gd name="T71" fmla="*/ 1 h 46"/>
                <a:gd name="T72" fmla="*/ 120897 w 64"/>
                <a:gd name="T73" fmla="*/ 59936 h 46"/>
                <a:gd name="T74" fmla="*/ 83363 w 64"/>
                <a:gd name="T75" fmla="*/ 133004 h 46"/>
                <a:gd name="T76" fmla="*/ 71882 w 64"/>
                <a:gd name="T77" fmla="*/ 173484 h 46"/>
                <a:gd name="T78" fmla="*/ 71882 w 64"/>
                <a:gd name="T79" fmla="*/ 226283 h 46"/>
                <a:gd name="T80" fmla="*/ 71882 w 64"/>
                <a:gd name="T81" fmla="*/ 282912 h 46"/>
                <a:gd name="T82" fmla="*/ 71882 w 64"/>
                <a:gd name="T83" fmla="*/ 335083 h 46"/>
                <a:gd name="T84" fmla="*/ 71882 w 64"/>
                <a:gd name="T85" fmla="*/ 407601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6"/>
                <a:gd name="T131" fmla="*/ 64 w 64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6">
                  <a:moveTo>
                    <a:pt x="6" y="28"/>
                  </a:moveTo>
                  <a:lnTo>
                    <a:pt x="6" y="30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5" y="44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5" name="Freeform 19"/>
            <p:cNvSpPr>
              <a:spLocks/>
            </p:cNvSpPr>
            <p:nvPr/>
          </p:nvSpPr>
          <p:spPr bwMode="auto">
            <a:xfrm>
              <a:off x="3900" y="1626"/>
              <a:ext cx="29" cy="17"/>
            </a:xfrm>
            <a:custGeom>
              <a:avLst/>
              <a:gdLst>
                <a:gd name="T0" fmla="*/ 0 w 22"/>
                <a:gd name="T1" fmla="*/ 63780 h 13"/>
                <a:gd name="T2" fmla="*/ 1 w 22"/>
                <a:gd name="T3" fmla="*/ 83405 h 13"/>
                <a:gd name="T4" fmla="*/ 49137 w 22"/>
                <a:gd name="T5" fmla="*/ 118397 h 13"/>
                <a:gd name="T6" fmla="*/ 85380 w 22"/>
                <a:gd name="T7" fmla="*/ 142627 h 13"/>
                <a:gd name="T8" fmla="*/ 112546 w 22"/>
                <a:gd name="T9" fmla="*/ 142627 h 13"/>
                <a:gd name="T10" fmla="*/ 135574 w 22"/>
                <a:gd name="T11" fmla="*/ 142627 h 13"/>
                <a:gd name="T12" fmla="*/ 178711 w 22"/>
                <a:gd name="T13" fmla="*/ 154827 h 13"/>
                <a:gd name="T14" fmla="*/ 200323 w 22"/>
                <a:gd name="T15" fmla="*/ 186512 h 13"/>
                <a:gd name="T16" fmla="*/ 257784 w 22"/>
                <a:gd name="T17" fmla="*/ 186512 h 13"/>
                <a:gd name="T18" fmla="*/ 264062 w 22"/>
                <a:gd name="T19" fmla="*/ 202466 h 13"/>
                <a:gd name="T20" fmla="*/ 286051 w 22"/>
                <a:gd name="T21" fmla="*/ 202466 h 13"/>
                <a:gd name="T22" fmla="*/ 339806 w 22"/>
                <a:gd name="T23" fmla="*/ 202466 h 13"/>
                <a:gd name="T24" fmla="*/ 377067 w 22"/>
                <a:gd name="T25" fmla="*/ 202466 h 13"/>
                <a:gd name="T26" fmla="*/ 377067 w 22"/>
                <a:gd name="T27" fmla="*/ 202466 h 13"/>
                <a:gd name="T28" fmla="*/ 409334 w 22"/>
                <a:gd name="T29" fmla="*/ 186512 h 13"/>
                <a:gd name="T30" fmla="*/ 447926 w 22"/>
                <a:gd name="T31" fmla="*/ 186512 h 13"/>
                <a:gd name="T32" fmla="*/ 458835 w 22"/>
                <a:gd name="T33" fmla="*/ 154827 h 13"/>
                <a:gd name="T34" fmla="*/ 458835 w 22"/>
                <a:gd name="T35" fmla="*/ 142627 h 13"/>
                <a:gd name="T36" fmla="*/ 458835 w 22"/>
                <a:gd name="T37" fmla="*/ 142627 h 13"/>
                <a:gd name="T38" fmla="*/ 458835 w 22"/>
                <a:gd name="T39" fmla="*/ 118397 h 13"/>
                <a:gd name="T40" fmla="*/ 458835 w 22"/>
                <a:gd name="T41" fmla="*/ 83405 h 13"/>
                <a:gd name="T42" fmla="*/ 447926 w 22"/>
                <a:gd name="T43" fmla="*/ 83405 h 13"/>
                <a:gd name="T44" fmla="*/ 447926 w 22"/>
                <a:gd name="T45" fmla="*/ 63780 h 13"/>
                <a:gd name="T46" fmla="*/ 377067 w 22"/>
                <a:gd name="T47" fmla="*/ 63780 h 13"/>
                <a:gd name="T48" fmla="*/ 286051 w 22"/>
                <a:gd name="T49" fmla="*/ 1 h 13"/>
                <a:gd name="T50" fmla="*/ 178711 w 22"/>
                <a:gd name="T51" fmla="*/ 0 h 13"/>
                <a:gd name="T52" fmla="*/ 112546 w 22"/>
                <a:gd name="T53" fmla="*/ 0 h 13"/>
                <a:gd name="T54" fmla="*/ 49137 w 22"/>
                <a:gd name="T55" fmla="*/ 0 h 13"/>
                <a:gd name="T56" fmla="*/ 1 w 22"/>
                <a:gd name="T57" fmla="*/ 0 h 13"/>
                <a:gd name="T58" fmla="*/ 0 w 22"/>
                <a:gd name="T59" fmla="*/ 0 h 13"/>
                <a:gd name="T60" fmla="*/ 0 w 22"/>
                <a:gd name="T61" fmla="*/ 37297 h 13"/>
                <a:gd name="T62" fmla="*/ 0 w 22"/>
                <a:gd name="T63" fmla="*/ 63780 h 13"/>
                <a:gd name="T64" fmla="*/ 0 w 22"/>
                <a:gd name="T65" fmla="*/ 63780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3"/>
                <a:gd name="T101" fmla="*/ 22 w 2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3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6" name="Freeform 20"/>
            <p:cNvSpPr>
              <a:spLocks/>
            </p:cNvSpPr>
            <p:nvPr/>
          </p:nvSpPr>
          <p:spPr bwMode="auto">
            <a:xfrm>
              <a:off x="3835" y="1518"/>
              <a:ext cx="31" cy="38"/>
            </a:xfrm>
            <a:custGeom>
              <a:avLst/>
              <a:gdLst>
                <a:gd name="T0" fmla="*/ 61491 w 24"/>
                <a:gd name="T1" fmla="*/ 218127 h 29"/>
                <a:gd name="T2" fmla="*/ 102592 w 24"/>
                <a:gd name="T3" fmla="*/ 319284 h 29"/>
                <a:gd name="T4" fmla="*/ 132515 w 24"/>
                <a:gd name="T5" fmla="*/ 438561 h 29"/>
                <a:gd name="T6" fmla="*/ 141478 w 24"/>
                <a:gd name="T7" fmla="*/ 450698 h 29"/>
                <a:gd name="T8" fmla="*/ 147094 w 24"/>
                <a:gd name="T9" fmla="*/ 450698 h 29"/>
                <a:gd name="T10" fmla="*/ 147094 w 24"/>
                <a:gd name="T11" fmla="*/ 474389 h 29"/>
                <a:gd name="T12" fmla="*/ 161413 w 24"/>
                <a:gd name="T13" fmla="*/ 474389 h 29"/>
                <a:gd name="T14" fmla="*/ 182742 w 24"/>
                <a:gd name="T15" fmla="*/ 490757 h 29"/>
                <a:gd name="T16" fmla="*/ 189996 w 24"/>
                <a:gd name="T17" fmla="*/ 490757 h 29"/>
                <a:gd name="T18" fmla="*/ 207429 w 24"/>
                <a:gd name="T19" fmla="*/ 490757 h 29"/>
                <a:gd name="T20" fmla="*/ 221088 w 24"/>
                <a:gd name="T21" fmla="*/ 474389 h 29"/>
                <a:gd name="T22" fmla="*/ 236042 w 24"/>
                <a:gd name="T23" fmla="*/ 474389 h 29"/>
                <a:gd name="T24" fmla="*/ 242774 w 24"/>
                <a:gd name="T25" fmla="*/ 450698 h 29"/>
                <a:gd name="T26" fmla="*/ 242774 w 24"/>
                <a:gd name="T27" fmla="*/ 438561 h 29"/>
                <a:gd name="T28" fmla="*/ 242774 w 24"/>
                <a:gd name="T29" fmla="*/ 405459 h 29"/>
                <a:gd name="T30" fmla="*/ 236042 w 24"/>
                <a:gd name="T31" fmla="*/ 334691 h 29"/>
                <a:gd name="T32" fmla="*/ 207429 w 24"/>
                <a:gd name="T33" fmla="*/ 285822 h 29"/>
                <a:gd name="T34" fmla="*/ 189996 w 24"/>
                <a:gd name="T35" fmla="*/ 276289 h 29"/>
                <a:gd name="T36" fmla="*/ 189996 w 24"/>
                <a:gd name="T37" fmla="*/ 276289 h 29"/>
                <a:gd name="T38" fmla="*/ 189996 w 24"/>
                <a:gd name="T39" fmla="*/ 255422 h 29"/>
                <a:gd name="T40" fmla="*/ 189996 w 24"/>
                <a:gd name="T41" fmla="*/ 210852 h 29"/>
                <a:gd name="T42" fmla="*/ 182742 w 24"/>
                <a:gd name="T43" fmla="*/ 166465 h 29"/>
                <a:gd name="T44" fmla="*/ 182742 w 24"/>
                <a:gd name="T45" fmla="*/ 127039 h 29"/>
                <a:gd name="T46" fmla="*/ 161413 w 24"/>
                <a:gd name="T47" fmla="*/ 127039 h 29"/>
                <a:gd name="T48" fmla="*/ 147094 w 24"/>
                <a:gd name="T49" fmla="*/ 122802 h 29"/>
                <a:gd name="T50" fmla="*/ 141478 w 24"/>
                <a:gd name="T51" fmla="*/ 122802 h 29"/>
                <a:gd name="T52" fmla="*/ 132515 w 24"/>
                <a:gd name="T53" fmla="*/ 96951 h 29"/>
                <a:gd name="T54" fmla="*/ 109531 w 24"/>
                <a:gd name="T55" fmla="*/ 96951 h 29"/>
                <a:gd name="T56" fmla="*/ 102592 w 24"/>
                <a:gd name="T57" fmla="*/ 71521 h 29"/>
                <a:gd name="T58" fmla="*/ 102592 w 24"/>
                <a:gd name="T59" fmla="*/ 54582 h 29"/>
                <a:gd name="T60" fmla="*/ 102592 w 24"/>
                <a:gd name="T61" fmla="*/ 1 h 29"/>
                <a:gd name="T62" fmla="*/ 74901 w 24"/>
                <a:gd name="T63" fmla="*/ 0 h 29"/>
                <a:gd name="T64" fmla="*/ 61491 w 24"/>
                <a:gd name="T65" fmla="*/ 0 h 29"/>
                <a:gd name="T66" fmla="*/ 36856 w 24"/>
                <a:gd name="T67" fmla="*/ 0 h 29"/>
                <a:gd name="T68" fmla="*/ 28534 w 24"/>
                <a:gd name="T69" fmla="*/ 0 h 29"/>
                <a:gd name="T70" fmla="*/ 0 w 24"/>
                <a:gd name="T71" fmla="*/ 0 h 29"/>
                <a:gd name="T72" fmla="*/ 28534 w 24"/>
                <a:gd name="T73" fmla="*/ 122802 h 29"/>
                <a:gd name="T74" fmla="*/ 61491 w 24"/>
                <a:gd name="T75" fmla="*/ 218127 h 29"/>
                <a:gd name="T76" fmla="*/ 61491 w 24"/>
                <a:gd name="T77" fmla="*/ 218127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29"/>
                <a:gd name="T119" fmla="*/ 24 w 24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29">
                  <a:moveTo>
                    <a:pt x="6" y="13"/>
                  </a:moveTo>
                  <a:lnTo>
                    <a:pt x="10" y="19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1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7" name="Freeform 21"/>
            <p:cNvSpPr>
              <a:spLocks/>
            </p:cNvSpPr>
            <p:nvPr/>
          </p:nvSpPr>
          <p:spPr bwMode="auto">
            <a:xfrm>
              <a:off x="3869" y="1429"/>
              <a:ext cx="158" cy="140"/>
            </a:xfrm>
            <a:custGeom>
              <a:avLst/>
              <a:gdLst>
                <a:gd name="T0" fmla="*/ 87600 w 121"/>
                <a:gd name="T1" fmla="*/ 967643 h 107"/>
                <a:gd name="T2" fmla="*/ 47100 w 121"/>
                <a:gd name="T3" fmla="*/ 1037380 h 107"/>
                <a:gd name="T4" fmla="*/ 136931 w 121"/>
                <a:gd name="T5" fmla="*/ 1182170 h 107"/>
                <a:gd name="T6" fmla="*/ 149365 w 121"/>
                <a:gd name="T7" fmla="*/ 1339167 h 107"/>
                <a:gd name="T8" fmla="*/ 202889 w 121"/>
                <a:gd name="T9" fmla="*/ 1459148 h 107"/>
                <a:gd name="T10" fmla="*/ 381090 w 121"/>
                <a:gd name="T11" fmla="*/ 1505996 h 107"/>
                <a:gd name="T12" fmla="*/ 589853 w 121"/>
                <a:gd name="T13" fmla="*/ 1577087 h 107"/>
                <a:gd name="T14" fmla="*/ 713755 w 121"/>
                <a:gd name="T15" fmla="*/ 1702706 h 107"/>
                <a:gd name="T16" fmla="*/ 854580 w 121"/>
                <a:gd name="T17" fmla="*/ 1656547 h 107"/>
                <a:gd name="T18" fmla="*/ 966833 w 121"/>
                <a:gd name="T19" fmla="*/ 1546765 h 107"/>
                <a:gd name="T20" fmla="*/ 919791 w 121"/>
                <a:gd name="T21" fmla="*/ 1339167 h 107"/>
                <a:gd name="T22" fmla="*/ 959008 w 121"/>
                <a:gd name="T23" fmla="*/ 1339167 h 107"/>
                <a:gd name="T24" fmla="*/ 1033046 w 121"/>
                <a:gd name="T25" fmla="*/ 1389507 h 107"/>
                <a:gd name="T26" fmla="*/ 1115898 w 121"/>
                <a:gd name="T27" fmla="*/ 1294057 h 107"/>
                <a:gd name="T28" fmla="*/ 1252258 w 121"/>
                <a:gd name="T29" fmla="*/ 1182170 h 107"/>
                <a:gd name="T30" fmla="*/ 1313284 w 121"/>
                <a:gd name="T31" fmla="*/ 1037380 h 107"/>
                <a:gd name="T32" fmla="*/ 1446725 w 121"/>
                <a:gd name="T33" fmla="*/ 1064737 h 107"/>
                <a:gd name="T34" fmla="*/ 1563533 w 121"/>
                <a:gd name="T35" fmla="*/ 994606 h 107"/>
                <a:gd name="T36" fmla="*/ 1648523 w 121"/>
                <a:gd name="T37" fmla="*/ 825682 h 107"/>
                <a:gd name="T38" fmla="*/ 1613449 w 121"/>
                <a:gd name="T39" fmla="*/ 792855 h 107"/>
                <a:gd name="T40" fmla="*/ 1446725 w 121"/>
                <a:gd name="T41" fmla="*/ 792855 h 107"/>
                <a:gd name="T42" fmla="*/ 1252258 w 121"/>
                <a:gd name="T43" fmla="*/ 741714 h 107"/>
                <a:gd name="T44" fmla="*/ 1115898 w 121"/>
                <a:gd name="T45" fmla="*/ 621947 h 107"/>
                <a:gd name="T46" fmla="*/ 1084788 w 121"/>
                <a:gd name="T47" fmla="*/ 475345 h 107"/>
                <a:gd name="T48" fmla="*/ 1107935 w 121"/>
                <a:gd name="T49" fmla="*/ 363299 h 107"/>
                <a:gd name="T50" fmla="*/ 1157377 w 121"/>
                <a:gd name="T51" fmla="*/ 306408 h 107"/>
                <a:gd name="T52" fmla="*/ 1157377 w 121"/>
                <a:gd name="T53" fmla="*/ 475345 h 107"/>
                <a:gd name="T54" fmla="*/ 1166040 w 121"/>
                <a:gd name="T55" fmla="*/ 566881 h 107"/>
                <a:gd name="T56" fmla="*/ 1313284 w 121"/>
                <a:gd name="T57" fmla="*/ 670995 h 107"/>
                <a:gd name="T58" fmla="*/ 1485032 w 121"/>
                <a:gd name="T59" fmla="*/ 704081 h 107"/>
                <a:gd name="T60" fmla="*/ 1790497 w 121"/>
                <a:gd name="T61" fmla="*/ 631057 h 107"/>
                <a:gd name="T62" fmla="*/ 1749879 w 121"/>
                <a:gd name="T63" fmla="*/ 444036 h 107"/>
                <a:gd name="T64" fmla="*/ 1749879 w 121"/>
                <a:gd name="T65" fmla="*/ 363299 h 107"/>
                <a:gd name="T66" fmla="*/ 1680578 w 121"/>
                <a:gd name="T67" fmla="*/ 240240 h 107"/>
                <a:gd name="T68" fmla="*/ 1680578 w 121"/>
                <a:gd name="T69" fmla="*/ 158026 h 107"/>
                <a:gd name="T70" fmla="*/ 1648523 w 121"/>
                <a:gd name="T71" fmla="*/ 0 h 107"/>
                <a:gd name="T72" fmla="*/ 1511286 w 121"/>
                <a:gd name="T73" fmla="*/ 50295 h 107"/>
                <a:gd name="T74" fmla="*/ 1340097 w 121"/>
                <a:gd name="T75" fmla="*/ 0 h 107"/>
                <a:gd name="T76" fmla="*/ 1147779 w 121"/>
                <a:gd name="T77" fmla="*/ 112658 h 107"/>
                <a:gd name="T78" fmla="*/ 1033046 w 121"/>
                <a:gd name="T79" fmla="*/ 225993 h 107"/>
                <a:gd name="T80" fmla="*/ 713755 w 121"/>
                <a:gd name="T81" fmla="*/ 112658 h 107"/>
                <a:gd name="T82" fmla="*/ 628755 w 121"/>
                <a:gd name="T83" fmla="*/ 172723 h 107"/>
                <a:gd name="T84" fmla="*/ 673154 w 121"/>
                <a:gd name="T85" fmla="*/ 295692 h 107"/>
                <a:gd name="T86" fmla="*/ 649787 w 121"/>
                <a:gd name="T87" fmla="*/ 411277 h 107"/>
                <a:gd name="T88" fmla="*/ 770221 w 121"/>
                <a:gd name="T89" fmla="*/ 506207 h 107"/>
                <a:gd name="T90" fmla="*/ 830755 w 121"/>
                <a:gd name="T91" fmla="*/ 605968 h 107"/>
                <a:gd name="T92" fmla="*/ 628755 w 121"/>
                <a:gd name="T93" fmla="*/ 566881 h 107"/>
                <a:gd name="T94" fmla="*/ 487225 w 121"/>
                <a:gd name="T95" fmla="*/ 444036 h 107"/>
                <a:gd name="T96" fmla="*/ 291847 w 121"/>
                <a:gd name="T97" fmla="*/ 431999 h 107"/>
                <a:gd name="T98" fmla="*/ 195039 w 121"/>
                <a:gd name="T99" fmla="*/ 363299 h 107"/>
                <a:gd name="T100" fmla="*/ 87600 w 121"/>
                <a:gd name="T101" fmla="*/ 506207 h 107"/>
                <a:gd name="T102" fmla="*/ 61502 w 121"/>
                <a:gd name="T103" fmla="*/ 686331 h 107"/>
                <a:gd name="T104" fmla="*/ 0 w 121"/>
                <a:gd name="T105" fmla="*/ 813763 h 107"/>
                <a:gd name="T106" fmla="*/ 80308 w 121"/>
                <a:gd name="T107" fmla="*/ 898003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1"/>
                <a:gd name="T163" fmla="*/ 0 h 107"/>
                <a:gd name="T164" fmla="*/ 121 w 121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1" h="107">
                  <a:moveTo>
                    <a:pt x="6" y="59"/>
                  </a:moveTo>
                  <a:lnTo>
                    <a:pt x="8" y="59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0" y="81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2" y="88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6" y="95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40" y="97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4" y="103"/>
                  </a:lnTo>
                  <a:lnTo>
                    <a:pt x="65" y="103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5" y="92"/>
                  </a:lnTo>
                  <a:lnTo>
                    <a:pt x="64" y="87"/>
                  </a:lnTo>
                  <a:lnTo>
                    <a:pt x="62" y="84"/>
                  </a:lnTo>
                  <a:lnTo>
                    <a:pt x="62" y="81"/>
                  </a:lnTo>
                  <a:lnTo>
                    <a:pt x="61" y="79"/>
                  </a:lnTo>
                  <a:lnTo>
                    <a:pt x="62" y="80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5" y="87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3" y="85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1"/>
                  </a:lnTo>
                  <a:lnTo>
                    <a:pt x="76" y="79"/>
                  </a:lnTo>
                  <a:lnTo>
                    <a:pt x="76" y="78"/>
                  </a:lnTo>
                  <a:lnTo>
                    <a:pt x="77" y="76"/>
                  </a:lnTo>
                  <a:lnTo>
                    <a:pt x="79" y="75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9" y="65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3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1"/>
                  </a:lnTo>
                  <a:lnTo>
                    <a:pt x="110" y="51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7" y="40"/>
                  </a:lnTo>
                  <a:lnTo>
                    <a:pt x="76" y="39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3" y="26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81" y="38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89" y="42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9" y="44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1" y="40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4" y="16"/>
                  </a:lnTo>
                  <a:lnTo>
                    <a:pt x="113" y="15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3" y="6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01" y="3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6" y="10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1" y="11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9"/>
                  </a:lnTo>
                  <a:lnTo>
                    <a:pt x="50" y="40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9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8" name="Freeform 22"/>
            <p:cNvSpPr>
              <a:spLocks/>
            </p:cNvSpPr>
            <p:nvPr/>
          </p:nvSpPr>
          <p:spPr bwMode="auto">
            <a:xfrm>
              <a:off x="4029" y="1386"/>
              <a:ext cx="98" cy="58"/>
            </a:xfrm>
            <a:custGeom>
              <a:avLst/>
              <a:gdLst>
                <a:gd name="T0" fmla="*/ 530754 w 75"/>
                <a:gd name="T1" fmla="*/ 834921 h 44"/>
                <a:gd name="T2" fmla="*/ 641235 w 75"/>
                <a:gd name="T3" fmla="*/ 802899 h 44"/>
                <a:gd name="T4" fmla="*/ 664514 w 75"/>
                <a:gd name="T5" fmla="*/ 854609 h 44"/>
                <a:gd name="T6" fmla="*/ 715962 w 75"/>
                <a:gd name="T7" fmla="*/ 897728 h 44"/>
                <a:gd name="T8" fmla="*/ 754592 w 75"/>
                <a:gd name="T9" fmla="*/ 897728 h 44"/>
                <a:gd name="T10" fmla="*/ 794472 w 75"/>
                <a:gd name="T11" fmla="*/ 897728 h 44"/>
                <a:gd name="T12" fmla="*/ 829885 w 75"/>
                <a:gd name="T13" fmla="*/ 834921 h 44"/>
                <a:gd name="T14" fmla="*/ 950132 w 75"/>
                <a:gd name="T15" fmla="*/ 690549 h 44"/>
                <a:gd name="T16" fmla="*/ 1038110 w 75"/>
                <a:gd name="T17" fmla="*/ 523865 h 44"/>
                <a:gd name="T18" fmla="*/ 1084383 w 75"/>
                <a:gd name="T19" fmla="*/ 409334 h 44"/>
                <a:gd name="T20" fmla="*/ 1134576 w 75"/>
                <a:gd name="T21" fmla="*/ 339806 h 44"/>
                <a:gd name="T22" fmla="*/ 1136780 w 75"/>
                <a:gd name="T23" fmla="*/ 264062 h 44"/>
                <a:gd name="T24" fmla="*/ 1136780 w 75"/>
                <a:gd name="T25" fmla="*/ 235574 h 44"/>
                <a:gd name="T26" fmla="*/ 1136780 w 75"/>
                <a:gd name="T27" fmla="*/ 178711 h 44"/>
                <a:gd name="T28" fmla="*/ 1136780 w 75"/>
                <a:gd name="T29" fmla="*/ 85380 h 44"/>
                <a:gd name="T30" fmla="*/ 1134576 w 75"/>
                <a:gd name="T31" fmla="*/ 1 h 44"/>
                <a:gd name="T32" fmla="*/ 1084383 w 75"/>
                <a:gd name="T33" fmla="*/ 0 h 44"/>
                <a:gd name="T34" fmla="*/ 1038110 w 75"/>
                <a:gd name="T35" fmla="*/ 0 h 44"/>
                <a:gd name="T36" fmla="*/ 978403 w 75"/>
                <a:gd name="T37" fmla="*/ 64771 h 44"/>
                <a:gd name="T38" fmla="*/ 950132 w 75"/>
                <a:gd name="T39" fmla="*/ 112546 h 44"/>
                <a:gd name="T40" fmla="*/ 883730 w 75"/>
                <a:gd name="T41" fmla="*/ 112546 h 44"/>
                <a:gd name="T42" fmla="*/ 837880 w 75"/>
                <a:gd name="T43" fmla="*/ 85380 h 44"/>
                <a:gd name="T44" fmla="*/ 794472 w 75"/>
                <a:gd name="T45" fmla="*/ 85380 h 44"/>
                <a:gd name="T46" fmla="*/ 754592 w 75"/>
                <a:gd name="T47" fmla="*/ 148356 h 44"/>
                <a:gd name="T48" fmla="*/ 715962 w 75"/>
                <a:gd name="T49" fmla="*/ 178711 h 44"/>
                <a:gd name="T50" fmla="*/ 648101 w 75"/>
                <a:gd name="T51" fmla="*/ 257784 h 44"/>
                <a:gd name="T52" fmla="*/ 598832 w 75"/>
                <a:gd name="T53" fmla="*/ 339806 h 44"/>
                <a:gd name="T54" fmla="*/ 458290 w 75"/>
                <a:gd name="T55" fmla="*/ 310529 h 44"/>
                <a:gd name="T56" fmla="*/ 441960 w 75"/>
                <a:gd name="T57" fmla="*/ 264062 h 44"/>
                <a:gd name="T58" fmla="*/ 379589 w 75"/>
                <a:gd name="T59" fmla="*/ 264062 h 44"/>
                <a:gd name="T60" fmla="*/ 338235 w 75"/>
                <a:gd name="T61" fmla="*/ 264062 h 44"/>
                <a:gd name="T62" fmla="*/ 297859 w 75"/>
                <a:gd name="T63" fmla="*/ 310529 h 44"/>
                <a:gd name="T64" fmla="*/ 290502 w 75"/>
                <a:gd name="T65" fmla="*/ 310529 h 44"/>
                <a:gd name="T66" fmla="*/ 284681 w 75"/>
                <a:gd name="T67" fmla="*/ 339806 h 44"/>
                <a:gd name="T68" fmla="*/ 227953 w 75"/>
                <a:gd name="T69" fmla="*/ 397415 h 44"/>
                <a:gd name="T70" fmla="*/ 198102 w 75"/>
                <a:gd name="T71" fmla="*/ 604828 h 44"/>
                <a:gd name="T72" fmla="*/ 151609 w 75"/>
                <a:gd name="T73" fmla="*/ 590448 h 44"/>
                <a:gd name="T74" fmla="*/ 106636 w 75"/>
                <a:gd name="T75" fmla="*/ 523865 h 44"/>
                <a:gd name="T76" fmla="*/ 62456 w 75"/>
                <a:gd name="T77" fmla="*/ 523865 h 44"/>
                <a:gd name="T78" fmla="*/ 36580 w 75"/>
                <a:gd name="T79" fmla="*/ 562143 h 44"/>
                <a:gd name="T80" fmla="*/ 36580 w 75"/>
                <a:gd name="T81" fmla="*/ 648324 h 44"/>
                <a:gd name="T82" fmla="*/ 47798 w 75"/>
                <a:gd name="T83" fmla="*/ 723955 h 44"/>
                <a:gd name="T84" fmla="*/ 62456 w 75"/>
                <a:gd name="T85" fmla="*/ 778318 h 44"/>
                <a:gd name="T86" fmla="*/ 106636 w 75"/>
                <a:gd name="T87" fmla="*/ 834921 h 44"/>
                <a:gd name="T88" fmla="*/ 151609 w 75"/>
                <a:gd name="T89" fmla="*/ 854609 h 44"/>
                <a:gd name="T90" fmla="*/ 198102 w 75"/>
                <a:gd name="T91" fmla="*/ 897728 h 44"/>
                <a:gd name="T92" fmla="*/ 227953 w 75"/>
                <a:gd name="T93" fmla="*/ 910269 h 44"/>
                <a:gd name="T94" fmla="*/ 290502 w 75"/>
                <a:gd name="T95" fmla="*/ 910269 h 44"/>
                <a:gd name="T96" fmla="*/ 350732 w 75"/>
                <a:gd name="T97" fmla="*/ 897728 h 44"/>
                <a:gd name="T98" fmla="*/ 458290 w 75"/>
                <a:gd name="T99" fmla="*/ 854609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44"/>
                <a:gd name="T152" fmla="*/ 75 w 75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44">
                  <a:moveTo>
                    <a:pt x="30" y="41"/>
                  </a:moveTo>
                  <a:lnTo>
                    <a:pt x="35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2" y="43"/>
                  </a:lnTo>
                  <a:lnTo>
                    <a:pt x="54" y="40"/>
                  </a:lnTo>
                  <a:lnTo>
                    <a:pt x="56" y="39"/>
                  </a:lnTo>
                  <a:lnTo>
                    <a:pt x="62" y="33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70" y="23"/>
                  </a:lnTo>
                  <a:lnTo>
                    <a:pt x="71" y="20"/>
                  </a:lnTo>
                  <a:lnTo>
                    <a:pt x="72" y="19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6" y="11"/>
                  </a:lnTo>
                  <a:lnTo>
                    <a:pt x="43" y="12"/>
                  </a:lnTo>
                  <a:lnTo>
                    <a:pt x="42" y="15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30" y="4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49" name="Freeform 23"/>
            <p:cNvSpPr>
              <a:spLocks/>
            </p:cNvSpPr>
            <p:nvPr/>
          </p:nvSpPr>
          <p:spPr bwMode="auto">
            <a:xfrm>
              <a:off x="4004" y="1311"/>
              <a:ext cx="19" cy="21"/>
            </a:xfrm>
            <a:custGeom>
              <a:avLst/>
              <a:gdLst>
                <a:gd name="T0" fmla="*/ 0 w 14"/>
                <a:gd name="T1" fmla="*/ 247194 h 16"/>
                <a:gd name="T2" fmla="*/ 1 w 14"/>
                <a:gd name="T3" fmla="*/ 247194 h 16"/>
                <a:gd name="T4" fmla="*/ 133368 w 14"/>
                <a:gd name="T5" fmla="*/ 291607 h 16"/>
                <a:gd name="T6" fmla="*/ 180999 w 14"/>
                <a:gd name="T7" fmla="*/ 291607 h 16"/>
                <a:gd name="T8" fmla="*/ 333371 w 14"/>
                <a:gd name="T9" fmla="*/ 291607 h 16"/>
                <a:gd name="T10" fmla="*/ 333371 w 14"/>
                <a:gd name="T11" fmla="*/ 291607 h 16"/>
                <a:gd name="T12" fmla="*/ 351896 w 14"/>
                <a:gd name="T13" fmla="*/ 291607 h 16"/>
                <a:gd name="T14" fmla="*/ 614015 w 14"/>
                <a:gd name="T15" fmla="*/ 247194 h 16"/>
                <a:gd name="T16" fmla="*/ 833306 w 14"/>
                <a:gd name="T17" fmla="*/ 176619 h 16"/>
                <a:gd name="T18" fmla="*/ 833306 w 14"/>
                <a:gd name="T19" fmla="*/ 169278 h 16"/>
                <a:gd name="T20" fmla="*/ 833306 w 14"/>
                <a:gd name="T21" fmla="*/ 143496 h 16"/>
                <a:gd name="T22" fmla="*/ 833306 w 14"/>
                <a:gd name="T23" fmla="*/ 109330 h 16"/>
                <a:gd name="T24" fmla="*/ 833306 w 14"/>
                <a:gd name="T25" fmla="*/ 109330 h 16"/>
                <a:gd name="T26" fmla="*/ 833306 w 14"/>
                <a:gd name="T27" fmla="*/ 98266 h 16"/>
                <a:gd name="T28" fmla="*/ 792487 w 14"/>
                <a:gd name="T29" fmla="*/ 74869 h 16"/>
                <a:gd name="T30" fmla="*/ 792487 w 14"/>
                <a:gd name="T31" fmla="*/ 43461 h 16"/>
                <a:gd name="T32" fmla="*/ 614015 w 14"/>
                <a:gd name="T33" fmla="*/ 1 h 16"/>
                <a:gd name="T34" fmla="*/ 533597 w 14"/>
                <a:gd name="T35" fmla="*/ 1 h 16"/>
                <a:gd name="T36" fmla="*/ 452432 w 14"/>
                <a:gd name="T37" fmla="*/ 1 h 16"/>
                <a:gd name="T38" fmla="*/ 452432 w 14"/>
                <a:gd name="T39" fmla="*/ 0 h 16"/>
                <a:gd name="T40" fmla="*/ 351896 w 14"/>
                <a:gd name="T41" fmla="*/ 0 h 16"/>
                <a:gd name="T42" fmla="*/ 333371 w 14"/>
                <a:gd name="T43" fmla="*/ 1 h 16"/>
                <a:gd name="T44" fmla="*/ 333371 w 14"/>
                <a:gd name="T45" fmla="*/ 1 h 16"/>
                <a:gd name="T46" fmla="*/ 180999 w 14"/>
                <a:gd name="T47" fmla="*/ 43461 h 16"/>
                <a:gd name="T48" fmla="*/ 180999 w 14"/>
                <a:gd name="T49" fmla="*/ 74869 h 16"/>
                <a:gd name="T50" fmla="*/ 133368 w 14"/>
                <a:gd name="T51" fmla="*/ 98266 h 16"/>
                <a:gd name="T52" fmla="*/ 133368 w 14"/>
                <a:gd name="T53" fmla="*/ 109330 h 16"/>
                <a:gd name="T54" fmla="*/ 1 w 14"/>
                <a:gd name="T55" fmla="*/ 143496 h 16"/>
                <a:gd name="T56" fmla="*/ 1 w 14"/>
                <a:gd name="T57" fmla="*/ 176619 h 16"/>
                <a:gd name="T58" fmla="*/ 0 w 14"/>
                <a:gd name="T59" fmla="*/ 247194 h 16"/>
                <a:gd name="T60" fmla="*/ 0 w 14"/>
                <a:gd name="T61" fmla="*/ 247194 h 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16"/>
                <a:gd name="T95" fmla="*/ 14 w 14"/>
                <a:gd name="T96" fmla="*/ 16 h 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16">
                  <a:moveTo>
                    <a:pt x="0" y="14"/>
                  </a:moveTo>
                  <a:lnTo>
                    <a:pt x="1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0" name="Freeform 24"/>
            <p:cNvSpPr>
              <a:spLocks/>
            </p:cNvSpPr>
            <p:nvPr/>
          </p:nvSpPr>
          <p:spPr bwMode="auto">
            <a:xfrm>
              <a:off x="4498" y="1437"/>
              <a:ext cx="12" cy="12"/>
            </a:xfrm>
            <a:custGeom>
              <a:avLst/>
              <a:gdLst>
                <a:gd name="T0" fmla="*/ 275295 w 9"/>
                <a:gd name="T1" fmla="*/ 116140 h 9"/>
                <a:gd name="T2" fmla="*/ 275295 w 9"/>
                <a:gd name="T3" fmla="*/ 65329 h 9"/>
                <a:gd name="T4" fmla="*/ 266996 w 9"/>
                <a:gd name="T5" fmla="*/ 1 h 9"/>
                <a:gd name="T6" fmla="*/ 154853 w 9"/>
                <a:gd name="T7" fmla="*/ 0 h 9"/>
                <a:gd name="T8" fmla="*/ 65329 w 9"/>
                <a:gd name="T9" fmla="*/ 0 h 9"/>
                <a:gd name="T10" fmla="*/ 1 w 9"/>
                <a:gd name="T11" fmla="*/ 0 h 9"/>
                <a:gd name="T12" fmla="*/ 0 w 9"/>
                <a:gd name="T13" fmla="*/ 1 h 9"/>
                <a:gd name="T14" fmla="*/ 0 w 9"/>
                <a:gd name="T15" fmla="*/ 65329 h 9"/>
                <a:gd name="T16" fmla="*/ 0 w 9"/>
                <a:gd name="T17" fmla="*/ 116140 h 9"/>
                <a:gd name="T18" fmla="*/ 0 w 9"/>
                <a:gd name="T19" fmla="*/ 154853 h 9"/>
                <a:gd name="T20" fmla="*/ 1 w 9"/>
                <a:gd name="T21" fmla="*/ 200247 h 9"/>
                <a:gd name="T22" fmla="*/ 65329 w 9"/>
                <a:gd name="T23" fmla="*/ 200247 h 9"/>
                <a:gd name="T24" fmla="*/ 116140 w 9"/>
                <a:gd name="T25" fmla="*/ 266996 h 9"/>
                <a:gd name="T26" fmla="*/ 116140 w 9"/>
                <a:gd name="T27" fmla="*/ 266996 h 9"/>
                <a:gd name="T28" fmla="*/ 154853 w 9"/>
                <a:gd name="T29" fmla="*/ 275295 h 9"/>
                <a:gd name="T30" fmla="*/ 206471 w 9"/>
                <a:gd name="T31" fmla="*/ 275295 h 9"/>
                <a:gd name="T32" fmla="*/ 266996 w 9"/>
                <a:gd name="T33" fmla="*/ 266996 h 9"/>
                <a:gd name="T34" fmla="*/ 275295 w 9"/>
                <a:gd name="T35" fmla="*/ 266996 h 9"/>
                <a:gd name="T36" fmla="*/ 275295 w 9"/>
                <a:gd name="T37" fmla="*/ 200247 h 9"/>
                <a:gd name="T38" fmla="*/ 275295 w 9"/>
                <a:gd name="T39" fmla="*/ 154853 h 9"/>
                <a:gd name="T40" fmla="*/ 275295 w 9"/>
                <a:gd name="T41" fmla="*/ 116140 h 9"/>
                <a:gd name="T42" fmla="*/ 275295 w 9"/>
                <a:gd name="T43" fmla="*/ 11614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9"/>
                <a:gd name="T68" fmla="*/ 9 w 9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1" name="Freeform 25"/>
            <p:cNvSpPr>
              <a:spLocks/>
            </p:cNvSpPr>
            <p:nvPr/>
          </p:nvSpPr>
          <p:spPr bwMode="auto">
            <a:xfrm>
              <a:off x="4524" y="1423"/>
              <a:ext cx="8" cy="12"/>
            </a:xfrm>
            <a:custGeom>
              <a:avLst/>
              <a:gdLst>
                <a:gd name="T0" fmla="*/ 116140 w 6"/>
                <a:gd name="T1" fmla="*/ 0 h 9"/>
                <a:gd name="T2" fmla="*/ 87105 w 6"/>
                <a:gd name="T3" fmla="*/ 0 h 9"/>
                <a:gd name="T4" fmla="*/ 1 w 6"/>
                <a:gd name="T5" fmla="*/ 0 h 9"/>
                <a:gd name="T6" fmla="*/ 0 w 6"/>
                <a:gd name="T7" fmla="*/ 87105 h 9"/>
                <a:gd name="T8" fmla="*/ 0 w 6"/>
                <a:gd name="T9" fmla="*/ 154853 h 9"/>
                <a:gd name="T10" fmla="*/ 1 w 6"/>
                <a:gd name="T11" fmla="*/ 206471 h 9"/>
                <a:gd name="T12" fmla="*/ 1 w 6"/>
                <a:gd name="T13" fmla="*/ 266996 h 9"/>
                <a:gd name="T14" fmla="*/ 87105 w 6"/>
                <a:gd name="T15" fmla="*/ 266996 h 9"/>
                <a:gd name="T16" fmla="*/ 87105 w 6"/>
                <a:gd name="T17" fmla="*/ 275295 h 9"/>
                <a:gd name="T18" fmla="*/ 116140 w 6"/>
                <a:gd name="T19" fmla="*/ 275295 h 9"/>
                <a:gd name="T20" fmla="*/ 154853 w 6"/>
                <a:gd name="T21" fmla="*/ 266996 h 9"/>
                <a:gd name="T22" fmla="*/ 200247 w 6"/>
                <a:gd name="T23" fmla="*/ 266996 h 9"/>
                <a:gd name="T24" fmla="*/ 200247 w 6"/>
                <a:gd name="T25" fmla="*/ 154853 h 9"/>
                <a:gd name="T26" fmla="*/ 200247 w 6"/>
                <a:gd name="T27" fmla="*/ 87105 h 9"/>
                <a:gd name="T28" fmla="*/ 200247 w 6"/>
                <a:gd name="T29" fmla="*/ 1 h 9"/>
                <a:gd name="T30" fmla="*/ 154853 w 6"/>
                <a:gd name="T31" fmla="*/ 0 h 9"/>
                <a:gd name="T32" fmla="*/ 116140 w 6"/>
                <a:gd name="T33" fmla="*/ 0 h 9"/>
                <a:gd name="T34" fmla="*/ 116140 w 6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9"/>
                <a:gd name="T56" fmla="*/ 6 w 6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9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2" name="Freeform 26"/>
            <p:cNvSpPr>
              <a:spLocks/>
            </p:cNvSpPr>
            <p:nvPr/>
          </p:nvSpPr>
          <p:spPr bwMode="auto">
            <a:xfrm>
              <a:off x="4507" y="1416"/>
              <a:ext cx="9" cy="11"/>
            </a:xfrm>
            <a:custGeom>
              <a:avLst/>
              <a:gdLst>
                <a:gd name="T0" fmla="*/ 31617 w 7"/>
                <a:gd name="T1" fmla="*/ 0 h 8"/>
                <a:gd name="T2" fmla="*/ 1 w 7"/>
                <a:gd name="T3" fmla="*/ 0 h 8"/>
                <a:gd name="T4" fmla="*/ 0 w 7"/>
                <a:gd name="T5" fmla="*/ 217383 h 8"/>
                <a:gd name="T6" fmla="*/ 0 w 7"/>
                <a:gd name="T7" fmla="*/ 496382 h 8"/>
                <a:gd name="T8" fmla="*/ 1 w 7"/>
                <a:gd name="T9" fmla="*/ 565111 h 8"/>
                <a:gd name="T10" fmla="*/ 19126 w 7"/>
                <a:gd name="T11" fmla="*/ 565111 h 8"/>
                <a:gd name="T12" fmla="*/ 31617 w 7"/>
                <a:gd name="T13" fmla="*/ 777028 h 8"/>
                <a:gd name="T14" fmla="*/ 40650 w 7"/>
                <a:gd name="T15" fmla="*/ 565111 h 8"/>
                <a:gd name="T16" fmla="*/ 52264 w 7"/>
                <a:gd name="T17" fmla="*/ 565111 h 8"/>
                <a:gd name="T18" fmla="*/ 58152 w 7"/>
                <a:gd name="T19" fmla="*/ 496382 h 8"/>
                <a:gd name="T20" fmla="*/ 58152 w 7"/>
                <a:gd name="T21" fmla="*/ 217383 h 8"/>
                <a:gd name="T22" fmla="*/ 58152 w 7"/>
                <a:gd name="T23" fmla="*/ 217383 h 8"/>
                <a:gd name="T24" fmla="*/ 52264 w 7"/>
                <a:gd name="T25" fmla="*/ 0 h 8"/>
                <a:gd name="T26" fmla="*/ 40650 w 7"/>
                <a:gd name="T27" fmla="*/ 0 h 8"/>
                <a:gd name="T28" fmla="*/ 31617 w 7"/>
                <a:gd name="T29" fmla="*/ 0 h 8"/>
                <a:gd name="T30" fmla="*/ 31617 w 7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8"/>
                <a:gd name="T50" fmla="*/ 7 w 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8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3" name="Freeform 27"/>
            <p:cNvSpPr>
              <a:spLocks/>
            </p:cNvSpPr>
            <p:nvPr/>
          </p:nvSpPr>
          <p:spPr bwMode="auto">
            <a:xfrm>
              <a:off x="4542" y="1408"/>
              <a:ext cx="8" cy="11"/>
            </a:xfrm>
            <a:custGeom>
              <a:avLst/>
              <a:gdLst>
                <a:gd name="T0" fmla="*/ 87105 w 6"/>
                <a:gd name="T1" fmla="*/ 0 h 8"/>
                <a:gd name="T2" fmla="*/ 65329 w 6"/>
                <a:gd name="T3" fmla="*/ 217383 h 8"/>
                <a:gd name="T4" fmla="*/ 0 w 6"/>
                <a:gd name="T5" fmla="*/ 217383 h 8"/>
                <a:gd name="T6" fmla="*/ 0 w 6"/>
                <a:gd name="T7" fmla="*/ 410990 h 8"/>
                <a:gd name="T8" fmla="*/ 0 w 6"/>
                <a:gd name="T9" fmla="*/ 565111 h 8"/>
                <a:gd name="T10" fmla="*/ 0 w 6"/>
                <a:gd name="T11" fmla="*/ 777028 h 8"/>
                <a:gd name="T12" fmla="*/ 65329 w 6"/>
                <a:gd name="T13" fmla="*/ 777028 h 8"/>
                <a:gd name="T14" fmla="*/ 87105 w 6"/>
                <a:gd name="T15" fmla="*/ 777028 h 8"/>
                <a:gd name="T16" fmla="*/ 87105 w 6"/>
                <a:gd name="T17" fmla="*/ 777028 h 8"/>
                <a:gd name="T18" fmla="*/ 154853 w 6"/>
                <a:gd name="T19" fmla="*/ 777028 h 8"/>
                <a:gd name="T20" fmla="*/ 200247 w 6"/>
                <a:gd name="T21" fmla="*/ 777028 h 8"/>
                <a:gd name="T22" fmla="*/ 200247 w 6"/>
                <a:gd name="T23" fmla="*/ 410990 h 8"/>
                <a:gd name="T24" fmla="*/ 200247 w 6"/>
                <a:gd name="T25" fmla="*/ 298902 h 8"/>
                <a:gd name="T26" fmla="*/ 200247 w 6"/>
                <a:gd name="T27" fmla="*/ 217383 h 8"/>
                <a:gd name="T28" fmla="*/ 154853 w 6"/>
                <a:gd name="T29" fmla="*/ 217383 h 8"/>
                <a:gd name="T30" fmla="*/ 87105 w 6"/>
                <a:gd name="T31" fmla="*/ 0 h 8"/>
                <a:gd name="T32" fmla="*/ 87105 w 6"/>
                <a:gd name="T33" fmla="*/ 0 h 8"/>
                <a:gd name="T34" fmla="*/ 87105 w 6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8"/>
                <a:gd name="T56" fmla="*/ 6 w 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8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4" name="Freeform 28"/>
            <p:cNvSpPr>
              <a:spLocks/>
            </p:cNvSpPr>
            <p:nvPr/>
          </p:nvSpPr>
          <p:spPr bwMode="auto">
            <a:xfrm>
              <a:off x="4589" y="1459"/>
              <a:ext cx="9" cy="12"/>
            </a:xfrm>
            <a:custGeom>
              <a:avLst/>
              <a:gdLst>
                <a:gd name="T0" fmla="*/ 31617 w 7"/>
                <a:gd name="T1" fmla="*/ 0 h 9"/>
                <a:gd name="T2" fmla="*/ 24591 w 7"/>
                <a:gd name="T3" fmla="*/ 0 h 9"/>
                <a:gd name="T4" fmla="*/ 19126 w 7"/>
                <a:gd name="T5" fmla="*/ 0 h 9"/>
                <a:gd name="T6" fmla="*/ 19126 w 7"/>
                <a:gd name="T7" fmla="*/ 87105 h 9"/>
                <a:gd name="T8" fmla="*/ 0 w 7"/>
                <a:gd name="T9" fmla="*/ 116140 h 9"/>
                <a:gd name="T10" fmla="*/ 0 w 7"/>
                <a:gd name="T11" fmla="*/ 206471 h 9"/>
                <a:gd name="T12" fmla="*/ 19126 w 7"/>
                <a:gd name="T13" fmla="*/ 266996 h 9"/>
                <a:gd name="T14" fmla="*/ 24591 w 7"/>
                <a:gd name="T15" fmla="*/ 275295 h 9"/>
                <a:gd name="T16" fmla="*/ 31617 w 7"/>
                <a:gd name="T17" fmla="*/ 275295 h 9"/>
                <a:gd name="T18" fmla="*/ 52264 w 7"/>
                <a:gd name="T19" fmla="*/ 275295 h 9"/>
                <a:gd name="T20" fmla="*/ 52264 w 7"/>
                <a:gd name="T21" fmla="*/ 266996 h 9"/>
                <a:gd name="T22" fmla="*/ 58152 w 7"/>
                <a:gd name="T23" fmla="*/ 266996 h 9"/>
                <a:gd name="T24" fmla="*/ 58152 w 7"/>
                <a:gd name="T25" fmla="*/ 154853 h 9"/>
                <a:gd name="T26" fmla="*/ 58152 w 7"/>
                <a:gd name="T27" fmla="*/ 87105 h 9"/>
                <a:gd name="T28" fmla="*/ 52264 w 7"/>
                <a:gd name="T29" fmla="*/ 0 h 9"/>
                <a:gd name="T30" fmla="*/ 31617 w 7"/>
                <a:gd name="T31" fmla="*/ 0 h 9"/>
                <a:gd name="T32" fmla="*/ 31617 w 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5" name="Freeform 29"/>
            <p:cNvSpPr>
              <a:spLocks/>
            </p:cNvSpPr>
            <p:nvPr/>
          </p:nvSpPr>
          <p:spPr bwMode="auto">
            <a:xfrm>
              <a:off x="4588" y="1471"/>
              <a:ext cx="7" cy="9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19126 h 7"/>
                <a:gd name="T6" fmla="*/ 0 w 5"/>
                <a:gd name="T7" fmla="*/ 24591 h 7"/>
                <a:gd name="T8" fmla="*/ 0 w 5"/>
                <a:gd name="T9" fmla="*/ 31617 h 7"/>
                <a:gd name="T10" fmla="*/ 0 w 5"/>
                <a:gd name="T11" fmla="*/ 52264 h 7"/>
                <a:gd name="T12" fmla="*/ 1 w 5"/>
                <a:gd name="T13" fmla="*/ 58152 h 7"/>
                <a:gd name="T14" fmla="*/ 1 w 5"/>
                <a:gd name="T15" fmla="*/ 58152 h 7"/>
                <a:gd name="T16" fmla="*/ 504748 w 5"/>
                <a:gd name="T17" fmla="*/ 58152 h 7"/>
                <a:gd name="T18" fmla="*/ 706647 w 5"/>
                <a:gd name="T19" fmla="*/ 58152 h 7"/>
                <a:gd name="T20" fmla="*/ 706647 w 5"/>
                <a:gd name="T21" fmla="*/ 52264 h 7"/>
                <a:gd name="T22" fmla="*/ 947514 w 5"/>
                <a:gd name="T23" fmla="*/ 52264 h 7"/>
                <a:gd name="T24" fmla="*/ 947514 w 5"/>
                <a:gd name="T25" fmla="*/ 31617 h 7"/>
                <a:gd name="T26" fmla="*/ 947514 w 5"/>
                <a:gd name="T27" fmla="*/ 24591 h 7"/>
                <a:gd name="T28" fmla="*/ 947514 w 5"/>
                <a:gd name="T29" fmla="*/ 19126 h 7"/>
                <a:gd name="T30" fmla="*/ 706647 w 5"/>
                <a:gd name="T31" fmla="*/ 19126 h 7"/>
                <a:gd name="T32" fmla="*/ 706647 w 5"/>
                <a:gd name="T33" fmla="*/ 0 h 7"/>
                <a:gd name="T34" fmla="*/ 504748 w 5"/>
                <a:gd name="T35" fmla="*/ 0 h 7"/>
                <a:gd name="T36" fmla="*/ 1 w 5"/>
                <a:gd name="T37" fmla="*/ 0 h 7"/>
                <a:gd name="T38" fmla="*/ 1 w 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7"/>
                <a:gd name="T62" fmla="*/ 5 w 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6" name="Freeform 30"/>
            <p:cNvSpPr>
              <a:spLocks/>
            </p:cNvSpPr>
            <p:nvPr/>
          </p:nvSpPr>
          <p:spPr bwMode="auto">
            <a:xfrm>
              <a:off x="3425" y="1773"/>
              <a:ext cx="38" cy="29"/>
            </a:xfrm>
            <a:custGeom>
              <a:avLst/>
              <a:gdLst>
                <a:gd name="T0" fmla="*/ 71521 w 29"/>
                <a:gd name="T1" fmla="*/ 200323 h 22"/>
                <a:gd name="T2" fmla="*/ 54582 w 29"/>
                <a:gd name="T3" fmla="*/ 178711 h 22"/>
                <a:gd name="T4" fmla="*/ 0 w 29"/>
                <a:gd name="T5" fmla="*/ 112546 h 22"/>
                <a:gd name="T6" fmla="*/ 0 w 29"/>
                <a:gd name="T7" fmla="*/ 85380 h 22"/>
                <a:gd name="T8" fmla="*/ 0 w 29"/>
                <a:gd name="T9" fmla="*/ 49137 h 22"/>
                <a:gd name="T10" fmla="*/ 0 w 29"/>
                <a:gd name="T11" fmla="*/ 1 h 22"/>
                <a:gd name="T12" fmla="*/ 54582 w 29"/>
                <a:gd name="T13" fmla="*/ 1 h 22"/>
                <a:gd name="T14" fmla="*/ 71521 w 29"/>
                <a:gd name="T15" fmla="*/ 0 h 22"/>
                <a:gd name="T16" fmla="*/ 122802 w 29"/>
                <a:gd name="T17" fmla="*/ 1 h 22"/>
                <a:gd name="T18" fmla="*/ 160913 w 29"/>
                <a:gd name="T19" fmla="*/ 49137 h 22"/>
                <a:gd name="T20" fmla="*/ 210852 w 29"/>
                <a:gd name="T21" fmla="*/ 85380 h 22"/>
                <a:gd name="T22" fmla="*/ 285822 w 29"/>
                <a:gd name="T23" fmla="*/ 1 h 22"/>
                <a:gd name="T24" fmla="*/ 362034 w 29"/>
                <a:gd name="T25" fmla="*/ 0 h 22"/>
                <a:gd name="T26" fmla="*/ 382416 w 29"/>
                <a:gd name="T27" fmla="*/ 0 h 22"/>
                <a:gd name="T28" fmla="*/ 450698 w 29"/>
                <a:gd name="T29" fmla="*/ 0 h 22"/>
                <a:gd name="T30" fmla="*/ 490757 w 29"/>
                <a:gd name="T31" fmla="*/ 49137 h 22"/>
                <a:gd name="T32" fmla="*/ 490757 w 29"/>
                <a:gd name="T33" fmla="*/ 112546 h 22"/>
                <a:gd name="T34" fmla="*/ 490757 w 29"/>
                <a:gd name="T35" fmla="*/ 195560 h 22"/>
                <a:gd name="T36" fmla="*/ 450698 w 29"/>
                <a:gd name="T37" fmla="*/ 286051 h 22"/>
                <a:gd name="T38" fmla="*/ 450698 w 29"/>
                <a:gd name="T39" fmla="*/ 377067 h 22"/>
                <a:gd name="T40" fmla="*/ 405459 w 29"/>
                <a:gd name="T41" fmla="*/ 409334 h 22"/>
                <a:gd name="T42" fmla="*/ 382416 w 29"/>
                <a:gd name="T43" fmla="*/ 447926 h 22"/>
                <a:gd name="T44" fmla="*/ 362034 w 29"/>
                <a:gd name="T45" fmla="*/ 458835 h 22"/>
                <a:gd name="T46" fmla="*/ 276289 w 29"/>
                <a:gd name="T47" fmla="*/ 458835 h 22"/>
                <a:gd name="T48" fmla="*/ 180214 w 29"/>
                <a:gd name="T49" fmla="*/ 458835 h 22"/>
                <a:gd name="T50" fmla="*/ 54582 w 29"/>
                <a:gd name="T51" fmla="*/ 409334 h 22"/>
                <a:gd name="T52" fmla="*/ 0 w 29"/>
                <a:gd name="T53" fmla="*/ 377067 h 22"/>
                <a:gd name="T54" fmla="*/ 1 w 29"/>
                <a:gd name="T55" fmla="*/ 286051 h 22"/>
                <a:gd name="T56" fmla="*/ 71521 w 29"/>
                <a:gd name="T57" fmla="*/ 200323 h 22"/>
                <a:gd name="T58" fmla="*/ 71521 w 29"/>
                <a:gd name="T59" fmla="*/ 200323 h 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2"/>
                <a:gd name="T92" fmla="*/ 29 w 29"/>
                <a:gd name="T93" fmla="*/ 22 h 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2">
                  <a:moveTo>
                    <a:pt x="4" y="10"/>
                  </a:move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7" name="Freeform 31"/>
            <p:cNvSpPr>
              <a:spLocks/>
            </p:cNvSpPr>
            <p:nvPr/>
          </p:nvSpPr>
          <p:spPr bwMode="auto">
            <a:xfrm>
              <a:off x="4699" y="957"/>
              <a:ext cx="52" cy="100"/>
            </a:xfrm>
            <a:custGeom>
              <a:avLst/>
              <a:gdLst>
                <a:gd name="T0" fmla="*/ 54514 w 40"/>
                <a:gd name="T1" fmla="*/ 322314 h 77"/>
                <a:gd name="T2" fmla="*/ 41934 w 40"/>
                <a:gd name="T3" fmla="*/ 288152 h 77"/>
                <a:gd name="T4" fmla="*/ 41934 w 40"/>
                <a:gd name="T5" fmla="*/ 244397 h 77"/>
                <a:gd name="T6" fmla="*/ 41934 w 40"/>
                <a:gd name="T7" fmla="*/ 191100 h 77"/>
                <a:gd name="T8" fmla="*/ 54514 w 40"/>
                <a:gd name="T9" fmla="*/ 168183 h 77"/>
                <a:gd name="T10" fmla="*/ 92128 w 40"/>
                <a:gd name="T11" fmla="*/ 129501 h 77"/>
                <a:gd name="T12" fmla="*/ 119766 w 40"/>
                <a:gd name="T13" fmla="*/ 113303 h 77"/>
                <a:gd name="T14" fmla="*/ 186255 w 40"/>
                <a:gd name="T15" fmla="*/ 113303 h 77"/>
                <a:gd name="T16" fmla="*/ 242131 w 40"/>
                <a:gd name="T17" fmla="*/ 113303 h 77"/>
                <a:gd name="T18" fmla="*/ 294161 w 40"/>
                <a:gd name="T19" fmla="*/ 56971 h 77"/>
                <a:gd name="T20" fmla="*/ 350851 w 40"/>
                <a:gd name="T21" fmla="*/ 1 h 77"/>
                <a:gd name="T22" fmla="*/ 409201 w 40"/>
                <a:gd name="T23" fmla="*/ 0 h 77"/>
                <a:gd name="T24" fmla="*/ 463709 w 40"/>
                <a:gd name="T25" fmla="*/ 0 h 77"/>
                <a:gd name="T26" fmla="*/ 497132 w 40"/>
                <a:gd name="T27" fmla="*/ 113303 h 77"/>
                <a:gd name="T28" fmla="*/ 503472 w 40"/>
                <a:gd name="T29" fmla="*/ 233281 h 77"/>
                <a:gd name="T30" fmla="*/ 503472 w 40"/>
                <a:gd name="T31" fmla="*/ 341088 h 77"/>
                <a:gd name="T32" fmla="*/ 497132 w 40"/>
                <a:gd name="T33" fmla="*/ 442971 h 77"/>
                <a:gd name="T34" fmla="*/ 456106 w 40"/>
                <a:gd name="T35" fmla="*/ 575287 h 77"/>
                <a:gd name="T36" fmla="*/ 424997 w 40"/>
                <a:gd name="T37" fmla="*/ 721723 h 77"/>
                <a:gd name="T38" fmla="*/ 409201 w 40"/>
                <a:gd name="T39" fmla="*/ 777579 h 77"/>
                <a:gd name="T40" fmla="*/ 387286 w 40"/>
                <a:gd name="T41" fmla="*/ 843849 h 77"/>
                <a:gd name="T42" fmla="*/ 350851 w 40"/>
                <a:gd name="T43" fmla="*/ 936065 h 77"/>
                <a:gd name="T44" fmla="*/ 314770 w 40"/>
                <a:gd name="T45" fmla="*/ 937303 h 77"/>
                <a:gd name="T46" fmla="*/ 263126 w 40"/>
                <a:gd name="T47" fmla="*/ 937303 h 77"/>
                <a:gd name="T48" fmla="*/ 251478 w 40"/>
                <a:gd name="T49" fmla="*/ 936065 h 77"/>
                <a:gd name="T50" fmla="*/ 226278 w 40"/>
                <a:gd name="T51" fmla="*/ 877875 h 77"/>
                <a:gd name="T52" fmla="*/ 226278 w 40"/>
                <a:gd name="T53" fmla="*/ 819706 h 77"/>
                <a:gd name="T54" fmla="*/ 186255 w 40"/>
                <a:gd name="T55" fmla="*/ 747126 h 77"/>
                <a:gd name="T56" fmla="*/ 155696 w 40"/>
                <a:gd name="T57" fmla="*/ 649764 h 77"/>
                <a:gd name="T58" fmla="*/ 92128 w 40"/>
                <a:gd name="T59" fmla="*/ 585721 h 77"/>
                <a:gd name="T60" fmla="*/ 41934 w 40"/>
                <a:gd name="T61" fmla="*/ 535332 h 77"/>
                <a:gd name="T62" fmla="*/ 0 w 40"/>
                <a:gd name="T63" fmla="*/ 500318 h 77"/>
                <a:gd name="T64" fmla="*/ 0 w 40"/>
                <a:gd name="T65" fmla="*/ 442971 h 77"/>
                <a:gd name="T66" fmla="*/ 0 w 40"/>
                <a:gd name="T67" fmla="*/ 393457 h 77"/>
                <a:gd name="T68" fmla="*/ 54514 w 40"/>
                <a:gd name="T69" fmla="*/ 322314 h 77"/>
                <a:gd name="T70" fmla="*/ 54514 w 40"/>
                <a:gd name="T71" fmla="*/ 322314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77"/>
                <a:gd name="T110" fmla="*/ 40 w 40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77">
                  <a:moveTo>
                    <a:pt x="4" y="27"/>
                  </a:moveTo>
                  <a:lnTo>
                    <a:pt x="3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40" y="19"/>
                  </a:lnTo>
                  <a:lnTo>
                    <a:pt x="40" y="28"/>
                  </a:lnTo>
                  <a:lnTo>
                    <a:pt x="39" y="36"/>
                  </a:lnTo>
                  <a:lnTo>
                    <a:pt x="36" y="47"/>
                  </a:lnTo>
                  <a:lnTo>
                    <a:pt x="34" y="59"/>
                  </a:lnTo>
                  <a:lnTo>
                    <a:pt x="32" y="64"/>
                  </a:lnTo>
                  <a:lnTo>
                    <a:pt x="31" y="69"/>
                  </a:lnTo>
                  <a:lnTo>
                    <a:pt x="28" y="76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5" y="61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8" name="Freeform 32"/>
            <p:cNvSpPr>
              <a:spLocks/>
            </p:cNvSpPr>
            <p:nvPr/>
          </p:nvSpPr>
          <p:spPr bwMode="auto">
            <a:xfrm>
              <a:off x="4665" y="1296"/>
              <a:ext cx="40" cy="28"/>
            </a:xfrm>
            <a:custGeom>
              <a:avLst/>
              <a:gdLst>
                <a:gd name="T0" fmla="*/ 204859 w 31"/>
                <a:gd name="T1" fmla="*/ 0 h 21"/>
                <a:gd name="T2" fmla="*/ 258138 w 31"/>
                <a:gd name="T3" fmla="*/ 116140 h 21"/>
                <a:gd name="T4" fmla="*/ 290826 w 31"/>
                <a:gd name="T5" fmla="*/ 266996 h 21"/>
                <a:gd name="T6" fmla="*/ 300116 w 31"/>
                <a:gd name="T7" fmla="*/ 367060 h 21"/>
                <a:gd name="T8" fmla="*/ 300116 w 31"/>
                <a:gd name="T9" fmla="*/ 541191 h 21"/>
                <a:gd name="T10" fmla="*/ 232590 w 31"/>
                <a:gd name="T11" fmla="*/ 632880 h 21"/>
                <a:gd name="T12" fmla="*/ 156710 w 31"/>
                <a:gd name="T13" fmla="*/ 652551 h 21"/>
                <a:gd name="T14" fmla="*/ 86067 w 31"/>
                <a:gd name="T15" fmla="*/ 652551 h 21"/>
                <a:gd name="T16" fmla="*/ 1 w 31"/>
                <a:gd name="T17" fmla="*/ 632880 h 21"/>
                <a:gd name="T18" fmla="*/ 0 w 31"/>
                <a:gd name="T19" fmla="*/ 541191 h 21"/>
                <a:gd name="T20" fmla="*/ 0 w 31"/>
                <a:gd name="T21" fmla="*/ 541191 h 21"/>
                <a:gd name="T22" fmla="*/ 1 w 31"/>
                <a:gd name="T23" fmla="*/ 489413 h 21"/>
                <a:gd name="T24" fmla="*/ 1 w 31"/>
                <a:gd name="T25" fmla="*/ 474660 h 21"/>
                <a:gd name="T26" fmla="*/ 57275 w 31"/>
                <a:gd name="T27" fmla="*/ 405893 h 21"/>
                <a:gd name="T28" fmla="*/ 95359 w 31"/>
                <a:gd name="T29" fmla="*/ 367060 h 21"/>
                <a:gd name="T30" fmla="*/ 111054 w 31"/>
                <a:gd name="T31" fmla="*/ 266996 h 21"/>
                <a:gd name="T32" fmla="*/ 158766 w 31"/>
                <a:gd name="T33" fmla="*/ 116140 h 21"/>
                <a:gd name="T34" fmla="*/ 202206 w 31"/>
                <a:gd name="T35" fmla="*/ 0 h 21"/>
                <a:gd name="T36" fmla="*/ 204859 w 31"/>
                <a:gd name="T37" fmla="*/ 0 h 21"/>
                <a:gd name="T38" fmla="*/ 204859 w 3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1"/>
                <a:gd name="T62" fmla="*/ 31 w 3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1">
                  <a:moveTo>
                    <a:pt x="22" y="0"/>
                  </a:move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24" y="20"/>
                  </a:lnTo>
                  <a:lnTo>
                    <a:pt x="16" y="21"/>
                  </a:lnTo>
                  <a:lnTo>
                    <a:pt x="9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6" y="13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59" name="Freeform 33"/>
            <p:cNvSpPr>
              <a:spLocks/>
            </p:cNvSpPr>
            <p:nvPr/>
          </p:nvSpPr>
          <p:spPr bwMode="auto">
            <a:xfrm>
              <a:off x="4895" y="2725"/>
              <a:ext cx="489" cy="645"/>
            </a:xfrm>
            <a:custGeom>
              <a:avLst/>
              <a:gdLst>
                <a:gd name="T0" fmla="*/ 4519301 w 375"/>
                <a:gd name="T1" fmla="*/ 6064773 h 495"/>
                <a:gd name="T2" fmla="*/ 4661980 w 375"/>
                <a:gd name="T3" fmla="*/ 6502841 h 495"/>
                <a:gd name="T4" fmla="*/ 4551904 w 375"/>
                <a:gd name="T5" fmla="*/ 6731518 h 495"/>
                <a:gd name="T6" fmla="*/ 4147661 w 375"/>
                <a:gd name="T7" fmla="*/ 6212641 h 495"/>
                <a:gd name="T8" fmla="*/ 3900048 w 375"/>
                <a:gd name="T9" fmla="*/ 5686389 h 495"/>
                <a:gd name="T10" fmla="*/ 3575138 w 375"/>
                <a:gd name="T11" fmla="*/ 5121626 h 495"/>
                <a:gd name="T12" fmla="*/ 3135591 w 375"/>
                <a:gd name="T13" fmla="*/ 4759537 h 495"/>
                <a:gd name="T14" fmla="*/ 2790221 w 375"/>
                <a:gd name="T15" fmla="*/ 4348601 h 495"/>
                <a:gd name="T16" fmla="*/ 2454347 w 375"/>
                <a:gd name="T17" fmla="*/ 3734681 h 495"/>
                <a:gd name="T18" fmla="*/ 2020772 w 375"/>
                <a:gd name="T19" fmla="*/ 3178284 h 495"/>
                <a:gd name="T20" fmla="*/ 1450790 w 375"/>
                <a:gd name="T21" fmla="*/ 2538313 h 495"/>
                <a:gd name="T22" fmla="*/ 1106886 w 375"/>
                <a:gd name="T23" fmla="*/ 2303659 h 495"/>
                <a:gd name="T24" fmla="*/ 800168 w 375"/>
                <a:gd name="T25" fmla="*/ 1871905 h 495"/>
                <a:gd name="T26" fmla="*/ 650950 w 375"/>
                <a:gd name="T27" fmla="*/ 1530490 h 495"/>
                <a:gd name="T28" fmla="*/ 293572 w 375"/>
                <a:gd name="T29" fmla="*/ 1074196 h 495"/>
                <a:gd name="T30" fmla="*/ 415925 w 375"/>
                <a:gd name="T31" fmla="*/ 908163 h 495"/>
                <a:gd name="T32" fmla="*/ 499195 w 375"/>
                <a:gd name="T33" fmla="*/ 722768 h 495"/>
                <a:gd name="T34" fmla="*/ 461254 w 375"/>
                <a:gd name="T35" fmla="*/ 491184 h 495"/>
                <a:gd name="T36" fmla="*/ 273146 w 375"/>
                <a:gd name="T37" fmla="*/ 350386 h 495"/>
                <a:gd name="T38" fmla="*/ 0 w 375"/>
                <a:gd name="T39" fmla="*/ 206366 h 495"/>
                <a:gd name="T40" fmla="*/ 45790 w 375"/>
                <a:gd name="T41" fmla="*/ 142391 h 495"/>
                <a:gd name="T42" fmla="*/ 187578 w 375"/>
                <a:gd name="T43" fmla="*/ 44836 h 495"/>
                <a:gd name="T44" fmla="*/ 404179 w 375"/>
                <a:gd name="T45" fmla="*/ 58423 h 495"/>
                <a:gd name="T46" fmla="*/ 650950 w 375"/>
                <a:gd name="T47" fmla="*/ 456564 h 495"/>
                <a:gd name="T48" fmla="*/ 1029869 w 375"/>
                <a:gd name="T49" fmla="*/ 759427 h 495"/>
                <a:gd name="T50" fmla="*/ 1071437 w 375"/>
                <a:gd name="T51" fmla="*/ 908163 h 495"/>
                <a:gd name="T52" fmla="*/ 1494263 w 375"/>
                <a:gd name="T53" fmla="*/ 1074196 h 495"/>
                <a:gd name="T54" fmla="*/ 1523918 w 375"/>
                <a:gd name="T55" fmla="*/ 1353563 h 495"/>
                <a:gd name="T56" fmla="*/ 1484037 w 375"/>
                <a:gd name="T57" fmla="*/ 1462149 h 495"/>
                <a:gd name="T58" fmla="*/ 1661200 w 375"/>
                <a:gd name="T59" fmla="*/ 1647897 h 495"/>
                <a:gd name="T60" fmla="*/ 2181039 w 375"/>
                <a:gd name="T61" fmla="*/ 1955441 h 495"/>
                <a:gd name="T62" fmla="*/ 2355926 w 375"/>
                <a:gd name="T63" fmla="*/ 2171358 h 495"/>
                <a:gd name="T64" fmla="*/ 3248822 w 375"/>
                <a:gd name="T65" fmla="*/ 2816855 h 495"/>
                <a:gd name="T66" fmla="*/ 3811759 w 375"/>
                <a:gd name="T67" fmla="*/ 3307498 h 495"/>
                <a:gd name="T68" fmla="*/ 4271614 w 375"/>
                <a:gd name="T69" fmla="*/ 3451480 h 495"/>
                <a:gd name="T70" fmla="*/ 4398303 w 375"/>
                <a:gd name="T71" fmla="*/ 3615581 h 495"/>
                <a:gd name="T72" fmla="*/ 3711987 w 375"/>
                <a:gd name="T73" fmla="*/ 3553591 h 495"/>
                <a:gd name="T74" fmla="*/ 3355990 w 375"/>
                <a:gd name="T75" fmla="*/ 3794359 h 495"/>
                <a:gd name="T76" fmla="*/ 3440839 w 375"/>
                <a:gd name="T77" fmla="*/ 4096928 h 495"/>
                <a:gd name="T78" fmla="*/ 3575138 w 375"/>
                <a:gd name="T79" fmla="*/ 4497383 h 495"/>
                <a:gd name="T80" fmla="*/ 3771940 w 375"/>
                <a:gd name="T81" fmla="*/ 4854335 h 495"/>
                <a:gd name="T82" fmla="*/ 4094803 w 375"/>
                <a:gd name="T83" fmla="*/ 5301342 h 495"/>
                <a:gd name="T84" fmla="*/ 4727318 w 375"/>
                <a:gd name="T85" fmla="*/ 5634977 h 495"/>
                <a:gd name="T86" fmla="*/ 4970532 w 375"/>
                <a:gd name="T87" fmla="*/ 5535555 h 495"/>
                <a:gd name="T88" fmla="*/ 5239203 w 375"/>
                <a:gd name="T89" fmla="*/ 5822191 h 495"/>
                <a:gd name="T90" fmla="*/ 5239203 w 375"/>
                <a:gd name="T91" fmla="*/ 6121288 h 495"/>
                <a:gd name="T92" fmla="*/ 5028492 w 375"/>
                <a:gd name="T93" fmla="*/ 5908212 h 495"/>
                <a:gd name="T94" fmla="*/ 4727318 w 375"/>
                <a:gd name="T95" fmla="*/ 5991731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5"/>
                <a:gd name="T145" fmla="*/ 0 h 495"/>
                <a:gd name="T146" fmla="*/ 375 w 375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5" h="495">
                  <a:moveTo>
                    <a:pt x="324" y="437"/>
                  </a:moveTo>
                  <a:lnTo>
                    <a:pt x="323" y="438"/>
                  </a:lnTo>
                  <a:lnTo>
                    <a:pt x="322" y="439"/>
                  </a:lnTo>
                  <a:lnTo>
                    <a:pt x="320" y="441"/>
                  </a:lnTo>
                  <a:lnTo>
                    <a:pt x="320" y="445"/>
                  </a:lnTo>
                  <a:lnTo>
                    <a:pt x="322" y="449"/>
                  </a:lnTo>
                  <a:lnTo>
                    <a:pt x="323" y="455"/>
                  </a:lnTo>
                  <a:lnTo>
                    <a:pt x="330" y="473"/>
                  </a:lnTo>
                  <a:lnTo>
                    <a:pt x="335" y="495"/>
                  </a:lnTo>
                  <a:lnTo>
                    <a:pt x="331" y="495"/>
                  </a:lnTo>
                  <a:lnTo>
                    <a:pt x="327" y="493"/>
                  </a:lnTo>
                  <a:lnTo>
                    <a:pt x="322" y="490"/>
                  </a:lnTo>
                  <a:lnTo>
                    <a:pt x="316" y="485"/>
                  </a:lnTo>
                  <a:lnTo>
                    <a:pt x="307" y="475"/>
                  </a:lnTo>
                  <a:lnTo>
                    <a:pt x="296" y="468"/>
                  </a:lnTo>
                  <a:lnTo>
                    <a:pt x="294" y="452"/>
                  </a:lnTo>
                  <a:lnTo>
                    <a:pt x="290" y="439"/>
                  </a:lnTo>
                  <a:lnTo>
                    <a:pt x="287" y="431"/>
                  </a:lnTo>
                  <a:lnTo>
                    <a:pt x="284" y="426"/>
                  </a:lnTo>
                  <a:lnTo>
                    <a:pt x="276" y="414"/>
                  </a:lnTo>
                  <a:lnTo>
                    <a:pt x="259" y="397"/>
                  </a:lnTo>
                  <a:lnTo>
                    <a:pt x="256" y="389"/>
                  </a:lnTo>
                  <a:lnTo>
                    <a:pt x="255" y="380"/>
                  </a:lnTo>
                  <a:lnTo>
                    <a:pt x="253" y="372"/>
                  </a:lnTo>
                  <a:lnTo>
                    <a:pt x="247" y="366"/>
                  </a:lnTo>
                  <a:lnTo>
                    <a:pt x="238" y="357"/>
                  </a:lnTo>
                  <a:lnTo>
                    <a:pt x="228" y="350"/>
                  </a:lnTo>
                  <a:lnTo>
                    <a:pt x="222" y="346"/>
                  </a:lnTo>
                  <a:lnTo>
                    <a:pt x="216" y="342"/>
                  </a:lnTo>
                  <a:lnTo>
                    <a:pt x="211" y="337"/>
                  </a:lnTo>
                  <a:lnTo>
                    <a:pt x="206" y="333"/>
                  </a:lnTo>
                  <a:lnTo>
                    <a:pt x="198" y="316"/>
                  </a:lnTo>
                  <a:lnTo>
                    <a:pt x="191" y="301"/>
                  </a:lnTo>
                  <a:lnTo>
                    <a:pt x="187" y="293"/>
                  </a:lnTo>
                  <a:lnTo>
                    <a:pt x="181" y="282"/>
                  </a:lnTo>
                  <a:lnTo>
                    <a:pt x="173" y="272"/>
                  </a:lnTo>
                  <a:lnTo>
                    <a:pt x="165" y="259"/>
                  </a:lnTo>
                  <a:lnTo>
                    <a:pt x="154" y="249"/>
                  </a:lnTo>
                  <a:lnTo>
                    <a:pt x="147" y="239"/>
                  </a:lnTo>
                  <a:lnTo>
                    <a:pt x="143" y="231"/>
                  </a:lnTo>
                  <a:lnTo>
                    <a:pt x="138" y="223"/>
                  </a:lnTo>
                  <a:lnTo>
                    <a:pt x="133" y="207"/>
                  </a:lnTo>
                  <a:lnTo>
                    <a:pt x="122" y="191"/>
                  </a:lnTo>
                  <a:lnTo>
                    <a:pt x="103" y="184"/>
                  </a:lnTo>
                  <a:lnTo>
                    <a:pt x="86" y="179"/>
                  </a:lnTo>
                  <a:lnTo>
                    <a:pt x="87" y="174"/>
                  </a:lnTo>
                  <a:lnTo>
                    <a:pt x="85" y="169"/>
                  </a:lnTo>
                  <a:lnTo>
                    <a:pt x="78" y="168"/>
                  </a:lnTo>
                  <a:lnTo>
                    <a:pt x="73" y="168"/>
                  </a:lnTo>
                  <a:lnTo>
                    <a:pt x="67" y="156"/>
                  </a:lnTo>
                  <a:lnTo>
                    <a:pt x="62" y="142"/>
                  </a:lnTo>
                  <a:lnTo>
                    <a:pt x="57" y="136"/>
                  </a:lnTo>
                  <a:lnTo>
                    <a:pt x="53" y="132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4" y="91"/>
                  </a:lnTo>
                  <a:lnTo>
                    <a:pt x="24" y="83"/>
                  </a:lnTo>
                  <a:lnTo>
                    <a:pt x="21" y="78"/>
                  </a:lnTo>
                  <a:lnTo>
                    <a:pt x="19" y="72"/>
                  </a:lnTo>
                  <a:lnTo>
                    <a:pt x="21" y="68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4" y="70"/>
                  </a:lnTo>
                  <a:lnTo>
                    <a:pt x="37" y="64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3" y="10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46" y="34"/>
                  </a:lnTo>
                  <a:lnTo>
                    <a:pt x="61" y="42"/>
                  </a:lnTo>
                  <a:lnTo>
                    <a:pt x="73" y="48"/>
                  </a:lnTo>
                  <a:lnTo>
                    <a:pt x="79" y="54"/>
                  </a:lnTo>
                  <a:lnTo>
                    <a:pt x="73" y="55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71" y="64"/>
                  </a:lnTo>
                  <a:lnTo>
                    <a:pt x="76" y="66"/>
                  </a:lnTo>
                  <a:lnTo>
                    <a:pt x="79" y="67"/>
                  </a:lnTo>
                  <a:lnTo>
                    <a:pt x="92" y="70"/>
                  </a:lnTo>
                  <a:lnTo>
                    <a:pt x="101" y="71"/>
                  </a:lnTo>
                  <a:lnTo>
                    <a:pt x="106" y="78"/>
                  </a:lnTo>
                  <a:lnTo>
                    <a:pt x="110" y="84"/>
                  </a:lnTo>
                  <a:lnTo>
                    <a:pt x="111" y="91"/>
                  </a:lnTo>
                  <a:lnTo>
                    <a:pt x="113" y="98"/>
                  </a:lnTo>
                  <a:lnTo>
                    <a:pt x="107" y="98"/>
                  </a:lnTo>
                  <a:lnTo>
                    <a:pt x="101" y="96"/>
                  </a:lnTo>
                  <a:lnTo>
                    <a:pt x="101" y="99"/>
                  </a:lnTo>
                  <a:lnTo>
                    <a:pt x="102" y="103"/>
                  </a:lnTo>
                  <a:lnTo>
                    <a:pt x="105" y="106"/>
                  </a:lnTo>
                  <a:lnTo>
                    <a:pt x="107" y="107"/>
                  </a:lnTo>
                  <a:lnTo>
                    <a:pt x="113" y="110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8" y="128"/>
                  </a:lnTo>
                  <a:lnTo>
                    <a:pt x="134" y="133"/>
                  </a:lnTo>
                  <a:lnTo>
                    <a:pt x="149" y="139"/>
                  </a:lnTo>
                  <a:lnTo>
                    <a:pt x="154" y="143"/>
                  </a:lnTo>
                  <a:lnTo>
                    <a:pt x="158" y="148"/>
                  </a:lnTo>
                  <a:lnTo>
                    <a:pt x="161" y="153"/>
                  </a:lnTo>
                  <a:lnTo>
                    <a:pt x="162" y="158"/>
                  </a:lnTo>
                  <a:lnTo>
                    <a:pt x="167" y="158"/>
                  </a:lnTo>
                  <a:lnTo>
                    <a:pt x="171" y="153"/>
                  </a:lnTo>
                  <a:lnTo>
                    <a:pt x="190" y="172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44" y="219"/>
                  </a:lnTo>
                  <a:lnTo>
                    <a:pt x="251" y="225"/>
                  </a:lnTo>
                  <a:lnTo>
                    <a:pt x="256" y="233"/>
                  </a:lnTo>
                  <a:lnTo>
                    <a:pt x="270" y="240"/>
                  </a:lnTo>
                  <a:lnTo>
                    <a:pt x="284" y="248"/>
                  </a:lnTo>
                  <a:lnTo>
                    <a:pt x="292" y="248"/>
                  </a:lnTo>
                  <a:lnTo>
                    <a:pt x="299" y="249"/>
                  </a:lnTo>
                  <a:lnTo>
                    <a:pt x="302" y="252"/>
                  </a:lnTo>
                  <a:lnTo>
                    <a:pt x="307" y="253"/>
                  </a:lnTo>
                  <a:lnTo>
                    <a:pt x="311" y="256"/>
                  </a:lnTo>
                  <a:lnTo>
                    <a:pt x="311" y="259"/>
                  </a:lnTo>
                  <a:lnTo>
                    <a:pt x="311" y="263"/>
                  </a:lnTo>
                  <a:lnTo>
                    <a:pt x="311" y="265"/>
                  </a:lnTo>
                  <a:lnTo>
                    <a:pt x="291" y="261"/>
                  </a:lnTo>
                  <a:lnTo>
                    <a:pt x="271" y="259"/>
                  </a:lnTo>
                  <a:lnTo>
                    <a:pt x="263" y="259"/>
                  </a:lnTo>
                  <a:lnTo>
                    <a:pt x="255" y="263"/>
                  </a:lnTo>
                  <a:lnTo>
                    <a:pt x="247" y="265"/>
                  </a:lnTo>
                  <a:lnTo>
                    <a:pt x="239" y="269"/>
                  </a:lnTo>
                  <a:lnTo>
                    <a:pt x="238" y="276"/>
                  </a:lnTo>
                  <a:lnTo>
                    <a:pt x="238" y="282"/>
                  </a:lnTo>
                  <a:lnTo>
                    <a:pt x="239" y="288"/>
                  </a:lnTo>
                  <a:lnTo>
                    <a:pt x="243" y="292"/>
                  </a:lnTo>
                  <a:lnTo>
                    <a:pt x="244" y="298"/>
                  </a:lnTo>
                  <a:lnTo>
                    <a:pt x="248" y="304"/>
                  </a:lnTo>
                  <a:lnTo>
                    <a:pt x="248" y="312"/>
                  </a:lnTo>
                  <a:lnTo>
                    <a:pt x="250" y="320"/>
                  </a:lnTo>
                  <a:lnTo>
                    <a:pt x="253" y="328"/>
                  </a:lnTo>
                  <a:lnTo>
                    <a:pt x="255" y="334"/>
                  </a:lnTo>
                  <a:lnTo>
                    <a:pt x="259" y="340"/>
                  </a:lnTo>
                  <a:lnTo>
                    <a:pt x="263" y="346"/>
                  </a:lnTo>
                  <a:lnTo>
                    <a:pt x="267" y="353"/>
                  </a:lnTo>
                  <a:lnTo>
                    <a:pt x="269" y="360"/>
                  </a:lnTo>
                  <a:lnTo>
                    <a:pt x="274" y="372"/>
                  </a:lnTo>
                  <a:lnTo>
                    <a:pt x="279" y="381"/>
                  </a:lnTo>
                  <a:lnTo>
                    <a:pt x="290" y="386"/>
                  </a:lnTo>
                  <a:lnTo>
                    <a:pt x="300" y="389"/>
                  </a:lnTo>
                  <a:lnTo>
                    <a:pt x="311" y="393"/>
                  </a:lnTo>
                  <a:lnTo>
                    <a:pt x="320" y="397"/>
                  </a:lnTo>
                  <a:lnTo>
                    <a:pt x="334" y="409"/>
                  </a:lnTo>
                  <a:lnTo>
                    <a:pt x="343" y="415"/>
                  </a:lnTo>
                  <a:lnTo>
                    <a:pt x="344" y="406"/>
                  </a:lnTo>
                  <a:lnTo>
                    <a:pt x="345" y="400"/>
                  </a:lnTo>
                  <a:lnTo>
                    <a:pt x="352" y="402"/>
                  </a:lnTo>
                  <a:lnTo>
                    <a:pt x="358" y="406"/>
                  </a:lnTo>
                  <a:lnTo>
                    <a:pt x="363" y="411"/>
                  </a:lnTo>
                  <a:lnTo>
                    <a:pt x="368" y="417"/>
                  </a:lnTo>
                  <a:lnTo>
                    <a:pt x="371" y="424"/>
                  </a:lnTo>
                  <a:lnTo>
                    <a:pt x="374" y="431"/>
                  </a:lnTo>
                  <a:lnTo>
                    <a:pt x="375" y="438"/>
                  </a:lnTo>
                  <a:lnTo>
                    <a:pt x="375" y="447"/>
                  </a:lnTo>
                  <a:lnTo>
                    <a:pt x="371" y="445"/>
                  </a:lnTo>
                  <a:lnTo>
                    <a:pt x="367" y="438"/>
                  </a:lnTo>
                  <a:lnTo>
                    <a:pt x="364" y="436"/>
                  </a:lnTo>
                  <a:lnTo>
                    <a:pt x="361" y="433"/>
                  </a:lnTo>
                  <a:lnTo>
                    <a:pt x="356" y="430"/>
                  </a:lnTo>
                  <a:lnTo>
                    <a:pt x="351" y="429"/>
                  </a:lnTo>
                  <a:lnTo>
                    <a:pt x="343" y="434"/>
                  </a:lnTo>
                  <a:lnTo>
                    <a:pt x="336" y="436"/>
                  </a:lnTo>
                  <a:lnTo>
                    <a:pt x="334" y="436"/>
                  </a:lnTo>
                  <a:lnTo>
                    <a:pt x="324" y="43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0" name="Freeform 34"/>
            <p:cNvSpPr>
              <a:spLocks/>
            </p:cNvSpPr>
            <p:nvPr/>
          </p:nvSpPr>
          <p:spPr bwMode="auto">
            <a:xfrm>
              <a:off x="5568" y="2693"/>
              <a:ext cx="31" cy="36"/>
            </a:xfrm>
            <a:custGeom>
              <a:avLst/>
              <a:gdLst>
                <a:gd name="T0" fmla="*/ 47606 w 24"/>
                <a:gd name="T1" fmla="*/ 58152 h 28"/>
                <a:gd name="T2" fmla="*/ 36856 w 24"/>
                <a:gd name="T3" fmla="*/ 67197 h 28"/>
                <a:gd name="T4" fmla="*/ 28534 w 24"/>
                <a:gd name="T5" fmla="*/ 74767 h 28"/>
                <a:gd name="T6" fmla="*/ 1 w 24"/>
                <a:gd name="T7" fmla="*/ 93281 h 28"/>
                <a:gd name="T8" fmla="*/ 0 w 24"/>
                <a:gd name="T9" fmla="*/ 96129 h 28"/>
                <a:gd name="T10" fmla="*/ 0 w 24"/>
                <a:gd name="T11" fmla="*/ 111081 h 28"/>
                <a:gd name="T12" fmla="*/ 0 w 24"/>
                <a:gd name="T13" fmla="*/ 123594 h 28"/>
                <a:gd name="T14" fmla="*/ 0 w 24"/>
                <a:gd name="T15" fmla="*/ 123594 h 28"/>
                <a:gd name="T16" fmla="*/ 0 w 24"/>
                <a:gd name="T17" fmla="*/ 154200 h 28"/>
                <a:gd name="T18" fmla="*/ 1 w 24"/>
                <a:gd name="T19" fmla="*/ 166827 h 28"/>
                <a:gd name="T20" fmla="*/ 28534 w 24"/>
                <a:gd name="T21" fmla="*/ 166827 h 28"/>
                <a:gd name="T22" fmla="*/ 36856 w 24"/>
                <a:gd name="T23" fmla="*/ 183623 h 28"/>
                <a:gd name="T24" fmla="*/ 47606 w 24"/>
                <a:gd name="T25" fmla="*/ 183623 h 28"/>
                <a:gd name="T26" fmla="*/ 79426 w 24"/>
                <a:gd name="T27" fmla="*/ 183623 h 28"/>
                <a:gd name="T28" fmla="*/ 109531 w 24"/>
                <a:gd name="T29" fmla="*/ 183623 h 28"/>
                <a:gd name="T30" fmla="*/ 109531 w 24"/>
                <a:gd name="T31" fmla="*/ 198257 h 28"/>
                <a:gd name="T32" fmla="*/ 132515 w 24"/>
                <a:gd name="T33" fmla="*/ 204309 h 28"/>
                <a:gd name="T34" fmla="*/ 189996 w 24"/>
                <a:gd name="T35" fmla="*/ 236087 h 28"/>
                <a:gd name="T36" fmla="*/ 221088 w 24"/>
                <a:gd name="T37" fmla="*/ 198257 h 28"/>
                <a:gd name="T38" fmla="*/ 221088 w 24"/>
                <a:gd name="T39" fmla="*/ 166827 h 28"/>
                <a:gd name="T40" fmla="*/ 242774 w 24"/>
                <a:gd name="T41" fmla="*/ 139765 h 28"/>
                <a:gd name="T42" fmla="*/ 242774 w 24"/>
                <a:gd name="T43" fmla="*/ 123594 h 28"/>
                <a:gd name="T44" fmla="*/ 221088 w 24"/>
                <a:gd name="T45" fmla="*/ 111081 h 28"/>
                <a:gd name="T46" fmla="*/ 221088 w 24"/>
                <a:gd name="T47" fmla="*/ 93281 h 28"/>
                <a:gd name="T48" fmla="*/ 208492 w 24"/>
                <a:gd name="T49" fmla="*/ 74767 h 28"/>
                <a:gd name="T50" fmla="*/ 132515 w 24"/>
                <a:gd name="T51" fmla="*/ 0 h 28"/>
                <a:gd name="T52" fmla="*/ 124965 w 24"/>
                <a:gd name="T53" fmla="*/ 74767 h 28"/>
                <a:gd name="T54" fmla="*/ 109531 w 24"/>
                <a:gd name="T55" fmla="*/ 67197 h 28"/>
                <a:gd name="T56" fmla="*/ 79426 w 24"/>
                <a:gd name="T57" fmla="*/ 67197 h 28"/>
                <a:gd name="T58" fmla="*/ 47606 w 24"/>
                <a:gd name="T59" fmla="*/ 58152 h 28"/>
                <a:gd name="T60" fmla="*/ 47606 w 24"/>
                <a:gd name="T61" fmla="*/ 58152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28"/>
                <a:gd name="T95" fmla="*/ 24 w 24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28">
                  <a:moveTo>
                    <a:pt x="5" y="7"/>
                  </a:moveTo>
                  <a:lnTo>
                    <a:pt x="4" y="8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9" y="28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8" y="8"/>
                  </a:lnTo>
                  <a:lnTo>
                    <a:pt x="5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1" name="Freeform 35"/>
            <p:cNvSpPr>
              <a:spLocks/>
            </p:cNvSpPr>
            <p:nvPr/>
          </p:nvSpPr>
          <p:spPr bwMode="auto">
            <a:xfrm>
              <a:off x="5564" y="2639"/>
              <a:ext cx="26" cy="50"/>
            </a:xfrm>
            <a:custGeom>
              <a:avLst/>
              <a:gdLst>
                <a:gd name="T0" fmla="*/ 186255 w 20"/>
                <a:gd name="T1" fmla="*/ 488987 h 38"/>
                <a:gd name="T2" fmla="*/ 174060 w 20"/>
                <a:gd name="T3" fmla="*/ 488987 h 38"/>
                <a:gd name="T4" fmla="*/ 202405 w 20"/>
                <a:gd name="T5" fmla="*/ 417661 h 38"/>
                <a:gd name="T6" fmla="*/ 226278 w 20"/>
                <a:gd name="T7" fmla="*/ 325851 h 38"/>
                <a:gd name="T8" fmla="*/ 226278 w 20"/>
                <a:gd name="T9" fmla="*/ 317422 h 38"/>
                <a:gd name="T10" fmla="*/ 226278 w 20"/>
                <a:gd name="T11" fmla="*/ 247647 h 38"/>
                <a:gd name="T12" fmla="*/ 226278 w 20"/>
                <a:gd name="T13" fmla="*/ 241241 h 38"/>
                <a:gd name="T14" fmla="*/ 226278 w 20"/>
                <a:gd name="T15" fmla="*/ 183343 h 38"/>
                <a:gd name="T16" fmla="*/ 202405 w 20"/>
                <a:gd name="T17" fmla="*/ 156508 h 38"/>
                <a:gd name="T18" fmla="*/ 202405 w 20"/>
                <a:gd name="T19" fmla="*/ 118946 h 38"/>
                <a:gd name="T20" fmla="*/ 186255 w 20"/>
                <a:gd name="T21" fmla="*/ 105899 h 38"/>
                <a:gd name="T22" fmla="*/ 133892 w 20"/>
                <a:gd name="T23" fmla="*/ 61167 h 38"/>
                <a:gd name="T24" fmla="*/ 92128 w 20"/>
                <a:gd name="T25" fmla="*/ 1 h 38"/>
                <a:gd name="T26" fmla="*/ 54514 w 20"/>
                <a:gd name="T27" fmla="*/ 0 h 38"/>
                <a:gd name="T28" fmla="*/ 32257 w 20"/>
                <a:gd name="T29" fmla="*/ 80483 h 38"/>
                <a:gd name="T30" fmla="*/ 0 w 20"/>
                <a:gd name="T31" fmla="*/ 105899 h 38"/>
                <a:gd name="T32" fmla="*/ 0 w 20"/>
                <a:gd name="T33" fmla="*/ 156508 h 38"/>
                <a:gd name="T34" fmla="*/ 0 w 20"/>
                <a:gd name="T35" fmla="*/ 205932 h 38"/>
                <a:gd name="T36" fmla="*/ 0 w 20"/>
                <a:gd name="T37" fmla="*/ 247647 h 38"/>
                <a:gd name="T38" fmla="*/ 0 w 20"/>
                <a:gd name="T39" fmla="*/ 317422 h 38"/>
                <a:gd name="T40" fmla="*/ 0 w 20"/>
                <a:gd name="T41" fmla="*/ 325851 h 38"/>
                <a:gd name="T42" fmla="*/ 32257 w 20"/>
                <a:gd name="T43" fmla="*/ 390249 h 38"/>
                <a:gd name="T44" fmla="*/ 41934 w 20"/>
                <a:gd name="T45" fmla="*/ 428751 h 38"/>
                <a:gd name="T46" fmla="*/ 54514 w 20"/>
                <a:gd name="T47" fmla="*/ 428751 h 38"/>
                <a:gd name="T48" fmla="*/ 76099 w 20"/>
                <a:gd name="T49" fmla="*/ 469118 h 38"/>
                <a:gd name="T50" fmla="*/ 92128 w 20"/>
                <a:gd name="T51" fmla="*/ 488987 h 38"/>
                <a:gd name="T52" fmla="*/ 128608 w 20"/>
                <a:gd name="T53" fmla="*/ 549554 h 38"/>
                <a:gd name="T54" fmla="*/ 98929 w 20"/>
                <a:gd name="T55" fmla="*/ 564146 h 38"/>
                <a:gd name="T56" fmla="*/ 92128 w 20"/>
                <a:gd name="T57" fmla="*/ 606835 h 38"/>
                <a:gd name="T58" fmla="*/ 92128 w 20"/>
                <a:gd name="T59" fmla="*/ 643404 h 38"/>
                <a:gd name="T60" fmla="*/ 92128 w 20"/>
                <a:gd name="T61" fmla="*/ 675638 h 38"/>
                <a:gd name="T62" fmla="*/ 98929 w 20"/>
                <a:gd name="T63" fmla="*/ 704651 h 38"/>
                <a:gd name="T64" fmla="*/ 98929 w 20"/>
                <a:gd name="T65" fmla="*/ 723097 h 38"/>
                <a:gd name="T66" fmla="*/ 128608 w 20"/>
                <a:gd name="T67" fmla="*/ 723097 h 38"/>
                <a:gd name="T68" fmla="*/ 133892 w 20"/>
                <a:gd name="T69" fmla="*/ 742297 h 38"/>
                <a:gd name="T70" fmla="*/ 174060 w 20"/>
                <a:gd name="T71" fmla="*/ 742297 h 38"/>
                <a:gd name="T72" fmla="*/ 186255 w 20"/>
                <a:gd name="T73" fmla="*/ 742297 h 38"/>
                <a:gd name="T74" fmla="*/ 202405 w 20"/>
                <a:gd name="T75" fmla="*/ 742297 h 38"/>
                <a:gd name="T76" fmla="*/ 202405 w 20"/>
                <a:gd name="T77" fmla="*/ 742297 h 38"/>
                <a:gd name="T78" fmla="*/ 226278 w 20"/>
                <a:gd name="T79" fmla="*/ 723097 h 38"/>
                <a:gd name="T80" fmla="*/ 242131 w 20"/>
                <a:gd name="T81" fmla="*/ 723097 h 38"/>
                <a:gd name="T82" fmla="*/ 251478 w 20"/>
                <a:gd name="T83" fmla="*/ 675638 h 38"/>
                <a:gd name="T84" fmla="*/ 251478 w 20"/>
                <a:gd name="T85" fmla="*/ 643404 h 38"/>
                <a:gd name="T86" fmla="*/ 251478 w 20"/>
                <a:gd name="T87" fmla="*/ 617260 h 38"/>
                <a:gd name="T88" fmla="*/ 251478 w 20"/>
                <a:gd name="T89" fmla="*/ 606835 h 38"/>
                <a:gd name="T90" fmla="*/ 251478 w 20"/>
                <a:gd name="T91" fmla="*/ 606835 h 38"/>
                <a:gd name="T92" fmla="*/ 242131 w 20"/>
                <a:gd name="T93" fmla="*/ 606835 h 38"/>
                <a:gd name="T94" fmla="*/ 242131 w 20"/>
                <a:gd name="T95" fmla="*/ 564146 h 38"/>
                <a:gd name="T96" fmla="*/ 226278 w 20"/>
                <a:gd name="T97" fmla="*/ 549554 h 38"/>
                <a:gd name="T98" fmla="*/ 202405 w 20"/>
                <a:gd name="T99" fmla="*/ 549554 h 38"/>
                <a:gd name="T100" fmla="*/ 202405 w 20"/>
                <a:gd name="T101" fmla="*/ 488987 h 38"/>
                <a:gd name="T102" fmla="*/ 186255 w 20"/>
                <a:gd name="T103" fmla="*/ 488987 h 38"/>
                <a:gd name="T104" fmla="*/ 186255 w 20"/>
                <a:gd name="T105" fmla="*/ 488987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"/>
                <a:gd name="T160" fmla="*/ 0 h 38"/>
                <a:gd name="T161" fmla="*/ 20 w 20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" h="38">
                  <a:moveTo>
                    <a:pt x="15" y="25"/>
                  </a:moveTo>
                  <a:lnTo>
                    <a:pt x="14" y="25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2" name="Freeform 36"/>
            <p:cNvSpPr>
              <a:spLocks/>
            </p:cNvSpPr>
            <p:nvPr/>
          </p:nvSpPr>
          <p:spPr bwMode="auto">
            <a:xfrm>
              <a:off x="5596" y="2801"/>
              <a:ext cx="21" cy="22"/>
            </a:xfrm>
            <a:custGeom>
              <a:avLst/>
              <a:gdLst>
                <a:gd name="T0" fmla="*/ 128974 w 16"/>
                <a:gd name="T1" fmla="*/ 0 h 17"/>
                <a:gd name="T2" fmla="*/ 57043 w 16"/>
                <a:gd name="T3" fmla="*/ 0 h 17"/>
                <a:gd name="T4" fmla="*/ 43461 w 16"/>
                <a:gd name="T5" fmla="*/ 38345 h 17"/>
                <a:gd name="T6" fmla="*/ 0 w 16"/>
                <a:gd name="T7" fmla="*/ 64218 h 17"/>
                <a:gd name="T8" fmla="*/ 0 w 16"/>
                <a:gd name="T9" fmla="*/ 83106 h 17"/>
                <a:gd name="T10" fmla="*/ 0 w 16"/>
                <a:gd name="T11" fmla="*/ 107549 h 17"/>
                <a:gd name="T12" fmla="*/ 57043 w 16"/>
                <a:gd name="T13" fmla="*/ 139181 h 17"/>
                <a:gd name="T14" fmla="*/ 98266 w 16"/>
                <a:gd name="T15" fmla="*/ 171864 h 17"/>
                <a:gd name="T16" fmla="*/ 169278 w 16"/>
                <a:gd name="T17" fmla="*/ 180117 h 17"/>
                <a:gd name="T18" fmla="*/ 231812 w 16"/>
                <a:gd name="T19" fmla="*/ 171864 h 17"/>
                <a:gd name="T20" fmla="*/ 291607 w 16"/>
                <a:gd name="T21" fmla="*/ 139181 h 17"/>
                <a:gd name="T22" fmla="*/ 291607 w 16"/>
                <a:gd name="T23" fmla="*/ 102621 h 17"/>
                <a:gd name="T24" fmla="*/ 291607 w 16"/>
                <a:gd name="T25" fmla="*/ 83106 h 17"/>
                <a:gd name="T26" fmla="*/ 270340 w 16"/>
                <a:gd name="T27" fmla="*/ 49623 h 17"/>
                <a:gd name="T28" fmla="*/ 247194 w 16"/>
                <a:gd name="T29" fmla="*/ 1 h 17"/>
                <a:gd name="T30" fmla="*/ 188338 w 16"/>
                <a:gd name="T31" fmla="*/ 0 h 17"/>
                <a:gd name="T32" fmla="*/ 128974 w 16"/>
                <a:gd name="T33" fmla="*/ 0 h 17"/>
                <a:gd name="T34" fmla="*/ 128974 w 1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7"/>
                <a:gd name="T56" fmla="*/ 16 w 1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7">
                  <a:moveTo>
                    <a:pt x="7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3" name="Freeform 37"/>
            <p:cNvSpPr>
              <a:spLocks/>
            </p:cNvSpPr>
            <p:nvPr/>
          </p:nvSpPr>
          <p:spPr bwMode="auto">
            <a:xfrm>
              <a:off x="5587" y="2776"/>
              <a:ext cx="21" cy="21"/>
            </a:xfrm>
            <a:custGeom>
              <a:avLst/>
              <a:gdLst>
                <a:gd name="T0" fmla="*/ 128974 w 16"/>
                <a:gd name="T1" fmla="*/ 0 h 16"/>
                <a:gd name="T2" fmla="*/ 109330 w 16"/>
                <a:gd name="T3" fmla="*/ 0 h 16"/>
                <a:gd name="T4" fmla="*/ 98266 w 16"/>
                <a:gd name="T5" fmla="*/ 0 h 16"/>
                <a:gd name="T6" fmla="*/ 74869 w 16"/>
                <a:gd name="T7" fmla="*/ 1 h 16"/>
                <a:gd name="T8" fmla="*/ 43461 w 16"/>
                <a:gd name="T9" fmla="*/ 57043 h 16"/>
                <a:gd name="T10" fmla="*/ 1 w 16"/>
                <a:gd name="T11" fmla="*/ 57043 h 16"/>
                <a:gd name="T12" fmla="*/ 1 w 16"/>
                <a:gd name="T13" fmla="*/ 74869 h 16"/>
                <a:gd name="T14" fmla="*/ 1 w 16"/>
                <a:gd name="T15" fmla="*/ 128974 h 16"/>
                <a:gd name="T16" fmla="*/ 0 w 16"/>
                <a:gd name="T17" fmla="*/ 143496 h 16"/>
                <a:gd name="T18" fmla="*/ 1 w 16"/>
                <a:gd name="T19" fmla="*/ 169278 h 16"/>
                <a:gd name="T20" fmla="*/ 1 w 16"/>
                <a:gd name="T21" fmla="*/ 188338 h 16"/>
                <a:gd name="T22" fmla="*/ 1 w 16"/>
                <a:gd name="T23" fmla="*/ 222177 h 16"/>
                <a:gd name="T24" fmla="*/ 43461 w 16"/>
                <a:gd name="T25" fmla="*/ 231812 h 16"/>
                <a:gd name="T26" fmla="*/ 74869 w 16"/>
                <a:gd name="T27" fmla="*/ 270340 h 16"/>
                <a:gd name="T28" fmla="*/ 98266 w 16"/>
                <a:gd name="T29" fmla="*/ 270340 h 16"/>
                <a:gd name="T30" fmla="*/ 109330 w 16"/>
                <a:gd name="T31" fmla="*/ 291607 h 16"/>
                <a:gd name="T32" fmla="*/ 128974 w 16"/>
                <a:gd name="T33" fmla="*/ 291607 h 16"/>
                <a:gd name="T34" fmla="*/ 176619 w 16"/>
                <a:gd name="T35" fmla="*/ 291607 h 16"/>
                <a:gd name="T36" fmla="*/ 222177 w 16"/>
                <a:gd name="T37" fmla="*/ 270340 h 16"/>
                <a:gd name="T38" fmla="*/ 231812 w 16"/>
                <a:gd name="T39" fmla="*/ 270340 h 16"/>
                <a:gd name="T40" fmla="*/ 247194 w 16"/>
                <a:gd name="T41" fmla="*/ 231812 h 16"/>
                <a:gd name="T42" fmla="*/ 247194 w 16"/>
                <a:gd name="T43" fmla="*/ 222177 h 16"/>
                <a:gd name="T44" fmla="*/ 291607 w 16"/>
                <a:gd name="T45" fmla="*/ 188338 h 16"/>
                <a:gd name="T46" fmla="*/ 291607 w 16"/>
                <a:gd name="T47" fmla="*/ 169278 h 16"/>
                <a:gd name="T48" fmla="*/ 291607 w 16"/>
                <a:gd name="T49" fmla="*/ 143496 h 16"/>
                <a:gd name="T50" fmla="*/ 291607 w 16"/>
                <a:gd name="T51" fmla="*/ 128974 h 16"/>
                <a:gd name="T52" fmla="*/ 291607 w 16"/>
                <a:gd name="T53" fmla="*/ 74869 h 16"/>
                <a:gd name="T54" fmla="*/ 247194 w 16"/>
                <a:gd name="T55" fmla="*/ 57043 h 16"/>
                <a:gd name="T56" fmla="*/ 231812 w 16"/>
                <a:gd name="T57" fmla="*/ 1 h 16"/>
                <a:gd name="T58" fmla="*/ 222177 w 16"/>
                <a:gd name="T59" fmla="*/ 0 h 16"/>
                <a:gd name="T60" fmla="*/ 176619 w 16"/>
                <a:gd name="T61" fmla="*/ 0 h 16"/>
                <a:gd name="T62" fmla="*/ 128974 w 16"/>
                <a:gd name="T63" fmla="*/ 0 h 16"/>
                <a:gd name="T64" fmla="*/ 128974 w 16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4" name="Freeform 38"/>
            <p:cNvSpPr>
              <a:spLocks/>
            </p:cNvSpPr>
            <p:nvPr/>
          </p:nvSpPr>
          <p:spPr bwMode="auto">
            <a:xfrm>
              <a:off x="5600" y="2842"/>
              <a:ext cx="25" cy="70"/>
            </a:xfrm>
            <a:custGeom>
              <a:avLst/>
              <a:gdLst>
                <a:gd name="T0" fmla="*/ 139341 w 19"/>
                <a:gd name="T1" fmla="*/ 0 h 53"/>
                <a:gd name="T2" fmla="*/ 80483 w 19"/>
                <a:gd name="T3" fmla="*/ 0 h 53"/>
                <a:gd name="T4" fmla="*/ 61167 w 19"/>
                <a:gd name="T5" fmla="*/ 1 h 53"/>
                <a:gd name="T6" fmla="*/ 46487 w 19"/>
                <a:gd name="T7" fmla="*/ 1 h 53"/>
                <a:gd name="T8" fmla="*/ 0 w 19"/>
                <a:gd name="T9" fmla="*/ 119399 h 53"/>
                <a:gd name="T10" fmla="*/ 0 w 19"/>
                <a:gd name="T11" fmla="*/ 188881 h 53"/>
                <a:gd name="T12" fmla="*/ 0 w 19"/>
                <a:gd name="T13" fmla="*/ 210412 h 53"/>
                <a:gd name="T14" fmla="*/ 46487 w 19"/>
                <a:gd name="T15" fmla="*/ 277903 h 53"/>
                <a:gd name="T16" fmla="*/ 61167 w 19"/>
                <a:gd name="T17" fmla="*/ 277903 h 53"/>
                <a:gd name="T18" fmla="*/ 80483 w 19"/>
                <a:gd name="T19" fmla="*/ 307361 h 53"/>
                <a:gd name="T20" fmla="*/ 118946 w 19"/>
                <a:gd name="T21" fmla="*/ 363320 h 53"/>
                <a:gd name="T22" fmla="*/ 61167 w 19"/>
                <a:gd name="T23" fmla="*/ 367042 h 53"/>
                <a:gd name="T24" fmla="*/ 46487 w 19"/>
                <a:gd name="T25" fmla="*/ 479857 h 53"/>
                <a:gd name="T26" fmla="*/ 46487 w 19"/>
                <a:gd name="T27" fmla="*/ 566038 h 53"/>
                <a:gd name="T28" fmla="*/ 46487 w 19"/>
                <a:gd name="T29" fmla="*/ 612010 h 53"/>
                <a:gd name="T30" fmla="*/ 46487 w 19"/>
                <a:gd name="T31" fmla="*/ 678491 h 53"/>
                <a:gd name="T32" fmla="*/ 46487 w 19"/>
                <a:gd name="T33" fmla="*/ 845633 h 53"/>
                <a:gd name="T34" fmla="*/ 46487 w 19"/>
                <a:gd name="T35" fmla="*/ 1002584 h 53"/>
                <a:gd name="T36" fmla="*/ 0 w 19"/>
                <a:gd name="T37" fmla="*/ 1183555 h 53"/>
                <a:gd name="T38" fmla="*/ 156508 w 19"/>
                <a:gd name="T39" fmla="*/ 1164676 h 53"/>
                <a:gd name="T40" fmla="*/ 205932 w 19"/>
                <a:gd name="T41" fmla="*/ 1116874 h 53"/>
                <a:gd name="T42" fmla="*/ 241241 w 19"/>
                <a:gd name="T43" fmla="*/ 1116874 h 53"/>
                <a:gd name="T44" fmla="*/ 247647 w 19"/>
                <a:gd name="T45" fmla="*/ 1105550 h 53"/>
                <a:gd name="T46" fmla="*/ 296589 w 19"/>
                <a:gd name="T47" fmla="*/ 1053744 h 53"/>
                <a:gd name="T48" fmla="*/ 296589 w 19"/>
                <a:gd name="T49" fmla="*/ 1002584 h 53"/>
                <a:gd name="T50" fmla="*/ 317422 w 19"/>
                <a:gd name="T51" fmla="*/ 962310 h 53"/>
                <a:gd name="T52" fmla="*/ 371630 w 19"/>
                <a:gd name="T53" fmla="*/ 916165 h 53"/>
                <a:gd name="T54" fmla="*/ 371630 w 19"/>
                <a:gd name="T55" fmla="*/ 808315 h 53"/>
                <a:gd name="T56" fmla="*/ 371630 w 19"/>
                <a:gd name="T57" fmla="*/ 747597 h 53"/>
                <a:gd name="T58" fmla="*/ 371630 w 19"/>
                <a:gd name="T59" fmla="*/ 640265 h 53"/>
                <a:gd name="T60" fmla="*/ 371630 w 19"/>
                <a:gd name="T61" fmla="*/ 536159 h 53"/>
                <a:gd name="T62" fmla="*/ 317422 w 19"/>
                <a:gd name="T63" fmla="*/ 367042 h 53"/>
                <a:gd name="T64" fmla="*/ 241241 w 19"/>
                <a:gd name="T65" fmla="*/ 363320 h 53"/>
                <a:gd name="T66" fmla="*/ 188212 w 19"/>
                <a:gd name="T67" fmla="*/ 307361 h 53"/>
                <a:gd name="T68" fmla="*/ 205932 w 19"/>
                <a:gd name="T69" fmla="*/ 277903 h 53"/>
                <a:gd name="T70" fmla="*/ 241241 w 19"/>
                <a:gd name="T71" fmla="*/ 277903 h 53"/>
                <a:gd name="T72" fmla="*/ 247647 w 19"/>
                <a:gd name="T73" fmla="*/ 210412 h 53"/>
                <a:gd name="T74" fmla="*/ 247647 w 19"/>
                <a:gd name="T75" fmla="*/ 208279 h 53"/>
                <a:gd name="T76" fmla="*/ 247647 w 19"/>
                <a:gd name="T77" fmla="*/ 188881 h 53"/>
                <a:gd name="T78" fmla="*/ 247647 w 19"/>
                <a:gd name="T79" fmla="*/ 119399 h 53"/>
                <a:gd name="T80" fmla="*/ 241241 w 19"/>
                <a:gd name="T81" fmla="*/ 1 h 53"/>
                <a:gd name="T82" fmla="*/ 205932 w 19"/>
                <a:gd name="T83" fmla="*/ 1 h 53"/>
                <a:gd name="T84" fmla="*/ 188212 w 19"/>
                <a:gd name="T85" fmla="*/ 0 h 53"/>
                <a:gd name="T86" fmla="*/ 139341 w 19"/>
                <a:gd name="T87" fmla="*/ 0 h 53"/>
                <a:gd name="T88" fmla="*/ 139341 w 19"/>
                <a:gd name="T89" fmla="*/ 0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53"/>
                <a:gd name="T137" fmla="*/ 19 w 19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53">
                  <a:moveTo>
                    <a:pt x="7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8" y="52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9" y="41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5" name="Freeform 39"/>
            <p:cNvSpPr>
              <a:spLocks/>
            </p:cNvSpPr>
            <p:nvPr/>
          </p:nvSpPr>
          <p:spPr bwMode="auto">
            <a:xfrm>
              <a:off x="5569" y="2932"/>
              <a:ext cx="31" cy="24"/>
            </a:xfrm>
            <a:custGeom>
              <a:avLst/>
              <a:gdLst>
                <a:gd name="T0" fmla="*/ 61491 w 24"/>
                <a:gd name="T1" fmla="*/ 0 h 18"/>
                <a:gd name="T2" fmla="*/ 36856 w 24"/>
                <a:gd name="T3" fmla="*/ 0 h 18"/>
                <a:gd name="T4" fmla="*/ 28534 w 24"/>
                <a:gd name="T5" fmla="*/ 65329 h 18"/>
                <a:gd name="T6" fmla="*/ 28534 w 24"/>
                <a:gd name="T7" fmla="*/ 65329 h 18"/>
                <a:gd name="T8" fmla="*/ 22091 w 24"/>
                <a:gd name="T9" fmla="*/ 154853 h 18"/>
                <a:gd name="T10" fmla="*/ 0 w 24"/>
                <a:gd name="T11" fmla="*/ 266996 h 18"/>
                <a:gd name="T12" fmla="*/ 22091 w 24"/>
                <a:gd name="T13" fmla="*/ 275295 h 18"/>
                <a:gd name="T14" fmla="*/ 22091 w 24"/>
                <a:gd name="T15" fmla="*/ 304420 h 18"/>
                <a:gd name="T16" fmla="*/ 28534 w 24"/>
                <a:gd name="T17" fmla="*/ 367060 h 18"/>
                <a:gd name="T18" fmla="*/ 28534 w 24"/>
                <a:gd name="T19" fmla="*/ 405893 h 18"/>
                <a:gd name="T20" fmla="*/ 36856 w 24"/>
                <a:gd name="T21" fmla="*/ 474660 h 18"/>
                <a:gd name="T22" fmla="*/ 61491 w 24"/>
                <a:gd name="T23" fmla="*/ 474660 h 18"/>
                <a:gd name="T24" fmla="*/ 102592 w 24"/>
                <a:gd name="T25" fmla="*/ 474660 h 18"/>
                <a:gd name="T26" fmla="*/ 109531 w 24"/>
                <a:gd name="T27" fmla="*/ 405893 h 18"/>
                <a:gd name="T28" fmla="*/ 124965 w 24"/>
                <a:gd name="T29" fmla="*/ 367060 h 18"/>
                <a:gd name="T30" fmla="*/ 124965 w 24"/>
                <a:gd name="T31" fmla="*/ 474660 h 18"/>
                <a:gd name="T32" fmla="*/ 141478 w 24"/>
                <a:gd name="T33" fmla="*/ 541191 h 18"/>
                <a:gd name="T34" fmla="*/ 147094 w 24"/>
                <a:gd name="T35" fmla="*/ 567468 h 18"/>
                <a:gd name="T36" fmla="*/ 182742 w 24"/>
                <a:gd name="T37" fmla="*/ 567468 h 18"/>
                <a:gd name="T38" fmla="*/ 189996 w 24"/>
                <a:gd name="T39" fmla="*/ 567468 h 18"/>
                <a:gd name="T40" fmla="*/ 208492 w 24"/>
                <a:gd name="T41" fmla="*/ 541191 h 18"/>
                <a:gd name="T42" fmla="*/ 236042 w 24"/>
                <a:gd name="T43" fmla="*/ 489413 h 18"/>
                <a:gd name="T44" fmla="*/ 236042 w 24"/>
                <a:gd name="T45" fmla="*/ 474660 h 18"/>
                <a:gd name="T46" fmla="*/ 242774 w 24"/>
                <a:gd name="T47" fmla="*/ 405893 h 18"/>
                <a:gd name="T48" fmla="*/ 242774 w 24"/>
                <a:gd name="T49" fmla="*/ 304420 h 18"/>
                <a:gd name="T50" fmla="*/ 242774 w 24"/>
                <a:gd name="T51" fmla="*/ 266996 h 18"/>
                <a:gd name="T52" fmla="*/ 236042 w 24"/>
                <a:gd name="T53" fmla="*/ 200247 h 18"/>
                <a:gd name="T54" fmla="*/ 208492 w 24"/>
                <a:gd name="T55" fmla="*/ 154853 h 18"/>
                <a:gd name="T56" fmla="*/ 189996 w 24"/>
                <a:gd name="T57" fmla="*/ 154853 h 18"/>
                <a:gd name="T58" fmla="*/ 182742 w 24"/>
                <a:gd name="T59" fmla="*/ 116140 h 18"/>
                <a:gd name="T60" fmla="*/ 147094 w 24"/>
                <a:gd name="T61" fmla="*/ 154853 h 18"/>
                <a:gd name="T62" fmla="*/ 141478 w 24"/>
                <a:gd name="T63" fmla="*/ 154853 h 18"/>
                <a:gd name="T64" fmla="*/ 124965 w 24"/>
                <a:gd name="T65" fmla="*/ 200247 h 18"/>
                <a:gd name="T66" fmla="*/ 124965 w 24"/>
                <a:gd name="T67" fmla="*/ 116140 h 18"/>
                <a:gd name="T68" fmla="*/ 109531 w 24"/>
                <a:gd name="T69" fmla="*/ 65329 h 18"/>
                <a:gd name="T70" fmla="*/ 102592 w 24"/>
                <a:gd name="T71" fmla="*/ 0 h 18"/>
                <a:gd name="T72" fmla="*/ 61491 w 24"/>
                <a:gd name="T73" fmla="*/ 0 h 18"/>
                <a:gd name="T74" fmla="*/ 61491 w 24"/>
                <a:gd name="T75" fmla="*/ 0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18"/>
                <a:gd name="T116" fmla="*/ 24 w 24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18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6" name="Freeform 40"/>
            <p:cNvSpPr>
              <a:spLocks/>
            </p:cNvSpPr>
            <p:nvPr/>
          </p:nvSpPr>
          <p:spPr bwMode="auto">
            <a:xfrm>
              <a:off x="5545" y="3221"/>
              <a:ext cx="26" cy="40"/>
            </a:xfrm>
            <a:custGeom>
              <a:avLst/>
              <a:gdLst>
                <a:gd name="T0" fmla="*/ 167190 w 20"/>
                <a:gd name="T1" fmla="*/ 0 h 30"/>
                <a:gd name="T2" fmla="*/ 76099 w 20"/>
                <a:gd name="T3" fmla="*/ 441812 h 30"/>
                <a:gd name="T4" fmla="*/ 0 w 20"/>
                <a:gd name="T5" fmla="*/ 870068 h 30"/>
                <a:gd name="T6" fmla="*/ 119766 w 20"/>
                <a:gd name="T7" fmla="*/ 944924 h 30"/>
                <a:gd name="T8" fmla="*/ 128608 w 20"/>
                <a:gd name="T9" fmla="*/ 944924 h 30"/>
                <a:gd name="T10" fmla="*/ 167190 w 20"/>
                <a:gd name="T11" fmla="*/ 870068 h 30"/>
                <a:gd name="T12" fmla="*/ 174060 w 20"/>
                <a:gd name="T13" fmla="*/ 870068 h 30"/>
                <a:gd name="T14" fmla="*/ 217347 w 20"/>
                <a:gd name="T15" fmla="*/ 785444 h 30"/>
                <a:gd name="T16" fmla="*/ 226278 w 20"/>
                <a:gd name="T17" fmla="*/ 652551 h 30"/>
                <a:gd name="T18" fmla="*/ 251478 w 20"/>
                <a:gd name="T19" fmla="*/ 632880 h 30"/>
                <a:gd name="T20" fmla="*/ 251478 w 20"/>
                <a:gd name="T21" fmla="*/ 489413 h 30"/>
                <a:gd name="T22" fmla="*/ 226278 w 20"/>
                <a:gd name="T23" fmla="*/ 441812 h 30"/>
                <a:gd name="T24" fmla="*/ 226278 w 20"/>
                <a:gd name="T25" fmla="*/ 367060 h 30"/>
                <a:gd name="T26" fmla="*/ 167190 w 20"/>
                <a:gd name="T27" fmla="*/ 0 h 30"/>
                <a:gd name="T28" fmla="*/ 167190 w 2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13" y="0"/>
                  </a:moveTo>
                  <a:lnTo>
                    <a:pt x="6" y="1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7" name="Freeform 41"/>
            <p:cNvSpPr>
              <a:spLocks/>
            </p:cNvSpPr>
            <p:nvPr/>
          </p:nvSpPr>
          <p:spPr bwMode="auto">
            <a:xfrm>
              <a:off x="5495" y="3216"/>
              <a:ext cx="37" cy="84"/>
            </a:xfrm>
            <a:custGeom>
              <a:avLst/>
              <a:gdLst>
                <a:gd name="T0" fmla="*/ 185882 w 29"/>
                <a:gd name="T1" fmla="*/ 0 h 64"/>
                <a:gd name="T2" fmla="*/ 160549 w 29"/>
                <a:gd name="T3" fmla="*/ 0 h 64"/>
                <a:gd name="T4" fmla="*/ 130874 w 29"/>
                <a:gd name="T5" fmla="*/ 0 h 64"/>
                <a:gd name="T6" fmla="*/ 96524 w 29"/>
                <a:gd name="T7" fmla="*/ 0 h 64"/>
                <a:gd name="T8" fmla="*/ 54982 w 29"/>
                <a:gd name="T9" fmla="*/ 1 h 64"/>
                <a:gd name="T10" fmla="*/ 33114 w 29"/>
                <a:gd name="T11" fmla="*/ 57043 h 64"/>
                <a:gd name="T12" fmla="*/ 20342 w 29"/>
                <a:gd name="T13" fmla="*/ 74869 h 64"/>
                <a:gd name="T14" fmla="*/ 1 w 29"/>
                <a:gd name="T15" fmla="*/ 128974 h 64"/>
                <a:gd name="T16" fmla="*/ 0 w 29"/>
                <a:gd name="T17" fmla="*/ 188338 h 64"/>
                <a:gd name="T18" fmla="*/ 1 w 29"/>
                <a:gd name="T19" fmla="*/ 270340 h 64"/>
                <a:gd name="T20" fmla="*/ 20342 w 29"/>
                <a:gd name="T21" fmla="*/ 324442 h 64"/>
                <a:gd name="T22" fmla="*/ 20342 w 29"/>
                <a:gd name="T23" fmla="*/ 401819 h 64"/>
                <a:gd name="T24" fmla="*/ 25954 w 29"/>
                <a:gd name="T25" fmla="*/ 439782 h 64"/>
                <a:gd name="T26" fmla="*/ 25954 w 29"/>
                <a:gd name="T27" fmla="*/ 474240 h 64"/>
                <a:gd name="T28" fmla="*/ 25954 w 29"/>
                <a:gd name="T29" fmla="*/ 558902 h 64"/>
                <a:gd name="T30" fmla="*/ 20342 w 29"/>
                <a:gd name="T31" fmla="*/ 757593 h 64"/>
                <a:gd name="T32" fmla="*/ 1 w 29"/>
                <a:gd name="T33" fmla="*/ 955144 h 64"/>
                <a:gd name="T34" fmla="*/ 1 w 29"/>
                <a:gd name="T35" fmla="*/ 1016143 h 64"/>
                <a:gd name="T36" fmla="*/ 1 w 29"/>
                <a:gd name="T37" fmla="*/ 1052948 h 64"/>
                <a:gd name="T38" fmla="*/ 20342 w 29"/>
                <a:gd name="T39" fmla="*/ 1087539 h 64"/>
                <a:gd name="T40" fmla="*/ 25954 w 29"/>
                <a:gd name="T41" fmla="*/ 1135778 h 64"/>
                <a:gd name="T42" fmla="*/ 53904 w 29"/>
                <a:gd name="T43" fmla="*/ 1135778 h 64"/>
                <a:gd name="T44" fmla="*/ 87746 w 29"/>
                <a:gd name="T45" fmla="*/ 1135778 h 64"/>
                <a:gd name="T46" fmla="*/ 102577 w 29"/>
                <a:gd name="T47" fmla="*/ 1072249 h 64"/>
                <a:gd name="T48" fmla="*/ 123151 w 29"/>
                <a:gd name="T49" fmla="*/ 925914 h 64"/>
                <a:gd name="T50" fmla="*/ 130874 w 29"/>
                <a:gd name="T51" fmla="*/ 757593 h 64"/>
                <a:gd name="T52" fmla="*/ 132942 w 29"/>
                <a:gd name="T53" fmla="*/ 611235 h 64"/>
                <a:gd name="T54" fmla="*/ 145691 w 29"/>
                <a:gd name="T55" fmla="*/ 474240 h 64"/>
                <a:gd name="T56" fmla="*/ 145691 w 29"/>
                <a:gd name="T57" fmla="*/ 439782 h 64"/>
                <a:gd name="T58" fmla="*/ 145691 w 29"/>
                <a:gd name="T59" fmla="*/ 425830 h 64"/>
                <a:gd name="T60" fmla="*/ 160549 w 29"/>
                <a:gd name="T61" fmla="*/ 324442 h 64"/>
                <a:gd name="T62" fmla="*/ 169616 w 29"/>
                <a:gd name="T63" fmla="*/ 270340 h 64"/>
                <a:gd name="T64" fmla="*/ 182238 w 29"/>
                <a:gd name="T65" fmla="*/ 188338 h 64"/>
                <a:gd name="T66" fmla="*/ 182238 w 29"/>
                <a:gd name="T67" fmla="*/ 143496 h 64"/>
                <a:gd name="T68" fmla="*/ 185882 w 29"/>
                <a:gd name="T69" fmla="*/ 0 h 64"/>
                <a:gd name="T70" fmla="*/ 185882 w 29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4"/>
                <a:gd name="T110" fmla="*/ 29 w 29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4">
                  <a:moveTo>
                    <a:pt x="29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3" y="43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19" y="52"/>
                  </a:lnTo>
                  <a:lnTo>
                    <a:pt x="20" y="43"/>
                  </a:lnTo>
                  <a:lnTo>
                    <a:pt x="21" y="34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8" name="Freeform 42"/>
            <p:cNvSpPr>
              <a:spLocks/>
            </p:cNvSpPr>
            <p:nvPr/>
          </p:nvSpPr>
          <p:spPr bwMode="auto">
            <a:xfrm>
              <a:off x="5521" y="3070"/>
              <a:ext cx="56" cy="142"/>
            </a:xfrm>
            <a:custGeom>
              <a:avLst/>
              <a:gdLst>
                <a:gd name="T0" fmla="*/ 263106 w 43"/>
                <a:gd name="T1" fmla="*/ 309805 h 109"/>
                <a:gd name="T2" fmla="*/ 216228 w 43"/>
                <a:gd name="T3" fmla="*/ 313054 h 109"/>
                <a:gd name="T4" fmla="*/ 177500 w 43"/>
                <a:gd name="T5" fmla="*/ 324260 h 109"/>
                <a:gd name="T6" fmla="*/ 104655 w 43"/>
                <a:gd name="T7" fmla="*/ 370434 h 109"/>
                <a:gd name="T8" fmla="*/ 75168 w 43"/>
                <a:gd name="T9" fmla="*/ 403599 h 109"/>
                <a:gd name="T10" fmla="*/ 0 w 43"/>
                <a:gd name="T11" fmla="*/ 451331 h 109"/>
                <a:gd name="T12" fmla="*/ 57718 w 43"/>
                <a:gd name="T13" fmla="*/ 505399 h 109"/>
                <a:gd name="T14" fmla="*/ 97893 w 43"/>
                <a:gd name="T15" fmla="*/ 587972 h 109"/>
                <a:gd name="T16" fmla="*/ 97893 w 43"/>
                <a:gd name="T17" fmla="*/ 592160 h 109"/>
                <a:gd name="T18" fmla="*/ 97893 w 43"/>
                <a:gd name="T19" fmla="*/ 637022 h 109"/>
                <a:gd name="T20" fmla="*/ 57718 w 43"/>
                <a:gd name="T21" fmla="*/ 671409 h 109"/>
                <a:gd name="T22" fmla="*/ 44319 w 43"/>
                <a:gd name="T23" fmla="*/ 716935 h 109"/>
                <a:gd name="T24" fmla="*/ 44319 w 43"/>
                <a:gd name="T25" fmla="*/ 720806 h 109"/>
                <a:gd name="T26" fmla="*/ 1 w 43"/>
                <a:gd name="T27" fmla="*/ 765982 h 109"/>
                <a:gd name="T28" fmla="*/ 1 w 43"/>
                <a:gd name="T29" fmla="*/ 771438 h 109"/>
                <a:gd name="T30" fmla="*/ 1 w 43"/>
                <a:gd name="T31" fmla="*/ 829882 h 109"/>
                <a:gd name="T32" fmla="*/ 44319 w 43"/>
                <a:gd name="T33" fmla="*/ 933989 h 109"/>
                <a:gd name="T34" fmla="*/ 75168 w 43"/>
                <a:gd name="T35" fmla="*/ 983400 h 109"/>
                <a:gd name="T36" fmla="*/ 57718 w 43"/>
                <a:gd name="T37" fmla="*/ 1162514 h 109"/>
                <a:gd name="T38" fmla="*/ 97893 w 43"/>
                <a:gd name="T39" fmla="*/ 1347071 h 109"/>
                <a:gd name="T40" fmla="*/ 97893 w 43"/>
                <a:gd name="T41" fmla="*/ 1380919 h 109"/>
                <a:gd name="T42" fmla="*/ 104655 w 43"/>
                <a:gd name="T43" fmla="*/ 1409096 h 109"/>
                <a:gd name="T44" fmla="*/ 177500 w 43"/>
                <a:gd name="T45" fmla="*/ 1488020 h 109"/>
                <a:gd name="T46" fmla="*/ 263106 w 43"/>
                <a:gd name="T47" fmla="*/ 1409096 h 109"/>
                <a:gd name="T48" fmla="*/ 265030 w 43"/>
                <a:gd name="T49" fmla="*/ 1408446 h 109"/>
                <a:gd name="T50" fmla="*/ 281599 w 43"/>
                <a:gd name="T51" fmla="*/ 1358265 h 109"/>
                <a:gd name="T52" fmla="*/ 309537 w 43"/>
                <a:gd name="T53" fmla="*/ 1318968 h 109"/>
                <a:gd name="T54" fmla="*/ 321848 w 43"/>
                <a:gd name="T55" fmla="*/ 1309257 h 109"/>
                <a:gd name="T56" fmla="*/ 342650 w 43"/>
                <a:gd name="T57" fmla="*/ 1251321 h 109"/>
                <a:gd name="T58" fmla="*/ 342650 w 43"/>
                <a:gd name="T59" fmla="*/ 1201531 h 109"/>
                <a:gd name="T60" fmla="*/ 342650 w 43"/>
                <a:gd name="T61" fmla="*/ 1142212 h 109"/>
                <a:gd name="T62" fmla="*/ 342650 w 43"/>
                <a:gd name="T63" fmla="*/ 1081131 h 109"/>
                <a:gd name="T64" fmla="*/ 321848 w 43"/>
                <a:gd name="T65" fmla="*/ 939032 h 109"/>
                <a:gd name="T66" fmla="*/ 309537 w 43"/>
                <a:gd name="T67" fmla="*/ 829882 h 109"/>
                <a:gd name="T68" fmla="*/ 366734 w 43"/>
                <a:gd name="T69" fmla="*/ 765982 h 109"/>
                <a:gd name="T70" fmla="*/ 392064 w 43"/>
                <a:gd name="T71" fmla="*/ 692158 h 109"/>
                <a:gd name="T72" fmla="*/ 419151 w 43"/>
                <a:gd name="T73" fmla="*/ 637022 h 109"/>
                <a:gd name="T74" fmla="*/ 439814 w 43"/>
                <a:gd name="T75" fmla="*/ 587972 h 109"/>
                <a:gd name="T76" fmla="*/ 446242 w 43"/>
                <a:gd name="T77" fmla="*/ 488982 h 109"/>
                <a:gd name="T78" fmla="*/ 477607 w 43"/>
                <a:gd name="T79" fmla="*/ 422431 h 109"/>
                <a:gd name="T80" fmla="*/ 524991 w 43"/>
                <a:gd name="T81" fmla="*/ 348911 h 109"/>
                <a:gd name="T82" fmla="*/ 547229 w 43"/>
                <a:gd name="T83" fmla="*/ 265932 h 109"/>
                <a:gd name="T84" fmla="*/ 581152 w 43"/>
                <a:gd name="T85" fmla="*/ 218266 h 109"/>
                <a:gd name="T86" fmla="*/ 581152 w 43"/>
                <a:gd name="T87" fmla="*/ 182543 h 109"/>
                <a:gd name="T88" fmla="*/ 581152 w 43"/>
                <a:gd name="T89" fmla="*/ 140121 h 109"/>
                <a:gd name="T90" fmla="*/ 581152 w 43"/>
                <a:gd name="T91" fmla="*/ 98719 h 109"/>
                <a:gd name="T92" fmla="*/ 547229 w 43"/>
                <a:gd name="T93" fmla="*/ 58167 h 109"/>
                <a:gd name="T94" fmla="*/ 545871 w 43"/>
                <a:gd name="T95" fmla="*/ 44649 h 109"/>
                <a:gd name="T96" fmla="*/ 524991 w 43"/>
                <a:gd name="T97" fmla="*/ 0 h 109"/>
                <a:gd name="T98" fmla="*/ 483764 w 43"/>
                <a:gd name="T99" fmla="*/ 0 h 109"/>
                <a:gd name="T100" fmla="*/ 446242 w 43"/>
                <a:gd name="T101" fmla="*/ 0 h 109"/>
                <a:gd name="T102" fmla="*/ 419151 w 43"/>
                <a:gd name="T103" fmla="*/ 0 h 109"/>
                <a:gd name="T104" fmla="*/ 371462 w 43"/>
                <a:gd name="T105" fmla="*/ 1 h 109"/>
                <a:gd name="T106" fmla="*/ 366734 w 43"/>
                <a:gd name="T107" fmla="*/ 44649 h 109"/>
                <a:gd name="T108" fmla="*/ 342650 w 43"/>
                <a:gd name="T109" fmla="*/ 44649 h 109"/>
                <a:gd name="T110" fmla="*/ 309537 w 43"/>
                <a:gd name="T111" fmla="*/ 98719 h 109"/>
                <a:gd name="T112" fmla="*/ 265030 w 43"/>
                <a:gd name="T113" fmla="*/ 309805 h 109"/>
                <a:gd name="T114" fmla="*/ 263106 w 43"/>
                <a:gd name="T115" fmla="*/ 309805 h 109"/>
                <a:gd name="T116" fmla="*/ 263106 w 43"/>
                <a:gd name="T117" fmla="*/ 309805 h 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109"/>
                <a:gd name="T179" fmla="*/ 43 w 43"/>
                <a:gd name="T180" fmla="*/ 109 h 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109">
                  <a:moveTo>
                    <a:pt x="19" y="22"/>
                  </a:moveTo>
                  <a:lnTo>
                    <a:pt x="16" y="23"/>
                  </a:lnTo>
                  <a:lnTo>
                    <a:pt x="13" y="24"/>
                  </a:lnTo>
                  <a:lnTo>
                    <a:pt x="8" y="27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5" y="72"/>
                  </a:lnTo>
                  <a:lnTo>
                    <a:pt x="4" y="8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8" y="104"/>
                  </a:lnTo>
                  <a:lnTo>
                    <a:pt x="13" y="109"/>
                  </a:lnTo>
                  <a:lnTo>
                    <a:pt x="19" y="104"/>
                  </a:lnTo>
                  <a:lnTo>
                    <a:pt x="20" y="103"/>
                  </a:lnTo>
                  <a:lnTo>
                    <a:pt x="21" y="100"/>
                  </a:lnTo>
                  <a:lnTo>
                    <a:pt x="23" y="97"/>
                  </a:lnTo>
                  <a:lnTo>
                    <a:pt x="24" y="96"/>
                  </a:lnTo>
                  <a:lnTo>
                    <a:pt x="25" y="92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79"/>
                  </a:lnTo>
                  <a:lnTo>
                    <a:pt x="24" y="69"/>
                  </a:lnTo>
                  <a:lnTo>
                    <a:pt x="23" y="61"/>
                  </a:lnTo>
                  <a:lnTo>
                    <a:pt x="27" y="56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3" y="36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7"/>
                  </a:lnTo>
                  <a:lnTo>
                    <a:pt x="20" y="22"/>
                  </a:lnTo>
                  <a:lnTo>
                    <a:pt x="19" y="2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69" name="Freeform 43"/>
            <p:cNvSpPr>
              <a:spLocks/>
            </p:cNvSpPr>
            <p:nvPr/>
          </p:nvSpPr>
          <p:spPr bwMode="auto">
            <a:xfrm>
              <a:off x="5573" y="2974"/>
              <a:ext cx="30" cy="81"/>
            </a:xfrm>
            <a:custGeom>
              <a:avLst/>
              <a:gdLst>
                <a:gd name="T0" fmla="*/ 226283 w 23"/>
                <a:gd name="T1" fmla="*/ 0 h 62"/>
                <a:gd name="T2" fmla="*/ 146863 w 23"/>
                <a:gd name="T3" fmla="*/ 62294 h 62"/>
                <a:gd name="T4" fmla="*/ 133004 w 23"/>
                <a:gd name="T5" fmla="*/ 81384 h 62"/>
                <a:gd name="T6" fmla="*/ 133004 w 23"/>
                <a:gd name="T7" fmla="*/ 88540 h 62"/>
                <a:gd name="T8" fmla="*/ 111413 w 23"/>
                <a:gd name="T9" fmla="*/ 151121 h 62"/>
                <a:gd name="T10" fmla="*/ 101970 w 23"/>
                <a:gd name="T11" fmla="*/ 257935 h 62"/>
                <a:gd name="T12" fmla="*/ 45951 w 23"/>
                <a:gd name="T13" fmla="*/ 440248 h 62"/>
                <a:gd name="T14" fmla="*/ 1 w 23"/>
                <a:gd name="T15" fmla="*/ 632524 h 62"/>
                <a:gd name="T16" fmla="*/ 0 w 23"/>
                <a:gd name="T17" fmla="*/ 690691 h 62"/>
                <a:gd name="T18" fmla="*/ 0 w 23"/>
                <a:gd name="T19" fmla="*/ 790380 h 62"/>
                <a:gd name="T20" fmla="*/ 0 w 23"/>
                <a:gd name="T21" fmla="*/ 826362 h 62"/>
                <a:gd name="T22" fmla="*/ 0 w 23"/>
                <a:gd name="T23" fmla="*/ 841636 h 62"/>
                <a:gd name="T24" fmla="*/ 1 w 23"/>
                <a:gd name="T25" fmla="*/ 879239 h 62"/>
                <a:gd name="T26" fmla="*/ 45951 w 23"/>
                <a:gd name="T27" fmla="*/ 894245 h 62"/>
                <a:gd name="T28" fmla="*/ 133004 w 23"/>
                <a:gd name="T29" fmla="*/ 933360 h 62"/>
                <a:gd name="T30" fmla="*/ 173484 w 23"/>
                <a:gd name="T31" fmla="*/ 879239 h 62"/>
                <a:gd name="T32" fmla="*/ 189549 w 23"/>
                <a:gd name="T33" fmla="*/ 841636 h 62"/>
                <a:gd name="T34" fmla="*/ 216899 w 23"/>
                <a:gd name="T35" fmla="*/ 800305 h 62"/>
                <a:gd name="T36" fmla="*/ 249861 w 23"/>
                <a:gd name="T37" fmla="*/ 690691 h 62"/>
                <a:gd name="T38" fmla="*/ 282912 w 23"/>
                <a:gd name="T39" fmla="*/ 604982 h 62"/>
                <a:gd name="T40" fmla="*/ 295152 w 23"/>
                <a:gd name="T41" fmla="*/ 488247 h 62"/>
                <a:gd name="T42" fmla="*/ 325906 w 23"/>
                <a:gd name="T43" fmla="*/ 370587 h 62"/>
                <a:gd name="T44" fmla="*/ 325906 w 23"/>
                <a:gd name="T45" fmla="*/ 283659 h 62"/>
                <a:gd name="T46" fmla="*/ 325906 w 23"/>
                <a:gd name="T47" fmla="*/ 197432 h 62"/>
                <a:gd name="T48" fmla="*/ 325906 w 23"/>
                <a:gd name="T49" fmla="*/ 138907 h 62"/>
                <a:gd name="T50" fmla="*/ 295152 w 23"/>
                <a:gd name="T51" fmla="*/ 115673 h 62"/>
                <a:gd name="T52" fmla="*/ 295152 w 23"/>
                <a:gd name="T53" fmla="*/ 88540 h 62"/>
                <a:gd name="T54" fmla="*/ 282912 w 23"/>
                <a:gd name="T55" fmla="*/ 62294 h 62"/>
                <a:gd name="T56" fmla="*/ 226283 w 23"/>
                <a:gd name="T57" fmla="*/ 0 h 62"/>
                <a:gd name="T58" fmla="*/ 226283 w 23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62"/>
                <a:gd name="T92" fmla="*/ 23 w 23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62">
                  <a:moveTo>
                    <a:pt x="16" y="0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10"/>
                  </a:lnTo>
                  <a:lnTo>
                    <a:pt x="7" y="17"/>
                  </a:lnTo>
                  <a:lnTo>
                    <a:pt x="3" y="29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9" y="62"/>
                  </a:lnTo>
                  <a:lnTo>
                    <a:pt x="12" y="58"/>
                  </a:lnTo>
                  <a:lnTo>
                    <a:pt x="13" y="56"/>
                  </a:lnTo>
                  <a:lnTo>
                    <a:pt x="15" y="53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1" y="32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0" name="Freeform 44"/>
            <p:cNvSpPr>
              <a:spLocks noEditPoints="1"/>
            </p:cNvSpPr>
            <p:nvPr/>
          </p:nvSpPr>
          <p:spPr bwMode="auto">
            <a:xfrm>
              <a:off x="3797" y="2516"/>
              <a:ext cx="1786" cy="775"/>
            </a:xfrm>
            <a:custGeom>
              <a:avLst/>
              <a:gdLst>
                <a:gd name="T0" fmla="*/ 18339704 w 1371"/>
                <a:gd name="T1" fmla="*/ 204617 h 595"/>
                <a:gd name="T2" fmla="*/ 18271401 w 1371"/>
                <a:gd name="T3" fmla="*/ 238264 h 595"/>
                <a:gd name="T4" fmla="*/ 18243951 w 1371"/>
                <a:gd name="T5" fmla="*/ 238264 h 595"/>
                <a:gd name="T6" fmla="*/ 18144539 w 1371"/>
                <a:gd name="T7" fmla="*/ 266518 h 595"/>
                <a:gd name="T8" fmla="*/ 18178608 w 1371"/>
                <a:gd name="T9" fmla="*/ 372604 h 595"/>
                <a:gd name="T10" fmla="*/ 18129136 w 1371"/>
                <a:gd name="T11" fmla="*/ 310344 h 595"/>
                <a:gd name="T12" fmla="*/ 18084178 w 1371"/>
                <a:gd name="T13" fmla="*/ 347145 h 595"/>
                <a:gd name="T14" fmla="*/ 17964871 w 1371"/>
                <a:gd name="T15" fmla="*/ 347145 h 595"/>
                <a:gd name="T16" fmla="*/ 17961620 w 1371"/>
                <a:gd name="T17" fmla="*/ 485325 h 595"/>
                <a:gd name="T18" fmla="*/ 17994854 w 1371"/>
                <a:gd name="T19" fmla="*/ 575891 h 595"/>
                <a:gd name="T20" fmla="*/ 18065262 w 1371"/>
                <a:gd name="T21" fmla="*/ 526518 h 595"/>
                <a:gd name="T22" fmla="*/ 18228058 w 1371"/>
                <a:gd name="T23" fmla="*/ 421082 h 595"/>
                <a:gd name="T24" fmla="*/ 18285804 w 1371"/>
                <a:gd name="T25" fmla="*/ 575891 h 595"/>
                <a:gd name="T26" fmla="*/ 18307929 w 1371"/>
                <a:gd name="T27" fmla="*/ 682441 h 595"/>
                <a:gd name="T28" fmla="*/ 18285804 w 1371"/>
                <a:gd name="T29" fmla="*/ 815600 h 595"/>
                <a:gd name="T30" fmla="*/ 18228058 w 1371"/>
                <a:gd name="T31" fmla="*/ 869904 h 595"/>
                <a:gd name="T32" fmla="*/ 18285804 w 1371"/>
                <a:gd name="T33" fmla="*/ 930509 h 595"/>
                <a:gd name="T34" fmla="*/ 18311608 w 1371"/>
                <a:gd name="T35" fmla="*/ 1027732 h 595"/>
                <a:gd name="T36" fmla="*/ 18394230 w 1371"/>
                <a:gd name="T37" fmla="*/ 999195 h 595"/>
                <a:gd name="T38" fmla="*/ 18477165 w 1371"/>
                <a:gd name="T39" fmla="*/ 1027732 h 595"/>
                <a:gd name="T40" fmla="*/ 18534473 w 1371"/>
                <a:gd name="T41" fmla="*/ 900421 h 595"/>
                <a:gd name="T42" fmla="*/ 18553535 w 1371"/>
                <a:gd name="T43" fmla="*/ 763236 h 595"/>
                <a:gd name="T44" fmla="*/ 18575597 w 1371"/>
                <a:gd name="T45" fmla="*/ 654315 h 595"/>
                <a:gd name="T46" fmla="*/ 18669516 w 1371"/>
                <a:gd name="T47" fmla="*/ 585968 h 595"/>
                <a:gd name="T48" fmla="*/ 18553535 w 1371"/>
                <a:gd name="T49" fmla="*/ 404230 h 595"/>
                <a:gd name="T50" fmla="*/ 18615449 w 1371"/>
                <a:gd name="T51" fmla="*/ 369082 h 595"/>
                <a:gd name="T52" fmla="*/ 18553535 w 1371"/>
                <a:gd name="T53" fmla="*/ 204617 h 595"/>
                <a:gd name="T54" fmla="*/ 18553535 w 1371"/>
                <a:gd name="T55" fmla="*/ 128228 h 595"/>
                <a:gd name="T56" fmla="*/ 18477165 w 1371"/>
                <a:gd name="T57" fmla="*/ 58027 h 595"/>
                <a:gd name="T58" fmla="*/ 18455113 w 1371"/>
                <a:gd name="T59" fmla="*/ 98446 h 595"/>
                <a:gd name="T60" fmla="*/ 1244788 w 1371"/>
                <a:gd name="T61" fmla="*/ 4204345 h 595"/>
                <a:gd name="T62" fmla="*/ 1105750 w 1371"/>
                <a:gd name="T63" fmla="*/ 4101237 h 595"/>
                <a:gd name="T64" fmla="*/ 1033204 w 1371"/>
                <a:gd name="T65" fmla="*/ 4223343 h 595"/>
                <a:gd name="T66" fmla="*/ 933300 w 1371"/>
                <a:gd name="T67" fmla="*/ 4204345 h 595"/>
                <a:gd name="T68" fmla="*/ 817849 w 1371"/>
                <a:gd name="T69" fmla="*/ 4101237 h 595"/>
                <a:gd name="T70" fmla="*/ 691531 w 1371"/>
                <a:gd name="T71" fmla="*/ 4067025 h 595"/>
                <a:gd name="T72" fmla="*/ 636205 w 1371"/>
                <a:gd name="T73" fmla="*/ 4157371 h 595"/>
                <a:gd name="T74" fmla="*/ 578786 w 1371"/>
                <a:gd name="T75" fmla="*/ 4193680 h 595"/>
                <a:gd name="T76" fmla="*/ 591718 w 1371"/>
                <a:gd name="T77" fmla="*/ 4340685 h 595"/>
                <a:gd name="T78" fmla="*/ 636205 w 1371"/>
                <a:gd name="T79" fmla="*/ 4473521 h 595"/>
                <a:gd name="T80" fmla="*/ 504951 w 1371"/>
                <a:gd name="T81" fmla="*/ 4674255 h 595"/>
                <a:gd name="T82" fmla="*/ 613954 w 1371"/>
                <a:gd name="T83" fmla="*/ 4827288 h 595"/>
                <a:gd name="T84" fmla="*/ 613954 w 1371"/>
                <a:gd name="T85" fmla="*/ 5010850 h 595"/>
                <a:gd name="T86" fmla="*/ 671024 w 1371"/>
                <a:gd name="T87" fmla="*/ 5010850 h 595"/>
                <a:gd name="T88" fmla="*/ 793126 w 1371"/>
                <a:gd name="T89" fmla="*/ 5095532 h 595"/>
                <a:gd name="T90" fmla="*/ 828783 w 1371"/>
                <a:gd name="T91" fmla="*/ 5124362 h 595"/>
                <a:gd name="T92" fmla="*/ 719968 w 1371"/>
                <a:gd name="T93" fmla="*/ 5332603 h 595"/>
                <a:gd name="T94" fmla="*/ 267660 w 1371"/>
                <a:gd name="T95" fmla="*/ 5462355 h 595"/>
                <a:gd name="T96" fmla="*/ 58108 w 1371"/>
                <a:gd name="T97" fmla="*/ 5573128 h 595"/>
                <a:gd name="T98" fmla="*/ 98610 w 1371"/>
                <a:gd name="T99" fmla="*/ 5664977 h 595"/>
                <a:gd name="T100" fmla="*/ 140044 w 1371"/>
                <a:gd name="T101" fmla="*/ 5826854 h 595"/>
                <a:gd name="T102" fmla="*/ 283986 w 1371"/>
                <a:gd name="T103" fmla="*/ 6152140 h 595"/>
                <a:gd name="T104" fmla="*/ 422172 w 1371"/>
                <a:gd name="T105" fmla="*/ 6477489 h 595"/>
                <a:gd name="T106" fmla="*/ 613954 w 1371"/>
                <a:gd name="T107" fmla="*/ 6710036 h 595"/>
                <a:gd name="T108" fmla="*/ 799797 w 1371"/>
                <a:gd name="T109" fmla="*/ 6738050 h 595"/>
                <a:gd name="T110" fmla="*/ 933300 w 1371"/>
                <a:gd name="T111" fmla="*/ 6771426 h 595"/>
                <a:gd name="T112" fmla="*/ 959438 w 1371"/>
                <a:gd name="T113" fmla="*/ 6816936 h 595"/>
                <a:gd name="T114" fmla="*/ 959438 w 1371"/>
                <a:gd name="T115" fmla="*/ 7041017 h 595"/>
                <a:gd name="T116" fmla="*/ 719968 w 1371"/>
                <a:gd name="T117" fmla="*/ 7364235 h 595"/>
                <a:gd name="T118" fmla="*/ 504951 w 1371"/>
                <a:gd name="T119" fmla="*/ 7471906 h 595"/>
                <a:gd name="T120" fmla="*/ 217998 w 1371"/>
                <a:gd name="T121" fmla="*/ 7892610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1"/>
                <a:gd name="T184" fmla="*/ 0 h 595"/>
                <a:gd name="T185" fmla="*/ 1371 w 1371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1" h="595">
                  <a:moveTo>
                    <a:pt x="1346" y="2"/>
                  </a:moveTo>
                  <a:lnTo>
                    <a:pt x="1347" y="11"/>
                  </a:lnTo>
                  <a:lnTo>
                    <a:pt x="1344" y="12"/>
                  </a:lnTo>
                  <a:lnTo>
                    <a:pt x="1343" y="3"/>
                  </a:lnTo>
                  <a:lnTo>
                    <a:pt x="1346" y="2"/>
                  </a:lnTo>
                  <a:close/>
                  <a:moveTo>
                    <a:pt x="1347" y="11"/>
                  </a:moveTo>
                  <a:lnTo>
                    <a:pt x="1347" y="12"/>
                  </a:lnTo>
                  <a:lnTo>
                    <a:pt x="1346" y="12"/>
                  </a:lnTo>
                  <a:lnTo>
                    <a:pt x="1347" y="11"/>
                  </a:lnTo>
                  <a:close/>
                  <a:moveTo>
                    <a:pt x="1347" y="12"/>
                  </a:moveTo>
                  <a:lnTo>
                    <a:pt x="1347" y="15"/>
                  </a:lnTo>
                  <a:lnTo>
                    <a:pt x="1344" y="15"/>
                  </a:lnTo>
                  <a:lnTo>
                    <a:pt x="1344" y="12"/>
                  </a:lnTo>
                  <a:lnTo>
                    <a:pt x="1347" y="12"/>
                  </a:lnTo>
                  <a:close/>
                  <a:moveTo>
                    <a:pt x="1347" y="15"/>
                  </a:moveTo>
                  <a:lnTo>
                    <a:pt x="1347" y="16"/>
                  </a:lnTo>
                  <a:lnTo>
                    <a:pt x="1346" y="16"/>
                  </a:lnTo>
                  <a:lnTo>
                    <a:pt x="1346" y="15"/>
                  </a:lnTo>
                  <a:lnTo>
                    <a:pt x="1347" y="15"/>
                  </a:lnTo>
                  <a:close/>
                  <a:moveTo>
                    <a:pt x="1346" y="16"/>
                  </a:moveTo>
                  <a:lnTo>
                    <a:pt x="1344" y="16"/>
                  </a:lnTo>
                  <a:lnTo>
                    <a:pt x="1344" y="14"/>
                  </a:lnTo>
                  <a:lnTo>
                    <a:pt x="1346" y="14"/>
                  </a:lnTo>
                  <a:lnTo>
                    <a:pt x="1346" y="16"/>
                  </a:lnTo>
                  <a:close/>
                  <a:moveTo>
                    <a:pt x="1344" y="16"/>
                  </a:moveTo>
                  <a:lnTo>
                    <a:pt x="1342" y="16"/>
                  </a:lnTo>
                  <a:lnTo>
                    <a:pt x="1342" y="14"/>
                  </a:lnTo>
                  <a:lnTo>
                    <a:pt x="1344" y="14"/>
                  </a:lnTo>
                  <a:lnTo>
                    <a:pt x="1344" y="16"/>
                  </a:lnTo>
                  <a:close/>
                  <a:moveTo>
                    <a:pt x="1342" y="14"/>
                  </a:moveTo>
                  <a:lnTo>
                    <a:pt x="1342" y="14"/>
                  </a:lnTo>
                  <a:lnTo>
                    <a:pt x="1342" y="15"/>
                  </a:lnTo>
                  <a:lnTo>
                    <a:pt x="1342" y="14"/>
                  </a:lnTo>
                  <a:close/>
                  <a:moveTo>
                    <a:pt x="1343" y="16"/>
                  </a:moveTo>
                  <a:lnTo>
                    <a:pt x="1340" y="18"/>
                  </a:lnTo>
                  <a:lnTo>
                    <a:pt x="1339" y="15"/>
                  </a:lnTo>
                  <a:lnTo>
                    <a:pt x="1342" y="14"/>
                  </a:lnTo>
                  <a:lnTo>
                    <a:pt x="1343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40" y="16"/>
                  </a:moveTo>
                  <a:lnTo>
                    <a:pt x="1339" y="18"/>
                  </a:lnTo>
                  <a:lnTo>
                    <a:pt x="1338" y="15"/>
                  </a:lnTo>
                  <a:lnTo>
                    <a:pt x="1340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39" y="18"/>
                  </a:moveTo>
                  <a:lnTo>
                    <a:pt x="1336" y="20"/>
                  </a:lnTo>
                  <a:lnTo>
                    <a:pt x="1335" y="18"/>
                  </a:lnTo>
                  <a:lnTo>
                    <a:pt x="1338" y="15"/>
                  </a:lnTo>
                  <a:lnTo>
                    <a:pt x="1339" y="18"/>
                  </a:lnTo>
                  <a:close/>
                  <a:moveTo>
                    <a:pt x="1336" y="20"/>
                  </a:moveTo>
                  <a:lnTo>
                    <a:pt x="1336" y="20"/>
                  </a:lnTo>
                  <a:lnTo>
                    <a:pt x="1336" y="19"/>
                  </a:lnTo>
                  <a:lnTo>
                    <a:pt x="1336" y="20"/>
                  </a:lnTo>
                  <a:close/>
                  <a:moveTo>
                    <a:pt x="1336" y="20"/>
                  </a:moveTo>
                  <a:lnTo>
                    <a:pt x="1335" y="22"/>
                  </a:lnTo>
                  <a:lnTo>
                    <a:pt x="1332" y="19"/>
                  </a:lnTo>
                  <a:lnTo>
                    <a:pt x="1335" y="18"/>
                  </a:lnTo>
                  <a:lnTo>
                    <a:pt x="1336" y="20"/>
                  </a:lnTo>
                  <a:close/>
                  <a:moveTo>
                    <a:pt x="1332" y="20"/>
                  </a:moveTo>
                  <a:lnTo>
                    <a:pt x="1332" y="20"/>
                  </a:lnTo>
                  <a:lnTo>
                    <a:pt x="1332" y="19"/>
                  </a:lnTo>
                  <a:lnTo>
                    <a:pt x="1334" y="20"/>
                  </a:lnTo>
                  <a:lnTo>
                    <a:pt x="1332" y="20"/>
                  </a:lnTo>
                  <a:close/>
                  <a:moveTo>
                    <a:pt x="1335" y="20"/>
                  </a:moveTo>
                  <a:lnTo>
                    <a:pt x="1335" y="25"/>
                  </a:lnTo>
                  <a:lnTo>
                    <a:pt x="1332" y="25"/>
                  </a:lnTo>
                  <a:lnTo>
                    <a:pt x="1332" y="20"/>
                  </a:lnTo>
                  <a:lnTo>
                    <a:pt x="1335" y="20"/>
                  </a:lnTo>
                  <a:close/>
                  <a:moveTo>
                    <a:pt x="1335" y="25"/>
                  </a:moveTo>
                  <a:lnTo>
                    <a:pt x="1335" y="26"/>
                  </a:lnTo>
                  <a:lnTo>
                    <a:pt x="1332" y="26"/>
                  </a:lnTo>
                  <a:lnTo>
                    <a:pt x="1332" y="25"/>
                  </a:lnTo>
                  <a:lnTo>
                    <a:pt x="1335" y="25"/>
                  </a:lnTo>
                  <a:close/>
                  <a:moveTo>
                    <a:pt x="1335" y="26"/>
                  </a:moveTo>
                  <a:lnTo>
                    <a:pt x="1335" y="27"/>
                  </a:lnTo>
                  <a:lnTo>
                    <a:pt x="1332" y="27"/>
                  </a:lnTo>
                  <a:lnTo>
                    <a:pt x="1332" y="26"/>
                  </a:lnTo>
                  <a:lnTo>
                    <a:pt x="1335" y="26"/>
                  </a:lnTo>
                  <a:close/>
                  <a:moveTo>
                    <a:pt x="1335" y="27"/>
                  </a:moveTo>
                  <a:lnTo>
                    <a:pt x="1335" y="30"/>
                  </a:lnTo>
                  <a:lnTo>
                    <a:pt x="1334" y="28"/>
                  </a:lnTo>
                  <a:lnTo>
                    <a:pt x="1334" y="27"/>
                  </a:lnTo>
                  <a:lnTo>
                    <a:pt x="1335" y="27"/>
                  </a:lnTo>
                  <a:close/>
                  <a:moveTo>
                    <a:pt x="1334" y="28"/>
                  </a:moveTo>
                  <a:lnTo>
                    <a:pt x="1331" y="27"/>
                  </a:lnTo>
                  <a:lnTo>
                    <a:pt x="1332" y="25"/>
                  </a:lnTo>
                  <a:lnTo>
                    <a:pt x="1335" y="26"/>
                  </a:lnTo>
                  <a:lnTo>
                    <a:pt x="1334" y="28"/>
                  </a:lnTo>
                  <a:close/>
                  <a:moveTo>
                    <a:pt x="1331" y="27"/>
                  </a:moveTo>
                  <a:lnTo>
                    <a:pt x="1330" y="27"/>
                  </a:lnTo>
                  <a:lnTo>
                    <a:pt x="1331" y="26"/>
                  </a:lnTo>
                  <a:lnTo>
                    <a:pt x="1331" y="27"/>
                  </a:lnTo>
                  <a:close/>
                  <a:moveTo>
                    <a:pt x="1330" y="27"/>
                  </a:moveTo>
                  <a:lnTo>
                    <a:pt x="1328" y="26"/>
                  </a:lnTo>
                  <a:lnTo>
                    <a:pt x="1331" y="23"/>
                  </a:lnTo>
                  <a:lnTo>
                    <a:pt x="1332" y="25"/>
                  </a:lnTo>
                  <a:lnTo>
                    <a:pt x="1330" y="27"/>
                  </a:lnTo>
                  <a:close/>
                  <a:moveTo>
                    <a:pt x="1330" y="23"/>
                  </a:moveTo>
                  <a:lnTo>
                    <a:pt x="1330" y="23"/>
                  </a:lnTo>
                  <a:lnTo>
                    <a:pt x="1331" y="23"/>
                  </a:lnTo>
                  <a:lnTo>
                    <a:pt x="1330" y="25"/>
                  </a:lnTo>
                  <a:lnTo>
                    <a:pt x="1330" y="23"/>
                  </a:lnTo>
                  <a:close/>
                  <a:moveTo>
                    <a:pt x="1330" y="26"/>
                  </a:moveTo>
                  <a:lnTo>
                    <a:pt x="1328" y="26"/>
                  </a:lnTo>
                  <a:lnTo>
                    <a:pt x="1328" y="23"/>
                  </a:lnTo>
                  <a:lnTo>
                    <a:pt x="1330" y="23"/>
                  </a:lnTo>
                  <a:lnTo>
                    <a:pt x="1330" y="26"/>
                  </a:lnTo>
                  <a:close/>
                  <a:moveTo>
                    <a:pt x="1328" y="26"/>
                  </a:moveTo>
                  <a:lnTo>
                    <a:pt x="1327" y="26"/>
                  </a:lnTo>
                  <a:lnTo>
                    <a:pt x="1327" y="23"/>
                  </a:lnTo>
                  <a:lnTo>
                    <a:pt x="1328" y="23"/>
                  </a:lnTo>
                  <a:lnTo>
                    <a:pt x="1328" y="26"/>
                  </a:lnTo>
                  <a:close/>
                  <a:moveTo>
                    <a:pt x="1327" y="26"/>
                  </a:moveTo>
                  <a:lnTo>
                    <a:pt x="1324" y="26"/>
                  </a:lnTo>
                  <a:lnTo>
                    <a:pt x="1324" y="23"/>
                  </a:lnTo>
                  <a:lnTo>
                    <a:pt x="1327" y="23"/>
                  </a:lnTo>
                  <a:lnTo>
                    <a:pt x="1327" y="26"/>
                  </a:lnTo>
                  <a:close/>
                  <a:moveTo>
                    <a:pt x="1323" y="23"/>
                  </a:moveTo>
                  <a:lnTo>
                    <a:pt x="1323" y="23"/>
                  </a:lnTo>
                  <a:lnTo>
                    <a:pt x="1324" y="23"/>
                  </a:lnTo>
                  <a:lnTo>
                    <a:pt x="1324" y="25"/>
                  </a:lnTo>
                  <a:lnTo>
                    <a:pt x="1323" y="23"/>
                  </a:lnTo>
                  <a:close/>
                  <a:moveTo>
                    <a:pt x="1324" y="26"/>
                  </a:moveTo>
                  <a:lnTo>
                    <a:pt x="1323" y="27"/>
                  </a:lnTo>
                  <a:lnTo>
                    <a:pt x="1320" y="25"/>
                  </a:lnTo>
                  <a:lnTo>
                    <a:pt x="1323" y="23"/>
                  </a:lnTo>
                  <a:lnTo>
                    <a:pt x="1324" y="26"/>
                  </a:lnTo>
                  <a:close/>
                  <a:moveTo>
                    <a:pt x="1320" y="25"/>
                  </a:moveTo>
                  <a:lnTo>
                    <a:pt x="1320" y="25"/>
                  </a:lnTo>
                  <a:lnTo>
                    <a:pt x="1322" y="26"/>
                  </a:lnTo>
                  <a:lnTo>
                    <a:pt x="1320" y="25"/>
                  </a:lnTo>
                  <a:close/>
                  <a:moveTo>
                    <a:pt x="1323" y="27"/>
                  </a:moveTo>
                  <a:lnTo>
                    <a:pt x="1322" y="28"/>
                  </a:lnTo>
                  <a:lnTo>
                    <a:pt x="1319" y="26"/>
                  </a:lnTo>
                  <a:lnTo>
                    <a:pt x="1320" y="25"/>
                  </a:lnTo>
                  <a:lnTo>
                    <a:pt x="1323" y="27"/>
                  </a:lnTo>
                  <a:close/>
                  <a:moveTo>
                    <a:pt x="1322" y="28"/>
                  </a:moveTo>
                  <a:lnTo>
                    <a:pt x="1322" y="28"/>
                  </a:lnTo>
                  <a:lnTo>
                    <a:pt x="1320" y="27"/>
                  </a:lnTo>
                  <a:lnTo>
                    <a:pt x="1322" y="28"/>
                  </a:lnTo>
                  <a:close/>
                  <a:moveTo>
                    <a:pt x="1322" y="28"/>
                  </a:moveTo>
                  <a:lnTo>
                    <a:pt x="1316" y="32"/>
                  </a:lnTo>
                  <a:lnTo>
                    <a:pt x="1315" y="30"/>
                  </a:lnTo>
                  <a:lnTo>
                    <a:pt x="1319" y="26"/>
                  </a:lnTo>
                  <a:lnTo>
                    <a:pt x="1322" y="28"/>
                  </a:lnTo>
                  <a:close/>
                  <a:moveTo>
                    <a:pt x="1315" y="31"/>
                  </a:moveTo>
                  <a:lnTo>
                    <a:pt x="1315" y="31"/>
                  </a:lnTo>
                  <a:lnTo>
                    <a:pt x="1315" y="30"/>
                  </a:lnTo>
                  <a:lnTo>
                    <a:pt x="1316" y="31"/>
                  </a:lnTo>
                  <a:lnTo>
                    <a:pt x="1315" y="31"/>
                  </a:lnTo>
                  <a:close/>
                  <a:moveTo>
                    <a:pt x="1318" y="31"/>
                  </a:moveTo>
                  <a:lnTo>
                    <a:pt x="1318" y="36"/>
                  </a:lnTo>
                  <a:lnTo>
                    <a:pt x="1315" y="36"/>
                  </a:lnTo>
                  <a:lnTo>
                    <a:pt x="1315" y="31"/>
                  </a:lnTo>
                  <a:lnTo>
                    <a:pt x="1318" y="31"/>
                  </a:lnTo>
                  <a:close/>
                  <a:moveTo>
                    <a:pt x="1315" y="36"/>
                  </a:moveTo>
                  <a:lnTo>
                    <a:pt x="1315" y="36"/>
                  </a:lnTo>
                  <a:lnTo>
                    <a:pt x="1316" y="36"/>
                  </a:lnTo>
                  <a:lnTo>
                    <a:pt x="1315" y="36"/>
                  </a:lnTo>
                  <a:close/>
                  <a:moveTo>
                    <a:pt x="1316" y="35"/>
                  </a:moveTo>
                  <a:lnTo>
                    <a:pt x="1322" y="39"/>
                  </a:lnTo>
                  <a:lnTo>
                    <a:pt x="1319" y="42"/>
                  </a:lnTo>
                  <a:lnTo>
                    <a:pt x="1315" y="36"/>
                  </a:lnTo>
                  <a:lnTo>
                    <a:pt x="1316" y="35"/>
                  </a:lnTo>
                  <a:close/>
                  <a:moveTo>
                    <a:pt x="1320" y="42"/>
                  </a:moveTo>
                  <a:lnTo>
                    <a:pt x="1320" y="42"/>
                  </a:lnTo>
                  <a:lnTo>
                    <a:pt x="1319" y="42"/>
                  </a:lnTo>
                  <a:lnTo>
                    <a:pt x="1320" y="41"/>
                  </a:lnTo>
                  <a:lnTo>
                    <a:pt x="1320" y="42"/>
                  </a:lnTo>
                  <a:close/>
                  <a:moveTo>
                    <a:pt x="1320" y="39"/>
                  </a:moveTo>
                  <a:lnTo>
                    <a:pt x="1324" y="39"/>
                  </a:lnTo>
                  <a:lnTo>
                    <a:pt x="1324" y="42"/>
                  </a:lnTo>
                  <a:lnTo>
                    <a:pt x="1320" y="42"/>
                  </a:lnTo>
                  <a:lnTo>
                    <a:pt x="1320" y="39"/>
                  </a:lnTo>
                  <a:close/>
                  <a:moveTo>
                    <a:pt x="1324" y="42"/>
                  </a:moveTo>
                  <a:lnTo>
                    <a:pt x="1324" y="42"/>
                  </a:lnTo>
                  <a:lnTo>
                    <a:pt x="1324" y="41"/>
                  </a:lnTo>
                  <a:lnTo>
                    <a:pt x="1324" y="42"/>
                  </a:lnTo>
                  <a:close/>
                  <a:moveTo>
                    <a:pt x="1323" y="39"/>
                  </a:moveTo>
                  <a:lnTo>
                    <a:pt x="1324" y="38"/>
                  </a:lnTo>
                  <a:lnTo>
                    <a:pt x="1326" y="41"/>
                  </a:lnTo>
                  <a:lnTo>
                    <a:pt x="1324" y="42"/>
                  </a:lnTo>
                  <a:lnTo>
                    <a:pt x="1323" y="39"/>
                  </a:lnTo>
                  <a:close/>
                  <a:moveTo>
                    <a:pt x="1324" y="38"/>
                  </a:moveTo>
                  <a:lnTo>
                    <a:pt x="1324" y="38"/>
                  </a:lnTo>
                  <a:lnTo>
                    <a:pt x="1326" y="39"/>
                  </a:lnTo>
                  <a:lnTo>
                    <a:pt x="1324" y="38"/>
                  </a:lnTo>
                  <a:close/>
                  <a:moveTo>
                    <a:pt x="1324" y="38"/>
                  </a:moveTo>
                  <a:lnTo>
                    <a:pt x="1331" y="35"/>
                  </a:lnTo>
                  <a:lnTo>
                    <a:pt x="1332" y="38"/>
                  </a:lnTo>
                  <a:lnTo>
                    <a:pt x="1326" y="41"/>
                  </a:lnTo>
                  <a:lnTo>
                    <a:pt x="1324" y="38"/>
                  </a:lnTo>
                  <a:close/>
                  <a:moveTo>
                    <a:pt x="1331" y="35"/>
                  </a:moveTo>
                  <a:lnTo>
                    <a:pt x="1331" y="35"/>
                  </a:lnTo>
                  <a:lnTo>
                    <a:pt x="1331" y="36"/>
                  </a:lnTo>
                  <a:lnTo>
                    <a:pt x="1331" y="35"/>
                  </a:lnTo>
                  <a:close/>
                  <a:moveTo>
                    <a:pt x="1331" y="35"/>
                  </a:moveTo>
                  <a:lnTo>
                    <a:pt x="1336" y="32"/>
                  </a:lnTo>
                  <a:lnTo>
                    <a:pt x="1338" y="35"/>
                  </a:lnTo>
                  <a:lnTo>
                    <a:pt x="1331" y="38"/>
                  </a:lnTo>
                  <a:lnTo>
                    <a:pt x="1331" y="35"/>
                  </a:lnTo>
                  <a:close/>
                  <a:moveTo>
                    <a:pt x="1336" y="32"/>
                  </a:moveTo>
                  <a:lnTo>
                    <a:pt x="1338" y="31"/>
                  </a:lnTo>
                  <a:lnTo>
                    <a:pt x="1339" y="32"/>
                  </a:lnTo>
                  <a:lnTo>
                    <a:pt x="1338" y="34"/>
                  </a:lnTo>
                  <a:lnTo>
                    <a:pt x="1336" y="32"/>
                  </a:lnTo>
                  <a:close/>
                  <a:moveTo>
                    <a:pt x="1339" y="32"/>
                  </a:moveTo>
                  <a:lnTo>
                    <a:pt x="1342" y="42"/>
                  </a:lnTo>
                  <a:lnTo>
                    <a:pt x="1339" y="43"/>
                  </a:lnTo>
                  <a:lnTo>
                    <a:pt x="1336" y="34"/>
                  </a:lnTo>
                  <a:lnTo>
                    <a:pt x="1339" y="32"/>
                  </a:lnTo>
                  <a:close/>
                  <a:moveTo>
                    <a:pt x="1339" y="43"/>
                  </a:moveTo>
                  <a:lnTo>
                    <a:pt x="1339" y="43"/>
                  </a:lnTo>
                  <a:lnTo>
                    <a:pt x="1340" y="42"/>
                  </a:lnTo>
                  <a:lnTo>
                    <a:pt x="1339" y="43"/>
                  </a:lnTo>
                  <a:close/>
                  <a:moveTo>
                    <a:pt x="1342" y="42"/>
                  </a:moveTo>
                  <a:lnTo>
                    <a:pt x="1346" y="48"/>
                  </a:lnTo>
                  <a:lnTo>
                    <a:pt x="1343" y="50"/>
                  </a:lnTo>
                  <a:lnTo>
                    <a:pt x="1339" y="43"/>
                  </a:lnTo>
                  <a:lnTo>
                    <a:pt x="1342" y="42"/>
                  </a:lnTo>
                  <a:close/>
                  <a:moveTo>
                    <a:pt x="1346" y="48"/>
                  </a:moveTo>
                  <a:lnTo>
                    <a:pt x="1346" y="48"/>
                  </a:lnTo>
                  <a:lnTo>
                    <a:pt x="1346" y="50"/>
                  </a:lnTo>
                  <a:lnTo>
                    <a:pt x="1344" y="50"/>
                  </a:lnTo>
                  <a:lnTo>
                    <a:pt x="1346" y="48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3" y="50"/>
                  </a:lnTo>
                  <a:lnTo>
                    <a:pt x="1346" y="50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6" y="51"/>
                  </a:lnTo>
                  <a:lnTo>
                    <a:pt x="1344" y="50"/>
                  </a:lnTo>
                  <a:lnTo>
                    <a:pt x="1346" y="50"/>
                  </a:lnTo>
                  <a:close/>
                  <a:moveTo>
                    <a:pt x="1346" y="51"/>
                  </a:moveTo>
                  <a:lnTo>
                    <a:pt x="1343" y="55"/>
                  </a:lnTo>
                  <a:lnTo>
                    <a:pt x="1340" y="54"/>
                  </a:lnTo>
                  <a:lnTo>
                    <a:pt x="1343" y="50"/>
                  </a:lnTo>
                  <a:lnTo>
                    <a:pt x="1346" y="51"/>
                  </a:lnTo>
                  <a:close/>
                  <a:moveTo>
                    <a:pt x="1340" y="54"/>
                  </a:moveTo>
                  <a:lnTo>
                    <a:pt x="1340" y="54"/>
                  </a:lnTo>
                  <a:lnTo>
                    <a:pt x="1342" y="54"/>
                  </a:lnTo>
                  <a:lnTo>
                    <a:pt x="1340" y="54"/>
                  </a:lnTo>
                  <a:close/>
                  <a:moveTo>
                    <a:pt x="1343" y="54"/>
                  </a:moveTo>
                  <a:lnTo>
                    <a:pt x="1342" y="59"/>
                  </a:lnTo>
                  <a:lnTo>
                    <a:pt x="1339" y="59"/>
                  </a:lnTo>
                  <a:lnTo>
                    <a:pt x="1340" y="54"/>
                  </a:lnTo>
                  <a:lnTo>
                    <a:pt x="1343" y="54"/>
                  </a:lnTo>
                  <a:close/>
                  <a:moveTo>
                    <a:pt x="1339" y="59"/>
                  </a:moveTo>
                  <a:lnTo>
                    <a:pt x="1339" y="59"/>
                  </a:lnTo>
                  <a:lnTo>
                    <a:pt x="1340" y="59"/>
                  </a:lnTo>
                  <a:lnTo>
                    <a:pt x="1339" y="59"/>
                  </a:lnTo>
                  <a:close/>
                  <a:moveTo>
                    <a:pt x="1342" y="59"/>
                  </a:moveTo>
                  <a:lnTo>
                    <a:pt x="1342" y="60"/>
                  </a:lnTo>
                  <a:lnTo>
                    <a:pt x="1339" y="60"/>
                  </a:lnTo>
                  <a:lnTo>
                    <a:pt x="1339" y="59"/>
                  </a:lnTo>
                  <a:lnTo>
                    <a:pt x="1342" y="59"/>
                  </a:lnTo>
                  <a:close/>
                  <a:moveTo>
                    <a:pt x="1342" y="60"/>
                  </a:moveTo>
                  <a:lnTo>
                    <a:pt x="1342" y="60"/>
                  </a:lnTo>
                  <a:lnTo>
                    <a:pt x="1342" y="62"/>
                  </a:lnTo>
                  <a:lnTo>
                    <a:pt x="1340" y="60"/>
                  </a:lnTo>
                  <a:lnTo>
                    <a:pt x="1342" y="60"/>
                  </a:lnTo>
                  <a:close/>
                  <a:moveTo>
                    <a:pt x="1342" y="62"/>
                  </a:moveTo>
                  <a:lnTo>
                    <a:pt x="1340" y="64"/>
                  </a:lnTo>
                  <a:lnTo>
                    <a:pt x="1338" y="63"/>
                  </a:lnTo>
                  <a:lnTo>
                    <a:pt x="1339" y="60"/>
                  </a:lnTo>
                  <a:lnTo>
                    <a:pt x="1342" y="62"/>
                  </a:lnTo>
                  <a:close/>
                  <a:moveTo>
                    <a:pt x="1338" y="64"/>
                  </a:moveTo>
                  <a:lnTo>
                    <a:pt x="1338" y="63"/>
                  </a:lnTo>
                  <a:lnTo>
                    <a:pt x="1339" y="63"/>
                  </a:lnTo>
                  <a:lnTo>
                    <a:pt x="1338" y="64"/>
                  </a:lnTo>
                  <a:close/>
                  <a:moveTo>
                    <a:pt x="1340" y="63"/>
                  </a:moveTo>
                  <a:lnTo>
                    <a:pt x="1342" y="66"/>
                  </a:lnTo>
                  <a:lnTo>
                    <a:pt x="1339" y="67"/>
                  </a:lnTo>
                  <a:lnTo>
                    <a:pt x="1338" y="64"/>
                  </a:lnTo>
                  <a:lnTo>
                    <a:pt x="1340" y="63"/>
                  </a:lnTo>
                  <a:close/>
                  <a:moveTo>
                    <a:pt x="1339" y="67"/>
                  </a:moveTo>
                  <a:lnTo>
                    <a:pt x="1339" y="67"/>
                  </a:lnTo>
                  <a:lnTo>
                    <a:pt x="1340" y="66"/>
                  </a:lnTo>
                  <a:lnTo>
                    <a:pt x="1339" y="67"/>
                  </a:lnTo>
                  <a:close/>
                  <a:moveTo>
                    <a:pt x="1342" y="66"/>
                  </a:moveTo>
                  <a:lnTo>
                    <a:pt x="1343" y="67"/>
                  </a:lnTo>
                  <a:lnTo>
                    <a:pt x="1340" y="68"/>
                  </a:lnTo>
                  <a:lnTo>
                    <a:pt x="1339" y="67"/>
                  </a:lnTo>
                  <a:lnTo>
                    <a:pt x="1342" y="66"/>
                  </a:lnTo>
                  <a:close/>
                  <a:moveTo>
                    <a:pt x="1343" y="67"/>
                  </a:moveTo>
                  <a:lnTo>
                    <a:pt x="1343" y="67"/>
                  </a:lnTo>
                  <a:lnTo>
                    <a:pt x="1342" y="68"/>
                  </a:lnTo>
                  <a:lnTo>
                    <a:pt x="1343" y="67"/>
                  </a:lnTo>
                  <a:close/>
                  <a:moveTo>
                    <a:pt x="1343" y="67"/>
                  </a:moveTo>
                  <a:lnTo>
                    <a:pt x="1344" y="70"/>
                  </a:lnTo>
                  <a:lnTo>
                    <a:pt x="1342" y="71"/>
                  </a:lnTo>
                  <a:lnTo>
                    <a:pt x="1340" y="68"/>
                  </a:lnTo>
                  <a:lnTo>
                    <a:pt x="1343" y="67"/>
                  </a:lnTo>
                  <a:close/>
                  <a:moveTo>
                    <a:pt x="1342" y="71"/>
                  </a:moveTo>
                  <a:lnTo>
                    <a:pt x="1342" y="71"/>
                  </a:lnTo>
                  <a:lnTo>
                    <a:pt x="1343" y="71"/>
                  </a:lnTo>
                  <a:lnTo>
                    <a:pt x="1342" y="71"/>
                  </a:lnTo>
                  <a:close/>
                  <a:moveTo>
                    <a:pt x="1344" y="70"/>
                  </a:moveTo>
                  <a:lnTo>
                    <a:pt x="1347" y="72"/>
                  </a:lnTo>
                  <a:lnTo>
                    <a:pt x="1344" y="75"/>
                  </a:lnTo>
                  <a:lnTo>
                    <a:pt x="1342" y="71"/>
                  </a:lnTo>
                  <a:lnTo>
                    <a:pt x="1344" y="70"/>
                  </a:lnTo>
                  <a:close/>
                  <a:moveTo>
                    <a:pt x="1346" y="75"/>
                  </a:moveTo>
                  <a:lnTo>
                    <a:pt x="1344" y="75"/>
                  </a:lnTo>
                  <a:lnTo>
                    <a:pt x="1346" y="74"/>
                  </a:lnTo>
                  <a:lnTo>
                    <a:pt x="1346" y="75"/>
                  </a:lnTo>
                  <a:close/>
                  <a:moveTo>
                    <a:pt x="1346" y="72"/>
                  </a:moveTo>
                  <a:lnTo>
                    <a:pt x="1350" y="74"/>
                  </a:lnTo>
                  <a:lnTo>
                    <a:pt x="1348" y="76"/>
                  </a:lnTo>
                  <a:lnTo>
                    <a:pt x="1346" y="75"/>
                  </a:lnTo>
                  <a:lnTo>
                    <a:pt x="1346" y="72"/>
                  </a:lnTo>
                  <a:close/>
                  <a:moveTo>
                    <a:pt x="1350" y="76"/>
                  </a:moveTo>
                  <a:lnTo>
                    <a:pt x="1348" y="76"/>
                  </a:lnTo>
                  <a:lnTo>
                    <a:pt x="1350" y="75"/>
                  </a:lnTo>
                  <a:lnTo>
                    <a:pt x="1350" y="76"/>
                  </a:lnTo>
                  <a:close/>
                  <a:moveTo>
                    <a:pt x="1350" y="74"/>
                  </a:moveTo>
                  <a:lnTo>
                    <a:pt x="1354" y="74"/>
                  </a:lnTo>
                  <a:lnTo>
                    <a:pt x="1354" y="76"/>
                  </a:lnTo>
                  <a:lnTo>
                    <a:pt x="1350" y="76"/>
                  </a:lnTo>
                  <a:lnTo>
                    <a:pt x="1350" y="74"/>
                  </a:lnTo>
                  <a:close/>
                  <a:moveTo>
                    <a:pt x="1355" y="76"/>
                  </a:moveTo>
                  <a:lnTo>
                    <a:pt x="1354" y="76"/>
                  </a:lnTo>
                  <a:lnTo>
                    <a:pt x="1354" y="75"/>
                  </a:lnTo>
                  <a:lnTo>
                    <a:pt x="1355" y="76"/>
                  </a:lnTo>
                  <a:close/>
                  <a:moveTo>
                    <a:pt x="1352" y="74"/>
                  </a:moveTo>
                  <a:lnTo>
                    <a:pt x="1355" y="72"/>
                  </a:lnTo>
                  <a:lnTo>
                    <a:pt x="1356" y="75"/>
                  </a:lnTo>
                  <a:lnTo>
                    <a:pt x="1355" y="76"/>
                  </a:lnTo>
                  <a:lnTo>
                    <a:pt x="1352" y="74"/>
                  </a:lnTo>
                  <a:close/>
                  <a:moveTo>
                    <a:pt x="1356" y="75"/>
                  </a:moveTo>
                  <a:lnTo>
                    <a:pt x="1356" y="75"/>
                  </a:lnTo>
                  <a:lnTo>
                    <a:pt x="1356" y="74"/>
                  </a:lnTo>
                  <a:lnTo>
                    <a:pt x="1356" y="75"/>
                  </a:lnTo>
                  <a:close/>
                  <a:moveTo>
                    <a:pt x="1355" y="72"/>
                  </a:moveTo>
                  <a:lnTo>
                    <a:pt x="1356" y="71"/>
                  </a:lnTo>
                  <a:lnTo>
                    <a:pt x="1358" y="74"/>
                  </a:lnTo>
                  <a:lnTo>
                    <a:pt x="1356" y="75"/>
                  </a:lnTo>
                  <a:lnTo>
                    <a:pt x="1355" y="72"/>
                  </a:lnTo>
                  <a:close/>
                  <a:moveTo>
                    <a:pt x="1359" y="74"/>
                  </a:moveTo>
                  <a:lnTo>
                    <a:pt x="1358" y="74"/>
                  </a:lnTo>
                  <a:lnTo>
                    <a:pt x="1358" y="72"/>
                  </a:lnTo>
                  <a:lnTo>
                    <a:pt x="1359" y="74"/>
                  </a:lnTo>
                  <a:close/>
                  <a:moveTo>
                    <a:pt x="1356" y="72"/>
                  </a:moveTo>
                  <a:lnTo>
                    <a:pt x="1358" y="68"/>
                  </a:lnTo>
                  <a:lnTo>
                    <a:pt x="1360" y="70"/>
                  </a:lnTo>
                  <a:lnTo>
                    <a:pt x="1359" y="74"/>
                  </a:lnTo>
                  <a:lnTo>
                    <a:pt x="1356" y="72"/>
                  </a:lnTo>
                  <a:close/>
                  <a:moveTo>
                    <a:pt x="1358" y="68"/>
                  </a:moveTo>
                  <a:lnTo>
                    <a:pt x="1358" y="68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58" y="68"/>
                  </a:moveTo>
                  <a:lnTo>
                    <a:pt x="1359" y="66"/>
                  </a:lnTo>
                  <a:lnTo>
                    <a:pt x="1360" y="67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62" y="67"/>
                  </a:moveTo>
                  <a:lnTo>
                    <a:pt x="1360" y="67"/>
                  </a:lnTo>
                  <a:lnTo>
                    <a:pt x="1362" y="67"/>
                  </a:lnTo>
                  <a:close/>
                  <a:moveTo>
                    <a:pt x="1359" y="66"/>
                  </a:moveTo>
                  <a:lnTo>
                    <a:pt x="1360" y="63"/>
                  </a:lnTo>
                  <a:lnTo>
                    <a:pt x="1363" y="64"/>
                  </a:lnTo>
                  <a:lnTo>
                    <a:pt x="1362" y="67"/>
                  </a:lnTo>
                  <a:lnTo>
                    <a:pt x="1359" y="66"/>
                  </a:lnTo>
                  <a:close/>
                  <a:moveTo>
                    <a:pt x="1363" y="63"/>
                  </a:moveTo>
                  <a:lnTo>
                    <a:pt x="1363" y="63"/>
                  </a:lnTo>
                  <a:lnTo>
                    <a:pt x="1363" y="64"/>
                  </a:lnTo>
                  <a:lnTo>
                    <a:pt x="1362" y="63"/>
                  </a:lnTo>
                  <a:lnTo>
                    <a:pt x="1363" y="63"/>
                  </a:lnTo>
                  <a:close/>
                  <a:moveTo>
                    <a:pt x="1360" y="63"/>
                  </a:moveTo>
                  <a:lnTo>
                    <a:pt x="1362" y="56"/>
                  </a:lnTo>
                  <a:lnTo>
                    <a:pt x="1364" y="58"/>
                  </a:lnTo>
                  <a:lnTo>
                    <a:pt x="1363" y="63"/>
                  </a:lnTo>
                  <a:lnTo>
                    <a:pt x="1360" y="63"/>
                  </a:lnTo>
                  <a:close/>
                  <a:moveTo>
                    <a:pt x="1362" y="56"/>
                  </a:moveTo>
                  <a:lnTo>
                    <a:pt x="1362" y="56"/>
                  </a:lnTo>
                  <a:lnTo>
                    <a:pt x="1363" y="58"/>
                  </a:lnTo>
                  <a:lnTo>
                    <a:pt x="1362" y="56"/>
                  </a:lnTo>
                  <a:close/>
                  <a:moveTo>
                    <a:pt x="1362" y="56"/>
                  </a:moveTo>
                  <a:lnTo>
                    <a:pt x="1363" y="48"/>
                  </a:lnTo>
                  <a:lnTo>
                    <a:pt x="1366" y="50"/>
                  </a:lnTo>
                  <a:lnTo>
                    <a:pt x="1364" y="58"/>
                  </a:lnTo>
                  <a:lnTo>
                    <a:pt x="1362" y="56"/>
                  </a:lnTo>
                  <a:close/>
                  <a:moveTo>
                    <a:pt x="1363" y="48"/>
                  </a:moveTo>
                  <a:lnTo>
                    <a:pt x="1363" y="48"/>
                  </a:lnTo>
                  <a:lnTo>
                    <a:pt x="1364" y="50"/>
                  </a:lnTo>
                  <a:lnTo>
                    <a:pt x="1363" y="48"/>
                  </a:lnTo>
                  <a:close/>
                  <a:moveTo>
                    <a:pt x="1363" y="48"/>
                  </a:moveTo>
                  <a:lnTo>
                    <a:pt x="1364" y="47"/>
                  </a:lnTo>
                  <a:lnTo>
                    <a:pt x="1367" y="48"/>
                  </a:lnTo>
                  <a:lnTo>
                    <a:pt x="1366" y="50"/>
                  </a:lnTo>
                  <a:lnTo>
                    <a:pt x="1363" y="48"/>
                  </a:lnTo>
                  <a:close/>
                  <a:moveTo>
                    <a:pt x="1367" y="48"/>
                  </a:moveTo>
                  <a:lnTo>
                    <a:pt x="1367" y="48"/>
                  </a:lnTo>
                  <a:lnTo>
                    <a:pt x="1366" y="48"/>
                  </a:lnTo>
                  <a:lnTo>
                    <a:pt x="1367" y="48"/>
                  </a:lnTo>
                  <a:close/>
                  <a:moveTo>
                    <a:pt x="1364" y="47"/>
                  </a:moveTo>
                  <a:lnTo>
                    <a:pt x="1368" y="43"/>
                  </a:lnTo>
                  <a:lnTo>
                    <a:pt x="1370" y="44"/>
                  </a:lnTo>
                  <a:lnTo>
                    <a:pt x="1367" y="48"/>
                  </a:lnTo>
                  <a:lnTo>
                    <a:pt x="1364" y="47"/>
                  </a:lnTo>
                  <a:close/>
                  <a:moveTo>
                    <a:pt x="1370" y="43"/>
                  </a:moveTo>
                  <a:lnTo>
                    <a:pt x="1371" y="44"/>
                  </a:lnTo>
                  <a:lnTo>
                    <a:pt x="1370" y="44"/>
                  </a:lnTo>
                  <a:lnTo>
                    <a:pt x="1370" y="43"/>
                  </a:lnTo>
                  <a:close/>
                  <a:moveTo>
                    <a:pt x="1368" y="44"/>
                  </a:moveTo>
                  <a:lnTo>
                    <a:pt x="1363" y="38"/>
                  </a:lnTo>
                  <a:lnTo>
                    <a:pt x="1366" y="36"/>
                  </a:lnTo>
                  <a:lnTo>
                    <a:pt x="1370" y="43"/>
                  </a:lnTo>
                  <a:lnTo>
                    <a:pt x="1368" y="44"/>
                  </a:lnTo>
                  <a:close/>
                  <a:moveTo>
                    <a:pt x="1363" y="38"/>
                  </a:moveTo>
                  <a:lnTo>
                    <a:pt x="1363" y="38"/>
                  </a:lnTo>
                  <a:lnTo>
                    <a:pt x="1364" y="38"/>
                  </a:lnTo>
                  <a:lnTo>
                    <a:pt x="1363" y="38"/>
                  </a:lnTo>
                  <a:close/>
                  <a:moveTo>
                    <a:pt x="1363" y="38"/>
                  </a:moveTo>
                  <a:lnTo>
                    <a:pt x="1360" y="31"/>
                  </a:lnTo>
                  <a:lnTo>
                    <a:pt x="1363" y="30"/>
                  </a:lnTo>
                  <a:lnTo>
                    <a:pt x="1366" y="36"/>
                  </a:lnTo>
                  <a:lnTo>
                    <a:pt x="1363" y="38"/>
                  </a:lnTo>
                  <a:close/>
                  <a:moveTo>
                    <a:pt x="1362" y="30"/>
                  </a:moveTo>
                  <a:lnTo>
                    <a:pt x="1363" y="30"/>
                  </a:lnTo>
                  <a:lnTo>
                    <a:pt x="1362" y="30"/>
                  </a:lnTo>
                  <a:close/>
                  <a:moveTo>
                    <a:pt x="1360" y="31"/>
                  </a:moveTo>
                  <a:lnTo>
                    <a:pt x="1356" y="23"/>
                  </a:lnTo>
                  <a:lnTo>
                    <a:pt x="1358" y="22"/>
                  </a:lnTo>
                  <a:lnTo>
                    <a:pt x="1362" y="30"/>
                  </a:lnTo>
                  <a:lnTo>
                    <a:pt x="1360" y="31"/>
                  </a:lnTo>
                  <a:close/>
                  <a:moveTo>
                    <a:pt x="1356" y="23"/>
                  </a:moveTo>
                  <a:lnTo>
                    <a:pt x="1354" y="20"/>
                  </a:lnTo>
                  <a:lnTo>
                    <a:pt x="1358" y="22"/>
                  </a:lnTo>
                  <a:lnTo>
                    <a:pt x="1358" y="23"/>
                  </a:lnTo>
                  <a:lnTo>
                    <a:pt x="1356" y="23"/>
                  </a:lnTo>
                  <a:close/>
                  <a:moveTo>
                    <a:pt x="1358" y="22"/>
                  </a:moveTo>
                  <a:lnTo>
                    <a:pt x="1364" y="23"/>
                  </a:lnTo>
                  <a:lnTo>
                    <a:pt x="1364" y="26"/>
                  </a:lnTo>
                  <a:lnTo>
                    <a:pt x="1356" y="25"/>
                  </a:lnTo>
                  <a:lnTo>
                    <a:pt x="1358" y="22"/>
                  </a:lnTo>
                  <a:close/>
                  <a:moveTo>
                    <a:pt x="1366" y="25"/>
                  </a:moveTo>
                  <a:lnTo>
                    <a:pt x="1366" y="27"/>
                  </a:lnTo>
                  <a:lnTo>
                    <a:pt x="1364" y="26"/>
                  </a:lnTo>
                  <a:lnTo>
                    <a:pt x="1364" y="25"/>
                  </a:lnTo>
                  <a:lnTo>
                    <a:pt x="1366" y="25"/>
                  </a:lnTo>
                  <a:close/>
                  <a:moveTo>
                    <a:pt x="1363" y="25"/>
                  </a:moveTo>
                  <a:lnTo>
                    <a:pt x="1362" y="15"/>
                  </a:lnTo>
                  <a:lnTo>
                    <a:pt x="1364" y="14"/>
                  </a:lnTo>
                  <a:lnTo>
                    <a:pt x="1366" y="25"/>
                  </a:lnTo>
                  <a:lnTo>
                    <a:pt x="1363" y="25"/>
                  </a:lnTo>
                  <a:close/>
                  <a:moveTo>
                    <a:pt x="1364" y="14"/>
                  </a:moveTo>
                  <a:lnTo>
                    <a:pt x="1364" y="14"/>
                  </a:lnTo>
                  <a:lnTo>
                    <a:pt x="1363" y="15"/>
                  </a:lnTo>
                  <a:lnTo>
                    <a:pt x="1364" y="14"/>
                  </a:lnTo>
                  <a:close/>
                  <a:moveTo>
                    <a:pt x="1362" y="15"/>
                  </a:moveTo>
                  <a:lnTo>
                    <a:pt x="1362" y="12"/>
                  </a:lnTo>
                  <a:lnTo>
                    <a:pt x="1364" y="11"/>
                  </a:lnTo>
                  <a:lnTo>
                    <a:pt x="1364" y="14"/>
                  </a:lnTo>
                  <a:lnTo>
                    <a:pt x="1362" y="15"/>
                  </a:lnTo>
                  <a:close/>
                  <a:moveTo>
                    <a:pt x="1363" y="11"/>
                  </a:moveTo>
                  <a:lnTo>
                    <a:pt x="1364" y="11"/>
                  </a:lnTo>
                  <a:lnTo>
                    <a:pt x="1363" y="12"/>
                  </a:lnTo>
                  <a:lnTo>
                    <a:pt x="1363" y="11"/>
                  </a:lnTo>
                  <a:close/>
                  <a:moveTo>
                    <a:pt x="1362" y="12"/>
                  </a:moveTo>
                  <a:lnTo>
                    <a:pt x="1360" y="10"/>
                  </a:lnTo>
                  <a:lnTo>
                    <a:pt x="1362" y="9"/>
                  </a:lnTo>
                  <a:lnTo>
                    <a:pt x="1363" y="11"/>
                  </a:lnTo>
                  <a:lnTo>
                    <a:pt x="1362" y="12"/>
                  </a:lnTo>
                  <a:close/>
                  <a:moveTo>
                    <a:pt x="1362" y="9"/>
                  </a:moveTo>
                  <a:lnTo>
                    <a:pt x="1362" y="9"/>
                  </a:lnTo>
                  <a:lnTo>
                    <a:pt x="1362" y="10"/>
                  </a:lnTo>
                  <a:lnTo>
                    <a:pt x="1362" y="9"/>
                  </a:lnTo>
                  <a:close/>
                  <a:moveTo>
                    <a:pt x="1360" y="10"/>
                  </a:moveTo>
                  <a:lnTo>
                    <a:pt x="1359" y="9"/>
                  </a:lnTo>
                  <a:lnTo>
                    <a:pt x="1360" y="7"/>
                  </a:lnTo>
                  <a:lnTo>
                    <a:pt x="1362" y="9"/>
                  </a:lnTo>
                  <a:lnTo>
                    <a:pt x="1360" y="10"/>
                  </a:lnTo>
                  <a:close/>
                  <a:moveTo>
                    <a:pt x="1360" y="7"/>
                  </a:moveTo>
                  <a:lnTo>
                    <a:pt x="1360" y="7"/>
                  </a:lnTo>
                  <a:lnTo>
                    <a:pt x="1360" y="9"/>
                  </a:lnTo>
                  <a:lnTo>
                    <a:pt x="1360" y="7"/>
                  </a:lnTo>
                  <a:close/>
                  <a:moveTo>
                    <a:pt x="1359" y="10"/>
                  </a:moveTo>
                  <a:lnTo>
                    <a:pt x="1358" y="9"/>
                  </a:lnTo>
                  <a:lnTo>
                    <a:pt x="1359" y="6"/>
                  </a:lnTo>
                  <a:lnTo>
                    <a:pt x="1360" y="7"/>
                  </a:lnTo>
                  <a:lnTo>
                    <a:pt x="1359" y="10"/>
                  </a:lnTo>
                  <a:close/>
                  <a:moveTo>
                    <a:pt x="1358" y="9"/>
                  </a:moveTo>
                  <a:lnTo>
                    <a:pt x="1355" y="7"/>
                  </a:lnTo>
                  <a:lnTo>
                    <a:pt x="1356" y="4"/>
                  </a:lnTo>
                  <a:lnTo>
                    <a:pt x="1359" y="6"/>
                  </a:lnTo>
                  <a:lnTo>
                    <a:pt x="1358" y="9"/>
                  </a:lnTo>
                  <a:close/>
                  <a:moveTo>
                    <a:pt x="1356" y="4"/>
                  </a:moveTo>
                  <a:lnTo>
                    <a:pt x="1356" y="4"/>
                  </a:lnTo>
                  <a:lnTo>
                    <a:pt x="1356" y="6"/>
                  </a:lnTo>
                  <a:lnTo>
                    <a:pt x="1356" y="4"/>
                  </a:lnTo>
                  <a:close/>
                  <a:moveTo>
                    <a:pt x="1356" y="7"/>
                  </a:moveTo>
                  <a:lnTo>
                    <a:pt x="1354" y="7"/>
                  </a:lnTo>
                  <a:lnTo>
                    <a:pt x="1354" y="4"/>
                  </a:lnTo>
                  <a:lnTo>
                    <a:pt x="1356" y="4"/>
                  </a:lnTo>
                  <a:lnTo>
                    <a:pt x="1356" y="7"/>
                  </a:lnTo>
                  <a:close/>
                  <a:moveTo>
                    <a:pt x="1354" y="7"/>
                  </a:moveTo>
                  <a:lnTo>
                    <a:pt x="1354" y="7"/>
                  </a:lnTo>
                  <a:lnTo>
                    <a:pt x="1354" y="6"/>
                  </a:lnTo>
                  <a:lnTo>
                    <a:pt x="1354" y="7"/>
                  </a:lnTo>
                  <a:close/>
                  <a:moveTo>
                    <a:pt x="1354" y="7"/>
                  </a:moveTo>
                  <a:lnTo>
                    <a:pt x="1344" y="4"/>
                  </a:lnTo>
                  <a:lnTo>
                    <a:pt x="1344" y="2"/>
                  </a:lnTo>
                  <a:lnTo>
                    <a:pt x="1354" y="4"/>
                  </a:lnTo>
                  <a:lnTo>
                    <a:pt x="1354" y="7"/>
                  </a:lnTo>
                  <a:close/>
                  <a:moveTo>
                    <a:pt x="1343" y="3"/>
                  </a:moveTo>
                  <a:lnTo>
                    <a:pt x="1343" y="0"/>
                  </a:lnTo>
                  <a:lnTo>
                    <a:pt x="1344" y="2"/>
                  </a:lnTo>
                  <a:lnTo>
                    <a:pt x="1344" y="3"/>
                  </a:lnTo>
                  <a:lnTo>
                    <a:pt x="1343" y="3"/>
                  </a:lnTo>
                  <a:close/>
                  <a:moveTo>
                    <a:pt x="93" y="313"/>
                  </a:moveTo>
                  <a:lnTo>
                    <a:pt x="91" y="310"/>
                  </a:lnTo>
                  <a:lnTo>
                    <a:pt x="92" y="308"/>
                  </a:lnTo>
                  <a:lnTo>
                    <a:pt x="95" y="310"/>
                  </a:lnTo>
                  <a:lnTo>
                    <a:pt x="93" y="313"/>
                  </a:lnTo>
                  <a:close/>
                  <a:moveTo>
                    <a:pt x="91" y="310"/>
                  </a:moveTo>
                  <a:lnTo>
                    <a:pt x="75" y="294"/>
                  </a:lnTo>
                  <a:lnTo>
                    <a:pt x="92" y="308"/>
                  </a:lnTo>
                  <a:lnTo>
                    <a:pt x="91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2" y="308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1" y="310"/>
                  </a:moveTo>
                  <a:lnTo>
                    <a:pt x="91" y="310"/>
                  </a:lnTo>
                  <a:lnTo>
                    <a:pt x="92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5" y="310"/>
                  </a:lnTo>
                  <a:lnTo>
                    <a:pt x="93" y="313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5" y="310"/>
                  </a:moveTo>
                  <a:lnTo>
                    <a:pt x="93" y="313"/>
                  </a:lnTo>
                  <a:lnTo>
                    <a:pt x="95" y="312"/>
                  </a:lnTo>
                  <a:lnTo>
                    <a:pt x="95" y="310"/>
                  </a:lnTo>
                  <a:close/>
                  <a:moveTo>
                    <a:pt x="85" y="308"/>
                  </a:moveTo>
                  <a:lnTo>
                    <a:pt x="80" y="305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85" y="308"/>
                  </a:lnTo>
                  <a:close/>
                  <a:moveTo>
                    <a:pt x="80" y="303"/>
                  </a:moveTo>
                  <a:lnTo>
                    <a:pt x="80" y="301"/>
                  </a:lnTo>
                  <a:lnTo>
                    <a:pt x="81" y="303"/>
                  </a:lnTo>
                  <a:lnTo>
                    <a:pt x="81" y="304"/>
                  </a:lnTo>
                  <a:lnTo>
                    <a:pt x="80" y="303"/>
                  </a:lnTo>
                  <a:close/>
                  <a:moveTo>
                    <a:pt x="81" y="304"/>
                  </a:moveTo>
                  <a:lnTo>
                    <a:pt x="79" y="309"/>
                  </a:lnTo>
                  <a:lnTo>
                    <a:pt x="76" y="308"/>
                  </a:lnTo>
                  <a:lnTo>
                    <a:pt x="80" y="303"/>
                  </a:lnTo>
                  <a:lnTo>
                    <a:pt x="81" y="304"/>
                  </a:lnTo>
                  <a:close/>
                  <a:moveTo>
                    <a:pt x="79" y="309"/>
                  </a:moveTo>
                  <a:lnTo>
                    <a:pt x="79" y="309"/>
                  </a:lnTo>
                  <a:lnTo>
                    <a:pt x="77" y="308"/>
                  </a:lnTo>
                  <a:lnTo>
                    <a:pt x="79" y="309"/>
                  </a:lnTo>
                  <a:close/>
                  <a:moveTo>
                    <a:pt x="79" y="309"/>
                  </a:moveTo>
                  <a:lnTo>
                    <a:pt x="76" y="312"/>
                  </a:lnTo>
                  <a:lnTo>
                    <a:pt x="73" y="310"/>
                  </a:lnTo>
                  <a:lnTo>
                    <a:pt x="76" y="308"/>
                  </a:lnTo>
                  <a:lnTo>
                    <a:pt x="79" y="309"/>
                  </a:lnTo>
                  <a:close/>
                  <a:moveTo>
                    <a:pt x="76" y="312"/>
                  </a:moveTo>
                  <a:lnTo>
                    <a:pt x="75" y="313"/>
                  </a:lnTo>
                  <a:lnTo>
                    <a:pt x="75" y="312"/>
                  </a:lnTo>
                  <a:lnTo>
                    <a:pt x="76" y="312"/>
                  </a:lnTo>
                  <a:close/>
                  <a:moveTo>
                    <a:pt x="75" y="313"/>
                  </a:moveTo>
                  <a:lnTo>
                    <a:pt x="68" y="310"/>
                  </a:lnTo>
                  <a:lnTo>
                    <a:pt x="68" y="308"/>
                  </a:lnTo>
                  <a:lnTo>
                    <a:pt x="75" y="310"/>
                  </a:lnTo>
                  <a:lnTo>
                    <a:pt x="75" y="313"/>
                  </a:lnTo>
                  <a:close/>
                  <a:moveTo>
                    <a:pt x="68" y="310"/>
                  </a:moveTo>
                  <a:lnTo>
                    <a:pt x="68" y="310"/>
                  </a:lnTo>
                  <a:lnTo>
                    <a:pt x="67" y="310"/>
                  </a:lnTo>
                  <a:lnTo>
                    <a:pt x="68" y="309"/>
                  </a:lnTo>
                  <a:lnTo>
                    <a:pt x="68" y="310"/>
                  </a:lnTo>
                  <a:close/>
                  <a:moveTo>
                    <a:pt x="67" y="310"/>
                  </a:moveTo>
                  <a:lnTo>
                    <a:pt x="61" y="304"/>
                  </a:lnTo>
                  <a:lnTo>
                    <a:pt x="64" y="303"/>
                  </a:lnTo>
                  <a:lnTo>
                    <a:pt x="69" y="309"/>
                  </a:lnTo>
                  <a:lnTo>
                    <a:pt x="67" y="310"/>
                  </a:lnTo>
                  <a:close/>
                  <a:moveTo>
                    <a:pt x="63" y="303"/>
                  </a:moveTo>
                  <a:lnTo>
                    <a:pt x="64" y="303"/>
                  </a:lnTo>
                  <a:lnTo>
                    <a:pt x="63" y="304"/>
                  </a:lnTo>
                  <a:lnTo>
                    <a:pt x="63" y="303"/>
                  </a:lnTo>
                  <a:close/>
                  <a:moveTo>
                    <a:pt x="63" y="305"/>
                  </a:moveTo>
                  <a:lnTo>
                    <a:pt x="59" y="304"/>
                  </a:lnTo>
                  <a:lnTo>
                    <a:pt x="60" y="301"/>
                  </a:lnTo>
                  <a:lnTo>
                    <a:pt x="63" y="303"/>
                  </a:lnTo>
                  <a:lnTo>
                    <a:pt x="63" y="305"/>
                  </a:lnTo>
                  <a:close/>
                  <a:moveTo>
                    <a:pt x="60" y="301"/>
                  </a:moveTo>
                  <a:lnTo>
                    <a:pt x="60" y="301"/>
                  </a:lnTo>
                  <a:lnTo>
                    <a:pt x="60" y="303"/>
                  </a:lnTo>
                  <a:lnTo>
                    <a:pt x="60" y="301"/>
                  </a:lnTo>
                  <a:close/>
                  <a:moveTo>
                    <a:pt x="59" y="304"/>
                  </a:moveTo>
                  <a:lnTo>
                    <a:pt x="55" y="303"/>
                  </a:lnTo>
                  <a:lnTo>
                    <a:pt x="56" y="300"/>
                  </a:lnTo>
                  <a:lnTo>
                    <a:pt x="60" y="301"/>
                  </a:lnTo>
                  <a:lnTo>
                    <a:pt x="59" y="304"/>
                  </a:lnTo>
                  <a:close/>
                  <a:moveTo>
                    <a:pt x="56" y="300"/>
                  </a:moveTo>
                  <a:lnTo>
                    <a:pt x="56" y="300"/>
                  </a:lnTo>
                  <a:lnTo>
                    <a:pt x="56" y="301"/>
                  </a:lnTo>
                  <a:lnTo>
                    <a:pt x="56" y="300"/>
                  </a:lnTo>
                  <a:close/>
                  <a:moveTo>
                    <a:pt x="56" y="303"/>
                  </a:moveTo>
                  <a:lnTo>
                    <a:pt x="52" y="303"/>
                  </a:lnTo>
                  <a:lnTo>
                    <a:pt x="52" y="300"/>
                  </a:lnTo>
                  <a:lnTo>
                    <a:pt x="56" y="300"/>
                  </a:lnTo>
                  <a:lnTo>
                    <a:pt x="56" y="303"/>
                  </a:lnTo>
                  <a:close/>
                  <a:moveTo>
                    <a:pt x="51" y="300"/>
                  </a:moveTo>
                  <a:lnTo>
                    <a:pt x="51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1" y="300"/>
                  </a:lnTo>
                  <a:close/>
                  <a:moveTo>
                    <a:pt x="52" y="303"/>
                  </a:moveTo>
                  <a:lnTo>
                    <a:pt x="47" y="306"/>
                  </a:lnTo>
                  <a:lnTo>
                    <a:pt x="44" y="304"/>
                  </a:lnTo>
                  <a:lnTo>
                    <a:pt x="51" y="300"/>
                  </a:lnTo>
                  <a:lnTo>
                    <a:pt x="52" y="303"/>
                  </a:lnTo>
                  <a:close/>
                  <a:moveTo>
                    <a:pt x="44" y="304"/>
                  </a:moveTo>
                  <a:lnTo>
                    <a:pt x="44" y="304"/>
                  </a:lnTo>
                  <a:lnTo>
                    <a:pt x="45" y="305"/>
                  </a:lnTo>
                  <a:lnTo>
                    <a:pt x="44" y="304"/>
                  </a:lnTo>
                  <a:close/>
                  <a:moveTo>
                    <a:pt x="47" y="306"/>
                  </a:moveTo>
                  <a:lnTo>
                    <a:pt x="45" y="308"/>
                  </a:lnTo>
                  <a:lnTo>
                    <a:pt x="43" y="305"/>
                  </a:lnTo>
                  <a:lnTo>
                    <a:pt x="44" y="304"/>
                  </a:lnTo>
                  <a:lnTo>
                    <a:pt x="47" y="306"/>
                  </a:lnTo>
                  <a:close/>
                  <a:moveTo>
                    <a:pt x="43" y="306"/>
                  </a:moveTo>
                  <a:lnTo>
                    <a:pt x="43" y="306"/>
                  </a:lnTo>
                  <a:lnTo>
                    <a:pt x="43" y="305"/>
                  </a:lnTo>
                  <a:lnTo>
                    <a:pt x="44" y="306"/>
                  </a:lnTo>
                  <a:lnTo>
                    <a:pt x="43" y="306"/>
                  </a:lnTo>
                  <a:close/>
                  <a:moveTo>
                    <a:pt x="45" y="308"/>
                  </a:moveTo>
                  <a:lnTo>
                    <a:pt x="44" y="310"/>
                  </a:lnTo>
                  <a:lnTo>
                    <a:pt x="42" y="309"/>
                  </a:lnTo>
                  <a:lnTo>
                    <a:pt x="43" y="306"/>
                  </a:lnTo>
                  <a:lnTo>
                    <a:pt x="45" y="308"/>
                  </a:lnTo>
                  <a:close/>
                  <a:moveTo>
                    <a:pt x="44" y="310"/>
                  </a:moveTo>
                  <a:lnTo>
                    <a:pt x="44" y="310"/>
                  </a:lnTo>
                  <a:lnTo>
                    <a:pt x="43" y="309"/>
                  </a:lnTo>
                  <a:lnTo>
                    <a:pt x="44" y="310"/>
                  </a:lnTo>
                  <a:close/>
                  <a:moveTo>
                    <a:pt x="44" y="310"/>
                  </a:moveTo>
                  <a:lnTo>
                    <a:pt x="43" y="312"/>
                  </a:lnTo>
                  <a:lnTo>
                    <a:pt x="40" y="310"/>
                  </a:lnTo>
                  <a:lnTo>
                    <a:pt x="42" y="309"/>
                  </a:lnTo>
                  <a:lnTo>
                    <a:pt x="44" y="310"/>
                  </a:lnTo>
                  <a:close/>
                  <a:moveTo>
                    <a:pt x="40" y="312"/>
                  </a:moveTo>
                  <a:lnTo>
                    <a:pt x="40" y="310"/>
                  </a:lnTo>
                  <a:lnTo>
                    <a:pt x="42" y="312"/>
                  </a:lnTo>
                  <a:lnTo>
                    <a:pt x="40" y="312"/>
                  </a:lnTo>
                  <a:close/>
                  <a:moveTo>
                    <a:pt x="43" y="312"/>
                  </a:moveTo>
                  <a:lnTo>
                    <a:pt x="43" y="314"/>
                  </a:lnTo>
                  <a:lnTo>
                    <a:pt x="40" y="314"/>
                  </a:lnTo>
                  <a:lnTo>
                    <a:pt x="40" y="312"/>
                  </a:lnTo>
                  <a:lnTo>
                    <a:pt x="43" y="312"/>
                  </a:lnTo>
                  <a:close/>
                  <a:moveTo>
                    <a:pt x="40" y="314"/>
                  </a:moveTo>
                  <a:lnTo>
                    <a:pt x="40" y="314"/>
                  </a:lnTo>
                  <a:lnTo>
                    <a:pt x="42" y="314"/>
                  </a:lnTo>
                  <a:lnTo>
                    <a:pt x="40" y="314"/>
                  </a:lnTo>
                  <a:close/>
                  <a:moveTo>
                    <a:pt x="43" y="313"/>
                  </a:moveTo>
                  <a:lnTo>
                    <a:pt x="44" y="320"/>
                  </a:lnTo>
                  <a:lnTo>
                    <a:pt x="42" y="320"/>
                  </a:lnTo>
                  <a:lnTo>
                    <a:pt x="40" y="314"/>
                  </a:lnTo>
                  <a:lnTo>
                    <a:pt x="43" y="313"/>
                  </a:lnTo>
                  <a:close/>
                  <a:moveTo>
                    <a:pt x="42" y="320"/>
                  </a:moveTo>
                  <a:lnTo>
                    <a:pt x="42" y="320"/>
                  </a:lnTo>
                  <a:lnTo>
                    <a:pt x="43" y="320"/>
                  </a:lnTo>
                  <a:lnTo>
                    <a:pt x="42" y="320"/>
                  </a:lnTo>
                  <a:close/>
                  <a:moveTo>
                    <a:pt x="44" y="320"/>
                  </a:moveTo>
                  <a:lnTo>
                    <a:pt x="47" y="329"/>
                  </a:lnTo>
                  <a:lnTo>
                    <a:pt x="44" y="329"/>
                  </a:lnTo>
                  <a:lnTo>
                    <a:pt x="42" y="320"/>
                  </a:lnTo>
                  <a:lnTo>
                    <a:pt x="44" y="320"/>
                  </a:lnTo>
                  <a:close/>
                  <a:moveTo>
                    <a:pt x="47" y="329"/>
                  </a:moveTo>
                  <a:lnTo>
                    <a:pt x="47" y="329"/>
                  </a:lnTo>
                  <a:lnTo>
                    <a:pt x="47" y="330"/>
                  </a:lnTo>
                  <a:lnTo>
                    <a:pt x="45" y="329"/>
                  </a:lnTo>
                  <a:lnTo>
                    <a:pt x="47" y="329"/>
                  </a:lnTo>
                  <a:close/>
                  <a:moveTo>
                    <a:pt x="47" y="330"/>
                  </a:moveTo>
                  <a:lnTo>
                    <a:pt x="43" y="337"/>
                  </a:lnTo>
                  <a:lnTo>
                    <a:pt x="40" y="336"/>
                  </a:lnTo>
                  <a:lnTo>
                    <a:pt x="44" y="329"/>
                  </a:lnTo>
                  <a:lnTo>
                    <a:pt x="47" y="330"/>
                  </a:lnTo>
                  <a:close/>
                  <a:moveTo>
                    <a:pt x="40" y="336"/>
                  </a:moveTo>
                  <a:lnTo>
                    <a:pt x="40" y="336"/>
                  </a:lnTo>
                  <a:lnTo>
                    <a:pt x="42" y="336"/>
                  </a:lnTo>
                  <a:lnTo>
                    <a:pt x="40" y="336"/>
                  </a:lnTo>
                  <a:close/>
                  <a:moveTo>
                    <a:pt x="43" y="337"/>
                  </a:moveTo>
                  <a:lnTo>
                    <a:pt x="40" y="345"/>
                  </a:lnTo>
                  <a:lnTo>
                    <a:pt x="37" y="344"/>
                  </a:lnTo>
                  <a:lnTo>
                    <a:pt x="40" y="336"/>
                  </a:lnTo>
                  <a:lnTo>
                    <a:pt x="43" y="337"/>
                  </a:lnTo>
                  <a:close/>
                  <a:moveTo>
                    <a:pt x="37" y="345"/>
                  </a:moveTo>
                  <a:lnTo>
                    <a:pt x="36" y="345"/>
                  </a:lnTo>
                  <a:lnTo>
                    <a:pt x="37" y="344"/>
                  </a:lnTo>
                  <a:lnTo>
                    <a:pt x="39" y="345"/>
                  </a:lnTo>
                  <a:lnTo>
                    <a:pt x="37" y="345"/>
                  </a:lnTo>
                  <a:close/>
                  <a:moveTo>
                    <a:pt x="40" y="344"/>
                  </a:moveTo>
                  <a:lnTo>
                    <a:pt x="42" y="349"/>
                  </a:lnTo>
                  <a:lnTo>
                    <a:pt x="39" y="350"/>
                  </a:lnTo>
                  <a:lnTo>
                    <a:pt x="37" y="345"/>
                  </a:lnTo>
                  <a:lnTo>
                    <a:pt x="40" y="344"/>
                  </a:lnTo>
                  <a:close/>
                  <a:moveTo>
                    <a:pt x="39" y="350"/>
                  </a:moveTo>
                  <a:lnTo>
                    <a:pt x="39" y="350"/>
                  </a:lnTo>
                  <a:lnTo>
                    <a:pt x="40" y="350"/>
                  </a:lnTo>
                  <a:lnTo>
                    <a:pt x="39" y="350"/>
                  </a:lnTo>
                  <a:close/>
                  <a:moveTo>
                    <a:pt x="42" y="349"/>
                  </a:moveTo>
                  <a:lnTo>
                    <a:pt x="45" y="354"/>
                  </a:lnTo>
                  <a:lnTo>
                    <a:pt x="43" y="356"/>
                  </a:lnTo>
                  <a:lnTo>
                    <a:pt x="39" y="350"/>
                  </a:lnTo>
                  <a:lnTo>
                    <a:pt x="42" y="349"/>
                  </a:lnTo>
                  <a:close/>
                  <a:moveTo>
                    <a:pt x="45" y="354"/>
                  </a:moveTo>
                  <a:lnTo>
                    <a:pt x="45" y="354"/>
                  </a:lnTo>
                  <a:lnTo>
                    <a:pt x="45" y="356"/>
                  </a:lnTo>
                  <a:lnTo>
                    <a:pt x="44" y="356"/>
                  </a:lnTo>
                  <a:lnTo>
                    <a:pt x="45" y="354"/>
                  </a:lnTo>
                  <a:close/>
                  <a:moveTo>
                    <a:pt x="45" y="356"/>
                  </a:moveTo>
                  <a:lnTo>
                    <a:pt x="45" y="361"/>
                  </a:lnTo>
                  <a:lnTo>
                    <a:pt x="43" y="361"/>
                  </a:lnTo>
                  <a:lnTo>
                    <a:pt x="43" y="356"/>
                  </a:lnTo>
                  <a:lnTo>
                    <a:pt x="45" y="356"/>
                  </a:lnTo>
                  <a:close/>
                  <a:moveTo>
                    <a:pt x="43" y="361"/>
                  </a:moveTo>
                  <a:lnTo>
                    <a:pt x="43" y="361"/>
                  </a:lnTo>
                  <a:lnTo>
                    <a:pt x="44" y="361"/>
                  </a:lnTo>
                  <a:lnTo>
                    <a:pt x="43" y="361"/>
                  </a:lnTo>
                  <a:close/>
                  <a:moveTo>
                    <a:pt x="45" y="361"/>
                  </a:moveTo>
                  <a:lnTo>
                    <a:pt x="47" y="368"/>
                  </a:lnTo>
                  <a:lnTo>
                    <a:pt x="44" y="368"/>
                  </a:lnTo>
                  <a:lnTo>
                    <a:pt x="43" y="361"/>
                  </a:lnTo>
                  <a:lnTo>
                    <a:pt x="45" y="361"/>
                  </a:lnTo>
                  <a:close/>
                  <a:moveTo>
                    <a:pt x="45" y="369"/>
                  </a:moveTo>
                  <a:lnTo>
                    <a:pt x="44" y="369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5" y="369"/>
                  </a:lnTo>
                  <a:close/>
                  <a:moveTo>
                    <a:pt x="47" y="366"/>
                  </a:moveTo>
                  <a:lnTo>
                    <a:pt x="49" y="369"/>
                  </a:lnTo>
                  <a:lnTo>
                    <a:pt x="48" y="372"/>
                  </a:lnTo>
                  <a:lnTo>
                    <a:pt x="45" y="369"/>
                  </a:lnTo>
                  <a:lnTo>
                    <a:pt x="47" y="366"/>
                  </a:lnTo>
                  <a:close/>
                  <a:moveTo>
                    <a:pt x="49" y="372"/>
                  </a:moveTo>
                  <a:lnTo>
                    <a:pt x="48" y="372"/>
                  </a:lnTo>
                  <a:lnTo>
                    <a:pt x="49" y="370"/>
                  </a:lnTo>
                  <a:lnTo>
                    <a:pt x="49" y="372"/>
                  </a:lnTo>
                  <a:close/>
                  <a:moveTo>
                    <a:pt x="49" y="369"/>
                  </a:moveTo>
                  <a:lnTo>
                    <a:pt x="55" y="369"/>
                  </a:lnTo>
                  <a:lnTo>
                    <a:pt x="55" y="372"/>
                  </a:lnTo>
                  <a:lnTo>
                    <a:pt x="49" y="372"/>
                  </a:lnTo>
                  <a:lnTo>
                    <a:pt x="49" y="369"/>
                  </a:lnTo>
                  <a:close/>
                  <a:moveTo>
                    <a:pt x="55" y="369"/>
                  </a:moveTo>
                  <a:lnTo>
                    <a:pt x="56" y="369"/>
                  </a:lnTo>
                  <a:lnTo>
                    <a:pt x="55" y="370"/>
                  </a:lnTo>
                  <a:lnTo>
                    <a:pt x="55" y="369"/>
                  </a:lnTo>
                  <a:close/>
                  <a:moveTo>
                    <a:pt x="56" y="369"/>
                  </a:moveTo>
                  <a:lnTo>
                    <a:pt x="58" y="372"/>
                  </a:lnTo>
                  <a:lnTo>
                    <a:pt x="55" y="373"/>
                  </a:lnTo>
                  <a:lnTo>
                    <a:pt x="53" y="370"/>
                  </a:lnTo>
                  <a:lnTo>
                    <a:pt x="56" y="369"/>
                  </a:lnTo>
                  <a:close/>
                  <a:moveTo>
                    <a:pt x="55" y="373"/>
                  </a:moveTo>
                  <a:lnTo>
                    <a:pt x="55" y="373"/>
                  </a:lnTo>
                  <a:lnTo>
                    <a:pt x="56" y="372"/>
                  </a:lnTo>
                  <a:lnTo>
                    <a:pt x="55" y="373"/>
                  </a:lnTo>
                  <a:close/>
                  <a:moveTo>
                    <a:pt x="56" y="370"/>
                  </a:moveTo>
                  <a:lnTo>
                    <a:pt x="59" y="373"/>
                  </a:lnTo>
                  <a:lnTo>
                    <a:pt x="58" y="376"/>
                  </a:lnTo>
                  <a:lnTo>
                    <a:pt x="55" y="373"/>
                  </a:lnTo>
                  <a:lnTo>
                    <a:pt x="56" y="370"/>
                  </a:lnTo>
                  <a:close/>
                  <a:moveTo>
                    <a:pt x="59" y="373"/>
                  </a:moveTo>
                  <a:lnTo>
                    <a:pt x="59" y="374"/>
                  </a:lnTo>
                  <a:lnTo>
                    <a:pt x="60" y="374"/>
                  </a:lnTo>
                  <a:lnTo>
                    <a:pt x="59" y="374"/>
                  </a:lnTo>
                  <a:lnTo>
                    <a:pt x="59" y="373"/>
                  </a:lnTo>
                  <a:close/>
                  <a:moveTo>
                    <a:pt x="60" y="374"/>
                  </a:moveTo>
                  <a:lnTo>
                    <a:pt x="61" y="377"/>
                  </a:lnTo>
                  <a:lnTo>
                    <a:pt x="59" y="378"/>
                  </a:lnTo>
                  <a:lnTo>
                    <a:pt x="58" y="376"/>
                  </a:lnTo>
                  <a:lnTo>
                    <a:pt x="60" y="374"/>
                  </a:lnTo>
                  <a:close/>
                  <a:moveTo>
                    <a:pt x="61" y="377"/>
                  </a:moveTo>
                  <a:lnTo>
                    <a:pt x="61" y="377"/>
                  </a:lnTo>
                  <a:lnTo>
                    <a:pt x="61" y="378"/>
                  </a:lnTo>
                  <a:lnTo>
                    <a:pt x="60" y="378"/>
                  </a:lnTo>
                  <a:lnTo>
                    <a:pt x="61" y="377"/>
                  </a:lnTo>
                  <a:close/>
                  <a:moveTo>
                    <a:pt x="61" y="378"/>
                  </a:moveTo>
                  <a:lnTo>
                    <a:pt x="63" y="386"/>
                  </a:lnTo>
                  <a:lnTo>
                    <a:pt x="60" y="386"/>
                  </a:lnTo>
                  <a:lnTo>
                    <a:pt x="59" y="378"/>
                  </a:lnTo>
                  <a:lnTo>
                    <a:pt x="61" y="378"/>
                  </a:lnTo>
                  <a:close/>
                  <a:moveTo>
                    <a:pt x="63" y="386"/>
                  </a:moveTo>
                  <a:lnTo>
                    <a:pt x="63" y="388"/>
                  </a:lnTo>
                  <a:lnTo>
                    <a:pt x="61" y="388"/>
                  </a:lnTo>
                  <a:lnTo>
                    <a:pt x="61" y="386"/>
                  </a:lnTo>
                  <a:lnTo>
                    <a:pt x="63" y="386"/>
                  </a:lnTo>
                  <a:close/>
                  <a:moveTo>
                    <a:pt x="61" y="388"/>
                  </a:moveTo>
                  <a:lnTo>
                    <a:pt x="53" y="393"/>
                  </a:lnTo>
                  <a:lnTo>
                    <a:pt x="52" y="390"/>
                  </a:lnTo>
                  <a:lnTo>
                    <a:pt x="60" y="385"/>
                  </a:lnTo>
                  <a:lnTo>
                    <a:pt x="61" y="388"/>
                  </a:lnTo>
                  <a:close/>
                  <a:moveTo>
                    <a:pt x="53" y="393"/>
                  </a:moveTo>
                  <a:lnTo>
                    <a:pt x="53" y="393"/>
                  </a:lnTo>
                  <a:lnTo>
                    <a:pt x="53" y="392"/>
                  </a:lnTo>
                  <a:lnTo>
                    <a:pt x="53" y="393"/>
                  </a:lnTo>
                  <a:close/>
                  <a:moveTo>
                    <a:pt x="53" y="393"/>
                  </a:moveTo>
                  <a:lnTo>
                    <a:pt x="39" y="398"/>
                  </a:lnTo>
                  <a:lnTo>
                    <a:pt x="37" y="395"/>
                  </a:lnTo>
                  <a:lnTo>
                    <a:pt x="52" y="390"/>
                  </a:lnTo>
                  <a:lnTo>
                    <a:pt x="53" y="393"/>
                  </a:lnTo>
                  <a:close/>
                  <a:moveTo>
                    <a:pt x="39" y="398"/>
                  </a:moveTo>
                  <a:lnTo>
                    <a:pt x="39" y="398"/>
                  </a:lnTo>
                  <a:lnTo>
                    <a:pt x="39" y="397"/>
                  </a:lnTo>
                  <a:lnTo>
                    <a:pt x="39" y="398"/>
                  </a:lnTo>
                  <a:close/>
                  <a:moveTo>
                    <a:pt x="39" y="398"/>
                  </a:moveTo>
                  <a:lnTo>
                    <a:pt x="20" y="404"/>
                  </a:lnTo>
                  <a:lnTo>
                    <a:pt x="19" y="401"/>
                  </a:lnTo>
                  <a:lnTo>
                    <a:pt x="37" y="395"/>
                  </a:lnTo>
                  <a:lnTo>
                    <a:pt x="39" y="398"/>
                  </a:lnTo>
                  <a:close/>
                  <a:moveTo>
                    <a:pt x="20" y="404"/>
                  </a:moveTo>
                  <a:lnTo>
                    <a:pt x="20" y="404"/>
                  </a:lnTo>
                  <a:lnTo>
                    <a:pt x="20" y="402"/>
                  </a:lnTo>
                  <a:lnTo>
                    <a:pt x="20" y="404"/>
                  </a:lnTo>
                  <a:close/>
                  <a:moveTo>
                    <a:pt x="20" y="404"/>
                  </a:moveTo>
                  <a:lnTo>
                    <a:pt x="8" y="406"/>
                  </a:lnTo>
                  <a:lnTo>
                    <a:pt x="8" y="404"/>
                  </a:lnTo>
                  <a:lnTo>
                    <a:pt x="19" y="401"/>
                  </a:lnTo>
                  <a:lnTo>
                    <a:pt x="20" y="404"/>
                  </a:lnTo>
                  <a:close/>
                  <a:moveTo>
                    <a:pt x="7" y="405"/>
                  </a:moveTo>
                  <a:lnTo>
                    <a:pt x="7" y="404"/>
                  </a:lnTo>
                  <a:lnTo>
                    <a:pt x="8" y="404"/>
                  </a:lnTo>
                  <a:lnTo>
                    <a:pt x="8" y="405"/>
                  </a:lnTo>
                  <a:lnTo>
                    <a:pt x="7" y="405"/>
                  </a:lnTo>
                  <a:close/>
                  <a:moveTo>
                    <a:pt x="10" y="406"/>
                  </a:moveTo>
                  <a:lnTo>
                    <a:pt x="7" y="413"/>
                  </a:lnTo>
                  <a:lnTo>
                    <a:pt x="4" y="411"/>
                  </a:lnTo>
                  <a:lnTo>
                    <a:pt x="7" y="405"/>
                  </a:lnTo>
                  <a:lnTo>
                    <a:pt x="10" y="406"/>
                  </a:lnTo>
                  <a:close/>
                  <a:moveTo>
                    <a:pt x="4" y="411"/>
                  </a:moveTo>
                  <a:lnTo>
                    <a:pt x="4" y="411"/>
                  </a:lnTo>
                  <a:lnTo>
                    <a:pt x="5" y="411"/>
                  </a:lnTo>
                  <a:lnTo>
                    <a:pt x="4" y="411"/>
                  </a:lnTo>
                  <a:close/>
                  <a:moveTo>
                    <a:pt x="7" y="411"/>
                  </a:moveTo>
                  <a:lnTo>
                    <a:pt x="7" y="418"/>
                  </a:lnTo>
                  <a:lnTo>
                    <a:pt x="4" y="418"/>
                  </a:lnTo>
                  <a:lnTo>
                    <a:pt x="4" y="411"/>
                  </a:lnTo>
                  <a:lnTo>
                    <a:pt x="7" y="411"/>
                  </a:lnTo>
                  <a:close/>
                  <a:moveTo>
                    <a:pt x="4" y="418"/>
                  </a:moveTo>
                  <a:lnTo>
                    <a:pt x="4" y="418"/>
                  </a:lnTo>
                  <a:lnTo>
                    <a:pt x="5" y="418"/>
                  </a:lnTo>
                  <a:lnTo>
                    <a:pt x="4" y="418"/>
                  </a:lnTo>
                  <a:close/>
                  <a:moveTo>
                    <a:pt x="7" y="418"/>
                  </a:moveTo>
                  <a:lnTo>
                    <a:pt x="7" y="425"/>
                  </a:lnTo>
                  <a:lnTo>
                    <a:pt x="4" y="425"/>
                  </a:lnTo>
                  <a:lnTo>
                    <a:pt x="4" y="418"/>
                  </a:lnTo>
                  <a:lnTo>
                    <a:pt x="7" y="418"/>
                  </a:lnTo>
                  <a:close/>
                  <a:moveTo>
                    <a:pt x="4" y="425"/>
                  </a:moveTo>
                  <a:lnTo>
                    <a:pt x="4" y="425"/>
                  </a:lnTo>
                  <a:lnTo>
                    <a:pt x="5" y="425"/>
                  </a:lnTo>
                  <a:lnTo>
                    <a:pt x="4" y="425"/>
                  </a:lnTo>
                  <a:close/>
                  <a:moveTo>
                    <a:pt x="7" y="424"/>
                  </a:moveTo>
                  <a:lnTo>
                    <a:pt x="10" y="430"/>
                  </a:lnTo>
                  <a:lnTo>
                    <a:pt x="7" y="432"/>
                  </a:lnTo>
                  <a:lnTo>
                    <a:pt x="4" y="425"/>
                  </a:lnTo>
                  <a:lnTo>
                    <a:pt x="7" y="424"/>
                  </a:lnTo>
                  <a:close/>
                  <a:moveTo>
                    <a:pt x="7" y="432"/>
                  </a:moveTo>
                  <a:lnTo>
                    <a:pt x="7" y="432"/>
                  </a:lnTo>
                  <a:lnTo>
                    <a:pt x="8" y="430"/>
                  </a:lnTo>
                  <a:lnTo>
                    <a:pt x="7" y="432"/>
                  </a:lnTo>
                  <a:close/>
                  <a:moveTo>
                    <a:pt x="10" y="430"/>
                  </a:moveTo>
                  <a:lnTo>
                    <a:pt x="16" y="443"/>
                  </a:lnTo>
                  <a:lnTo>
                    <a:pt x="14" y="445"/>
                  </a:lnTo>
                  <a:lnTo>
                    <a:pt x="7" y="432"/>
                  </a:lnTo>
                  <a:lnTo>
                    <a:pt x="10" y="430"/>
                  </a:lnTo>
                  <a:close/>
                  <a:moveTo>
                    <a:pt x="14" y="445"/>
                  </a:moveTo>
                  <a:lnTo>
                    <a:pt x="14" y="445"/>
                  </a:lnTo>
                  <a:lnTo>
                    <a:pt x="15" y="443"/>
                  </a:lnTo>
                  <a:lnTo>
                    <a:pt x="14" y="445"/>
                  </a:lnTo>
                  <a:close/>
                  <a:moveTo>
                    <a:pt x="16" y="443"/>
                  </a:moveTo>
                  <a:lnTo>
                    <a:pt x="21" y="454"/>
                  </a:lnTo>
                  <a:lnTo>
                    <a:pt x="19" y="455"/>
                  </a:lnTo>
                  <a:lnTo>
                    <a:pt x="14" y="445"/>
                  </a:lnTo>
                  <a:lnTo>
                    <a:pt x="16" y="443"/>
                  </a:lnTo>
                  <a:close/>
                  <a:moveTo>
                    <a:pt x="21" y="454"/>
                  </a:moveTo>
                  <a:lnTo>
                    <a:pt x="21" y="454"/>
                  </a:lnTo>
                  <a:lnTo>
                    <a:pt x="20" y="455"/>
                  </a:lnTo>
                  <a:lnTo>
                    <a:pt x="21" y="454"/>
                  </a:lnTo>
                  <a:close/>
                  <a:moveTo>
                    <a:pt x="21" y="454"/>
                  </a:moveTo>
                  <a:lnTo>
                    <a:pt x="27" y="466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21" y="454"/>
                  </a:lnTo>
                  <a:close/>
                  <a:moveTo>
                    <a:pt x="27" y="466"/>
                  </a:moveTo>
                  <a:lnTo>
                    <a:pt x="27" y="466"/>
                  </a:lnTo>
                  <a:lnTo>
                    <a:pt x="26" y="466"/>
                  </a:lnTo>
                  <a:lnTo>
                    <a:pt x="27" y="466"/>
                  </a:lnTo>
                  <a:close/>
                  <a:moveTo>
                    <a:pt x="27" y="466"/>
                  </a:moveTo>
                  <a:lnTo>
                    <a:pt x="31" y="478"/>
                  </a:lnTo>
                  <a:lnTo>
                    <a:pt x="28" y="479"/>
                  </a:lnTo>
                  <a:lnTo>
                    <a:pt x="24" y="468"/>
                  </a:lnTo>
                  <a:lnTo>
                    <a:pt x="27" y="466"/>
                  </a:lnTo>
                  <a:close/>
                  <a:moveTo>
                    <a:pt x="28" y="479"/>
                  </a:moveTo>
                  <a:lnTo>
                    <a:pt x="28" y="479"/>
                  </a:lnTo>
                  <a:lnTo>
                    <a:pt x="29" y="478"/>
                  </a:lnTo>
                  <a:lnTo>
                    <a:pt x="28" y="479"/>
                  </a:lnTo>
                  <a:close/>
                  <a:moveTo>
                    <a:pt x="31" y="478"/>
                  </a:moveTo>
                  <a:lnTo>
                    <a:pt x="35" y="486"/>
                  </a:lnTo>
                  <a:lnTo>
                    <a:pt x="32" y="487"/>
                  </a:lnTo>
                  <a:lnTo>
                    <a:pt x="28" y="479"/>
                  </a:lnTo>
                  <a:lnTo>
                    <a:pt x="31" y="478"/>
                  </a:lnTo>
                  <a:close/>
                  <a:moveTo>
                    <a:pt x="32" y="487"/>
                  </a:moveTo>
                  <a:lnTo>
                    <a:pt x="32" y="487"/>
                  </a:lnTo>
                  <a:lnTo>
                    <a:pt x="33" y="487"/>
                  </a:lnTo>
                  <a:lnTo>
                    <a:pt x="32" y="487"/>
                  </a:lnTo>
                  <a:close/>
                  <a:moveTo>
                    <a:pt x="35" y="486"/>
                  </a:moveTo>
                  <a:lnTo>
                    <a:pt x="40" y="491"/>
                  </a:lnTo>
                  <a:lnTo>
                    <a:pt x="37" y="493"/>
                  </a:lnTo>
                  <a:lnTo>
                    <a:pt x="32" y="487"/>
                  </a:lnTo>
                  <a:lnTo>
                    <a:pt x="35" y="486"/>
                  </a:lnTo>
                  <a:close/>
                  <a:moveTo>
                    <a:pt x="39" y="494"/>
                  </a:moveTo>
                  <a:lnTo>
                    <a:pt x="39" y="494"/>
                  </a:lnTo>
                  <a:lnTo>
                    <a:pt x="37" y="493"/>
                  </a:lnTo>
                  <a:lnTo>
                    <a:pt x="39" y="493"/>
                  </a:lnTo>
                  <a:lnTo>
                    <a:pt x="39" y="494"/>
                  </a:lnTo>
                  <a:close/>
                  <a:moveTo>
                    <a:pt x="39" y="491"/>
                  </a:moveTo>
                  <a:lnTo>
                    <a:pt x="47" y="493"/>
                  </a:lnTo>
                  <a:lnTo>
                    <a:pt x="45" y="495"/>
                  </a:lnTo>
                  <a:lnTo>
                    <a:pt x="39" y="494"/>
                  </a:lnTo>
                  <a:lnTo>
                    <a:pt x="39" y="491"/>
                  </a:lnTo>
                  <a:close/>
                  <a:moveTo>
                    <a:pt x="45" y="495"/>
                  </a:moveTo>
                  <a:lnTo>
                    <a:pt x="45" y="495"/>
                  </a:lnTo>
                  <a:lnTo>
                    <a:pt x="47" y="494"/>
                  </a:lnTo>
                  <a:lnTo>
                    <a:pt x="45" y="495"/>
                  </a:lnTo>
                  <a:close/>
                  <a:moveTo>
                    <a:pt x="47" y="493"/>
                  </a:moveTo>
                  <a:lnTo>
                    <a:pt x="56" y="494"/>
                  </a:lnTo>
                  <a:lnTo>
                    <a:pt x="55" y="497"/>
                  </a:lnTo>
                  <a:lnTo>
                    <a:pt x="45" y="495"/>
                  </a:lnTo>
                  <a:lnTo>
                    <a:pt x="47" y="493"/>
                  </a:lnTo>
                  <a:close/>
                  <a:moveTo>
                    <a:pt x="56" y="494"/>
                  </a:moveTo>
                  <a:lnTo>
                    <a:pt x="56" y="494"/>
                  </a:lnTo>
                  <a:lnTo>
                    <a:pt x="56" y="495"/>
                  </a:lnTo>
                  <a:lnTo>
                    <a:pt x="56" y="494"/>
                  </a:lnTo>
                  <a:close/>
                  <a:moveTo>
                    <a:pt x="56" y="494"/>
                  </a:moveTo>
                  <a:lnTo>
                    <a:pt x="60" y="494"/>
                  </a:lnTo>
                  <a:lnTo>
                    <a:pt x="59" y="497"/>
                  </a:lnTo>
                  <a:lnTo>
                    <a:pt x="55" y="497"/>
                  </a:lnTo>
                  <a:lnTo>
                    <a:pt x="56" y="494"/>
                  </a:lnTo>
                  <a:close/>
                  <a:moveTo>
                    <a:pt x="60" y="494"/>
                  </a:moveTo>
                  <a:lnTo>
                    <a:pt x="60" y="494"/>
                  </a:lnTo>
                  <a:lnTo>
                    <a:pt x="60" y="495"/>
                  </a:lnTo>
                  <a:lnTo>
                    <a:pt x="60" y="494"/>
                  </a:lnTo>
                  <a:close/>
                  <a:moveTo>
                    <a:pt x="60" y="494"/>
                  </a:moveTo>
                  <a:lnTo>
                    <a:pt x="64" y="497"/>
                  </a:lnTo>
                  <a:lnTo>
                    <a:pt x="61" y="499"/>
                  </a:lnTo>
                  <a:lnTo>
                    <a:pt x="59" y="497"/>
                  </a:lnTo>
                  <a:lnTo>
                    <a:pt x="60" y="494"/>
                  </a:lnTo>
                  <a:close/>
                  <a:moveTo>
                    <a:pt x="63" y="499"/>
                  </a:moveTo>
                  <a:lnTo>
                    <a:pt x="61" y="499"/>
                  </a:lnTo>
                  <a:lnTo>
                    <a:pt x="63" y="498"/>
                  </a:lnTo>
                  <a:lnTo>
                    <a:pt x="63" y="499"/>
                  </a:lnTo>
                  <a:close/>
                  <a:moveTo>
                    <a:pt x="64" y="497"/>
                  </a:moveTo>
                  <a:lnTo>
                    <a:pt x="68" y="499"/>
                  </a:lnTo>
                  <a:lnTo>
                    <a:pt x="67" y="502"/>
                  </a:lnTo>
                  <a:lnTo>
                    <a:pt x="63" y="499"/>
                  </a:lnTo>
                  <a:lnTo>
                    <a:pt x="64" y="497"/>
                  </a:lnTo>
                  <a:close/>
                  <a:moveTo>
                    <a:pt x="68" y="499"/>
                  </a:moveTo>
                  <a:lnTo>
                    <a:pt x="68" y="499"/>
                  </a:lnTo>
                  <a:lnTo>
                    <a:pt x="68" y="501"/>
                  </a:lnTo>
                  <a:lnTo>
                    <a:pt x="67" y="501"/>
                  </a:lnTo>
                  <a:lnTo>
                    <a:pt x="68" y="499"/>
                  </a:lnTo>
                  <a:close/>
                  <a:moveTo>
                    <a:pt x="68" y="501"/>
                  </a:moveTo>
                  <a:lnTo>
                    <a:pt x="71" y="503"/>
                  </a:lnTo>
                  <a:lnTo>
                    <a:pt x="68" y="505"/>
                  </a:lnTo>
                  <a:lnTo>
                    <a:pt x="65" y="502"/>
                  </a:lnTo>
                  <a:lnTo>
                    <a:pt x="68" y="501"/>
                  </a:lnTo>
                  <a:close/>
                  <a:moveTo>
                    <a:pt x="71" y="503"/>
                  </a:moveTo>
                  <a:lnTo>
                    <a:pt x="71" y="503"/>
                  </a:lnTo>
                  <a:lnTo>
                    <a:pt x="69" y="503"/>
                  </a:lnTo>
                  <a:lnTo>
                    <a:pt x="71" y="503"/>
                  </a:lnTo>
                  <a:close/>
                  <a:moveTo>
                    <a:pt x="71" y="503"/>
                  </a:moveTo>
                  <a:lnTo>
                    <a:pt x="73" y="510"/>
                  </a:lnTo>
                  <a:lnTo>
                    <a:pt x="71" y="511"/>
                  </a:lnTo>
                  <a:lnTo>
                    <a:pt x="68" y="505"/>
                  </a:lnTo>
                  <a:lnTo>
                    <a:pt x="71" y="503"/>
                  </a:lnTo>
                  <a:close/>
                  <a:moveTo>
                    <a:pt x="73" y="510"/>
                  </a:moveTo>
                  <a:lnTo>
                    <a:pt x="73" y="510"/>
                  </a:lnTo>
                  <a:lnTo>
                    <a:pt x="72" y="510"/>
                  </a:lnTo>
                  <a:lnTo>
                    <a:pt x="73" y="510"/>
                  </a:lnTo>
                  <a:close/>
                  <a:moveTo>
                    <a:pt x="73" y="510"/>
                  </a:moveTo>
                  <a:lnTo>
                    <a:pt x="73" y="519"/>
                  </a:lnTo>
                  <a:lnTo>
                    <a:pt x="71" y="519"/>
                  </a:lnTo>
                  <a:lnTo>
                    <a:pt x="71" y="510"/>
                  </a:lnTo>
                  <a:lnTo>
                    <a:pt x="73" y="510"/>
                  </a:lnTo>
                  <a:close/>
                  <a:moveTo>
                    <a:pt x="73" y="519"/>
                  </a:moveTo>
                  <a:lnTo>
                    <a:pt x="73" y="529"/>
                  </a:lnTo>
                  <a:lnTo>
                    <a:pt x="71" y="529"/>
                  </a:lnTo>
                  <a:lnTo>
                    <a:pt x="71" y="519"/>
                  </a:lnTo>
                  <a:lnTo>
                    <a:pt x="73" y="519"/>
                  </a:lnTo>
                  <a:close/>
                  <a:moveTo>
                    <a:pt x="73" y="529"/>
                  </a:moveTo>
                  <a:lnTo>
                    <a:pt x="73" y="529"/>
                  </a:lnTo>
                  <a:lnTo>
                    <a:pt x="72" y="529"/>
                  </a:lnTo>
                  <a:lnTo>
                    <a:pt x="73" y="529"/>
                  </a:lnTo>
                  <a:close/>
                  <a:moveTo>
                    <a:pt x="73" y="529"/>
                  </a:moveTo>
                  <a:lnTo>
                    <a:pt x="73" y="534"/>
                  </a:lnTo>
                  <a:lnTo>
                    <a:pt x="71" y="534"/>
                  </a:lnTo>
                  <a:lnTo>
                    <a:pt x="71" y="529"/>
                  </a:lnTo>
                  <a:lnTo>
                    <a:pt x="73" y="529"/>
                  </a:lnTo>
                  <a:close/>
                  <a:moveTo>
                    <a:pt x="73" y="534"/>
                  </a:moveTo>
                  <a:lnTo>
                    <a:pt x="73" y="535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3" y="534"/>
                  </a:lnTo>
                  <a:close/>
                  <a:moveTo>
                    <a:pt x="72" y="535"/>
                  </a:moveTo>
                  <a:lnTo>
                    <a:pt x="53" y="543"/>
                  </a:lnTo>
                  <a:lnTo>
                    <a:pt x="52" y="541"/>
                  </a:lnTo>
                  <a:lnTo>
                    <a:pt x="71" y="533"/>
                  </a:lnTo>
                  <a:lnTo>
                    <a:pt x="72" y="535"/>
                  </a:lnTo>
                  <a:close/>
                  <a:moveTo>
                    <a:pt x="52" y="541"/>
                  </a:moveTo>
                  <a:lnTo>
                    <a:pt x="52" y="541"/>
                  </a:lnTo>
                  <a:lnTo>
                    <a:pt x="53" y="542"/>
                  </a:lnTo>
                  <a:lnTo>
                    <a:pt x="52" y="541"/>
                  </a:lnTo>
                  <a:close/>
                  <a:moveTo>
                    <a:pt x="53" y="543"/>
                  </a:moveTo>
                  <a:lnTo>
                    <a:pt x="37" y="553"/>
                  </a:lnTo>
                  <a:lnTo>
                    <a:pt x="36" y="550"/>
                  </a:lnTo>
                  <a:lnTo>
                    <a:pt x="52" y="541"/>
                  </a:lnTo>
                  <a:lnTo>
                    <a:pt x="53" y="543"/>
                  </a:lnTo>
                  <a:close/>
                  <a:moveTo>
                    <a:pt x="35" y="550"/>
                  </a:moveTo>
                  <a:lnTo>
                    <a:pt x="35" y="550"/>
                  </a:lnTo>
                  <a:lnTo>
                    <a:pt x="36" y="550"/>
                  </a:lnTo>
                  <a:lnTo>
                    <a:pt x="36" y="551"/>
                  </a:lnTo>
                  <a:lnTo>
                    <a:pt x="35" y="550"/>
                  </a:lnTo>
                  <a:close/>
                  <a:moveTo>
                    <a:pt x="37" y="551"/>
                  </a:moveTo>
                  <a:lnTo>
                    <a:pt x="28" y="566"/>
                  </a:lnTo>
                  <a:lnTo>
                    <a:pt x="27" y="565"/>
                  </a:lnTo>
                  <a:lnTo>
                    <a:pt x="35" y="550"/>
                  </a:lnTo>
                  <a:lnTo>
                    <a:pt x="37" y="551"/>
                  </a:lnTo>
                  <a:close/>
                  <a:moveTo>
                    <a:pt x="28" y="566"/>
                  </a:moveTo>
                  <a:lnTo>
                    <a:pt x="28" y="566"/>
                  </a:lnTo>
                  <a:lnTo>
                    <a:pt x="28" y="565"/>
                  </a:lnTo>
                  <a:lnTo>
                    <a:pt x="28" y="566"/>
                  </a:lnTo>
                  <a:close/>
                  <a:moveTo>
                    <a:pt x="28" y="566"/>
                  </a:moveTo>
                  <a:lnTo>
                    <a:pt x="16" y="582"/>
                  </a:lnTo>
                  <a:lnTo>
                    <a:pt x="15" y="581"/>
                  </a:lnTo>
                  <a:lnTo>
                    <a:pt x="27" y="565"/>
                  </a:lnTo>
                  <a:lnTo>
                    <a:pt x="28" y="566"/>
                  </a:lnTo>
                  <a:close/>
                  <a:moveTo>
                    <a:pt x="16" y="582"/>
                  </a:moveTo>
                  <a:lnTo>
                    <a:pt x="16" y="582"/>
                  </a:lnTo>
                  <a:lnTo>
                    <a:pt x="16" y="583"/>
                  </a:lnTo>
                  <a:lnTo>
                    <a:pt x="16" y="582"/>
                  </a:lnTo>
                  <a:close/>
                  <a:moveTo>
                    <a:pt x="16" y="583"/>
                  </a:moveTo>
                  <a:lnTo>
                    <a:pt x="10" y="590"/>
                  </a:lnTo>
                  <a:lnTo>
                    <a:pt x="7" y="588"/>
                  </a:lnTo>
                  <a:lnTo>
                    <a:pt x="15" y="581"/>
                  </a:lnTo>
                  <a:lnTo>
                    <a:pt x="16" y="583"/>
                  </a:lnTo>
                  <a:close/>
                  <a:moveTo>
                    <a:pt x="10" y="590"/>
                  </a:moveTo>
                  <a:lnTo>
                    <a:pt x="10" y="590"/>
                  </a:lnTo>
                  <a:lnTo>
                    <a:pt x="8" y="588"/>
                  </a:lnTo>
                  <a:lnTo>
                    <a:pt x="10" y="590"/>
                  </a:lnTo>
                  <a:close/>
                  <a:moveTo>
                    <a:pt x="10" y="590"/>
                  </a:moveTo>
                  <a:lnTo>
                    <a:pt x="1" y="595"/>
                  </a:lnTo>
                  <a:lnTo>
                    <a:pt x="0" y="592"/>
                  </a:lnTo>
                  <a:lnTo>
                    <a:pt x="8" y="587"/>
                  </a:lnTo>
                  <a:lnTo>
                    <a:pt x="10" y="59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1" name="Freeform 45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6027856 w 506"/>
                <a:gd name="T1" fmla="*/ 2666729 h 580"/>
                <a:gd name="T2" fmla="*/ 6592033 w 506"/>
                <a:gd name="T3" fmla="*/ 2564392 h 580"/>
                <a:gd name="T4" fmla="*/ 6645977 w 506"/>
                <a:gd name="T5" fmla="*/ 2068937 h 580"/>
                <a:gd name="T6" fmla="*/ 6400475 w 506"/>
                <a:gd name="T7" fmla="*/ 1888625 h 580"/>
                <a:gd name="T8" fmla="*/ 6205968 w 506"/>
                <a:gd name="T9" fmla="*/ 1668008 h 580"/>
                <a:gd name="T10" fmla="*/ 6472564 w 506"/>
                <a:gd name="T11" fmla="*/ 1180188 h 580"/>
                <a:gd name="T12" fmla="*/ 6242502 w 506"/>
                <a:gd name="T13" fmla="*/ 860272 h 580"/>
                <a:gd name="T14" fmla="*/ 5944530 w 506"/>
                <a:gd name="T15" fmla="*/ 708057 h 580"/>
                <a:gd name="T16" fmla="*/ 5768460 w 506"/>
                <a:gd name="T17" fmla="*/ 438138 h 580"/>
                <a:gd name="T18" fmla="*/ 5314681 w 506"/>
                <a:gd name="T19" fmla="*/ 126129 h 580"/>
                <a:gd name="T20" fmla="*/ 4956282 w 506"/>
                <a:gd name="T21" fmla="*/ 126129 h 580"/>
                <a:gd name="T22" fmla="*/ 4288824 w 506"/>
                <a:gd name="T23" fmla="*/ 433141 h 580"/>
                <a:gd name="T24" fmla="*/ 3644435 w 506"/>
                <a:gd name="T25" fmla="*/ 258567 h 580"/>
                <a:gd name="T26" fmla="*/ 3338901 w 506"/>
                <a:gd name="T27" fmla="*/ 516885 h 580"/>
                <a:gd name="T28" fmla="*/ 2994197 w 506"/>
                <a:gd name="T29" fmla="*/ 632828 h 580"/>
                <a:gd name="T30" fmla="*/ 2627446 w 506"/>
                <a:gd name="T31" fmla="*/ 860272 h 580"/>
                <a:gd name="T32" fmla="*/ 2340392 w 506"/>
                <a:gd name="T33" fmla="*/ 597836 h 580"/>
                <a:gd name="T34" fmla="*/ 1922423 w 506"/>
                <a:gd name="T35" fmla="*/ 535050 h 580"/>
                <a:gd name="T36" fmla="*/ 1914619 w 506"/>
                <a:gd name="T37" fmla="*/ 803112 h 580"/>
                <a:gd name="T38" fmla="*/ 2017432 w 506"/>
                <a:gd name="T39" fmla="*/ 1091010 h 580"/>
                <a:gd name="T40" fmla="*/ 1740625 w 506"/>
                <a:gd name="T41" fmla="*/ 921695 h 580"/>
                <a:gd name="T42" fmla="*/ 1329314 w 506"/>
                <a:gd name="T43" fmla="*/ 632828 h 580"/>
                <a:gd name="T44" fmla="*/ 1259721 w 506"/>
                <a:gd name="T45" fmla="*/ 916091 h 580"/>
                <a:gd name="T46" fmla="*/ 1026208 w 506"/>
                <a:gd name="T47" fmla="*/ 1114571 h 580"/>
                <a:gd name="T48" fmla="*/ 684217 w 506"/>
                <a:gd name="T49" fmla="*/ 1072317 h 580"/>
                <a:gd name="T50" fmla="*/ 263274 w 506"/>
                <a:gd name="T51" fmla="*/ 1056870 h 580"/>
                <a:gd name="T52" fmla="*/ 203845 w 506"/>
                <a:gd name="T53" fmla="*/ 778218 h 580"/>
                <a:gd name="T54" fmla="*/ 1 w 506"/>
                <a:gd name="T55" fmla="*/ 1072317 h 580"/>
                <a:gd name="T56" fmla="*/ 104712 w 506"/>
                <a:gd name="T57" fmla="*/ 2603202 h 580"/>
                <a:gd name="T58" fmla="*/ 166701 w 506"/>
                <a:gd name="T59" fmla="*/ 3087242 h 580"/>
                <a:gd name="T60" fmla="*/ 501078 w 506"/>
                <a:gd name="T61" fmla="*/ 3749509 h 580"/>
                <a:gd name="T62" fmla="*/ 896524 w 506"/>
                <a:gd name="T63" fmla="*/ 4320107 h 580"/>
                <a:gd name="T64" fmla="*/ 1035010 w 506"/>
                <a:gd name="T65" fmla="*/ 4975858 h 580"/>
                <a:gd name="T66" fmla="*/ 1329314 w 506"/>
                <a:gd name="T67" fmla="*/ 5406101 h 580"/>
                <a:gd name="T68" fmla="*/ 1612879 w 506"/>
                <a:gd name="T69" fmla="*/ 6036569 h 580"/>
                <a:gd name="T70" fmla="*/ 1571374 w 506"/>
                <a:gd name="T71" fmla="*/ 6353486 h 580"/>
                <a:gd name="T72" fmla="*/ 1785381 w 506"/>
                <a:gd name="T73" fmla="*/ 7258986 h 580"/>
                <a:gd name="T74" fmla="*/ 2001197 w 506"/>
                <a:gd name="T75" fmla="*/ 7625827 h 580"/>
                <a:gd name="T76" fmla="*/ 2642794 w 506"/>
                <a:gd name="T77" fmla="*/ 7114766 h 580"/>
                <a:gd name="T78" fmla="*/ 2714158 w 506"/>
                <a:gd name="T79" fmla="*/ 6730611 h 580"/>
                <a:gd name="T80" fmla="*/ 2872652 w 506"/>
                <a:gd name="T81" fmla="*/ 6459629 h 580"/>
                <a:gd name="T82" fmla="*/ 3184565 w 506"/>
                <a:gd name="T83" fmla="*/ 6196967 h 580"/>
                <a:gd name="T84" fmla="*/ 3139396 w 506"/>
                <a:gd name="T85" fmla="*/ 6115651 h 580"/>
                <a:gd name="T86" fmla="*/ 3111387 w 506"/>
                <a:gd name="T87" fmla="*/ 6105935 h 580"/>
                <a:gd name="T88" fmla="*/ 3293089 w 506"/>
                <a:gd name="T89" fmla="*/ 5656413 h 580"/>
                <a:gd name="T90" fmla="*/ 3705201 w 506"/>
                <a:gd name="T91" fmla="*/ 5324147 h 580"/>
                <a:gd name="T92" fmla="*/ 4321316 w 506"/>
                <a:gd name="T93" fmla="*/ 5231285 h 580"/>
                <a:gd name="T94" fmla="*/ 4997223 w 506"/>
                <a:gd name="T95" fmla="*/ 5441258 h 580"/>
                <a:gd name="T96" fmla="*/ 5432666 w 506"/>
                <a:gd name="T97" fmla="*/ 5343004 h 580"/>
                <a:gd name="T98" fmla="*/ 5187927 w 506"/>
                <a:gd name="T99" fmla="*/ 4825157 h 580"/>
                <a:gd name="T100" fmla="*/ 5481584 w 506"/>
                <a:gd name="T101" fmla="*/ 4779722 h 580"/>
                <a:gd name="T102" fmla="*/ 5497187 w 506"/>
                <a:gd name="T103" fmla="*/ 4018737 h 580"/>
                <a:gd name="T104" fmla="*/ 5444640 w 506"/>
                <a:gd name="T105" fmla="*/ 3549617 h 580"/>
                <a:gd name="T106" fmla="*/ 5324954 w 506"/>
                <a:gd name="T107" fmla="*/ 3247159 h 580"/>
                <a:gd name="T108" fmla="*/ 5875906 w 506"/>
                <a:gd name="T109" fmla="*/ 3045733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2" name="Freeform 46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6027856 w 506"/>
                <a:gd name="T1" fmla="*/ 2666729 h 580"/>
                <a:gd name="T2" fmla="*/ 6592033 w 506"/>
                <a:gd name="T3" fmla="*/ 2564392 h 580"/>
                <a:gd name="T4" fmla="*/ 6645977 w 506"/>
                <a:gd name="T5" fmla="*/ 2068937 h 580"/>
                <a:gd name="T6" fmla="*/ 6400475 w 506"/>
                <a:gd name="T7" fmla="*/ 1888625 h 580"/>
                <a:gd name="T8" fmla="*/ 6205968 w 506"/>
                <a:gd name="T9" fmla="*/ 1668008 h 580"/>
                <a:gd name="T10" fmla="*/ 6472564 w 506"/>
                <a:gd name="T11" fmla="*/ 1180188 h 580"/>
                <a:gd name="T12" fmla="*/ 6242502 w 506"/>
                <a:gd name="T13" fmla="*/ 860272 h 580"/>
                <a:gd name="T14" fmla="*/ 5944530 w 506"/>
                <a:gd name="T15" fmla="*/ 708057 h 580"/>
                <a:gd name="T16" fmla="*/ 5768460 w 506"/>
                <a:gd name="T17" fmla="*/ 438138 h 580"/>
                <a:gd name="T18" fmla="*/ 5314681 w 506"/>
                <a:gd name="T19" fmla="*/ 126129 h 580"/>
                <a:gd name="T20" fmla="*/ 4956282 w 506"/>
                <a:gd name="T21" fmla="*/ 126129 h 580"/>
                <a:gd name="T22" fmla="*/ 4288824 w 506"/>
                <a:gd name="T23" fmla="*/ 433141 h 580"/>
                <a:gd name="T24" fmla="*/ 3644435 w 506"/>
                <a:gd name="T25" fmla="*/ 258567 h 580"/>
                <a:gd name="T26" fmla="*/ 3338901 w 506"/>
                <a:gd name="T27" fmla="*/ 516885 h 580"/>
                <a:gd name="T28" fmla="*/ 2994197 w 506"/>
                <a:gd name="T29" fmla="*/ 632828 h 580"/>
                <a:gd name="T30" fmla="*/ 2627446 w 506"/>
                <a:gd name="T31" fmla="*/ 860272 h 580"/>
                <a:gd name="T32" fmla="*/ 2340392 w 506"/>
                <a:gd name="T33" fmla="*/ 597836 h 580"/>
                <a:gd name="T34" fmla="*/ 1922423 w 506"/>
                <a:gd name="T35" fmla="*/ 535050 h 580"/>
                <a:gd name="T36" fmla="*/ 1914619 w 506"/>
                <a:gd name="T37" fmla="*/ 803112 h 580"/>
                <a:gd name="T38" fmla="*/ 2017432 w 506"/>
                <a:gd name="T39" fmla="*/ 1091010 h 580"/>
                <a:gd name="T40" fmla="*/ 1740625 w 506"/>
                <a:gd name="T41" fmla="*/ 921695 h 580"/>
                <a:gd name="T42" fmla="*/ 1329314 w 506"/>
                <a:gd name="T43" fmla="*/ 632828 h 580"/>
                <a:gd name="T44" fmla="*/ 1259721 w 506"/>
                <a:gd name="T45" fmla="*/ 916091 h 580"/>
                <a:gd name="T46" fmla="*/ 1026208 w 506"/>
                <a:gd name="T47" fmla="*/ 1114571 h 580"/>
                <a:gd name="T48" fmla="*/ 684217 w 506"/>
                <a:gd name="T49" fmla="*/ 1072317 h 580"/>
                <a:gd name="T50" fmla="*/ 263274 w 506"/>
                <a:gd name="T51" fmla="*/ 1056870 h 580"/>
                <a:gd name="T52" fmla="*/ 203845 w 506"/>
                <a:gd name="T53" fmla="*/ 778218 h 580"/>
                <a:gd name="T54" fmla="*/ 1 w 506"/>
                <a:gd name="T55" fmla="*/ 1072317 h 580"/>
                <a:gd name="T56" fmla="*/ 104712 w 506"/>
                <a:gd name="T57" fmla="*/ 2603202 h 580"/>
                <a:gd name="T58" fmla="*/ 166701 w 506"/>
                <a:gd name="T59" fmla="*/ 3087242 h 580"/>
                <a:gd name="T60" fmla="*/ 501078 w 506"/>
                <a:gd name="T61" fmla="*/ 3749509 h 580"/>
                <a:gd name="T62" fmla="*/ 896524 w 506"/>
                <a:gd name="T63" fmla="*/ 4320107 h 580"/>
                <a:gd name="T64" fmla="*/ 1035010 w 506"/>
                <a:gd name="T65" fmla="*/ 4975858 h 580"/>
                <a:gd name="T66" fmla="*/ 1329314 w 506"/>
                <a:gd name="T67" fmla="*/ 5406101 h 580"/>
                <a:gd name="T68" fmla="*/ 1612879 w 506"/>
                <a:gd name="T69" fmla="*/ 6036569 h 580"/>
                <a:gd name="T70" fmla="*/ 1571374 w 506"/>
                <a:gd name="T71" fmla="*/ 6353486 h 580"/>
                <a:gd name="T72" fmla="*/ 1785381 w 506"/>
                <a:gd name="T73" fmla="*/ 7258986 h 580"/>
                <a:gd name="T74" fmla="*/ 2001197 w 506"/>
                <a:gd name="T75" fmla="*/ 7625827 h 580"/>
                <a:gd name="T76" fmla="*/ 2642794 w 506"/>
                <a:gd name="T77" fmla="*/ 7114766 h 580"/>
                <a:gd name="T78" fmla="*/ 2714158 w 506"/>
                <a:gd name="T79" fmla="*/ 6730611 h 580"/>
                <a:gd name="T80" fmla="*/ 2872652 w 506"/>
                <a:gd name="T81" fmla="*/ 6459629 h 580"/>
                <a:gd name="T82" fmla="*/ 3184565 w 506"/>
                <a:gd name="T83" fmla="*/ 6196967 h 580"/>
                <a:gd name="T84" fmla="*/ 3139396 w 506"/>
                <a:gd name="T85" fmla="*/ 6115651 h 580"/>
                <a:gd name="T86" fmla="*/ 3111387 w 506"/>
                <a:gd name="T87" fmla="*/ 6105935 h 580"/>
                <a:gd name="T88" fmla="*/ 3293089 w 506"/>
                <a:gd name="T89" fmla="*/ 5656413 h 580"/>
                <a:gd name="T90" fmla="*/ 3705201 w 506"/>
                <a:gd name="T91" fmla="*/ 5324147 h 580"/>
                <a:gd name="T92" fmla="*/ 4321316 w 506"/>
                <a:gd name="T93" fmla="*/ 5231285 h 580"/>
                <a:gd name="T94" fmla="*/ 4997223 w 506"/>
                <a:gd name="T95" fmla="*/ 5441258 h 580"/>
                <a:gd name="T96" fmla="*/ 5432666 w 506"/>
                <a:gd name="T97" fmla="*/ 5343004 h 580"/>
                <a:gd name="T98" fmla="*/ 5187927 w 506"/>
                <a:gd name="T99" fmla="*/ 4825157 h 580"/>
                <a:gd name="T100" fmla="*/ 5481584 w 506"/>
                <a:gd name="T101" fmla="*/ 4779722 h 580"/>
                <a:gd name="T102" fmla="*/ 5497187 w 506"/>
                <a:gd name="T103" fmla="*/ 4018737 h 580"/>
                <a:gd name="T104" fmla="*/ 5444640 w 506"/>
                <a:gd name="T105" fmla="*/ 3549617 h 580"/>
                <a:gd name="T106" fmla="*/ 5324954 w 506"/>
                <a:gd name="T107" fmla="*/ 3247159 h 580"/>
                <a:gd name="T108" fmla="*/ 5875906 w 506"/>
                <a:gd name="T109" fmla="*/ 3045733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3" name="Freeform 47"/>
            <p:cNvSpPr>
              <a:spLocks noEditPoints="1"/>
            </p:cNvSpPr>
            <p:nvPr/>
          </p:nvSpPr>
          <p:spPr bwMode="auto">
            <a:xfrm>
              <a:off x="412" y="2428"/>
              <a:ext cx="494" cy="302"/>
            </a:xfrm>
            <a:custGeom>
              <a:avLst/>
              <a:gdLst>
                <a:gd name="T0" fmla="*/ 4386073 w 379"/>
                <a:gd name="T1" fmla="*/ 2936513 h 232"/>
                <a:gd name="T2" fmla="*/ 4386073 w 379"/>
                <a:gd name="T3" fmla="*/ 2677758 h 232"/>
                <a:gd name="T4" fmla="*/ 4422973 w 379"/>
                <a:gd name="T5" fmla="*/ 2630359 h 232"/>
                <a:gd name="T6" fmla="*/ 4587677 w 379"/>
                <a:gd name="T7" fmla="*/ 2598223 h 232"/>
                <a:gd name="T8" fmla="*/ 4933412 w 379"/>
                <a:gd name="T9" fmla="*/ 2637698 h 232"/>
                <a:gd name="T10" fmla="*/ 4983274 w 379"/>
                <a:gd name="T11" fmla="*/ 2564394 h 232"/>
                <a:gd name="T12" fmla="*/ 5128444 w 379"/>
                <a:gd name="T13" fmla="*/ 2507542 h 232"/>
                <a:gd name="T14" fmla="*/ 5092290 w 379"/>
                <a:gd name="T15" fmla="*/ 2208124 h 232"/>
                <a:gd name="T16" fmla="*/ 5034212 w 379"/>
                <a:gd name="T17" fmla="*/ 2080283 h 232"/>
                <a:gd name="T18" fmla="*/ 4933412 w 379"/>
                <a:gd name="T19" fmla="*/ 1989550 h 232"/>
                <a:gd name="T20" fmla="*/ 4809844 w 379"/>
                <a:gd name="T21" fmla="*/ 1989550 h 232"/>
                <a:gd name="T22" fmla="*/ 4774581 w 379"/>
                <a:gd name="T23" fmla="*/ 1895066 h 232"/>
                <a:gd name="T24" fmla="*/ 4717877 w 379"/>
                <a:gd name="T25" fmla="*/ 1879003 h 232"/>
                <a:gd name="T26" fmla="*/ 4674350 w 379"/>
                <a:gd name="T27" fmla="*/ 1762000 h 232"/>
                <a:gd name="T28" fmla="*/ 4575582 w 379"/>
                <a:gd name="T29" fmla="*/ 1680492 h 232"/>
                <a:gd name="T30" fmla="*/ 4575582 w 379"/>
                <a:gd name="T31" fmla="*/ 1618915 h 232"/>
                <a:gd name="T32" fmla="*/ 4701933 w 379"/>
                <a:gd name="T33" fmla="*/ 1409528 h 232"/>
                <a:gd name="T34" fmla="*/ 4888168 w 379"/>
                <a:gd name="T35" fmla="*/ 1192499 h 232"/>
                <a:gd name="T36" fmla="*/ 4823517 w 379"/>
                <a:gd name="T37" fmla="*/ 1140123 h 232"/>
                <a:gd name="T38" fmla="*/ 4774581 w 379"/>
                <a:gd name="T39" fmla="*/ 978471 h 232"/>
                <a:gd name="T40" fmla="*/ 4636720 w 379"/>
                <a:gd name="T41" fmla="*/ 860276 h 232"/>
                <a:gd name="T42" fmla="*/ 4539604 w 379"/>
                <a:gd name="T43" fmla="*/ 884333 h 232"/>
                <a:gd name="T44" fmla="*/ 4474149 w 379"/>
                <a:gd name="T45" fmla="*/ 798820 h 232"/>
                <a:gd name="T46" fmla="*/ 4321799 w 379"/>
                <a:gd name="T47" fmla="*/ 751673 h 232"/>
                <a:gd name="T48" fmla="*/ 4224672 w 379"/>
                <a:gd name="T49" fmla="*/ 672843 h 232"/>
                <a:gd name="T50" fmla="*/ 4257959 w 379"/>
                <a:gd name="T51" fmla="*/ 563830 h 232"/>
                <a:gd name="T52" fmla="*/ 4179511 w 379"/>
                <a:gd name="T53" fmla="*/ 438138 h 232"/>
                <a:gd name="T54" fmla="*/ 3999080 w 379"/>
                <a:gd name="T55" fmla="*/ 386201 h 232"/>
                <a:gd name="T56" fmla="*/ 3784947 w 379"/>
                <a:gd name="T57" fmla="*/ 296684 h 232"/>
                <a:gd name="T58" fmla="*/ 3664307 w 379"/>
                <a:gd name="T59" fmla="*/ 134505 h 232"/>
                <a:gd name="T60" fmla="*/ 3519697 w 379"/>
                <a:gd name="T61" fmla="*/ 74435 h 232"/>
                <a:gd name="T62" fmla="*/ 3475797 w 379"/>
                <a:gd name="T63" fmla="*/ 33746 h 232"/>
                <a:gd name="T64" fmla="*/ 3298666 w 379"/>
                <a:gd name="T65" fmla="*/ 126129 h 232"/>
                <a:gd name="T66" fmla="*/ 3120227 w 379"/>
                <a:gd name="T67" fmla="*/ 336583 h 232"/>
                <a:gd name="T68" fmla="*/ 2839150 w 379"/>
                <a:gd name="T69" fmla="*/ 340778 h 232"/>
                <a:gd name="T70" fmla="*/ 2745877 w 379"/>
                <a:gd name="T71" fmla="*/ 433141 h 232"/>
                <a:gd name="T72" fmla="*/ 2521234 w 379"/>
                <a:gd name="T73" fmla="*/ 433141 h 232"/>
                <a:gd name="T74" fmla="*/ 2168626 w 379"/>
                <a:gd name="T75" fmla="*/ 234335 h 232"/>
                <a:gd name="T76" fmla="*/ 1964415 w 379"/>
                <a:gd name="T77" fmla="*/ 278210 h 232"/>
                <a:gd name="T78" fmla="*/ 1887393 w 379"/>
                <a:gd name="T79" fmla="*/ 336583 h 232"/>
                <a:gd name="T80" fmla="*/ 1642171 w 379"/>
                <a:gd name="T81" fmla="*/ 340778 h 232"/>
                <a:gd name="T82" fmla="*/ 1629018 w 379"/>
                <a:gd name="T83" fmla="*/ 502727 h 232"/>
                <a:gd name="T84" fmla="*/ 1599593 w 379"/>
                <a:gd name="T85" fmla="*/ 563830 h 232"/>
                <a:gd name="T86" fmla="*/ 1428792 w 379"/>
                <a:gd name="T87" fmla="*/ 438138 h 232"/>
                <a:gd name="T88" fmla="*/ 1324574 w 379"/>
                <a:gd name="T89" fmla="*/ 540631 h 232"/>
                <a:gd name="T90" fmla="*/ 1239989 w 379"/>
                <a:gd name="T91" fmla="*/ 860276 h 232"/>
                <a:gd name="T92" fmla="*/ 1156266 w 379"/>
                <a:gd name="T93" fmla="*/ 804647 h 232"/>
                <a:gd name="T94" fmla="*/ 996407 w 379"/>
                <a:gd name="T95" fmla="*/ 823768 h 232"/>
                <a:gd name="T96" fmla="*/ 873498 w 379"/>
                <a:gd name="T97" fmla="*/ 875856 h 232"/>
                <a:gd name="T98" fmla="*/ 873498 w 379"/>
                <a:gd name="T99" fmla="*/ 751673 h 232"/>
                <a:gd name="T100" fmla="*/ 771851 w 379"/>
                <a:gd name="T101" fmla="*/ 613663 h 232"/>
                <a:gd name="T102" fmla="*/ 600385 w 379"/>
                <a:gd name="T103" fmla="*/ 632828 h 232"/>
                <a:gd name="T104" fmla="*/ 429603 w 379"/>
                <a:gd name="T105" fmla="*/ 540631 h 232"/>
                <a:gd name="T106" fmla="*/ 352077 w 379"/>
                <a:gd name="T107" fmla="*/ 540631 h 232"/>
                <a:gd name="T108" fmla="*/ 169524 w 379"/>
                <a:gd name="T109" fmla="*/ 535053 h 232"/>
                <a:gd name="T110" fmla="*/ 109108 w 379"/>
                <a:gd name="T111" fmla="*/ 577444 h 232"/>
                <a:gd name="T112" fmla="*/ 0 w 379"/>
                <a:gd name="T113" fmla="*/ 672843 h 232"/>
                <a:gd name="T114" fmla="*/ 109108 w 379"/>
                <a:gd name="T115" fmla="*/ 798820 h 232"/>
                <a:gd name="T116" fmla="*/ 186886 w 379"/>
                <a:gd name="T117" fmla="*/ 860276 h 232"/>
                <a:gd name="T118" fmla="*/ 329594 w 379"/>
                <a:gd name="T119" fmla="*/ 916092 h 232"/>
                <a:gd name="T120" fmla="*/ 329594 w 379"/>
                <a:gd name="T121" fmla="*/ 1012711 h 232"/>
                <a:gd name="T122" fmla="*/ 241613 w 379"/>
                <a:gd name="T123" fmla="*/ 1091017 h 2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32"/>
                <a:gd name="T188" fmla="*/ 379 w 379"/>
                <a:gd name="T189" fmla="*/ 232 h 2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32">
                  <a:moveTo>
                    <a:pt x="305" y="230"/>
                  </a:moveTo>
                  <a:lnTo>
                    <a:pt x="311" y="226"/>
                  </a:lnTo>
                  <a:lnTo>
                    <a:pt x="313" y="227"/>
                  </a:lnTo>
                  <a:lnTo>
                    <a:pt x="306" y="232"/>
                  </a:lnTo>
                  <a:lnTo>
                    <a:pt x="305" y="230"/>
                  </a:lnTo>
                  <a:close/>
                  <a:moveTo>
                    <a:pt x="313" y="227"/>
                  </a:moveTo>
                  <a:lnTo>
                    <a:pt x="313" y="227"/>
                  </a:lnTo>
                  <a:lnTo>
                    <a:pt x="311" y="227"/>
                  </a:lnTo>
                  <a:lnTo>
                    <a:pt x="313" y="227"/>
                  </a:lnTo>
                  <a:close/>
                  <a:moveTo>
                    <a:pt x="310" y="226"/>
                  </a:moveTo>
                  <a:lnTo>
                    <a:pt x="314" y="221"/>
                  </a:lnTo>
                  <a:lnTo>
                    <a:pt x="317" y="222"/>
                  </a:lnTo>
                  <a:lnTo>
                    <a:pt x="313" y="227"/>
                  </a:lnTo>
                  <a:lnTo>
                    <a:pt x="310" y="226"/>
                  </a:lnTo>
                  <a:close/>
                  <a:moveTo>
                    <a:pt x="317" y="221"/>
                  </a:moveTo>
                  <a:lnTo>
                    <a:pt x="317" y="222"/>
                  </a:lnTo>
                  <a:lnTo>
                    <a:pt x="315" y="221"/>
                  </a:lnTo>
                  <a:lnTo>
                    <a:pt x="317" y="221"/>
                  </a:lnTo>
                  <a:close/>
                  <a:moveTo>
                    <a:pt x="314" y="221"/>
                  </a:moveTo>
                  <a:lnTo>
                    <a:pt x="315" y="214"/>
                  </a:lnTo>
                  <a:lnTo>
                    <a:pt x="318" y="215"/>
                  </a:lnTo>
                  <a:lnTo>
                    <a:pt x="317" y="221"/>
                  </a:lnTo>
                  <a:lnTo>
                    <a:pt x="314" y="221"/>
                  </a:lnTo>
                  <a:close/>
                  <a:moveTo>
                    <a:pt x="318" y="215"/>
                  </a:moveTo>
                  <a:lnTo>
                    <a:pt x="318" y="215"/>
                  </a:lnTo>
                  <a:lnTo>
                    <a:pt x="317" y="215"/>
                  </a:lnTo>
                  <a:lnTo>
                    <a:pt x="318" y="215"/>
                  </a:lnTo>
                  <a:close/>
                  <a:moveTo>
                    <a:pt x="315" y="215"/>
                  </a:moveTo>
                  <a:lnTo>
                    <a:pt x="315" y="207"/>
                  </a:lnTo>
                  <a:lnTo>
                    <a:pt x="318" y="207"/>
                  </a:lnTo>
                  <a:lnTo>
                    <a:pt x="318" y="215"/>
                  </a:lnTo>
                  <a:lnTo>
                    <a:pt x="315" y="215"/>
                  </a:lnTo>
                  <a:close/>
                  <a:moveTo>
                    <a:pt x="315" y="207"/>
                  </a:moveTo>
                  <a:lnTo>
                    <a:pt x="315" y="202"/>
                  </a:lnTo>
                  <a:lnTo>
                    <a:pt x="318" y="202"/>
                  </a:lnTo>
                  <a:lnTo>
                    <a:pt x="318" y="207"/>
                  </a:lnTo>
                  <a:lnTo>
                    <a:pt x="315" y="207"/>
                  </a:lnTo>
                  <a:close/>
                  <a:moveTo>
                    <a:pt x="315" y="202"/>
                  </a:moveTo>
                  <a:lnTo>
                    <a:pt x="315" y="200"/>
                  </a:lnTo>
                  <a:lnTo>
                    <a:pt x="317" y="202"/>
                  </a:lnTo>
                  <a:lnTo>
                    <a:pt x="315" y="202"/>
                  </a:lnTo>
                  <a:close/>
                  <a:moveTo>
                    <a:pt x="315" y="200"/>
                  </a:moveTo>
                  <a:lnTo>
                    <a:pt x="318" y="198"/>
                  </a:lnTo>
                  <a:lnTo>
                    <a:pt x="320" y="200"/>
                  </a:lnTo>
                  <a:lnTo>
                    <a:pt x="317" y="202"/>
                  </a:lnTo>
                  <a:lnTo>
                    <a:pt x="315" y="200"/>
                  </a:lnTo>
                  <a:close/>
                  <a:moveTo>
                    <a:pt x="318" y="198"/>
                  </a:moveTo>
                  <a:lnTo>
                    <a:pt x="318" y="198"/>
                  </a:lnTo>
                  <a:lnTo>
                    <a:pt x="320" y="199"/>
                  </a:lnTo>
                  <a:lnTo>
                    <a:pt x="318" y="198"/>
                  </a:lnTo>
                  <a:close/>
                  <a:moveTo>
                    <a:pt x="318" y="198"/>
                  </a:moveTo>
                  <a:lnTo>
                    <a:pt x="322" y="196"/>
                  </a:lnTo>
                  <a:lnTo>
                    <a:pt x="324" y="199"/>
                  </a:lnTo>
                  <a:lnTo>
                    <a:pt x="320" y="200"/>
                  </a:lnTo>
                  <a:lnTo>
                    <a:pt x="318" y="198"/>
                  </a:lnTo>
                  <a:close/>
                  <a:moveTo>
                    <a:pt x="322" y="196"/>
                  </a:moveTo>
                  <a:lnTo>
                    <a:pt x="322" y="196"/>
                  </a:lnTo>
                  <a:lnTo>
                    <a:pt x="322" y="198"/>
                  </a:lnTo>
                  <a:lnTo>
                    <a:pt x="322" y="196"/>
                  </a:lnTo>
                  <a:close/>
                  <a:moveTo>
                    <a:pt x="322" y="196"/>
                  </a:moveTo>
                  <a:lnTo>
                    <a:pt x="330" y="195"/>
                  </a:lnTo>
                  <a:lnTo>
                    <a:pt x="330" y="198"/>
                  </a:lnTo>
                  <a:lnTo>
                    <a:pt x="322" y="199"/>
                  </a:lnTo>
                  <a:lnTo>
                    <a:pt x="322" y="196"/>
                  </a:lnTo>
                  <a:close/>
                  <a:moveTo>
                    <a:pt x="330" y="195"/>
                  </a:moveTo>
                  <a:lnTo>
                    <a:pt x="330" y="195"/>
                  </a:lnTo>
                  <a:lnTo>
                    <a:pt x="330" y="196"/>
                  </a:lnTo>
                  <a:lnTo>
                    <a:pt x="330" y="195"/>
                  </a:lnTo>
                  <a:close/>
                  <a:moveTo>
                    <a:pt x="330" y="195"/>
                  </a:moveTo>
                  <a:lnTo>
                    <a:pt x="342" y="195"/>
                  </a:lnTo>
                  <a:lnTo>
                    <a:pt x="342" y="198"/>
                  </a:lnTo>
                  <a:lnTo>
                    <a:pt x="330" y="198"/>
                  </a:lnTo>
                  <a:lnTo>
                    <a:pt x="330" y="195"/>
                  </a:lnTo>
                  <a:close/>
                  <a:moveTo>
                    <a:pt x="342" y="195"/>
                  </a:moveTo>
                  <a:lnTo>
                    <a:pt x="342" y="195"/>
                  </a:lnTo>
                  <a:lnTo>
                    <a:pt x="342" y="196"/>
                  </a:lnTo>
                  <a:lnTo>
                    <a:pt x="342" y="195"/>
                  </a:lnTo>
                  <a:close/>
                  <a:moveTo>
                    <a:pt x="342" y="195"/>
                  </a:moveTo>
                  <a:lnTo>
                    <a:pt x="355" y="196"/>
                  </a:lnTo>
                  <a:lnTo>
                    <a:pt x="355" y="199"/>
                  </a:lnTo>
                  <a:lnTo>
                    <a:pt x="342" y="198"/>
                  </a:lnTo>
                  <a:lnTo>
                    <a:pt x="342" y="195"/>
                  </a:lnTo>
                  <a:close/>
                  <a:moveTo>
                    <a:pt x="355" y="199"/>
                  </a:moveTo>
                  <a:lnTo>
                    <a:pt x="355" y="199"/>
                  </a:lnTo>
                  <a:lnTo>
                    <a:pt x="355" y="198"/>
                  </a:lnTo>
                  <a:lnTo>
                    <a:pt x="355" y="199"/>
                  </a:lnTo>
                  <a:close/>
                  <a:moveTo>
                    <a:pt x="354" y="196"/>
                  </a:moveTo>
                  <a:lnTo>
                    <a:pt x="358" y="193"/>
                  </a:lnTo>
                  <a:lnTo>
                    <a:pt x="359" y="195"/>
                  </a:lnTo>
                  <a:lnTo>
                    <a:pt x="355" y="199"/>
                  </a:lnTo>
                  <a:lnTo>
                    <a:pt x="354" y="196"/>
                  </a:lnTo>
                  <a:close/>
                  <a:moveTo>
                    <a:pt x="358" y="193"/>
                  </a:moveTo>
                  <a:lnTo>
                    <a:pt x="358" y="193"/>
                  </a:lnTo>
                  <a:lnTo>
                    <a:pt x="359" y="194"/>
                  </a:lnTo>
                  <a:lnTo>
                    <a:pt x="358" y="193"/>
                  </a:lnTo>
                  <a:close/>
                  <a:moveTo>
                    <a:pt x="358" y="193"/>
                  </a:moveTo>
                  <a:lnTo>
                    <a:pt x="363" y="191"/>
                  </a:lnTo>
                  <a:lnTo>
                    <a:pt x="365" y="194"/>
                  </a:lnTo>
                  <a:lnTo>
                    <a:pt x="359" y="195"/>
                  </a:lnTo>
                  <a:lnTo>
                    <a:pt x="358" y="193"/>
                  </a:lnTo>
                  <a:close/>
                  <a:moveTo>
                    <a:pt x="363" y="191"/>
                  </a:moveTo>
                  <a:lnTo>
                    <a:pt x="363" y="191"/>
                  </a:lnTo>
                  <a:lnTo>
                    <a:pt x="363" y="193"/>
                  </a:lnTo>
                  <a:lnTo>
                    <a:pt x="363" y="191"/>
                  </a:lnTo>
                  <a:close/>
                  <a:moveTo>
                    <a:pt x="363" y="191"/>
                  </a:moveTo>
                  <a:lnTo>
                    <a:pt x="369" y="189"/>
                  </a:lnTo>
                  <a:lnTo>
                    <a:pt x="370" y="191"/>
                  </a:lnTo>
                  <a:lnTo>
                    <a:pt x="365" y="194"/>
                  </a:lnTo>
                  <a:lnTo>
                    <a:pt x="363" y="191"/>
                  </a:lnTo>
                  <a:close/>
                  <a:moveTo>
                    <a:pt x="369" y="189"/>
                  </a:moveTo>
                  <a:lnTo>
                    <a:pt x="369" y="189"/>
                  </a:lnTo>
                  <a:lnTo>
                    <a:pt x="369" y="190"/>
                  </a:lnTo>
                  <a:lnTo>
                    <a:pt x="369" y="189"/>
                  </a:lnTo>
                  <a:close/>
                  <a:moveTo>
                    <a:pt x="369" y="189"/>
                  </a:moveTo>
                  <a:lnTo>
                    <a:pt x="377" y="189"/>
                  </a:lnTo>
                  <a:lnTo>
                    <a:pt x="377" y="191"/>
                  </a:lnTo>
                  <a:lnTo>
                    <a:pt x="369" y="191"/>
                  </a:lnTo>
                  <a:lnTo>
                    <a:pt x="369" y="189"/>
                  </a:lnTo>
                  <a:close/>
                  <a:moveTo>
                    <a:pt x="378" y="190"/>
                  </a:moveTo>
                  <a:lnTo>
                    <a:pt x="379" y="191"/>
                  </a:lnTo>
                  <a:lnTo>
                    <a:pt x="377" y="191"/>
                  </a:lnTo>
                  <a:lnTo>
                    <a:pt x="377" y="190"/>
                  </a:lnTo>
                  <a:lnTo>
                    <a:pt x="378" y="190"/>
                  </a:lnTo>
                  <a:close/>
                  <a:moveTo>
                    <a:pt x="375" y="191"/>
                  </a:moveTo>
                  <a:lnTo>
                    <a:pt x="369" y="179"/>
                  </a:lnTo>
                  <a:lnTo>
                    <a:pt x="371" y="178"/>
                  </a:lnTo>
                  <a:lnTo>
                    <a:pt x="378" y="190"/>
                  </a:lnTo>
                  <a:lnTo>
                    <a:pt x="375" y="191"/>
                  </a:lnTo>
                  <a:close/>
                  <a:moveTo>
                    <a:pt x="369" y="179"/>
                  </a:moveTo>
                  <a:lnTo>
                    <a:pt x="369" y="179"/>
                  </a:lnTo>
                  <a:lnTo>
                    <a:pt x="370" y="179"/>
                  </a:lnTo>
                  <a:lnTo>
                    <a:pt x="369" y="179"/>
                  </a:lnTo>
                  <a:close/>
                  <a:moveTo>
                    <a:pt x="369" y="179"/>
                  </a:moveTo>
                  <a:lnTo>
                    <a:pt x="363" y="168"/>
                  </a:lnTo>
                  <a:lnTo>
                    <a:pt x="366" y="167"/>
                  </a:lnTo>
                  <a:lnTo>
                    <a:pt x="371" y="178"/>
                  </a:lnTo>
                  <a:lnTo>
                    <a:pt x="369" y="179"/>
                  </a:lnTo>
                  <a:close/>
                  <a:moveTo>
                    <a:pt x="363" y="168"/>
                  </a:moveTo>
                  <a:lnTo>
                    <a:pt x="363" y="167"/>
                  </a:lnTo>
                  <a:lnTo>
                    <a:pt x="365" y="167"/>
                  </a:lnTo>
                  <a:lnTo>
                    <a:pt x="363" y="168"/>
                  </a:lnTo>
                  <a:close/>
                  <a:moveTo>
                    <a:pt x="363" y="167"/>
                  </a:moveTo>
                  <a:lnTo>
                    <a:pt x="362" y="157"/>
                  </a:lnTo>
                  <a:lnTo>
                    <a:pt x="365" y="157"/>
                  </a:lnTo>
                  <a:lnTo>
                    <a:pt x="366" y="167"/>
                  </a:lnTo>
                  <a:lnTo>
                    <a:pt x="363" y="167"/>
                  </a:lnTo>
                  <a:close/>
                  <a:moveTo>
                    <a:pt x="362" y="157"/>
                  </a:moveTo>
                  <a:lnTo>
                    <a:pt x="362" y="157"/>
                  </a:lnTo>
                  <a:lnTo>
                    <a:pt x="363" y="157"/>
                  </a:lnTo>
                  <a:lnTo>
                    <a:pt x="362" y="157"/>
                  </a:lnTo>
                  <a:close/>
                  <a:moveTo>
                    <a:pt x="362" y="157"/>
                  </a:moveTo>
                  <a:lnTo>
                    <a:pt x="362" y="151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2" y="157"/>
                  </a:lnTo>
                  <a:close/>
                  <a:moveTo>
                    <a:pt x="363" y="150"/>
                  </a:moveTo>
                  <a:lnTo>
                    <a:pt x="365" y="150"/>
                  </a:lnTo>
                  <a:lnTo>
                    <a:pt x="365" y="151"/>
                  </a:lnTo>
                  <a:lnTo>
                    <a:pt x="363" y="151"/>
                  </a:lnTo>
                  <a:lnTo>
                    <a:pt x="363" y="150"/>
                  </a:lnTo>
                  <a:close/>
                  <a:moveTo>
                    <a:pt x="363" y="153"/>
                  </a:moveTo>
                  <a:lnTo>
                    <a:pt x="355" y="153"/>
                  </a:lnTo>
                  <a:lnTo>
                    <a:pt x="355" y="150"/>
                  </a:lnTo>
                  <a:lnTo>
                    <a:pt x="363" y="150"/>
                  </a:lnTo>
                  <a:lnTo>
                    <a:pt x="363" y="153"/>
                  </a:lnTo>
                  <a:close/>
                  <a:moveTo>
                    <a:pt x="355" y="150"/>
                  </a:moveTo>
                  <a:lnTo>
                    <a:pt x="355" y="150"/>
                  </a:lnTo>
                  <a:lnTo>
                    <a:pt x="355" y="151"/>
                  </a:lnTo>
                  <a:lnTo>
                    <a:pt x="355" y="150"/>
                  </a:lnTo>
                  <a:close/>
                  <a:moveTo>
                    <a:pt x="355" y="153"/>
                  </a:moveTo>
                  <a:lnTo>
                    <a:pt x="350" y="154"/>
                  </a:lnTo>
                  <a:lnTo>
                    <a:pt x="350" y="151"/>
                  </a:lnTo>
                  <a:lnTo>
                    <a:pt x="355" y="150"/>
                  </a:lnTo>
                  <a:lnTo>
                    <a:pt x="355" y="153"/>
                  </a:lnTo>
                  <a:close/>
                  <a:moveTo>
                    <a:pt x="350" y="154"/>
                  </a:moveTo>
                  <a:lnTo>
                    <a:pt x="349" y="154"/>
                  </a:lnTo>
                  <a:lnTo>
                    <a:pt x="350" y="153"/>
                  </a:lnTo>
                  <a:lnTo>
                    <a:pt x="350" y="154"/>
                  </a:lnTo>
                  <a:close/>
                  <a:moveTo>
                    <a:pt x="349" y="154"/>
                  </a:moveTo>
                  <a:lnTo>
                    <a:pt x="346" y="150"/>
                  </a:lnTo>
                  <a:lnTo>
                    <a:pt x="349" y="149"/>
                  </a:lnTo>
                  <a:lnTo>
                    <a:pt x="352" y="151"/>
                  </a:lnTo>
                  <a:lnTo>
                    <a:pt x="349" y="154"/>
                  </a:lnTo>
                  <a:close/>
                  <a:moveTo>
                    <a:pt x="346" y="150"/>
                  </a:moveTo>
                  <a:lnTo>
                    <a:pt x="346" y="150"/>
                  </a:lnTo>
                  <a:lnTo>
                    <a:pt x="347" y="150"/>
                  </a:lnTo>
                  <a:lnTo>
                    <a:pt x="346" y="150"/>
                  </a:lnTo>
                  <a:close/>
                  <a:moveTo>
                    <a:pt x="346" y="150"/>
                  </a:moveTo>
                  <a:lnTo>
                    <a:pt x="345" y="146"/>
                  </a:lnTo>
                  <a:lnTo>
                    <a:pt x="347" y="145"/>
                  </a:lnTo>
                  <a:lnTo>
                    <a:pt x="349" y="149"/>
                  </a:lnTo>
                  <a:lnTo>
                    <a:pt x="346" y="150"/>
                  </a:lnTo>
                  <a:close/>
                  <a:moveTo>
                    <a:pt x="347" y="145"/>
                  </a:moveTo>
                  <a:lnTo>
                    <a:pt x="347" y="145"/>
                  </a:lnTo>
                  <a:lnTo>
                    <a:pt x="346" y="146"/>
                  </a:lnTo>
                  <a:lnTo>
                    <a:pt x="347" y="145"/>
                  </a:lnTo>
                  <a:close/>
                  <a:moveTo>
                    <a:pt x="345" y="146"/>
                  </a:moveTo>
                  <a:lnTo>
                    <a:pt x="343" y="143"/>
                  </a:lnTo>
                  <a:lnTo>
                    <a:pt x="346" y="142"/>
                  </a:lnTo>
                  <a:lnTo>
                    <a:pt x="347" y="145"/>
                  </a:lnTo>
                  <a:lnTo>
                    <a:pt x="345" y="146"/>
                  </a:lnTo>
                  <a:close/>
                  <a:moveTo>
                    <a:pt x="343" y="143"/>
                  </a:moveTo>
                  <a:lnTo>
                    <a:pt x="342" y="141"/>
                  </a:lnTo>
                  <a:lnTo>
                    <a:pt x="345" y="139"/>
                  </a:lnTo>
                  <a:lnTo>
                    <a:pt x="346" y="142"/>
                  </a:lnTo>
                  <a:lnTo>
                    <a:pt x="343" y="143"/>
                  </a:lnTo>
                  <a:close/>
                  <a:moveTo>
                    <a:pt x="345" y="139"/>
                  </a:moveTo>
                  <a:lnTo>
                    <a:pt x="345" y="139"/>
                  </a:lnTo>
                  <a:lnTo>
                    <a:pt x="343" y="141"/>
                  </a:lnTo>
                  <a:lnTo>
                    <a:pt x="345" y="139"/>
                  </a:lnTo>
                  <a:close/>
                  <a:moveTo>
                    <a:pt x="343" y="142"/>
                  </a:moveTo>
                  <a:lnTo>
                    <a:pt x="340" y="141"/>
                  </a:lnTo>
                  <a:lnTo>
                    <a:pt x="341" y="138"/>
                  </a:lnTo>
                  <a:lnTo>
                    <a:pt x="345" y="139"/>
                  </a:lnTo>
                  <a:lnTo>
                    <a:pt x="343" y="142"/>
                  </a:lnTo>
                  <a:close/>
                  <a:moveTo>
                    <a:pt x="340" y="141"/>
                  </a:moveTo>
                  <a:lnTo>
                    <a:pt x="340" y="141"/>
                  </a:lnTo>
                  <a:lnTo>
                    <a:pt x="340" y="139"/>
                  </a:lnTo>
                  <a:lnTo>
                    <a:pt x="341" y="139"/>
                  </a:lnTo>
                  <a:lnTo>
                    <a:pt x="340" y="141"/>
                  </a:lnTo>
                  <a:close/>
                  <a:moveTo>
                    <a:pt x="340" y="139"/>
                  </a:moveTo>
                  <a:lnTo>
                    <a:pt x="337" y="137"/>
                  </a:lnTo>
                  <a:lnTo>
                    <a:pt x="338" y="135"/>
                  </a:lnTo>
                  <a:lnTo>
                    <a:pt x="341" y="138"/>
                  </a:lnTo>
                  <a:lnTo>
                    <a:pt x="340" y="139"/>
                  </a:lnTo>
                  <a:close/>
                  <a:moveTo>
                    <a:pt x="337" y="137"/>
                  </a:moveTo>
                  <a:lnTo>
                    <a:pt x="337" y="137"/>
                  </a:lnTo>
                  <a:lnTo>
                    <a:pt x="336" y="137"/>
                  </a:lnTo>
                  <a:lnTo>
                    <a:pt x="337" y="137"/>
                  </a:lnTo>
                  <a:close/>
                  <a:moveTo>
                    <a:pt x="336" y="137"/>
                  </a:moveTo>
                  <a:lnTo>
                    <a:pt x="333" y="134"/>
                  </a:lnTo>
                  <a:lnTo>
                    <a:pt x="336" y="133"/>
                  </a:lnTo>
                  <a:lnTo>
                    <a:pt x="338" y="135"/>
                  </a:lnTo>
                  <a:lnTo>
                    <a:pt x="336" y="137"/>
                  </a:lnTo>
                  <a:close/>
                  <a:moveTo>
                    <a:pt x="336" y="133"/>
                  </a:moveTo>
                  <a:lnTo>
                    <a:pt x="336" y="133"/>
                  </a:lnTo>
                  <a:lnTo>
                    <a:pt x="334" y="134"/>
                  </a:lnTo>
                  <a:lnTo>
                    <a:pt x="336" y="133"/>
                  </a:lnTo>
                  <a:close/>
                  <a:moveTo>
                    <a:pt x="334" y="134"/>
                  </a:moveTo>
                  <a:lnTo>
                    <a:pt x="330" y="131"/>
                  </a:lnTo>
                  <a:lnTo>
                    <a:pt x="331" y="129"/>
                  </a:lnTo>
                  <a:lnTo>
                    <a:pt x="336" y="133"/>
                  </a:lnTo>
                  <a:lnTo>
                    <a:pt x="334" y="134"/>
                  </a:lnTo>
                  <a:close/>
                  <a:moveTo>
                    <a:pt x="330" y="131"/>
                  </a:moveTo>
                  <a:lnTo>
                    <a:pt x="329" y="131"/>
                  </a:lnTo>
                  <a:lnTo>
                    <a:pt x="329" y="130"/>
                  </a:lnTo>
                  <a:lnTo>
                    <a:pt x="330" y="130"/>
                  </a:lnTo>
                  <a:lnTo>
                    <a:pt x="330" y="131"/>
                  </a:lnTo>
                  <a:close/>
                  <a:moveTo>
                    <a:pt x="329" y="130"/>
                  </a:moveTo>
                  <a:lnTo>
                    <a:pt x="329" y="127"/>
                  </a:lnTo>
                  <a:lnTo>
                    <a:pt x="331" y="127"/>
                  </a:lnTo>
                  <a:lnTo>
                    <a:pt x="331" y="130"/>
                  </a:lnTo>
                  <a:lnTo>
                    <a:pt x="329" y="130"/>
                  </a:lnTo>
                  <a:close/>
                  <a:moveTo>
                    <a:pt x="329" y="127"/>
                  </a:moveTo>
                  <a:lnTo>
                    <a:pt x="329" y="127"/>
                  </a:lnTo>
                  <a:lnTo>
                    <a:pt x="330" y="127"/>
                  </a:lnTo>
                  <a:lnTo>
                    <a:pt x="329" y="127"/>
                  </a:lnTo>
                  <a:close/>
                  <a:moveTo>
                    <a:pt x="329" y="127"/>
                  </a:moveTo>
                  <a:lnTo>
                    <a:pt x="329" y="126"/>
                  </a:lnTo>
                  <a:lnTo>
                    <a:pt x="331" y="126"/>
                  </a:lnTo>
                  <a:lnTo>
                    <a:pt x="331" y="127"/>
                  </a:lnTo>
                  <a:lnTo>
                    <a:pt x="329" y="127"/>
                  </a:lnTo>
                  <a:close/>
                  <a:moveTo>
                    <a:pt x="329" y="126"/>
                  </a:moveTo>
                  <a:lnTo>
                    <a:pt x="329" y="122"/>
                  </a:lnTo>
                  <a:lnTo>
                    <a:pt x="331" y="122"/>
                  </a:lnTo>
                  <a:lnTo>
                    <a:pt x="331" y="126"/>
                  </a:lnTo>
                  <a:lnTo>
                    <a:pt x="329" y="126"/>
                  </a:lnTo>
                  <a:close/>
                  <a:moveTo>
                    <a:pt x="329" y="122"/>
                  </a:moveTo>
                  <a:lnTo>
                    <a:pt x="329" y="122"/>
                  </a:lnTo>
                  <a:lnTo>
                    <a:pt x="330" y="122"/>
                  </a:lnTo>
                  <a:lnTo>
                    <a:pt x="329" y="122"/>
                  </a:lnTo>
                  <a:close/>
                  <a:moveTo>
                    <a:pt x="329" y="122"/>
                  </a:moveTo>
                  <a:lnTo>
                    <a:pt x="329" y="118"/>
                  </a:lnTo>
                  <a:lnTo>
                    <a:pt x="331" y="118"/>
                  </a:lnTo>
                  <a:lnTo>
                    <a:pt x="331" y="122"/>
                  </a:lnTo>
                  <a:lnTo>
                    <a:pt x="329" y="122"/>
                  </a:lnTo>
                  <a:close/>
                  <a:moveTo>
                    <a:pt x="329" y="118"/>
                  </a:moveTo>
                  <a:lnTo>
                    <a:pt x="329" y="118"/>
                  </a:lnTo>
                  <a:lnTo>
                    <a:pt x="330" y="118"/>
                  </a:lnTo>
                  <a:lnTo>
                    <a:pt x="329" y="118"/>
                  </a:lnTo>
                  <a:close/>
                  <a:moveTo>
                    <a:pt x="329" y="118"/>
                  </a:moveTo>
                  <a:lnTo>
                    <a:pt x="338" y="106"/>
                  </a:lnTo>
                  <a:lnTo>
                    <a:pt x="341" y="108"/>
                  </a:lnTo>
                  <a:lnTo>
                    <a:pt x="331" y="119"/>
                  </a:lnTo>
                  <a:lnTo>
                    <a:pt x="329" y="118"/>
                  </a:lnTo>
                  <a:close/>
                  <a:moveTo>
                    <a:pt x="338" y="106"/>
                  </a:moveTo>
                  <a:lnTo>
                    <a:pt x="338" y="106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38" y="106"/>
                  </a:moveTo>
                  <a:lnTo>
                    <a:pt x="349" y="94"/>
                  </a:lnTo>
                  <a:lnTo>
                    <a:pt x="350" y="97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52" y="95"/>
                  </a:moveTo>
                  <a:lnTo>
                    <a:pt x="352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close/>
                  <a:moveTo>
                    <a:pt x="349" y="95"/>
                  </a:moveTo>
                  <a:lnTo>
                    <a:pt x="349" y="90"/>
                  </a:lnTo>
                  <a:lnTo>
                    <a:pt x="352" y="90"/>
                  </a:lnTo>
                  <a:lnTo>
                    <a:pt x="352" y="95"/>
                  </a:lnTo>
                  <a:lnTo>
                    <a:pt x="349" y="95"/>
                  </a:lnTo>
                  <a:close/>
                  <a:moveTo>
                    <a:pt x="352" y="90"/>
                  </a:moveTo>
                  <a:lnTo>
                    <a:pt x="352" y="90"/>
                  </a:lnTo>
                  <a:lnTo>
                    <a:pt x="350" y="90"/>
                  </a:lnTo>
                  <a:lnTo>
                    <a:pt x="352" y="90"/>
                  </a:lnTo>
                  <a:close/>
                  <a:moveTo>
                    <a:pt x="349" y="90"/>
                  </a:moveTo>
                  <a:lnTo>
                    <a:pt x="347" y="85"/>
                  </a:lnTo>
                  <a:lnTo>
                    <a:pt x="350" y="85"/>
                  </a:lnTo>
                  <a:lnTo>
                    <a:pt x="352" y="90"/>
                  </a:lnTo>
                  <a:lnTo>
                    <a:pt x="349" y="90"/>
                  </a:lnTo>
                  <a:close/>
                  <a:moveTo>
                    <a:pt x="350" y="85"/>
                  </a:moveTo>
                  <a:lnTo>
                    <a:pt x="350" y="85"/>
                  </a:lnTo>
                  <a:lnTo>
                    <a:pt x="349" y="85"/>
                  </a:lnTo>
                  <a:lnTo>
                    <a:pt x="350" y="85"/>
                  </a:lnTo>
                  <a:close/>
                  <a:moveTo>
                    <a:pt x="347" y="86"/>
                  </a:moveTo>
                  <a:lnTo>
                    <a:pt x="345" y="81"/>
                  </a:lnTo>
                  <a:lnTo>
                    <a:pt x="347" y="79"/>
                  </a:lnTo>
                  <a:lnTo>
                    <a:pt x="350" y="85"/>
                  </a:lnTo>
                  <a:lnTo>
                    <a:pt x="347" y="86"/>
                  </a:lnTo>
                  <a:close/>
                  <a:moveTo>
                    <a:pt x="347" y="79"/>
                  </a:moveTo>
                  <a:lnTo>
                    <a:pt x="347" y="79"/>
                  </a:lnTo>
                  <a:lnTo>
                    <a:pt x="346" y="81"/>
                  </a:lnTo>
                  <a:lnTo>
                    <a:pt x="347" y="79"/>
                  </a:lnTo>
                  <a:close/>
                  <a:moveTo>
                    <a:pt x="345" y="81"/>
                  </a:moveTo>
                  <a:lnTo>
                    <a:pt x="341" y="76"/>
                  </a:lnTo>
                  <a:lnTo>
                    <a:pt x="343" y="74"/>
                  </a:lnTo>
                  <a:lnTo>
                    <a:pt x="347" y="79"/>
                  </a:lnTo>
                  <a:lnTo>
                    <a:pt x="345" y="81"/>
                  </a:lnTo>
                  <a:close/>
                  <a:moveTo>
                    <a:pt x="343" y="74"/>
                  </a:moveTo>
                  <a:lnTo>
                    <a:pt x="343" y="74"/>
                  </a:lnTo>
                  <a:lnTo>
                    <a:pt x="342" y="76"/>
                  </a:lnTo>
                  <a:lnTo>
                    <a:pt x="343" y="74"/>
                  </a:lnTo>
                  <a:close/>
                  <a:moveTo>
                    <a:pt x="341" y="76"/>
                  </a:moveTo>
                  <a:lnTo>
                    <a:pt x="337" y="70"/>
                  </a:lnTo>
                  <a:lnTo>
                    <a:pt x="340" y="69"/>
                  </a:lnTo>
                  <a:lnTo>
                    <a:pt x="343" y="74"/>
                  </a:lnTo>
                  <a:lnTo>
                    <a:pt x="341" y="76"/>
                  </a:lnTo>
                  <a:close/>
                  <a:moveTo>
                    <a:pt x="337" y="70"/>
                  </a:moveTo>
                  <a:lnTo>
                    <a:pt x="337" y="70"/>
                  </a:lnTo>
                  <a:lnTo>
                    <a:pt x="338" y="70"/>
                  </a:lnTo>
                  <a:lnTo>
                    <a:pt x="337" y="70"/>
                  </a:lnTo>
                  <a:close/>
                  <a:moveTo>
                    <a:pt x="337" y="70"/>
                  </a:moveTo>
                  <a:lnTo>
                    <a:pt x="334" y="67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37" y="70"/>
                  </a:lnTo>
                  <a:close/>
                  <a:moveTo>
                    <a:pt x="336" y="66"/>
                  </a:moveTo>
                  <a:lnTo>
                    <a:pt x="337" y="66"/>
                  </a:lnTo>
                  <a:lnTo>
                    <a:pt x="336" y="67"/>
                  </a:lnTo>
                  <a:lnTo>
                    <a:pt x="336" y="66"/>
                  </a:lnTo>
                  <a:close/>
                  <a:moveTo>
                    <a:pt x="336" y="69"/>
                  </a:moveTo>
                  <a:lnTo>
                    <a:pt x="333" y="67"/>
                  </a:lnTo>
                  <a:lnTo>
                    <a:pt x="333" y="65"/>
                  </a:lnTo>
                  <a:lnTo>
                    <a:pt x="336" y="66"/>
                  </a:lnTo>
                  <a:lnTo>
                    <a:pt x="336" y="69"/>
                  </a:lnTo>
                  <a:close/>
                  <a:moveTo>
                    <a:pt x="333" y="65"/>
                  </a:moveTo>
                  <a:lnTo>
                    <a:pt x="333" y="65"/>
                  </a:lnTo>
                  <a:lnTo>
                    <a:pt x="333" y="66"/>
                  </a:lnTo>
                  <a:lnTo>
                    <a:pt x="333" y="65"/>
                  </a:lnTo>
                  <a:close/>
                  <a:moveTo>
                    <a:pt x="333" y="67"/>
                  </a:moveTo>
                  <a:lnTo>
                    <a:pt x="330" y="67"/>
                  </a:lnTo>
                  <a:lnTo>
                    <a:pt x="330" y="65"/>
                  </a:lnTo>
                  <a:lnTo>
                    <a:pt x="333" y="65"/>
                  </a:lnTo>
                  <a:lnTo>
                    <a:pt x="333" y="67"/>
                  </a:lnTo>
                  <a:close/>
                  <a:moveTo>
                    <a:pt x="330" y="67"/>
                  </a:moveTo>
                  <a:lnTo>
                    <a:pt x="327" y="67"/>
                  </a:lnTo>
                  <a:lnTo>
                    <a:pt x="327" y="65"/>
                  </a:lnTo>
                  <a:lnTo>
                    <a:pt x="330" y="65"/>
                  </a:lnTo>
                  <a:lnTo>
                    <a:pt x="330" y="67"/>
                  </a:lnTo>
                  <a:close/>
                  <a:moveTo>
                    <a:pt x="327" y="67"/>
                  </a:moveTo>
                  <a:lnTo>
                    <a:pt x="322" y="67"/>
                  </a:lnTo>
                  <a:lnTo>
                    <a:pt x="322" y="65"/>
                  </a:lnTo>
                  <a:lnTo>
                    <a:pt x="327" y="65"/>
                  </a:lnTo>
                  <a:lnTo>
                    <a:pt x="327" y="67"/>
                  </a:lnTo>
                  <a:close/>
                  <a:moveTo>
                    <a:pt x="322" y="67"/>
                  </a:moveTo>
                  <a:lnTo>
                    <a:pt x="321" y="67"/>
                  </a:lnTo>
                  <a:lnTo>
                    <a:pt x="321" y="66"/>
                  </a:lnTo>
                  <a:lnTo>
                    <a:pt x="322" y="66"/>
                  </a:lnTo>
                  <a:lnTo>
                    <a:pt x="322" y="67"/>
                  </a:lnTo>
                  <a:close/>
                  <a:moveTo>
                    <a:pt x="321" y="66"/>
                  </a:moveTo>
                  <a:lnTo>
                    <a:pt x="320" y="60"/>
                  </a:lnTo>
                  <a:lnTo>
                    <a:pt x="322" y="60"/>
                  </a:lnTo>
                  <a:lnTo>
                    <a:pt x="324" y="66"/>
                  </a:lnTo>
                  <a:lnTo>
                    <a:pt x="321" y="66"/>
                  </a:lnTo>
                  <a:close/>
                  <a:moveTo>
                    <a:pt x="322" y="60"/>
                  </a:moveTo>
                  <a:lnTo>
                    <a:pt x="322" y="60"/>
                  </a:lnTo>
                  <a:lnTo>
                    <a:pt x="321" y="60"/>
                  </a:lnTo>
                  <a:lnTo>
                    <a:pt x="322" y="60"/>
                  </a:lnTo>
                  <a:close/>
                  <a:moveTo>
                    <a:pt x="320" y="61"/>
                  </a:moveTo>
                  <a:lnTo>
                    <a:pt x="317" y="55"/>
                  </a:lnTo>
                  <a:lnTo>
                    <a:pt x="320" y="54"/>
                  </a:lnTo>
                  <a:lnTo>
                    <a:pt x="322" y="60"/>
                  </a:lnTo>
                  <a:lnTo>
                    <a:pt x="320" y="61"/>
                  </a:lnTo>
                  <a:close/>
                  <a:moveTo>
                    <a:pt x="317" y="53"/>
                  </a:moveTo>
                  <a:lnTo>
                    <a:pt x="318" y="53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7" y="53"/>
                  </a:lnTo>
                  <a:close/>
                  <a:moveTo>
                    <a:pt x="318" y="55"/>
                  </a:moveTo>
                  <a:lnTo>
                    <a:pt x="311" y="57"/>
                  </a:lnTo>
                  <a:lnTo>
                    <a:pt x="311" y="54"/>
                  </a:lnTo>
                  <a:lnTo>
                    <a:pt x="317" y="53"/>
                  </a:lnTo>
                  <a:lnTo>
                    <a:pt x="318" y="55"/>
                  </a:lnTo>
                  <a:close/>
                  <a:moveTo>
                    <a:pt x="311" y="57"/>
                  </a:moveTo>
                  <a:lnTo>
                    <a:pt x="311" y="57"/>
                  </a:lnTo>
                  <a:lnTo>
                    <a:pt x="311" y="55"/>
                  </a:lnTo>
                  <a:lnTo>
                    <a:pt x="311" y="57"/>
                  </a:lnTo>
                  <a:close/>
                  <a:moveTo>
                    <a:pt x="311" y="57"/>
                  </a:moveTo>
                  <a:lnTo>
                    <a:pt x="306" y="57"/>
                  </a:lnTo>
                  <a:lnTo>
                    <a:pt x="306" y="54"/>
                  </a:lnTo>
                  <a:lnTo>
                    <a:pt x="311" y="54"/>
                  </a:lnTo>
                  <a:lnTo>
                    <a:pt x="311" y="57"/>
                  </a:lnTo>
                  <a:close/>
                  <a:moveTo>
                    <a:pt x="306" y="57"/>
                  </a:moveTo>
                  <a:lnTo>
                    <a:pt x="305" y="57"/>
                  </a:lnTo>
                  <a:lnTo>
                    <a:pt x="305" y="55"/>
                  </a:lnTo>
                  <a:lnTo>
                    <a:pt x="306" y="55"/>
                  </a:lnTo>
                  <a:lnTo>
                    <a:pt x="306" y="57"/>
                  </a:lnTo>
                  <a:close/>
                  <a:moveTo>
                    <a:pt x="305" y="55"/>
                  </a:moveTo>
                  <a:lnTo>
                    <a:pt x="304" y="51"/>
                  </a:lnTo>
                  <a:lnTo>
                    <a:pt x="306" y="51"/>
                  </a:lnTo>
                  <a:lnTo>
                    <a:pt x="308" y="55"/>
                  </a:lnTo>
                  <a:lnTo>
                    <a:pt x="305" y="55"/>
                  </a:lnTo>
                  <a:close/>
                  <a:moveTo>
                    <a:pt x="304" y="51"/>
                  </a:moveTo>
                  <a:lnTo>
                    <a:pt x="304" y="51"/>
                  </a:lnTo>
                  <a:lnTo>
                    <a:pt x="305" y="51"/>
                  </a:lnTo>
                  <a:lnTo>
                    <a:pt x="304" y="51"/>
                  </a:lnTo>
                  <a:close/>
                  <a:moveTo>
                    <a:pt x="304" y="51"/>
                  </a:moveTo>
                  <a:lnTo>
                    <a:pt x="304" y="46"/>
                  </a:lnTo>
                  <a:lnTo>
                    <a:pt x="306" y="46"/>
                  </a:lnTo>
                  <a:lnTo>
                    <a:pt x="306" y="51"/>
                  </a:lnTo>
                  <a:lnTo>
                    <a:pt x="304" y="51"/>
                  </a:lnTo>
                  <a:close/>
                  <a:moveTo>
                    <a:pt x="304" y="46"/>
                  </a:moveTo>
                  <a:lnTo>
                    <a:pt x="304" y="44"/>
                  </a:lnTo>
                  <a:lnTo>
                    <a:pt x="306" y="44"/>
                  </a:lnTo>
                  <a:lnTo>
                    <a:pt x="306" y="46"/>
                  </a:lnTo>
                  <a:lnTo>
                    <a:pt x="304" y="46"/>
                  </a:lnTo>
                  <a:close/>
                  <a:moveTo>
                    <a:pt x="306" y="42"/>
                  </a:moveTo>
                  <a:lnTo>
                    <a:pt x="306" y="44"/>
                  </a:lnTo>
                  <a:lnTo>
                    <a:pt x="305" y="44"/>
                  </a:lnTo>
                  <a:lnTo>
                    <a:pt x="306" y="42"/>
                  </a:lnTo>
                  <a:close/>
                  <a:moveTo>
                    <a:pt x="304" y="44"/>
                  </a:moveTo>
                  <a:lnTo>
                    <a:pt x="302" y="40"/>
                  </a:lnTo>
                  <a:lnTo>
                    <a:pt x="305" y="38"/>
                  </a:lnTo>
                  <a:lnTo>
                    <a:pt x="306" y="42"/>
                  </a:lnTo>
                  <a:lnTo>
                    <a:pt x="304" y="44"/>
                  </a:lnTo>
                  <a:close/>
                  <a:moveTo>
                    <a:pt x="305" y="38"/>
                  </a:moveTo>
                  <a:lnTo>
                    <a:pt x="305" y="38"/>
                  </a:lnTo>
                  <a:lnTo>
                    <a:pt x="304" y="40"/>
                  </a:lnTo>
                  <a:lnTo>
                    <a:pt x="305" y="38"/>
                  </a:lnTo>
                  <a:close/>
                  <a:moveTo>
                    <a:pt x="302" y="40"/>
                  </a:moveTo>
                  <a:lnTo>
                    <a:pt x="298" y="34"/>
                  </a:lnTo>
                  <a:lnTo>
                    <a:pt x="301" y="33"/>
                  </a:lnTo>
                  <a:lnTo>
                    <a:pt x="305" y="38"/>
                  </a:lnTo>
                  <a:lnTo>
                    <a:pt x="302" y="40"/>
                  </a:lnTo>
                  <a:close/>
                  <a:moveTo>
                    <a:pt x="301" y="33"/>
                  </a:moveTo>
                  <a:lnTo>
                    <a:pt x="301" y="33"/>
                  </a:lnTo>
                  <a:lnTo>
                    <a:pt x="299" y="34"/>
                  </a:lnTo>
                  <a:lnTo>
                    <a:pt x="301" y="33"/>
                  </a:lnTo>
                  <a:close/>
                  <a:moveTo>
                    <a:pt x="299" y="34"/>
                  </a:moveTo>
                  <a:lnTo>
                    <a:pt x="294" y="32"/>
                  </a:lnTo>
                  <a:lnTo>
                    <a:pt x="296" y="29"/>
                  </a:lnTo>
                  <a:lnTo>
                    <a:pt x="301" y="33"/>
                  </a:lnTo>
                  <a:lnTo>
                    <a:pt x="299" y="34"/>
                  </a:lnTo>
                  <a:close/>
                  <a:moveTo>
                    <a:pt x="296" y="29"/>
                  </a:moveTo>
                  <a:lnTo>
                    <a:pt x="296" y="29"/>
                  </a:lnTo>
                  <a:lnTo>
                    <a:pt x="296" y="30"/>
                  </a:lnTo>
                  <a:lnTo>
                    <a:pt x="296" y="29"/>
                  </a:lnTo>
                  <a:close/>
                  <a:moveTo>
                    <a:pt x="294" y="32"/>
                  </a:moveTo>
                  <a:lnTo>
                    <a:pt x="288" y="29"/>
                  </a:lnTo>
                  <a:lnTo>
                    <a:pt x="289" y="26"/>
                  </a:lnTo>
                  <a:lnTo>
                    <a:pt x="296" y="29"/>
                  </a:lnTo>
                  <a:lnTo>
                    <a:pt x="294" y="32"/>
                  </a:lnTo>
                  <a:close/>
                  <a:moveTo>
                    <a:pt x="288" y="29"/>
                  </a:moveTo>
                  <a:lnTo>
                    <a:pt x="280" y="26"/>
                  </a:lnTo>
                  <a:lnTo>
                    <a:pt x="281" y="24"/>
                  </a:lnTo>
                  <a:lnTo>
                    <a:pt x="289" y="26"/>
                  </a:lnTo>
                  <a:lnTo>
                    <a:pt x="288" y="29"/>
                  </a:lnTo>
                  <a:close/>
                  <a:moveTo>
                    <a:pt x="280" y="26"/>
                  </a:moveTo>
                  <a:lnTo>
                    <a:pt x="280" y="26"/>
                  </a:lnTo>
                  <a:lnTo>
                    <a:pt x="281" y="25"/>
                  </a:lnTo>
                  <a:lnTo>
                    <a:pt x="280" y="26"/>
                  </a:lnTo>
                  <a:close/>
                  <a:moveTo>
                    <a:pt x="280" y="26"/>
                  </a:moveTo>
                  <a:lnTo>
                    <a:pt x="272" y="22"/>
                  </a:lnTo>
                  <a:lnTo>
                    <a:pt x="273" y="20"/>
                  </a:lnTo>
                  <a:lnTo>
                    <a:pt x="281" y="24"/>
                  </a:lnTo>
                  <a:lnTo>
                    <a:pt x="280" y="26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3" y="21"/>
                  </a:lnTo>
                  <a:lnTo>
                    <a:pt x="272" y="22"/>
                  </a:lnTo>
                  <a:close/>
                  <a:moveTo>
                    <a:pt x="272" y="22"/>
                  </a:moveTo>
                  <a:lnTo>
                    <a:pt x="266" y="17"/>
                  </a:lnTo>
                  <a:lnTo>
                    <a:pt x="269" y="14"/>
                  </a:lnTo>
                  <a:lnTo>
                    <a:pt x="273" y="20"/>
                  </a:lnTo>
                  <a:lnTo>
                    <a:pt x="272" y="22"/>
                  </a:lnTo>
                  <a:close/>
                  <a:moveTo>
                    <a:pt x="266" y="17"/>
                  </a:moveTo>
                  <a:lnTo>
                    <a:pt x="266" y="17"/>
                  </a:lnTo>
                  <a:lnTo>
                    <a:pt x="267" y="16"/>
                  </a:lnTo>
                  <a:lnTo>
                    <a:pt x="266" y="17"/>
                  </a:lnTo>
                  <a:close/>
                  <a:moveTo>
                    <a:pt x="266" y="17"/>
                  </a:moveTo>
                  <a:lnTo>
                    <a:pt x="262" y="10"/>
                  </a:lnTo>
                  <a:lnTo>
                    <a:pt x="265" y="9"/>
                  </a:lnTo>
                  <a:lnTo>
                    <a:pt x="269" y="14"/>
                  </a:lnTo>
                  <a:lnTo>
                    <a:pt x="266" y="17"/>
                  </a:lnTo>
                  <a:close/>
                  <a:moveTo>
                    <a:pt x="264" y="9"/>
                  </a:moveTo>
                  <a:lnTo>
                    <a:pt x="264" y="9"/>
                  </a:lnTo>
                  <a:lnTo>
                    <a:pt x="265" y="9"/>
                  </a:lnTo>
                  <a:lnTo>
                    <a:pt x="264" y="10"/>
                  </a:lnTo>
                  <a:lnTo>
                    <a:pt x="264" y="9"/>
                  </a:lnTo>
                  <a:close/>
                  <a:moveTo>
                    <a:pt x="262" y="10"/>
                  </a:moveTo>
                  <a:lnTo>
                    <a:pt x="257" y="5"/>
                  </a:lnTo>
                  <a:lnTo>
                    <a:pt x="258" y="4"/>
                  </a:lnTo>
                  <a:lnTo>
                    <a:pt x="264" y="9"/>
                  </a:lnTo>
                  <a:lnTo>
                    <a:pt x="262" y="10"/>
                  </a:lnTo>
                  <a:close/>
                  <a:moveTo>
                    <a:pt x="258" y="4"/>
                  </a:moveTo>
                  <a:lnTo>
                    <a:pt x="258" y="4"/>
                  </a:lnTo>
                  <a:lnTo>
                    <a:pt x="257" y="5"/>
                  </a:lnTo>
                  <a:lnTo>
                    <a:pt x="258" y="4"/>
                  </a:lnTo>
                  <a:close/>
                  <a:moveTo>
                    <a:pt x="257" y="6"/>
                  </a:moveTo>
                  <a:lnTo>
                    <a:pt x="253" y="5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57" y="6"/>
                  </a:lnTo>
                  <a:close/>
                  <a:moveTo>
                    <a:pt x="253" y="5"/>
                  </a:moveTo>
                  <a:lnTo>
                    <a:pt x="253" y="5"/>
                  </a:lnTo>
                  <a:lnTo>
                    <a:pt x="254" y="4"/>
                  </a:lnTo>
                  <a:lnTo>
                    <a:pt x="253" y="5"/>
                  </a:lnTo>
                  <a:close/>
                  <a:moveTo>
                    <a:pt x="253" y="5"/>
                  </a:moveTo>
                  <a:lnTo>
                    <a:pt x="250" y="4"/>
                  </a:lnTo>
                  <a:lnTo>
                    <a:pt x="252" y="1"/>
                  </a:lnTo>
                  <a:lnTo>
                    <a:pt x="254" y="2"/>
                  </a:lnTo>
                  <a:lnTo>
                    <a:pt x="253" y="5"/>
                  </a:lnTo>
                  <a:close/>
                  <a:moveTo>
                    <a:pt x="250" y="4"/>
                  </a:moveTo>
                  <a:lnTo>
                    <a:pt x="248" y="2"/>
                  </a:lnTo>
                  <a:lnTo>
                    <a:pt x="249" y="0"/>
                  </a:lnTo>
                  <a:lnTo>
                    <a:pt x="252" y="1"/>
                  </a:lnTo>
                  <a:lnTo>
                    <a:pt x="250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49" y="2"/>
                  </a:moveTo>
                  <a:lnTo>
                    <a:pt x="245" y="2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49" y="2"/>
                  </a:lnTo>
                  <a:close/>
                  <a:moveTo>
                    <a:pt x="244" y="0"/>
                  </a:moveTo>
                  <a:lnTo>
                    <a:pt x="245" y="0"/>
                  </a:lnTo>
                  <a:lnTo>
                    <a:pt x="245" y="1"/>
                  </a:lnTo>
                  <a:lnTo>
                    <a:pt x="244" y="0"/>
                  </a:lnTo>
                  <a:close/>
                  <a:moveTo>
                    <a:pt x="246" y="1"/>
                  </a:moveTo>
                  <a:lnTo>
                    <a:pt x="240" y="10"/>
                  </a:lnTo>
                  <a:lnTo>
                    <a:pt x="237" y="9"/>
                  </a:lnTo>
                  <a:lnTo>
                    <a:pt x="244" y="0"/>
                  </a:lnTo>
                  <a:lnTo>
                    <a:pt x="246" y="1"/>
                  </a:lnTo>
                  <a:close/>
                  <a:moveTo>
                    <a:pt x="237" y="9"/>
                  </a:moveTo>
                  <a:lnTo>
                    <a:pt x="237" y="9"/>
                  </a:lnTo>
                  <a:lnTo>
                    <a:pt x="238" y="10"/>
                  </a:lnTo>
                  <a:lnTo>
                    <a:pt x="237" y="9"/>
                  </a:lnTo>
                  <a:close/>
                  <a:moveTo>
                    <a:pt x="240" y="10"/>
                  </a:moveTo>
                  <a:lnTo>
                    <a:pt x="234" y="21"/>
                  </a:lnTo>
                  <a:lnTo>
                    <a:pt x="232" y="20"/>
                  </a:lnTo>
                  <a:lnTo>
                    <a:pt x="237" y="9"/>
                  </a:lnTo>
                  <a:lnTo>
                    <a:pt x="240" y="10"/>
                  </a:lnTo>
                  <a:close/>
                  <a:moveTo>
                    <a:pt x="234" y="21"/>
                  </a:moveTo>
                  <a:lnTo>
                    <a:pt x="234" y="21"/>
                  </a:lnTo>
                  <a:lnTo>
                    <a:pt x="233" y="20"/>
                  </a:lnTo>
                  <a:lnTo>
                    <a:pt x="234" y="21"/>
                  </a:lnTo>
                  <a:close/>
                  <a:moveTo>
                    <a:pt x="234" y="21"/>
                  </a:moveTo>
                  <a:lnTo>
                    <a:pt x="225" y="25"/>
                  </a:lnTo>
                  <a:lnTo>
                    <a:pt x="224" y="22"/>
                  </a:lnTo>
                  <a:lnTo>
                    <a:pt x="233" y="18"/>
                  </a:lnTo>
                  <a:lnTo>
                    <a:pt x="234" y="21"/>
                  </a:lnTo>
                  <a:close/>
                  <a:moveTo>
                    <a:pt x="225" y="25"/>
                  </a:moveTo>
                  <a:lnTo>
                    <a:pt x="224" y="25"/>
                  </a:lnTo>
                  <a:lnTo>
                    <a:pt x="224" y="24"/>
                  </a:lnTo>
                  <a:lnTo>
                    <a:pt x="225" y="25"/>
                  </a:lnTo>
                  <a:close/>
                  <a:moveTo>
                    <a:pt x="224" y="25"/>
                  </a:moveTo>
                  <a:lnTo>
                    <a:pt x="213" y="26"/>
                  </a:lnTo>
                  <a:lnTo>
                    <a:pt x="213" y="24"/>
                  </a:lnTo>
                  <a:lnTo>
                    <a:pt x="224" y="22"/>
                  </a:lnTo>
                  <a:lnTo>
                    <a:pt x="224" y="25"/>
                  </a:lnTo>
                  <a:close/>
                  <a:moveTo>
                    <a:pt x="212" y="24"/>
                  </a:moveTo>
                  <a:lnTo>
                    <a:pt x="212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2" y="24"/>
                  </a:lnTo>
                  <a:close/>
                  <a:moveTo>
                    <a:pt x="213" y="26"/>
                  </a:moveTo>
                  <a:lnTo>
                    <a:pt x="205" y="29"/>
                  </a:lnTo>
                  <a:lnTo>
                    <a:pt x="204" y="26"/>
                  </a:lnTo>
                  <a:lnTo>
                    <a:pt x="212" y="24"/>
                  </a:lnTo>
                  <a:lnTo>
                    <a:pt x="213" y="26"/>
                  </a:lnTo>
                  <a:close/>
                  <a:moveTo>
                    <a:pt x="204" y="26"/>
                  </a:moveTo>
                  <a:lnTo>
                    <a:pt x="204" y="26"/>
                  </a:lnTo>
                  <a:lnTo>
                    <a:pt x="205" y="28"/>
                  </a:lnTo>
                  <a:lnTo>
                    <a:pt x="204" y="26"/>
                  </a:lnTo>
                  <a:close/>
                  <a:moveTo>
                    <a:pt x="205" y="29"/>
                  </a:moveTo>
                  <a:lnTo>
                    <a:pt x="198" y="32"/>
                  </a:lnTo>
                  <a:lnTo>
                    <a:pt x="197" y="29"/>
                  </a:lnTo>
                  <a:lnTo>
                    <a:pt x="204" y="26"/>
                  </a:lnTo>
                  <a:lnTo>
                    <a:pt x="205" y="29"/>
                  </a:lnTo>
                  <a:close/>
                  <a:moveTo>
                    <a:pt x="198" y="32"/>
                  </a:moveTo>
                  <a:lnTo>
                    <a:pt x="197" y="32"/>
                  </a:lnTo>
                  <a:lnTo>
                    <a:pt x="197" y="30"/>
                  </a:lnTo>
                  <a:lnTo>
                    <a:pt x="198" y="32"/>
                  </a:lnTo>
                  <a:close/>
                  <a:moveTo>
                    <a:pt x="197" y="32"/>
                  </a:moveTo>
                  <a:lnTo>
                    <a:pt x="189" y="34"/>
                  </a:lnTo>
                  <a:lnTo>
                    <a:pt x="189" y="32"/>
                  </a:lnTo>
                  <a:lnTo>
                    <a:pt x="197" y="29"/>
                  </a:lnTo>
                  <a:lnTo>
                    <a:pt x="197" y="32"/>
                  </a:lnTo>
                  <a:close/>
                  <a:moveTo>
                    <a:pt x="189" y="34"/>
                  </a:moveTo>
                  <a:lnTo>
                    <a:pt x="189" y="34"/>
                  </a:lnTo>
                  <a:lnTo>
                    <a:pt x="189" y="33"/>
                  </a:lnTo>
                  <a:lnTo>
                    <a:pt x="189" y="34"/>
                  </a:lnTo>
                  <a:close/>
                  <a:moveTo>
                    <a:pt x="189" y="34"/>
                  </a:moveTo>
                  <a:lnTo>
                    <a:pt x="181" y="34"/>
                  </a:lnTo>
                  <a:lnTo>
                    <a:pt x="181" y="32"/>
                  </a:lnTo>
                  <a:lnTo>
                    <a:pt x="189" y="32"/>
                  </a:lnTo>
                  <a:lnTo>
                    <a:pt x="189" y="34"/>
                  </a:lnTo>
                  <a:close/>
                  <a:moveTo>
                    <a:pt x="181" y="34"/>
                  </a:moveTo>
                  <a:lnTo>
                    <a:pt x="180" y="34"/>
                  </a:lnTo>
                  <a:lnTo>
                    <a:pt x="181" y="33"/>
                  </a:lnTo>
                  <a:lnTo>
                    <a:pt x="181" y="34"/>
                  </a:lnTo>
                  <a:close/>
                  <a:moveTo>
                    <a:pt x="180" y="34"/>
                  </a:moveTo>
                  <a:lnTo>
                    <a:pt x="170" y="30"/>
                  </a:lnTo>
                  <a:lnTo>
                    <a:pt x="172" y="28"/>
                  </a:lnTo>
                  <a:lnTo>
                    <a:pt x="181" y="32"/>
                  </a:lnTo>
                  <a:lnTo>
                    <a:pt x="180" y="34"/>
                  </a:lnTo>
                  <a:close/>
                  <a:moveTo>
                    <a:pt x="170" y="30"/>
                  </a:moveTo>
                  <a:lnTo>
                    <a:pt x="170" y="30"/>
                  </a:lnTo>
                  <a:lnTo>
                    <a:pt x="172" y="29"/>
                  </a:lnTo>
                  <a:lnTo>
                    <a:pt x="170" y="30"/>
                  </a:lnTo>
                  <a:close/>
                  <a:moveTo>
                    <a:pt x="170" y="30"/>
                  </a:moveTo>
                  <a:lnTo>
                    <a:pt x="164" y="26"/>
                  </a:lnTo>
                  <a:lnTo>
                    <a:pt x="165" y="24"/>
                  </a:lnTo>
                  <a:lnTo>
                    <a:pt x="172" y="28"/>
                  </a:lnTo>
                  <a:lnTo>
                    <a:pt x="170" y="30"/>
                  </a:lnTo>
                  <a:close/>
                  <a:moveTo>
                    <a:pt x="164" y="26"/>
                  </a:moveTo>
                  <a:lnTo>
                    <a:pt x="164" y="26"/>
                  </a:lnTo>
                  <a:lnTo>
                    <a:pt x="164" y="25"/>
                  </a:lnTo>
                  <a:lnTo>
                    <a:pt x="164" y="26"/>
                  </a:lnTo>
                  <a:close/>
                  <a:moveTo>
                    <a:pt x="164" y="26"/>
                  </a:moveTo>
                  <a:lnTo>
                    <a:pt x="154" y="21"/>
                  </a:lnTo>
                  <a:lnTo>
                    <a:pt x="156" y="18"/>
                  </a:lnTo>
                  <a:lnTo>
                    <a:pt x="165" y="24"/>
                  </a:lnTo>
                  <a:lnTo>
                    <a:pt x="164" y="26"/>
                  </a:lnTo>
                  <a:close/>
                  <a:moveTo>
                    <a:pt x="154" y="21"/>
                  </a:moveTo>
                  <a:lnTo>
                    <a:pt x="154" y="21"/>
                  </a:lnTo>
                  <a:lnTo>
                    <a:pt x="154" y="20"/>
                  </a:lnTo>
                  <a:lnTo>
                    <a:pt x="154" y="21"/>
                  </a:lnTo>
                  <a:close/>
                  <a:moveTo>
                    <a:pt x="154" y="21"/>
                  </a:moveTo>
                  <a:lnTo>
                    <a:pt x="147" y="16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54" y="21"/>
                  </a:lnTo>
                  <a:close/>
                  <a:moveTo>
                    <a:pt x="147" y="14"/>
                  </a:moveTo>
                  <a:lnTo>
                    <a:pt x="148" y="13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7" y="14"/>
                  </a:lnTo>
                  <a:close/>
                  <a:moveTo>
                    <a:pt x="148" y="16"/>
                  </a:moveTo>
                  <a:lnTo>
                    <a:pt x="141" y="21"/>
                  </a:lnTo>
                  <a:lnTo>
                    <a:pt x="140" y="18"/>
                  </a:lnTo>
                  <a:lnTo>
                    <a:pt x="147" y="14"/>
                  </a:lnTo>
                  <a:lnTo>
                    <a:pt x="148" y="16"/>
                  </a:lnTo>
                  <a:close/>
                  <a:moveTo>
                    <a:pt x="141" y="21"/>
                  </a:moveTo>
                  <a:lnTo>
                    <a:pt x="141" y="21"/>
                  </a:lnTo>
                  <a:lnTo>
                    <a:pt x="141" y="20"/>
                  </a:lnTo>
                  <a:lnTo>
                    <a:pt x="141" y="21"/>
                  </a:lnTo>
                  <a:close/>
                  <a:moveTo>
                    <a:pt x="141" y="21"/>
                  </a:moveTo>
                  <a:lnTo>
                    <a:pt x="136" y="25"/>
                  </a:lnTo>
                  <a:lnTo>
                    <a:pt x="134" y="22"/>
                  </a:lnTo>
                  <a:lnTo>
                    <a:pt x="140" y="18"/>
                  </a:lnTo>
                  <a:lnTo>
                    <a:pt x="141" y="21"/>
                  </a:lnTo>
                  <a:close/>
                  <a:moveTo>
                    <a:pt x="136" y="25"/>
                  </a:moveTo>
                  <a:lnTo>
                    <a:pt x="136" y="25"/>
                  </a:lnTo>
                  <a:lnTo>
                    <a:pt x="134" y="24"/>
                  </a:lnTo>
                  <a:lnTo>
                    <a:pt x="136" y="25"/>
                  </a:lnTo>
                  <a:close/>
                  <a:moveTo>
                    <a:pt x="136" y="25"/>
                  </a:moveTo>
                  <a:lnTo>
                    <a:pt x="128" y="28"/>
                  </a:lnTo>
                  <a:lnTo>
                    <a:pt x="127" y="25"/>
                  </a:lnTo>
                  <a:lnTo>
                    <a:pt x="134" y="22"/>
                  </a:lnTo>
                  <a:lnTo>
                    <a:pt x="136" y="25"/>
                  </a:lnTo>
                  <a:close/>
                  <a:moveTo>
                    <a:pt x="128" y="28"/>
                  </a:moveTo>
                  <a:lnTo>
                    <a:pt x="128" y="28"/>
                  </a:lnTo>
                  <a:lnTo>
                    <a:pt x="128" y="26"/>
                  </a:lnTo>
                  <a:lnTo>
                    <a:pt x="128" y="28"/>
                  </a:lnTo>
                  <a:close/>
                  <a:moveTo>
                    <a:pt x="128" y="28"/>
                  </a:moveTo>
                  <a:lnTo>
                    <a:pt x="120" y="28"/>
                  </a:lnTo>
                  <a:lnTo>
                    <a:pt x="120" y="25"/>
                  </a:lnTo>
                  <a:lnTo>
                    <a:pt x="128" y="25"/>
                  </a:lnTo>
                  <a:lnTo>
                    <a:pt x="128" y="28"/>
                  </a:lnTo>
                  <a:close/>
                  <a:moveTo>
                    <a:pt x="118" y="26"/>
                  </a:moveTo>
                  <a:lnTo>
                    <a:pt x="118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6"/>
                  </a:lnTo>
                  <a:close/>
                  <a:moveTo>
                    <a:pt x="121" y="26"/>
                  </a:moveTo>
                  <a:lnTo>
                    <a:pt x="121" y="32"/>
                  </a:lnTo>
                  <a:lnTo>
                    <a:pt x="118" y="32"/>
                  </a:lnTo>
                  <a:lnTo>
                    <a:pt x="118" y="26"/>
                  </a:lnTo>
                  <a:lnTo>
                    <a:pt x="121" y="26"/>
                  </a:lnTo>
                  <a:close/>
                  <a:moveTo>
                    <a:pt x="121" y="32"/>
                  </a:moveTo>
                  <a:lnTo>
                    <a:pt x="121" y="35"/>
                  </a:lnTo>
                  <a:lnTo>
                    <a:pt x="118" y="35"/>
                  </a:lnTo>
                  <a:lnTo>
                    <a:pt x="118" y="32"/>
                  </a:lnTo>
                  <a:lnTo>
                    <a:pt x="121" y="32"/>
                  </a:lnTo>
                  <a:close/>
                  <a:moveTo>
                    <a:pt x="121" y="35"/>
                  </a:moveTo>
                  <a:lnTo>
                    <a:pt x="121" y="35"/>
                  </a:lnTo>
                  <a:lnTo>
                    <a:pt x="120" y="35"/>
                  </a:lnTo>
                  <a:lnTo>
                    <a:pt x="121" y="35"/>
                  </a:lnTo>
                  <a:close/>
                  <a:moveTo>
                    <a:pt x="121" y="35"/>
                  </a:moveTo>
                  <a:lnTo>
                    <a:pt x="120" y="40"/>
                  </a:lnTo>
                  <a:lnTo>
                    <a:pt x="117" y="38"/>
                  </a:lnTo>
                  <a:lnTo>
                    <a:pt x="118" y="34"/>
                  </a:lnTo>
                  <a:lnTo>
                    <a:pt x="121" y="35"/>
                  </a:lnTo>
                  <a:close/>
                  <a:moveTo>
                    <a:pt x="120" y="40"/>
                  </a:moveTo>
                  <a:lnTo>
                    <a:pt x="120" y="40"/>
                  </a:lnTo>
                  <a:lnTo>
                    <a:pt x="118" y="40"/>
                  </a:lnTo>
                  <a:lnTo>
                    <a:pt x="120" y="40"/>
                  </a:lnTo>
                  <a:close/>
                  <a:moveTo>
                    <a:pt x="118" y="40"/>
                  </a:moveTo>
                  <a:lnTo>
                    <a:pt x="116" y="42"/>
                  </a:lnTo>
                  <a:lnTo>
                    <a:pt x="115" y="41"/>
                  </a:lnTo>
                  <a:lnTo>
                    <a:pt x="117" y="38"/>
                  </a:lnTo>
                  <a:lnTo>
                    <a:pt x="118" y="40"/>
                  </a:lnTo>
                  <a:close/>
                  <a:moveTo>
                    <a:pt x="116" y="42"/>
                  </a:moveTo>
                  <a:lnTo>
                    <a:pt x="116" y="44"/>
                  </a:lnTo>
                  <a:lnTo>
                    <a:pt x="115" y="42"/>
                  </a:lnTo>
                  <a:lnTo>
                    <a:pt x="116" y="42"/>
                  </a:lnTo>
                  <a:close/>
                  <a:moveTo>
                    <a:pt x="115" y="42"/>
                  </a:moveTo>
                  <a:lnTo>
                    <a:pt x="109" y="38"/>
                  </a:lnTo>
                  <a:lnTo>
                    <a:pt x="112" y="37"/>
                  </a:lnTo>
                  <a:lnTo>
                    <a:pt x="116" y="41"/>
                  </a:lnTo>
                  <a:lnTo>
                    <a:pt x="115" y="42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11" y="38"/>
                  </a:lnTo>
                  <a:lnTo>
                    <a:pt x="112" y="37"/>
                  </a:lnTo>
                  <a:close/>
                  <a:moveTo>
                    <a:pt x="111" y="40"/>
                  </a:moveTo>
                  <a:lnTo>
                    <a:pt x="103" y="35"/>
                  </a:lnTo>
                  <a:lnTo>
                    <a:pt x="104" y="33"/>
                  </a:lnTo>
                  <a:lnTo>
                    <a:pt x="112" y="37"/>
                  </a:lnTo>
                  <a:lnTo>
                    <a:pt x="111" y="40"/>
                  </a:lnTo>
                  <a:close/>
                  <a:moveTo>
                    <a:pt x="103" y="33"/>
                  </a:moveTo>
                  <a:lnTo>
                    <a:pt x="103" y="32"/>
                  </a:lnTo>
                  <a:lnTo>
                    <a:pt x="104" y="33"/>
                  </a:lnTo>
                  <a:lnTo>
                    <a:pt x="104" y="34"/>
                  </a:lnTo>
                  <a:lnTo>
                    <a:pt x="103" y="33"/>
                  </a:lnTo>
                  <a:close/>
                  <a:moveTo>
                    <a:pt x="104" y="34"/>
                  </a:moveTo>
                  <a:lnTo>
                    <a:pt x="99" y="40"/>
                  </a:lnTo>
                  <a:lnTo>
                    <a:pt x="96" y="38"/>
                  </a:lnTo>
                  <a:lnTo>
                    <a:pt x="103" y="33"/>
                  </a:lnTo>
                  <a:lnTo>
                    <a:pt x="104" y="34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7" y="40"/>
                  </a:lnTo>
                  <a:lnTo>
                    <a:pt x="96" y="38"/>
                  </a:lnTo>
                  <a:close/>
                  <a:moveTo>
                    <a:pt x="99" y="40"/>
                  </a:moveTo>
                  <a:lnTo>
                    <a:pt x="96" y="42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9" y="40"/>
                  </a:lnTo>
                  <a:close/>
                  <a:moveTo>
                    <a:pt x="95" y="41"/>
                  </a:moveTo>
                  <a:lnTo>
                    <a:pt x="95" y="41"/>
                  </a:lnTo>
                  <a:lnTo>
                    <a:pt x="96" y="42"/>
                  </a:lnTo>
                  <a:lnTo>
                    <a:pt x="95" y="41"/>
                  </a:lnTo>
                  <a:close/>
                  <a:moveTo>
                    <a:pt x="97" y="42"/>
                  </a:moveTo>
                  <a:lnTo>
                    <a:pt x="95" y="49"/>
                  </a:lnTo>
                  <a:lnTo>
                    <a:pt x="92" y="48"/>
                  </a:lnTo>
                  <a:lnTo>
                    <a:pt x="95" y="41"/>
                  </a:lnTo>
                  <a:lnTo>
                    <a:pt x="97" y="4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93" y="49"/>
                  </a:lnTo>
                  <a:lnTo>
                    <a:pt x="92" y="48"/>
                  </a:lnTo>
                  <a:close/>
                  <a:moveTo>
                    <a:pt x="95" y="49"/>
                  </a:moveTo>
                  <a:lnTo>
                    <a:pt x="89" y="62"/>
                  </a:lnTo>
                  <a:lnTo>
                    <a:pt x="87" y="62"/>
                  </a:lnTo>
                  <a:lnTo>
                    <a:pt x="92" y="48"/>
                  </a:lnTo>
                  <a:lnTo>
                    <a:pt x="95" y="49"/>
                  </a:lnTo>
                  <a:close/>
                  <a:moveTo>
                    <a:pt x="89" y="62"/>
                  </a:moveTo>
                  <a:lnTo>
                    <a:pt x="89" y="65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9" y="62"/>
                  </a:lnTo>
                  <a:close/>
                  <a:moveTo>
                    <a:pt x="88" y="64"/>
                  </a:moveTo>
                  <a:lnTo>
                    <a:pt x="81" y="61"/>
                  </a:lnTo>
                  <a:lnTo>
                    <a:pt x="83" y="58"/>
                  </a:lnTo>
                  <a:lnTo>
                    <a:pt x="89" y="61"/>
                  </a:lnTo>
                  <a:lnTo>
                    <a:pt x="88" y="64"/>
                  </a:lnTo>
                  <a:close/>
                  <a:moveTo>
                    <a:pt x="83" y="58"/>
                  </a:moveTo>
                  <a:lnTo>
                    <a:pt x="83" y="58"/>
                  </a:lnTo>
                  <a:lnTo>
                    <a:pt x="83" y="60"/>
                  </a:lnTo>
                  <a:lnTo>
                    <a:pt x="83" y="58"/>
                  </a:lnTo>
                  <a:close/>
                  <a:moveTo>
                    <a:pt x="83" y="61"/>
                  </a:moveTo>
                  <a:lnTo>
                    <a:pt x="77" y="61"/>
                  </a:lnTo>
                  <a:lnTo>
                    <a:pt x="77" y="58"/>
                  </a:lnTo>
                  <a:lnTo>
                    <a:pt x="83" y="58"/>
                  </a:lnTo>
                  <a:lnTo>
                    <a:pt x="83" y="61"/>
                  </a:lnTo>
                  <a:close/>
                  <a:moveTo>
                    <a:pt x="77" y="58"/>
                  </a:moveTo>
                  <a:lnTo>
                    <a:pt x="77" y="58"/>
                  </a:ln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79" y="61"/>
                  </a:moveTo>
                  <a:lnTo>
                    <a:pt x="72" y="65"/>
                  </a:lnTo>
                  <a:lnTo>
                    <a:pt x="71" y="62"/>
                  </a:lnTo>
                  <a:lnTo>
                    <a:pt x="77" y="58"/>
                  </a:lnTo>
                  <a:lnTo>
                    <a:pt x="79" y="61"/>
                  </a:lnTo>
                  <a:close/>
                  <a:moveTo>
                    <a:pt x="71" y="62"/>
                  </a:moveTo>
                  <a:lnTo>
                    <a:pt x="71" y="62"/>
                  </a:lnTo>
                  <a:lnTo>
                    <a:pt x="72" y="64"/>
                  </a:lnTo>
                  <a:lnTo>
                    <a:pt x="71" y="62"/>
                  </a:lnTo>
                  <a:close/>
                  <a:moveTo>
                    <a:pt x="72" y="65"/>
                  </a:moveTo>
                  <a:lnTo>
                    <a:pt x="71" y="67"/>
                  </a:lnTo>
                  <a:lnTo>
                    <a:pt x="68" y="65"/>
                  </a:lnTo>
                  <a:lnTo>
                    <a:pt x="71" y="62"/>
                  </a:lnTo>
                  <a:lnTo>
                    <a:pt x="72" y="65"/>
                  </a:lnTo>
                  <a:close/>
                  <a:moveTo>
                    <a:pt x="71" y="67"/>
                  </a:moveTo>
                  <a:lnTo>
                    <a:pt x="71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1" y="67"/>
                  </a:lnTo>
                  <a:close/>
                  <a:moveTo>
                    <a:pt x="69" y="67"/>
                  </a:moveTo>
                  <a:lnTo>
                    <a:pt x="65" y="67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69" y="67"/>
                  </a:lnTo>
                  <a:close/>
                  <a:moveTo>
                    <a:pt x="65" y="67"/>
                  </a:moveTo>
                  <a:lnTo>
                    <a:pt x="65" y="67"/>
                  </a:lnTo>
                  <a:lnTo>
                    <a:pt x="64" y="67"/>
                  </a:lnTo>
                  <a:lnTo>
                    <a:pt x="65" y="66"/>
                  </a:lnTo>
                  <a:lnTo>
                    <a:pt x="65" y="67"/>
                  </a:lnTo>
                  <a:close/>
                  <a:moveTo>
                    <a:pt x="64" y="67"/>
                  </a:moveTo>
                  <a:lnTo>
                    <a:pt x="63" y="66"/>
                  </a:lnTo>
                  <a:lnTo>
                    <a:pt x="65" y="64"/>
                  </a:lnTo>
                  <a:lnTo>
                    <a:pt x="67" y="65"/>
                  </a:lnTo>
                  <a:lnTo>
                    <a:pt x="64" y="67"/>
                  </a:lnTo>
                  <a:close/>
                  <a:moveTo>
                    <a:pt x="63" y="66"/>
                  </a:moveTo>
                  <a:lnTo>
                    <a:pt x="63" y="66"/>
                  </a:lnTo>
                  <a:lnTo>
                    <a:pt x="63" y="65"/>
                  </a:lnTo>
                  <a:lnTo>
                    <a:pt x="64" y="65"/>
                  </a:lnTo>
                  <a:lnTo>
                    <a:pt x="63" y="66"/>
                  </a:lnTo>
                  <a:close/>
                  <a:moveTo>
                    <a:pt x="63" y="65"/>
                  </a:moveTo>
                  <a:lnTo>
                    <a:pt x="60" y="57"/>
                  </a:lnTo>
                  <a:lnTo>
                    <a:pt x="63" y="57"/>
                  </a:lnTo>
                  <a:lnTo>
                    <a:pt x="65" y="65"/>
                  </a:lnTo>
                  <a:lnTo>
                    <a:pt x="63" y="65"/>
                  </a:lnTo>
                  <a:close/>
                  <a:moveTo>
                    <a:pt x="63" y="57"/>
                  </a:moveTo>
                  <a:lnTo>
                    <a:pt x="63" y="57"/>
                  </a:lnTo>
                  <a:lnTo>
                    <a:pt x="61" y="57"/>
                  </a:lnTo>
                  <a:lnTo>
                    <a:pt x="63" y="57"/>
                  </a:lnTo>
                  <a:close/>
                  <a:moveTo>
                    <a:pt x="60" y="58"/>
                  </a:moveTo>
                  <a:lnTo>
                    <a:pt x="56" y="51"/>
                  </a:lnTo>
                  <a:lnTo>
                    <a:pt x="59" y="50"/>
                  </a:lnTo>
                  <a:lnTo>
                    <a:pt x="63" y="57"/>
                  </a:lnTo>
                  <a:lnTo>
                    <a:pt x="60" y="58"/>
                  </a:lnTo>
                  <a:close/>
                  <a:moveTo>
                    <a:pt x="59" y="49"/>
                  </a:move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9" y="49"/>
                  </a:lnTo>
                  <a:close/>
                  <a:moveTo>
                    <a:pt x="56" y="51"/>
                  </a:moveTo>
                  <a:lnTo>
                    <a:pt x="52" y="48"/>
                  </a:lnTo>
                  <a:lnTo>
                    <a:pt x="55" y="46"/>
                  </a:lnTo>
                  <a:lnTo>
                    <a:pt x="59" y="49"/>
                  </a:lnTo>
                  <a:lnTo>
                    <a:pt x="56" y="51"/>
                  </a:lnTo>
                  <a:close/>
                  <a:moveTo>
                    <a:pt x="55" y="46"/>
                  </a:moveTo>
                  <a:lnTo>
                    <a:pt x="55" y="46"/>
                  </a:lnTo>
                  <a:lnTo>
                    <a:pt x="53" y="48"/>
                  </a:lnTo>
                  <a:lnTo>
                    <a:pt x="55" y="46"/>
                  </a:lnTo>
                  <a:close/>
                  <a:moveTo>
                    <a:pt x="52" y="48"/>
                  </a:moveTo>
                  <a:lnTo>
                    <a:pt x="49" y="45"/>
                  </a:lnTo>
                  <a:lnTo>
                    <a:pt x="51" y="44"/>
                  </a:lnTo>
                  <a:lnTo>
                    <a:pt x="55" y="46"/>
                  </a:lnTo>
                  <a:lnTo>
                    <a:pt x="52" y="48"/>
                  </a:lnTo>
                  <a:close/>
                  <a:moveTo>
                    <a:pt x="49" y="44"/>
                  </a:moveTo>
                  <a:lnTo>
                    <a:pt x="51" y="42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49" y="44"/>
                  </a:lnTo>
                  <a:close/>
                  <a:moveTo>
                    <a:pt x="51" y="46"/>
                  </a:moveTo>
                  <a:lnTo>
                    <a:pt x="44" y="48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1" y="46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4" y="46"/>
                  </a:lnTo>
                  <a:lnTo>
                    <a:pt x="44" y="48"/>
                  </a:lnTo>
                  <a:close/>
                  <a:moveTo>
                    <a:pt x="44" y="48"/>
                  </a:moveTo>
                  <a:lnTo>
                    <a:pt x="33" y="49"/>
                  </a:lnTo>
                  <a:lnTo>
                    <a:pt x="33" y="46"/>
                  </a:lnTo>
                  <a:lnTo>
                    <a:pt x="44" y="45"/>
                  </a:lnTo>
                  <a:lnTo>
                    <a:pt x="44" y="48"/>
                  </a:lnTo>
                  <a:close/>
                  <a:moveTo>
                    <a:pt x="33" y="49"/>
                  </a:moveTo>
                  <a:lnTo>
                    <a:pt x="33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3" y="49"/>
                  </a:lnTo>
                  <a:close/>
                  <a:moveTo>
                    <a:pt x="32" y="48"/>
                  </a:moveTo>
                  <a:lnTo>
                    <a:pt x="28" y="42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2" y="48"/>
                  </a:lnTo>
                  <a:close/>
                  <a:moveTo>
                    <a:pt x="31" y="41"/>
                  </a:moveTo>
                  <a:lnTo>
                    <a:pt x="31" y="41"/>
                  </a:lnTo>
                  <a:lnTo>
                    <a:pt x="29" y="42"/>
                  </a:lnTo>
                  <a:lnTo>
                    <a:pt x="31" y="41"/>
                  </a:lnTo>
                  <a:close/>
                  <a:moveTo>
                    <a:pt x="28" y="42"/>
                  </a:moveTo>
                  <a:lnTo>
                    <a:pt x="25" y="40"/>
                  </a:lnTo>
                  <a:lnTo>
                    <a:pt x="27" y="38"/>
                  </a:lnTo>
                  <a:lnTo>
                    <a:pt x="31" y="41"/>
                  </a:lnTo>
                  <a:lnTo>
                    <a:pt x="28" y="42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40"/>
                  </a:lnTo>
                  <a:lnTo>
                    <a:pt x="27" y="38"/>
                  </a:lnTo>
                  <a:close/>
                  <a:moveTo>
                    <a:pt x="25" y="41"/>
                  </a:moveTo>
                  <a:lnTo>
                    <a:pt x="21" y="40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25" y="41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1" y="38"/>
                  </a:lnTo>
                  <a:lnTo>
                    <a:pt x="21" y="37"/>
                  </a:lnTo>
                  <a:close/>
                  <a:moveTo>
                    <a:pt x="21" y="40"/>
                  </a:moveTo>
                  <a:lnTo>
                    <a:pt x="17" y="40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40"/>
                  </a:lnTo>
                  <a:close/>
                  <a:moveTo>
                    <a:pt x="16" y="37"/>
                  </a:moveTo>
                  <a:lnTo>
                    <a:pt x="16" y="37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6" y="37"/>
                  </a:lnTo>
                  <a:close/>
                  <a:moveTo>
                    <a:pt x="17" y="38"/>
                  </a:moveTo>
                  <a:lnTo>
                    <a:pt x="14" y="41"/>
                  </a:lnTo>
                  <a:lnTo>
                    <a:pt x="12" y="40"/>
                  </a:lnTo>
                  <a:lnTo>
                    <a:pt x="16" y="37"/>
                  </a:lnTo>
                  <a:lnTo>
                    <a:pt x="17" y="38"/>
                  </a:lnTo>
                  <a:close/>
                  <a:moveTo>
                    <a:pt x="14" y="41"/>
                  </a:moveTo>
                  <a:lnTo>
                    <a:pt x="14" y="42"/>
                  </a:lnTo>
                  <a:lnTo>
                    <a:pt x="14" y="41"/>
                  </a:lnTo>
                  <a:close/>
                  <a:moveTo>
                    <a:pt x="14" y="42"/>
                  </a:moveTo>
                  <a:lnTo>
                    <a:pt x="8" y="45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4" y="42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8" y="44"/>
                  </a:lnTo>
                  <a:lnTo>
                    <a:pt x="7" y="42"/>
                  </a:lnTo>
                  <a:close/>
                  <a:moveTo>
                    <a:pt x="8" y="44"/>
                  </a:moveTo>
                  <a:lnTo>
                    <a:pt x="5" y="48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8" y="44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3" y="51"/>
                  </a:lnTo>
                  <a:lnTo>
                    <a:pt x="0" y="49"/>
                  </a:lnTo>
                  <a:lnTo>
                    <a:pt x="4" y="46"/>
                  </a:lnTo>
                  <a:lnTo>
                    <a:pt x="5" y="48"/>
                  </a:lnTo>
                  <a:close/>
                  <a:moveTo>
                    <a:pt x="0" y="51"/>
                  </a:moveTo>
                  <a:lnTo>
                    <a:pt x="0" y="50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0" y="51"/>
                  </a:lnTo>
                  <a:close/>
                  <a:moveTo>
                    <a:pt x="3" y="50"/>
                  </a:moveTo>
                  <a:lnTo>
                    <a:pt x="5" y="55"/>
                  </a:lnTo>
                  <a:lnTo>
                    <a:pt x="4" y="57"/>
                  </a:lnTo>
                  <a:lnTo>
                    <a:pt x="0" y="51"/>
                  </a:lnTo>
                  <a:lnTo>
                    <a:pt x="3" y="50"/>
                  </a:lnTo>
                  <a:close/>
                  <a:moveTo>
                    <a:pt x="4" y="57"/>
                  </a:moveTo>
                  <a:lnTo>
                    <a:pt x="4" y="57"/>
                  </a:lnTo>
                  <a:lnTo>
                    <a:pt x="5" y="55"/>
                  </a:lnTo>
                  <a:lnTo>
                    <a:pt x="4" y="57"/>
                  </a:lnTo>
                  <a:close/>
                  <a:moveTo>
                    <a:pt x="5" y="55"/>
                  </a:moveTo>
                  <a:lnTo>
                    <a:pt x="8" y="60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5" y="55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8" y="60"/>
                  </a:lnTo>
                  <a:lnTo>
                    <a:pt x="7" y="61"/>
                  </a:lnTo>
                  <a:close/>
                  <a:moveTo>
                    <a:pt x="8" y="58"/>
                  </a:moveTo>
                  <a:lnTo>
                    <a:pt x="12" y="61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8" y="58"/>
                  </a:lnTo>
                  <a:close/>
                  <a:moveTo>
                    <a:pt x="11" y="64"/>
                  </a:moveTo>
                  <a:lnTo>
                    <a:pt x="11" y="64"/>
                  </a:lnTo>
                  <a:lnTo>
                    <a:pt x="12" y="62"/>
                  </a:lnTo>
                  <a:lnTo>
                    <a:pt x="11" y="64"/>
                  </a:lnTo>
                  <a:close/>
                  <a:moveTo>
                    <a:pt x="12" y="61"/>
                  </a:moveTo>
                  <a:lnTo>
                    <a:pt x="15" y="62"/>
                  </a:lnTo>
                  <a:lnTo>
                    <a:pt x="14" y="65"/>
                  </a:lnTo>
                  <a:lnTo>
                    <a:pt x="11" y="64"/>
                  </a:lnTo>
                  <a:lnTo>
                    <a:pt x="12" y="61"/>
                  </a:lnTo>
                  <a:close/>
                  <a:moveTo>
                    <a:pt x="14" y="65"/>
                  </a:moveTo>
                  <a:lnTo>
                    <a:pt x="14" y="65"/>
                  </a:lnTo>
                  <a:lnTo>
                    <a:pt x="15" y="64"/>
                  </a:lnTo>
                  <a:lnTo>
                    <a:pt x="14" y="65"/>
                  </a:lnTo>
                  <a:close/>
                  <a:moveTo>
                    <a:pt x="15" y="62"/>
                  </a:moveTo>
                  <a:lnTo>
                    <a:pt x="21" y="65"/>
                  </a:lnTo>
                  <a:lnTo>
                    <a:pt x="20" y="67"/>
                  </a:lnTo>
                  <a:lnTo>
                    <a:pt x="14" y="65"/>
                  </a:lnTo>
                  <a:lnTo>
                    <a:pt x="15" y="62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6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24" y="69"/>
                  </a:lnTo>
                  <a:lnTo>
                    <a:pt x="21" y="70"/>
                  </a:lnTo>
                  <a:lnTo>
                    <a:pt x="19" y="67"/>
                  </a:lnTo>
                  <a:lnTo>
                    <a:pt x="21" y="65"/>
                  </a:lnTo>
                  <a:close/>
                  <a:moveTo>
                    <a:pt x="24" y="69"/>
                  </a:moveTo>
                  <a:lnTo>
                    <a:pt x="24" y="69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69"/>
                  </a:lnTo>
                  <a:close/>
                  <a:moveTo>
                    <a:pt x="24" y="70"/>
                  </a:moveTo>
                  <a:lnTo>
                    <a:pt x="24" y="76"/>
                  </a:lnTo>
                  <a:lnTo>
                    <a:pt x="21" y="76"/>
                  </a:lnTo>
                  <a:lnTo>
                    <a:pt x="21" y="70"/>
                  </a:lnTo>
                  <a:lnTo>
                    <a:pt x="24" y="70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3" y="76"/>
                  </a:lnTo>
                  <a:lnTo>
                    <a:pt x="24" y="76"/>
                  </a:lnTo>
                  <a:close/>
                  <a:moveTo>
                    <a:pt x="24" y="76"/>
                  </a:moveTo>
                  <a:lnTo>
                    <a:pt x="23" y="82"/>
                  </a:lnTo>
                  <a:lnTo>
                    <a:pt x="20" y="81"/>
                  </a:lnTo>
                  <a:lnTo>
                    <a:pt x="21" y="74"/>
                  </a:lnTo>
                  <a:lnTo>
                    <a:pt x="24" y="76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1" y="82"/>
                  </a:lnTo>
                  <a:lnTo>
                    <a:pt x="23" y="82"/>
                  </a:lnTo>
                  <a:close/>
                  <a:moveTo>
                    <a:pt x="23" y="82"/>
                  </a:moveTo>
                  <a:lnTo>
                    <a:pt x="21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3" y="82"/>
                  </a:lnTo>
                  <a:close/>
                  <a:moveTo>
                    <a:pt x="21" y="83"/>
                  </a:moveTo>
                  <a:lnTo>
                    <a:pt x="21" y="85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17" y="82"/>
                  </a:lnTo>
                  <a:lnTo>
                    <a:pt x="20" y="82"/>
                  </a:lnTo>
                  <a:lnTo>
                    <a:pt x="20" y="8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4" name="Freeform 48"/>
            <p:cNvSpPr>
              <a:spLocks noEditPoints="1"/>
            </p:cNvSpPr>
            <p:nvPr/>
          </p:nvSpPr>
          <p:spPr bwMode="auto">
            <a:xfrm>
              <a:off x="454" y="1040"/>
              <a:ext cx="2288" cy="1289"/>
            </a:xfrm>
            <a:custGeom>
              <a:avLst/>
              <a:gdLst>
                <a:gd name="T0" fmla="*/ 10277284 w 1757"/>
                <a:gd name="T1" fmla="*/ 12480282 h 990"/>
                <a:gd name="T2" fmla="*/ 11832647 w 1757"/>
                <a:gd name="T3" fmla="*/ 12214222 h 990"/>
                <a:gd name="T4" fmla="*/ 14624085 w 1757"/>
                <a:gd name="T5" fmla="*/ 12804517 h 990"/>
                <a:gd name="T6" fmla="*/ 16717720 w 1757"/>
                <a:gd name="T7" fmla="*/ 11209813 h 990"/>
                <a:gd name="T8" fmla="*/ 18201458 w 1757"/>
                <a:gd name="T9" fmla="*/ 8507458 h 990"/>
                <a:gd name="T10" fmla="*/ 17206417 w 1757"/>
                <a:gd name="T11" fmla="*/ 8984711 h 990"/>
                <a:gd name="T12" fmla="*/ 15932346 w 1757"/>
                <a:gd name="T13" fmla="*/ 8288286 h 990"/>
                <a:gd name="T14" fmla="*/ 15163401 w 1757"/>
                <a:gd name="T15" fmla="*/ 7628214 h 990"/>
                <a:gd name="T16" fmla="*/ 13425834 w 1757"/>
                <a:gd name="T17" fmla="*/ 6922769 h 990"/>
                <a:gd name="T18" fmla="*/ 13573819 w 1757"/>
                <a:gd name="T19" fmla="*/ 6558641 h 990"/>
                <a:gd name="T20" fmla="*/ 12380121 w 1757"/>
                <a:gd name="T21" fmla="*/ 6836539 h 990"/>
                <a:gd name="T22" fmla="*/ 10594833 w 1757"/>
                <a:gd name="T23" fmla="*/ 6583078 h 990"/>
                <a:gd name="T24" fmla="*/ 10073768 w 1757"/>
                <a:gd name="T25" fmla="*/ 6898239 h 990"/>
                <a:gd name="T26" fmla="*/ 10547490 w 1757"/>
                <a:gd name="T27" fmla="*/ 5335575 h 990"/>
                <a:gd name="T28" fmla="*/ 11096612 w 1757"/>
                <a:gd name="T29" fmla="*/ 5351407 h 990"/>
                <a:gd name="T30" fmla="*/ 12652983 w 1757"/>
                <a:gd name="T31" fmla="*/ 3596209 h 990"/>
                <a:gd name="T32" fmla="*/ 12333845 w 1757"/>
                <a:gd name="T33" fmla="*/ 2696235 h 990"/>
                <a:gd name="T34" fmla="*/ 9372737 w 1757"/>
                <a:gd name="T35" fmla="*/ 4083612 h 990"/>
                <a:gd name="T36" fmla="*/ 8000448 w 1757"/>
                <a:gd name="T37" fmla="*/ 5610974 h 990"/>
                <a:gd name="T38" fmla="*/ 5710745 w 1757"/>
                <a:gd name="T39" fmla="*/ 6337079 h 990"/>
                <a:gd name="T40" fmla="*/ 3966345 w 1757"/>
                <a:gd name="T41" fmla="*/ 6522029 h 990"/>
                <a:gd name="T42" fmla="*/ 2926557 w 1757"/>
                <a:gd name="T43" fmla="*/ 7687571 h 990"/>
                <a:gd name="T44" fmla="*/ 3788952 w 1757"/>
                <a:gd name="T45" fmla="*/ 7826137 h 990"/>
                <a:gd name="T46" fmla="*/ 5946322 w 1757"/>
                <a:gd name="T47" fmla="*/ 8670986 h 990"/>
                <a:gd name="T48" fmla="*/ 7246681 w 1757"/>
                <a:gd name="T49" fmla="*/ 7628214 h 990"/>
                <a:gd name="T50" fmla="*/ 8126742 w 1757"/>
                <a:gd name="T51" fmla="*/ 8674241 h 990"/>
                <a:gd name="T52" fmla="*/ 10315981 w 1757"/>
                <a:gd name="T53" fmla="*/ 10835605 h 990"/>
                <a:gd name="T54" fmla="*/ 17470267 w 1757"/>
                <a:gd name="T55" fmla="*/ 8508088 h 990"/>
                <a:gd name="T56" fmla="*/ 14909041 w 1757"/>
                <a:gd name="T57" fmla="*/ 6900593 h 990"/>
                <a:gd name="T58" fmla="*/ 341747 w 1757"/>
                <a:gd name="T59" fmla="*/ 4287347 h 990"/>
                <a:gd name="T60" fmla="*/ 17755495 w 1757"/>
                <a:gd name="T61" fmla="*/ 6943982 h 990"/>
                <a:gd name="T62" fmla="*/ 18058006 w 1757"/>
                <a:gd name="T63" fmla="*/ 5299915 h 990"/>
                <a:gd name="T64" fmla="*/ 17253901 w 1757"/>
                <a:gd name="T65" fmla="*/ 6391722 h 990"/>
                <a:gd name="T66" fmla="*/ 17588842 w 1757"/>
                <a:gd name="T67" fmla="*/ 7287012 h 990"/>
                <a:gd name="T68" fmla="*/ 19746078 w 1757"/>
                <a:gd name="T69" fmla="*/ 5135439 h 990"/>
                <a:gd name="T70" fmla="*/ 21259059 w 1757"/>
                <a:gd name="T71" fmla="*/ 4997062 h 990"/>
                <a:gd name="T72" fmla="*/ 21257892 w 1757"/>
                <a:gd name="T73" fmla="*/ 4517935 h 990"/>
                <a:gd name="T74" fmla="*/ 19519450 w 1757"/>
                <a:gd name="T75" fmla="*/ 4622836 h 990"/>
                <a:gd name="T76" fmla="*/ 18561517 w 1757"/>
                <a:gd name="T77" fmla="*/ 5088993 h 990"/>
                <a:gd name="T78" fmla="*/ 23006517 w 1757"/>
                <a:gd name="T79" fmla="*/ 622890 h 990"/>
                <a:gd name="T80" fmla="*/ 23571764 w 1757"/>
                <a:gd name="T81" fmla="*/ 1078665 h 990"/>
                <a:gd name="T82" fmla="*/ 22713320 w 1757"/>
                <a:gd name="T83" fmla="*/ 935767 h 990"/>
                <a:gd name="T84" fmla="*/ 22441187 w 1757"/>
                <a:gd name="T85" fmla="*/ 1182091 h 990"/>
                <a:gd name="T86" fmla="*/ 22482713 w 1757"/>
                <a:gd name="T87" fmla="*/ 856942 h 990"/>
                <a:gd name="T88" fmla="*/ 22346073 w 1757"/>
                <a:gd name="T89" fmla="*/ 1151680 h 990"/>
                <a:gd name="T90" fmla="*/ 22573201 w 1757"/>
                <a:gd name="T91" fmla="*/ 1228015 h 990"/>
                <a:gd name="T92" fmla="*/ 22555616 w 1757"/>
                <a:gd name="T93" fmla="*/ 1387878 h 990"/>
                <a:gd name="T94" fmla="*/ 22406538 w 1757"/>
                <a:gd name="T95" fmla="*/ 1598901 h 990"/>
                <a:gd name="T96" fmla="*/ 21890172 w 1757"/>
                <a:gd name="T97" fmla="*/ 782172 h 990"/>
                <a:gd name="T98" fmla="*/ 22728572 w 1757"/>
                <a:gd name="T99" fmla="*/ 658163 h 990"/>
                <a:gd name="T100" fmla="*/ 23539990 w 1757"/>
                <a:gd name="T101" fmla="*/ 1598901 h 990"/>
                <a:gd name="T102" fmla="*/ 23096256 w 1757"/>
                <a:gd name="T103" fmla="*/ 1634816 h 990"/>
                <a:gd name="T104" fmla="*/ 22673441 w 1757"/>
                <a:gd name="T105" fmla="*/ 1328308 h 990"/>
                <a:gd name="T106" fmla="*/ 23038541 w 1757"/>
                <a:gd name="T107" fmla="*/ 1452737 h 990"/>
                <a:gd name="T108" fmla="*/ 22346073 w 1757"/>
                <a:gd name="T109" fmla="*/ 1550321 h 990"/>
                <a:gd name="T110" fmla="*/ 22109174 w 1757"/>
                <a:gd name="T111" fmla="*/ 1297636 h 990"/>
                <a:gd name="T112" fmla="*/ 21586468 w 1757"/>
                <a:gd name="T113" fmla="*/ 1078665 h 990"/>
                <a:gd name="T114" fmla="*/ 21413502 w 1757"/>
                <a:gd name="T115" fmla="*/ 935767 h 990"/>
                <a:gd name="T116" fmla="*/ 21093291 w 1757"/>
                <a:gd name="T117" fmla="*/ 658163 h 990"/>
                <a:gd name="T118" fmla="*/ 21705241 w 1757"/>
                <a:gd name="T119" fmla="*/ 388238 h 990"/>
                <a:gd name="T120" fmla="*/ 21010991 w 1757"/>
                <a:gd name="T121" fmla="*/ 539449 h 990"/>
                <a:gd name="T122" fmla="*/ 21481082 w 1757"/>
                <a:gd name="T123" fmla="*/ 175891 h 990"/>
                <a:gd name="T124" fmla="*/ 21172164 w 1757"/>
                <a:gd name="T125" fmla="*/ 263128 h 9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7"/>
                <a:gd name="T190" fmla="*/ 0 h 990"/>
                <a:gd name="T191" fmla="*/ 1757 w 1757"/>
                <a:gd name="T192" fmla="*/ 990 h 9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7" h="990">
                  <a:moveTo>
                    <a:pt x="1626" y="19"/>
                  </a:moveTo>
                  <a:lnTo>
                    <a:pt x="1624" y="19"/>
                  </a:lnTo>
                  <a:lnTo>
                    <a:pt x="1624" y="21"/>
                  </a:lnTo>
                  <a:lnTo>
                    <a:pt x="1624" y="24"/>
                  </a:lnTo>
                  <a:lnTo>
                    <a:pt x="1625" y="25"/>
                  </a:lnTo>
                  <a:lnTo>
                    <a:pt x="1626" y="25"/>
                  </a:lnTo>
                  <a:lnTo>
                    <a:pt x="1629" y="25"/>
                  </a:lnTo>
                  <a:lnTo>
                    <a:pt x="1630" y="23"/>
                  </a:lnTo>
                  <a:lnTo>
                    <a:pt x="1630" y="21"/>
                  </a:lnTo>
                  <a:lnTo>
                    <a:pt x="1630" y="20"/>
                  </a:lnTo>
                  <a:lnTo>
                    <a:pt x="1629" y="19"/>
                  </a:lnTo>
                  <a:lnTo>
                    <a:pt x="1628" y="19"/>
                  </a:lnTo>
                  <a:lnTo>
                    <a:pt x="1626" y="19"/>
                  </a:lnTo>
                  <a:close/>
                  <a:moveTo>
                    <a:pt x="784" y="843"/>
                  </a:moveTo>
                  <a:lnTo>
                    <a:pt x="780" y="848"/>
                  </a:lnTo>
                  <a:lnTo>
                    <a:pt x="777" y="857"/>
                  </a:lnTo>
                  <a:lnTo>
                    <a:pt x="776" y="866"/>
                  </a:lnTo>
                  <a:lnTo>
                    <a:pt x="767" y="870"/>
                  </a:lnTo>
                  <a:lnTo>
                    <a:pt x="756" y="873"/>
                  </a:lnTo>
                  <a:lnTo>
                    <a:pt x="755" y="878"/>
                  </a:lnTo>
                  <a:lnTo>
                    <a:pt x="753" y="881"/>
                  </a:lnTo>
                  <a:lnTo>
                    <a:pt x="747" y="885"/>
                  </a:lnTo>
                  <a:lnTo>
                    <a:pt x="743" y="890"/>
                  </a:lnTo>
                  <a:lnTo>
                    <a:pt x="748" y="899"/>
                  </a:lnTo>
                  <a:lnTo>
                    <a:pt x="755" y="909"/>
                  </a:lnTo>
                  <a:lnTo>
                    <a:pt x="753" y="913"/>
                  </a:lnTo>
                  <a:lnTo>
                    <a:pt x="749" y="917"/>
                  </a:lnTo>
                  <a:lnTo>
                    <a:pt x="748" y="919"/>
                  </a:lnTo>
                  <a:lnTo>
                    <a:pt x="748" y="923"/>
                  </a:lnTo>
                  <a:lnTo>
                    <a:pt x="751" y="927"/>
                  </a:lnTo>
                  <a:lnTo>
                    <a:pt x="755" y="933"/>
                  </a:lnTo>
                  <a:lnTo>
                    <a:pt x="759" y="934"/>
                  </a:lnTo>
                  <a:lnTo>
                    <a:pt x="763" y="934"/>
                  </a:lnTo>
                  <a:lnTo>
                    <a:pt x="764" y="933"/>
                  </a:lnTo>
                  <a:lnTo>
                    <a:pt x="765" y="930"/>
                  </a:lnTo>
                  <a:lnTo>
                    <a:pt x="768" y="923"/>
                  </a:lnTo>
                  <a:lnTo>
                    <a:pt x="768" y="918"/>
                  </a:lnTo>
                  <a:lnTo>
                    <a:pt x="773" y="918"/>
                  </a:lnTo>
                  <a:lnTo>
                    <a:pt x="780" y="919"/>
                  </a:lnTo>
                  <a:lnTo>
                    <a:pt x="789" y="921"/>
                  </a:lnTo>
                  <a:lnTo>
                    <a:pt x="797" y="923"/>
                  </a:lnTo>
                  <a:lnTo>
                    <a:pt x="807" y="925"/>
                  </a:lnTo>
                  <a:lnTo>
                    <a:pt x="816" y="927"/>
                  </a:lnTo>
                  <a:lnTo>
                    <a:pt x="818" y="931"/>
                  </a:lnTo>
                  <a:lnTo>
                    <a:pt x="817" y="935"/>
                  </a:lnTo>
                  <a:lnTo>
                    <a:pt x="817" y="937"/>
                  </a:lnTo>
                  <a:lnTo>
                    <a:pt x="818" y="938"/>
                  </a:lnTo>
                  <a:lnTo>
                    <a:pt x="820" y="939"/>
                  </a:lnTo>
                  <a:lnTo>
                    <a:pt x="823" y="939"/>
                  </a:lnTo>
                  <a:lnTo>
                    <a:pt x="832" y="935"/>
                  </a:lnTo>
                  <a:lnTo>
                    <a:pt x="840" y="929"/>
                  </a:lnTo>
                  <a:lnTo>
                    <a:pt x="849" y="933"/>
                  </a:lnTo>
                  <a:lnTo>
                    <a:pt x="854" y="937"/>
                  </a:lnTo>
                  <a:lnTo>
                    <a:pt x="857" y="935"/>
                  </a:lnTo>
                  <a:lnTo>
                    <a:pt x="858" y="933"/>
                  </a:lnTo>
                  <a:lnTo>
                    <a:pt x="858" y="930"/>
                  </a:lnTo>
                  <a:lnTo>
                    <a:pt x="858" y="927"/>
                  </a:lnTo>
                  <a:lnTo>
                    <a:pt x="856" y="922"/>
                  </a:lnTo>
                  <a:lnTo>
                    <a:pt x="854" y="917"/>
                  </a:lnTo>
                  <a:lnTo>
                    <a:pt x="856" y="914"/>
                  </a:lnTo>
                  <a:lnTo>
                    <a:pt x="860" y="910"/>
                  </a:lnTo>
                  <a:lnTo>
                    <a:pt x="864" y="906"/>
                  </a:lnTo>
                  <a:lnTo>
                    <a:pt x="868" y="905"/>
                  </a:lnTo>
                  <a:lnTo>
                    <a:pt x="869" y="909"/>
                  </a:lnTo>
                  <a:lnTo>
                    <a:pt x="873" y="913"/>
                  </a:lnTo>
                  <a:lnTo>
                    <a:pt x="876" y="911"/>
                  </a:lnTo>
                  <a:lnTo>
                    <a:pt x="877" y="910"/>
                  </a:lnTo>
                  <a:lnTo>
                    <a:pt x="878" y="911"/>
                  </a:lnTo>
                  <a:lnTo>
                    <a:pt x="880" y="913"/>
                  </a:lnTo>
                  <a:lnTo>
                    <a:pt x="884" y="914"/>
                  </a:lnTo>
                  <a:lnTo>
                    <a:pt x="890" y="913"/>
                  </a:lnTo>
                  <a:lnTo>
                    <a:pt x="898" y="918"/>
                  </a:lnTo>
                  <a:lnTo>
                    <a:pt x="904" y="929"/>
                  </a:lnTo>
                  <a:lnTo>
                    <a:pt x="902" y="933"/>
                  </a:lnTo>
                  <a:lnTo>
                    <a:pt x="902" y="938"/>
                  </a:lnTo>
                  <a:lnTo>
                    <a:pt x="910" y="938"/>
                  </a:lnTo>
                  <a:lnTo>
                    <a:pt x="916" y="938"/>
                  </a:lnTo>
                  <a:lnTo>
                    <a:pt x="924" y="947"/>
                  </a:lnTo>
                  <a:lnTo>
                    <a:pt x="930" y="959"/>
                  </a:lnTo>
                  <a:lnTo>
                    <a:pt x="936" y="958"/>
                  </a:lnTo>
                  <a:lnTo>
                    <a:pt x="944" y="956"/>
                  </a:lnTo>
                  <a:lnTo>
                    <a:pt x="950" y="961"/>
                  </a:lnTo>
                  <a:lnTo>
                    <a:pt x="957" y="965"/>
                  </a:lnTo>
                  <a:lnTo>
                    <a:pt x="961" y="965"/>
                  </a:lnTo>
                  <a:lnTo>
                    <a:pt x="965" y="965"/>
                  </a:lnTo>
                  <a:lnTo>
                    <a:pt x="969" y="967"/>
                  </a:lnTo>
                  <a:lnTo>
                    <a:pt x="977" y="970"/>
                  </a:lnTo>
                  <a:lnTo>
                    <a:pt x="986" y="967"/>
                  </a:lnTo>
                  <a:lnTo>
                    <a:pt x="997" y="965"/>
                  </a:lnTo>
                  <a:lnTo>
                    <a:pt x="1010" y="971"/>
                  </a:lnTo>
                  <a:lnTo>
                    <a:pt x="1021" y="979"/>
                  </a:lnTo>
                  <a:lnTo>
                    <a:pt x="1027" y="982"/>
                  </a:lnTo>
                  <a:lnTo>
                    <a:pt x="1034" y="984"/>
                  </a:lnTo>
                  <a:lnTo>
                    <a:pt x="1039" y="988"/>
                  </a:lnTo>
                  <a:lnTo>
                    <a:pt x="1046" y="990"/>
                  </a:lnTo>
                  <a:lnTo>
                    <a:pt x="1055" y="987"/>
                  </a:lnTo>
                  <a:lnTo>
                    <a:pt x="1066" y="983"/>
                  </a:lnTo>
                  <a:lnTo>
                    <a:pt x="1074" y="981"/>
                  </a:lnTo>
                  <a:lnTo>
                    <a:pt x="1081" y="977"/>
                  </a:lnTo>
                  <a:lnTo>
                    <a:pt x="1085" y="972"/>
                  </a:lnTo>
                  <a:lnTo>
                    <a:pt x="1086" y="970"/>
                  </a:lnTo>
                  <a:lnTo>
                    <a:pt x="1087" y="966"/>
                  </a:lnTo>
                  <a:lnTo>
                    <a:pt x="1087" y="962"/>
                  </a:lnTo>
                  <a:lnTo>
                    <a:pt x="1087" y="958"/>
                  </a:lnTo>
                  <a:lnTo>
                    <a:pt x="1087" y="954"/>
                  </a:lnTo>
                  <a:lnTo>
                    <a:pt x="1090" y="950"/>
                  </a:lnTo>
                  <a:lnTo>
                    <a:pt x="1094" y="947"/>
                  </a:lnTo>
                  <a:lnTo>
                    <a:pt x="1099" y="938"/>
                  </a:lnTo>
                  <a:lnTo>
                    <a:pt x="1107" y="923"/>
                  </a:lnTo>
                  <a:lnTo>
                    <a:pt x="1117" y="915"/>
                  </a:lnTo>
                  <a:lnTo>
                    <a:pt x="1126" y="910"/>
                  </a:lnTo>
                  <a:lnTo>
                    <a:pt x="1133" y="902"/>
                  </a:lnTo>
                  <a:lnTo>
                    <a:pt x="1139" y="894"/>
                  </a:lnTo>
                  <a:lnTo>
                    <a:pt x="1143" y="886"/>
                  </a:lnTo>
                  <a:lnTo>
                    <a:pt x="1144" y="881"/>
                  </a:lnTo>
                  <a:lnTo>
                    <a:pt x="1146" y="871"/>
                  </a:lnTo>
                  <a:lnTo>
                    <a:pt x="1146" y="865"/>
                  </a:lnTo>
                  <a:lnTo>
                    <a:pt x="1154" y="862"/>
                  </a:lnTo>
                  <a:lnTo>
                    <a:pt x="1159" y="861"/>
                  </a:lnTo>
                  <a:lnTo>
                    <a:pt x="1162" y="859"/>
                  </a:lnTo>
                  <a:lnTo>
                    <a:pt x="1162" y="857"/>
                  </a:lnTo>
                  <a:lnTo>
                    <a:pt x="1163" y="854"/>
                  </a:lnTo>
                  <a:lnTo>
                    <a:pt x="1163" y="851"/>
                  </a:lnTo>
                  <a:lnTo>
                    <a:pt x="1167" y="848"/>
                  </a:lnTo>
                  <a:lnTo>
                    <a:pt x="1171" y="845"/>
                  </a:lnTo>
                  <a:lnTo>
                    <a:pt x="1175" y="842"/>
                  </a:lnTo>
                  <a:lnTo>
                    <a:pt x="1179" y="842"/>
                  </a:lnTo>
                  <a:lnTo>
                    <a:pt x="1183" y="850"/>
                  </a:lnTo>
                  <a:lnTo>
                    <a:pt x="1186" y="865"/>
                  </a:lnTo>
                  <a:lnTo>
                    <a:pt x="1194" y="862"/>
                  </a:lnTo>
                  <a:lnTo>
                    <a:pt x="1199" y="859"/>
                  </a:lnTo>
                  <a:lnTo>
                    <a:pt x="1204" y="855"/>
                  </a:lnTo>
                  <a:lnTo>
                    <a:pt x="1210" y="851"/>
                  </a:lnTo>
                  <a:lnTo>
                    <a:pt x="1215" y="848"/>
                  </a:lnTo>
                  <a:lnTo>
                    <a:pt x="1220" y="845"/>
                  </a:lnTo>
                  <a:lnTo>
                    <a:pt x="1227" y="842"/>
                  </a:lnTo>
                  <a:lnTo>
                    <a:pt x="1232" y="838"/>
                  </a:lnTo>
                  <a:lnTo>
                    <a:pt x="1238" y="838"/>
                  </a:lnTo>
                  <a:lnTo>
                    <a:pt x="1243" y="838"/>
                  </a:lnTo>
                  <a:lnTo>
                    <a:pt x="1254" y="838"/>
                  </a:lnTo>
                  <a:lnTo>
                    <a:pt x="1263" y="838"/>
                  </a:lnTo>
                  <a:lnTo>
                    <a:pt x="1268" y="832"/>
                  </a:lnTo>
                  <a:lnTo>
                    <a:pt x="1275" y="825"/>
                  </a:lnTo>
                  <a:lnTo>
                    <a:pt x="1278" y="821"/>
                  </a:lnTo>
                  <a:lnTo>
                    <a:pt x="1282" y="818"/>
                  </a:lnTo>
                  <a:lnTo>
                    <a:pt x="1287" y="816"/>
                  </a:lnTo>
                  <a:lnTo>
                    <a:pt x="1294" y="813"/>
                  </a:lnTo>
                  <a:lnTo>
                    <a:pt x="1312" y="816"/>
                  </a:lnTo>
                  <a:lnTo>
                    <a:pt x="1328" y="820"/>
                  </a:lnTo>
                  <a:lnTo>
                    <a:pt x="1339" y="813"/>
                  </a:lnTo>
                  <a:lnTo>
                    <a:pt x="1348" y="805"/>
                  </a:lnTo>
                  <a:lnTo>
                    <a:pt x="1364" y="804"/>
                  </a:lnTo>
                  <a:lnTo>
                    <a:pt x="1375" y="802"/>
                  </a:lnTo>
                  <a:lnTo>
                    <a:pt x="1376" y="797"/>
                  </a:lnTo>
                  <a:lnTo>
                    <a:pt x="1378" y="793"/>
                  </a:lnTo>
                  <a:lnTo>
                    <a:pt x="1381" y="793"/>
                  </a:lnTo>
                  <a:lnTo>
                    <a:pt x="1388" y="791"/>
                  </a:lnTo>
                  <a:lnTo>
                    <a:pt x="1383" y="773"/>
                  </a:lnTo>
                  <a:lnTo>
                    <a:pt x="1376" y="758"/>
                  </a:lnTo>
                  <a:lnTo>
                    <a:pt x="1383" y="749"/>
                  </a:lnTo>
                  <a:lnTo>
                    <a:pt x="1392" y="742"/>
                  </a:lnTo>
                  <a:lnTo>
                    <a:pt x="1395" y="737"/>
                  </a:lnTo>
                  <a:lnTo>
                    <a:pt x="1397" y="733"/>
                  </a:lnTo>
                  <a:lnTo>
                    <a:pt x="1399" y="728"/>
                  </a:lnTo>
                  <a:lnTo>
                    <a:pt x="1400" y="720"/>
                  </a:lnTo>
                  <a:lnTo>
                    <a:pt x="1404" y="718"/>
                  </a:lnTo>
                  <a:lnTo>
                    <a:pt x="1409" y="720"/>
                  </a:lnTo>
                  <a:lnTo>
                    <a:pt x="1405" y="709"/>
                  </a:lnTo>
                  <a:lnTo>
                    <a:pt x="1400" y="696"/>
                  </a:lnTo>
                  <a:lnTo>
                    <a:pt x="1395" y="683"/>
                  </a:lnTo>
                  <a:lnTo>
                    <a:pt x="1388" y="669"/>
                  </a:lnTo>
                  <a:lnTo>
                    <a:pt x="1375" y="659"/>
                  </a:lnTo>
                  <a:lnTo>
                    <a:pt x="1360" y="645"/>
                  </a:lnTo>
                  <a:lnTo>
                    <a:pt x="1353" y="636"/>
                  </a:lnTo>
                  <a:lnTo>
                    <a:pt x="1349" y="632"/>
                  </a:lnTo>
                  <a:lnTo>
                    <a:pt x="1347" y="632"/>
                  </a:lnTo>
                  <a:lnTo>
                    <a:pt x="1344" y="632"/>
                  </a:lnTo>
                  <a:lnTo>
                    <a:pt x="1342" y="633"/>
                  </a:lnTo>
                  <a:lnTo>
                    <a:pt x="1340" y="636"/>
                  </a:lnTo>
                  <a:lnTo>
                    <a:pt x="1335" y="635"/>
                  </a:lnTo>
                  <a:lnTo>
                    <a:pt x="1331" y="636"/>
                  </a:lnTo>
                  <a:lnTo>
                    <a:pt x="1330" y="636"/>
                  </a:lnTo>
                  <a:lnTo>
                    <a:pt x="1330" y="637"/>
                  </a:lnTo>
                  <a:lnTo>
                    <a:pt x="1330" y="640"/>
                  </a:lnTo>
                  <a:lnTo>
                    <a:pt x="1328" y="645"/>
                  </a:lnTo>
                  <a:lnTo>
                    <a:pt x="1326" y="649"/>
                  </a:lnTo>
                  <a:lnTo>
                    <a:pt x="1321" y="656"/>
                  </a:lnTo>
                  <a:lnTo>
                    <a:pt x="1321" y="659"/>
                  </a:lnTo>
                  <a:lnTo>
                    <a:pt x="1323" y="660"/>
                  </a:lnTo>
                  <a:lnTo>
                    <a:pt x="1326" y="662"/>
                  </a:lnTo>
                  <a:lnTo>
                    <a:pt x="1323" y="669"/>
                  </a:lnTo>
                  <a:lnTo>
                    <a:pt x="1320" y="67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08" y="680"/>
                  </a:lnTo>
                  <a:lnTo>
                    <a:pt x="1302" y="676"/>
                  </a:lnTo>
                  <a:lnTo>
                    <a:pt x="1294" y="669"/>
                  </a:lnTo>
                  <a:lnTo>
                    <a:pt x="1289" y="671"/>
                  </a:lnTo>
                  <a:lnTo>
                    <a:pt x="1288" y="673"/>
                  </a:lnTo>
                  <a:lnTo>
                    <a:pt x="1287" y="677"/>
                  </a:lnTo>
                  <a:lnTo>
                    <a:pt x="1287" y="680"/>
                  </a:lnTo>
                  <a:lnTo>
                    <a:pt x="1286" y="683"/>
                  </a:lnTo>
                  <a:lnTo>
                    <a:pt x="1284" y="685"/>
                  </a:lnTo>
                  <a:lnTo>
                    <a:pt x="1282" y="687"/>
                  </a:lnTo>
                  <a:lnTo>
                    <a:pt x="1279" y="685"/>
                  </a:lnTo>
                  <a:lnTo>
                    <a:pt x="1276" y="681"/>
                  </a:lnTo>
                  <a:lnTo>
                    <a:pt x="1276" y="678"/>
                  </a:lnTo>
                  <a:lnTo>
                    <a:pt x="1276" y="676"/>
                  </a:lnTo>
                  <a:lnTo>
                    <a:pt x="1279" y="672"/>
                  </a:lnTo>
                  <a:lnTo>
                    <a:pt x="1284" y="669"/>
                  </a:lnTo>
                  <a:lnTo>
                    <a:pt x="1288" y="668"/>
                  </a:lnTo>
                  <a:lnTo>
                    <a:pt x="1288" y="660"/>
                  </a:lnTo>
                  <a:lnTo>
                    <a:pt x="1288" y="655"/>
                  </a:lnTo>
                  <a:lnTo>
                    <a:pt x="1294" y="653"/>
                  </a:lnTo>
                  <a:lnTo>
                    <a:pt x="1294" y="651"/>
                  </a:lnTo>
                  <a:lnTo>
                    <a:pt x="1289" y="648"/>
                  </a:lnTo>
                  <a:lnTo>
                    <a:pt x="1286" y="646"/>
                  </a:lnTo>
                  <a:lnTo>
                    <a:pt x="1278" y="646"/>
                  </a:lnTo>
                  <a:lnTo>
                    <a:pt x="1275" y="648"/>
                  </a:lnTo>
                  <a:lnTo>
                    <a:pt x="1272" y="651"/>
                  </a:lnTo>
                  <a:lnTo>
                    <a:pt x="1270" y="652"/>
                  </a:lnTo>
                  <a:lnTo>
                    <a:pt x="1268" y="649"/>
                  </a:lnTo>
                  <a:lnTo>
                    <a:pt x="1266" y="648"/>
                  </a:lnTo>
                  <a:lnTo>
                    <a:pt x="1263" y="646"/>
                  </a:lnTo>
                  <a:lnTo>
                    <a:pt x="1260" y="646"/>
                  </a:lnTo>
                  <a:lnTo>
                    <a:pt x="1254" y="648"/>
                  </a:lnTo>
                  <a:lnTo>
                    <a:pt x="1246" y="649"/>
                  </a:lnTo>
                  <a:lnTo>
                    <a:pt x="1240" y="645"/>
                  </a:lnTo>
                  <a:lnTo>
                    <a:pt x="1235" y="639"/>
                  </a:lnTo>
                  <a:lnTo>
                    <a:pt x="1232" y="636"/>
                  </a:lnTo>
                  <a:lnTo>
                    <a:pt x="1228" y="632"/>
                  </a:lnTo>
                  <a:lnTo>
                    <a:pt x="1222" y="628"/>
                  </a:lnTo>
                  <a:lnTo>
                    <a:pt x="1214" y="627"/>
                  </a:lnTo>
                  <a:lnTo>
                    <a:pt x="1208" y="627"/>
                  </a:lnTo>
                  <a:lnTo>
                    <a:pt x="1204" y="627"/>
                  </a:lnTo>
                  <a:lnTo>
                    <a:pt x="1200" y="629"/>
                  </a:lnTo>
                  <a:lnTo>
                    <a:pt x="1198" y="632"/>
                  </a:lnTo>
                  <a:lnTo>
                    <a:pt x="1197" y="636"/>
                  </a:lnTo>
                  <a:lnTo>
                    <a:pt x="1192" y="636"/>
                  </a:lnTo>
                  <a:lnTo>
                    <a:pt x="1190" y="636"/>
                  </a:lnTo>
                  <a:lnTo>
                    <a:pt x="1188" y="633"/>
                  </a:lnTo>
                  <a:lnTo>
                    <a:pt x="1187" y="627"/>
                  </a:lnTo>
                  <a:lnTo>
                    <a:pt x="1187" y="621"/>
                  </a:lnTo>
                  <a:lnTo>
                    <a:pt x="1185" y="620"/>
                  </a:lnTo>
                  <a:lnTo>
                    <a:pt x="1179" y="619"/>
                  </a:lnTo>
                  <a:lnTo>
                    <a:pt x="1176" y="619"/>
                  </a:lnTo>
                  <a:lnTo>
                    <a:pt x="1175" y="617"/>
                  </a:lnTo>
                  <a:lnTo>
                    <a:pt x="1174" y="613"/>
                  </a:lnTo>
                  <a:lnTo>
                    <a:pt x="1174" y="608"/>
                  </a:lnTo>
                  <a:lnTo>
                    <a:pt x="1181" y="609"/>
                  </a:lnTo>
                  <a:lnTo>
                    <a:pt x="1183" y="608"/>
                  </a:lnTo>
                  <a:lnTo>
                    <a:pt x="1185" y="604"/>
                  </a:lnTo>
                  <a:lnTo>
                    <a:pt x="1187" y="599"/>
                  </a:lnTo>
                  <a:lnTo>
                    <a:pt x="1194" y="596"/>
                  </a:lnTo>
                  <a:lnTo>
                    <a:pt x="1202" y="589"/>
                  </a:lnTo>
                  <a:lnTo>
                    <a:pt x="1207" y="593"/>
                  </a:lnTo>
                  <a:lnTo>
                    <a:pt x="1213" y="595"/>
                  </a:lnTo>
                  <a:lnTo>
                    <a:pt x="1214" y="593"/>
                  </a:lnTo>
                  <a:lnTo>
                    <a:pt x="1213" y="589"/>
                  </a:lnTo>
                  <a:lnTo>
                    <a:pt x="1210" y="588"/>
                  </a:lnTo>
                  <a:lnTo>
                    <a:pt x="1204" y="587"/>
                  </a:lnTo>
                  <a:lnTo>
                    <a:pt x="1197" y="585"/>
                  </a:lnTo>
                  <a:lnTo>
                    <a:pt x="1187" y="585"/>
                  </a:lnTo>
                  <a:lnTo>
                    <a:pt x="1176" y="581"/>
                  </a:lnTo>
                  <a:lnTo>
                    <a:pt x="1169" y="580"/>
                  </a:lnTo>
                  <a:lnTo>
                    <a:pt x="1167" y="584"/>
                  </a:lnTo>
                  <a:lnTo>
                    <a:pt x="1166" y="589"/>
                  </a:lnTo>
                  <a:lnTo>
                    <a:pt x="1166" y="592"/>
                  </a:lnTo>
                  <a:lnTo>
                    <a:pt x="1163" y="593"/>
                  </a:lnTo>
                  <a:lnTo>
                    <a:pt x="1162" y="595"/>
                  </a:lnTo>
                  <a:lnTo>
                    <a:pt x="1156" y="593"/>
                  </a:lnTo>
                  <a:lnTo>
                    <a:pt x="1156" y="589"/>
                  </a:lnTo>
                  <a:lnTo>
                    <a:pt x="1159" y="587"/>
                  </a:lnTo>
                  <a:lnTo>
                    <a:pt x="1159" y="584"/>
                  </a:lnTo>
                  <a:lnTo>
                    <a:pt x="1155" y="580"/>
                  </a:lnTo>
                  <a:lnTo>
                    <a:pt x="1147" y="579"/>
                  </a:lnTo>
                  <a:lnTo>
                    <a:pt x="1138" y="579"/>
                  </a:lnTo>
                  <a:lnTo>
                    <a:pt x="1131" y="573"/>
                  </a:lnTo>
                  <a:lnTo>
                    <a:pt x="1127" y="571"/>
                  </a:lnTo>
                  <a:lnTo>
                    <a:pt x="1115" y="570"/>
                  </a:lnTo>
                  <a:lnTo>
                    <a:pt x="1090" y="570"/>
                  </a:lnTo>
                  <a:lnTo>
                    <a:pt x="1086" y="568"/>
                  </a:lnTo>
                  <a:lnTo>
                    <a:pt x="1086" y="567"/>
                  </a:lnTo>
                  <a:lnTo>
                    <a:pt x="1085" y="565"/>
                  </a:lnTo>
                  <a:lnTo>
                    <a:pt x="1083" y="564"/>
                  </a:lnTo>
                  <a:lnTo>
                    <a:pt x="1082" y="560"/>
                  </a:lnTo>
                  <a:lnTo>
                    <a:pt x="1081" y="559"/>
                  </a:lnTo>
                  <a:lnTo>
                    <a:pt x="1077" y="561"/>
                  </a:lnTo>
                  <a:lnTo>
                    <a:pt x="1071" y="567"/>
                  </a:lnTo>
                  <a:lnTo>
                    <a:pt x="1062" y="564"/>
                  </a:lnTo>
                  <a:lnTo>
                    <a:pt x="1053" y="560"/>
                  </a:lnTo>
                  <a:lnTo>
                    <a:pt x="1045" y="565"/>
                  </a:lnTo>
                  <a:lnTo>
                    <a:pt x="1037" y="571"/>
                  </a:lnTo>
                  <a:lnTo>
                    <a:pt x="1033" y="573"/>
                  </a:lnTo>
                  <a:lnTo>
                    <a:pt x="1029" y="575"/>
                  </a:lnTo>
                  <a:lnTo>
                    <a:pt x="1022" y="576"/>
                  </a:lnTo>
                  <a:lnTo>
                    <a:pt x="1017" y="577"/>
                  </a:lnTo>
                  <a:lnTo>
                    <a:pt x="1011" y="576"/>
                  </a:lnTo>
                  <a:lnTo>
                    <a:pt x="1006" y="573"/>
                  </a:lnTo>
                  <a:lnTo>
                    <a:pt x="1002" y="571"/>
                  </a:lnTo>
                  <a:lnTo>
                    <a:pt x="1001" y="568"/>
                  </a:lnTo>
                  <a:lnTo>
                    <a:pt x="995" y="563"/>
                  </a:lnTo>
                  <a:lnTo>
                    <a:pt x="990" y="559"/>
                  </a:lnTo>
                  <a:lnTo>
                    <a:pt x="990" y="554"/>
                  </a:lnTo>
                  <a:lnTo>
                    <a:pt x="992" y="551"/>
                  </a:lnTo>
                  <a:lnTo>
                    <a:pt x="994" y="545"/>
                  </a:lnTo>
                  <a:lnTo>
                    <a:pt x="997" y="540"/>
                  </a:lnTo>
                  <a:lnTo>
                    <a:pt x="995" y="536"/>
                  </a:lnTo>
                  <a:lnTo>
                    <a:pt x="993" y="532"/>
                  </a:lnTo>
                  <a:lnTo>
                    <a:pt x="993" y="529"/>
                  </a:lnTo>
                  <a:lnTo>
                    <a:pt x="993" y="527"/>
                  </a:lnTo>
                  <a:lnTo>
                    <a:pt x="993" y="526"/>
                  </a:lnTo>
                  <a:lnTo>
                    <a:pt x="995" y="520"/>
                  </a:lnTo>
                  <a:lnTo>
                    <a:pt x="998" y="518"/>
                  </a:lnTo>
                  <a:lnTo>
                    <a:pt x="1001" y="518"/>
                  </a:lnTo>
                  <a:lnTo>
                    <a:pt x="1004" y="516"/>
                  </a:lnTo>
                  <a:lnTo>
                    <a:pt x="1009" y="518"/>
                  </a:lnTo>
                  <a:lnTo>
                    <a:pt x="1017" y="515"/>
                  </a:lnTo>
                  <a:lnTo>
                    <a:pt x="1022" y="513"/>
                  </a:lnTo>
                  <a:lnTo>
                    <a:pt x="1027" y="516"/>
                  </a:lnTo>
                  <a:lnTo>
                    <a:pt x="1033" y="519"/>
                  </a:lnTo>
                  <a:lnTo>
                    <a:pt x="1034" y="522"/>
                  </a:lnTo>
                  <a:lnTo>
                    <a:pt x="1037" y="526"/>
                  </a:lnTo>
                  <a:lnTo>
                    <a:pt x="1039" y="528"/>
                  </a:lnTo>
                  <a:lnTo>
                    <a:pt x="1045" y="529"/>
                  </a:lnTo>
                  <a:lnTo>
                    <a:pt x="1047" y="526"/>
                  </a:lnTo>
                  <a:lnTo>
                    <a:pt x="1049" y="518"/>
                  </a:lnTo>
                  <a:lnTo>
                    <a:pt x="1050" y="516"/>
                  </a:lnTo>
                  <a:lnTo>
                    <a:pt x="1053" y="511"/>
                  </a:lnTo>
                  <a:lnTo>
                    <a:pt x="1053" y="504"/>
                  </a:lnTo>
                  <a:lnTo>
                    <a:pt x="1053" y="500"/>
                  </a:lnTo>
                  <a:lnTo>
                    <a:pt x="1053" y="496"/>
                  </a:lnTo>
                  <a:lnTo>
                    <a:pt x="1054" y="492"/>
                  </a:lnTo>
                  <a:lnTo>
                    <a:pt x="1057" y="490"/>
                  </a:lnTo>
                  <a:lnTo>
                    <a:pt x="1059" y="487"/>
                  </a:lnTo>
                  <a:lnTo>
                    <a:pt x="1059" y="486"/>
                  </a:lnTo>
                  <a:lnTo>
                    <a:pt x="1055" y="480"/>
                  </a:lnTo>
                  <a:lnTo>
                    <a:pt x="1050" y="474"/>
                  </a:lnTo>
                  <a:lnTo>
                    <a:pt x="1043" y="468"/>
                  </a:lnTo>
                  <a:lnTo>
                    <a:pt x="1036" y="463"/>
                  </a:lnTo>
                  <a:lnTo>
                    <a:pt x="1034" y="455"/>
                  </a:lnTo>
                  <a:lnTo>
                    <a:pt x="1033" y="448"/>
                  </a:lnTo>
                  <a:lnTo>
                    <a:pt x="1030" y="451"/>
                  </a:lnTo>
                  <a:lnTo>
                    <a:pt x="1027" y="459"/>
                  </a:lnTo>
                  <a:lnTo>
                    <a:pt x="1026" y="466"/>
                  </a:lnTo>
                  <a:lnTo>
                    <a:pt x="1026" y="474"/>
                  </a:lnTo>
                  <a:lnTo>
                    <a:pt x="1020" y="480"/>
                  </a:lnTo>
                  <a:lnTo>
                    <a:pt x="1014" y="483"/>
                  </a:lnTo>
                  <a:lnTo>
                    <a:pt x="1010" y="490"/>
                  </a:lnTo>
                  <a:lnTo>
                    <a:pt x="1002" y="496"/>
                  </a:lnTo>
                  <a:lnTo>
                    <a:pt x="997" y="495"/>
                  </a:lnTo>
                  <a:lnTo>
                    <a:pt x="992" y="494"/>
                  </a:lnTo>
                  <a:lnTo>
                    <a:pt x="988" y="497"/>
                  </a:lnTo>
                  <a:lnTo>
                    <a:pt x="985" y="500"/>
                  </a:lnTo>
                  <a:lnTo>
                    <a:pt x="978" y="503"/>
                  </a:lnTo>
                  <a:lnTo>
                    <a:pt x="973" y="506"/>
                  </a:lnTo>
                  <a:lnTo>
                    <a:pt x="972" y="515"/>
                  </a:lnTo>
                  <a:lnTo>
                    <a:pt x="973" y="523"/>
                  </a:lnTo>
                  <a:lnTo>
                    <a:pt x="972" y="527"/>
                  </a:lnTo>
                  <a:lnTo>
                    <a:pt x="969" y="531"/>
                  </a:lnTo>
                  <a:lnTo>
                    <a:pt x="968" y="532"/>
                  </a:lnTo>
                  <a:lnTo>
                    <a:pt x="963" y="533"/>
                  </a:lnTo>
                  <a:lnTo>
                    <a:pt x="958" y="535"/>
                  </a:lnTo>
                  <a:lnTo>
                    <a:pt x="957" y="536"/>
                  </a:lnTo>
                  <a:lnTo>
                    <a:pt x="956" y="539"/>
                  </a:lnTo>
                  <a:lnTo>
                    <a:pt x="954" y="544"/>
                  </a:lnTo>
                  <a:lnTo>
                    <a:pt x="953" y="545"/>
                  </a:lnTo>
                  <a:lnTo>
                    <a:pt x="949" y="547"/>
                  </a:lnTo>
                  <a:lnTo>
                    <a:pt x="946" y="545"/>
                  </a:lnTo>
                  <a:lnTo>
                    <a:pt x="944" y="545"/>
                  </a:lnTo>
                  <a:lnTo>
                    <a:pt x="942" y="545"/>
                  </a:lnTo>
                  <a:lnTo>
                    <a:pt x="938" y="548"/>
                  </a:lnTo>
                  <a:lnTo>
                    <a:pt x="936" y="551"/>
                  </a:lnTo>
                  <a:lnTo>
                    <a:pt x="933" y="554"/>
                  </a:lnTo>
                  <a:lnTo>
                    <a:pt x="929" y="554"/>
                  </a:lnTo>
                  <a:lnTo>
                    <a:pt x="928" y="551"/>
                  </a:lnTo>
                  <a:lnTo>
                    <a:pt x="928" y="548"/>
                  </a:lnTo>
                  <a:lnTo>
                    <a:pt x="924" y="545"/>
                  </a:lnTo>
                  <a:lnTo>
                    <a:pt x="921" y="541"/>
                  </a:lnTo>
                  <a:lnTo>
                    <a:pt x="928" y="539"/>
                  </a:lnTo>
                  <a:lnTo>
                    <a:pt x="933" y="532"/>
                  </a:lnTo>
                  <a:lnTo>
                    <a:pt x="929" y="526"/>
                  </a:lnTo>
                  <a:lnTo>
                    <a:pt x="922" y="518"/>
                  </a:lnTo>
                  <a:lnTo>
                    <a:pt x="921" y="511"/>
                  </a:lnTo>
                  <a:lnTo>
                    <a:pt x="918" y="507"/>
                  </a:lnTo>
                  <a:lnTo>
                    <a:pt x="902" y="507"/>
                  </a:lnTo>
                  <a:lnTo>
                    <a:pt x="885" y="510"/>
                  </a:lnTo>
                  <a:lnTo>
                    <a:pt x="877" y="506"/>
                  </a:lnTo>
                  <a:lnTo>
                    <a:pt x="870" y="500"/>
                  </a:lnTo>
                  <a:lnTo>
                    <a:pt x="862" y="499"/>
                  </a:lnTo>
                  <a:lnTo>
                    <a:pt x="849" y="500"/>
                  </a:lnTo>
                  <a:lnTo>
                    <a:pt x="840" y="500"/>
                  </a:lnTo>
                  <a:lnTo>
                    <a:pt x="834" y="502"/>
                  </a:lnTo>
                  <a:lnTo>
                    <a:pt x="832" y="506"/>
                  </a:lnTo>
                  <a:lnTo>
                    <a:pt x="829" y="510"/>
                  </a:lnTo>
                  <a:lnTo>
                    <a:pt x="828" y="516"/>
                  </a:lnTo>
                  <a:lnTo>
                    <a:pt x="825" y="520"/>
                  </a:lnTo>
                  <a:lnTo>
                    <a:pt x="823" y="528"/>
                  </a:lnTo>
                  <a:lnTo>
                    <a:pt x="818" y="533"/>
                  </a:lnTo>
                  <a:lnTo>
                    <a:pt x="816" y="536"/>
                  </a:lnTo>
                  <a:lnTo>
                    <a:pt x="812" y="538"/>
                  </a:lnTo>
                  <a:lnTo>
                    <a:pt x="809" y="539"/>
                  </a:lnTo>
                  <a:lnTo>
                    <a:pt x="801" y="538"/>
                  </a:lnTo>
                  <a:lnTo>
                    <a:pt x="800" y="536"/>
                  </a:lnTo>
                  <a:lnTo>
                    <a:pt x="796" y="535"/>
                  </a:lnTo>
                  <a:lnTo>
                    <a:pt x="793" y="528"/>
                  </a:lnTo>
                  <a:lnTo>
                    <a:pt x="791" y="518"/>
                  </a:lnTo>
                  <a:lnTo>
                    <a:pt x="789" y="511"/>
                  </a:lnTo>
                  <a:lnTo>
                    <a:pt x="788" y="504"/>
                  </a:lnTo>
                  <a:lnTo>
                    <a:pt x="783" y="502"/>
                  </a:lnTo>
                  <a:lnTo>
                    <a:pt x="777" y="500"/>
                  </a:lnTo>
                  <a:lnTo>
                    <a:pt x="773" y="499"/>
                  </a:lnTo>
                  <a:lnTo>
                    <a:pt x="773" y="497"/>
                  </a:lnTo>
                  <a:lnTo>
                    <a:pt x="776" y="496"/>
                  </a:lnTo>
                  <a:lnTo>
                    <a:pt x="777" y="495"/>
                  </a:lnTo>
                  <a:lnTo>
                    <a:pt x="780" y="495"/>
                  </a:lnTo>
                  <a:lnTo>
                    <a:pt x="784" y="496"/>
                  </a:lnTo>
                  <a:lnTo>
                    <a:pt x="786" y="495"/>
                  </a:lnTo>
                  <a:lnTo>
                    <a:pt x="788" y="492"/>
                  </a:lnTo>
                  <a:lnTo>
                    <a:pt x="786" y="490"/>
                  </a:lnTo>
                  <a:lnTo>
                    <a:pt x="784" y="484"/>
                  </a:lnTo>
                  <a:lnTo>
                    <a:pt x="785" y="476"/>
                  </a:lnTo>
                  <a:lnTo>
                    <a:pt x="786" y="468"/>
                  </a:lnTo>
                  <a:lnTo>
                    <a:pt x="785" y="463"/>
                  </a:lnTo>
                  <a:lnTo>
                    <a:pt x="783" y="459"/>
                  </a:lnTo>
                  <a:lnTo>
                    <a:pt x="780" y="459"/>
                  </a:lnTo>
                  <a:lnTo>
                    <a:pt x="779" y="459"/>
                  </a:lnTo>
                  <a:lnTo>
                    <a:pt x="777" y="459"/>
                  </a:lnTo>
                  <a:lnTo>
                    <a:pt x="776" y="460"/>
                  </a:lnTo>
                  <a:lnTo>
                    <a:pt x="776" y="464"/>
                  </a:lnTo>
                  <a:lnTo>
                    <a:pt x="772" y="466"/>
                  </a:lnTo>
                  <a:lnTo>
                    <a:pt x="768" y="464"/>
                  </a:lnTo>
                  <a:lnTo>
                    <a:pt x="764" y="462"/>
                  </a:lnTo>
                  <a:lnTo>
                    <a:pt x="763" y="460"/>
                  </a:lnTo>
                  <a:lnTo>
                    <a:pt x="761" y="460"/>
                  </a:lnTo>
                  <a:lnTo>
                    <a:pt x="760" y="462"/>
                  </a:lnTo>
                  <a:lnTo>
                    <a:pt x="760" y="463"/>
                  </a:lnTo>
                  <a:lnTo>
                    <a:pt x="759" y="470"/>
                  </a:lnTo>
                  <a:lnTo>
                    <a:pt x="756" y="479"/>
                  </a:lnTo>
                  <a:lnTo>
                    <a:pt x="753" y="483"/>
                  </a:lnTo>
                  <a:lnTo>
                    <a:pt x="751" y="484"/>
                  </a:lnTo>
                  <a:lnTo>
                    <a:pt x="749" y="487"/>
                  </a:lnTo>
                  <a:lnTo>
                    <a:pt x="749" y="490"/>
                  </a:lnTo>
                  <a:lnTo>
                    <a:pt x="751" y="492"/>
                  </a:lnTo>
                  <a:lnTo>
                    <a:pt x="752" y="494"/>
                  </a:lnTo>
                  <a:lnTo>
                    <a:pt x="753" y="495"/>
                  </a:lnTo>
                  <a:lnTo>
                    <a:pt x="757" y="496"/>
                  </a:lnTo>
                  <a:lnTo>
                    <a:pt x="759" y="497"/>
                  </a:lnTo>
                  <a:lnTo>
                    <a:pt x="760" y="499"/>
                  </a:lnTo>
                  <a:lnTo>
                    <a:pt x="759" y="502"/>
                  </a:lnTo>
                  <a:lnTo>
                    <a:pt x="759" y="503"/>
                  </a:lnTo>
                  <a:lnTo>
                    <a:pt x="756" y="508"/>
                  </a:lnTo>
                  <a:lnTo>
                    <a:pt x="752" y="512"/>
                  </a:lnTo>
                  <a:lnTo>
                    <a:pt x="749" y="515"/>
                  </a:lnTo>
                  <a:lnTo>
                    <a:pt x="747" y="518"/>
                  </a:lnTo>
                  <a:lnTo>
                    <a:pt x="743" y="519"/>
                  </a:lnTo>
                  <a:lnTo>
                    <a:pt x="737" y="519"/>
                  </a:lnTo>
                  <a:lnTo>
                    <a:pt x="732" y="516"/>
                  </a:lnTo>
                  <a:lnTo>
                    <a:pt x="728" y="512"/>
                  </a:lnTo>
                  <a:lnTo>
                    <a:pt x="727" y="510"/>
                  </a:lnTo>
                  <a:lnTo>
                    <a:pt x="725" y="506"/>
                  </a:lnTo>
                  <a:lnTo>
                    <a:pt x="725" y="503"/>
                  </a:lnTo>
                  <a:lnTo>
                    <a:pt x="727" y="497"/>
                  </a:lnTo>
                  <a:lnTo>
                    <a:pt x="724" y="495"/>
                  </a:lnTo>
                  <a:lnTo>
                    <a:pt x="719" y="492"/>
                  </a:lnTo>
                  <a:lnTo>
                    <a:pt x="716" y="490"/>
                  </a:lnTo>
                  <a:lnTo>
                    <a:pt x="716" y="487"/>
                  </a:lnTo>
                  <a:lnTo>
                    <a:pt x="720" y="479"/>
                  </a:lnTo>
                  <a:lnTo>
                    <a:pt x="727" y="470"/>
                  </a:lnTo>
                  <a:lnTo>
                    <a:pt x="725" y="460"/>
                  </a:lnTo>
                  <a:lnTo>
                    <a:pt x="723" y="450"/>
                  </a:lnTo>
                  <a:lnTo>
                    <a:pt x="723" y="442"/>
                  </a:lnTo>
                  <a:lnTo>
                    <a:pt x="724" y="435"/>
                  </a:lnTo>
                  <a:lnTo>
                    <a:pt x="732" y="431"/>
                  </a:lnTo>
                  <a:lnTo>
                    <a:pt x="739" y="427"/>
                  </a:lnTo>
                  <a:lnTo>
                    <a:pt x="740" y="424"/>
                  </a:lnTo>
                  <a:lnTo>
                    <a:pt x="743" y="420"/>
                  </a:lnTo>
                  <a:lnTo>
                    <a:pt x="745" y="419"/>
                  </a:lnTo>
                  <a:lnTo>
                    <a:pt x="749" y="418"/>
                  </a:lnTo>
                  <a:lnTo>
                    <a:pt x="751" y="416"/>
                  </a:lnTo>
                  <a:lnTo>
                    <a:pt x="752" y="412"/>
                  </a:lnTo>
                  <a:lnTo>
                    <a:pt x="752" y="410"/>
                  </a:lnTo>
                  <a:lnTo>
                    <a:pt x="751" y="406"/>
                  </a:lnTo>
                  <a:lnTo>
                    <a:pt x="759" y="405"/>
                  </a:lnTo>
                  <a:lnTo>
                    <a:pt x="768" y="405"/>
                  </a:lnTo>
                  <a:lnTo>
                    <a:pt x="773" y="402"/>
                  </a:lnTo>
                  <a:lnTo>
                    <a:pt x="776" y="400"/>
                  </a:lnTo>
                  <a:lnTo>
                    <a:pt x="779" y="399"/>
                  </a:lnTo>
                  <a:lnTo>
                    <a:pt x="784" y="399"/>
                  </a:lnTo>
                  <a:lnTo>
                    <a:pt x="786" y="395"/>
                  </a:lnTo>
                  <a:lnTo>
                    <a:pt x="789" y="390"/>
                  </a:lnTo>
                  <a:lnTo>
                    <a:pt x="791" y="383"/>
                  </a:lnTo>
                  <a:lnTo>
                    <a:pt x="791" y="379"/>
                  </a:lnTo>
                  <a:lnTo>
                    <a:pt x="791" y="366"/>
                  </a:lnTo>
                  <a:lnTo>
                    <a:pt x="789" y="352"/>
                  </a:lnTo>
                  <a:lnTo>
                    <a:pt x="793" y="350"/>
                  </a:lnTo>
                  <a:lnTo>
                    <a:pt x="796" y="347"/>
                  </a:lnTo>
                  <a:lnTo>
                    <a:pt x="797" y="343"/>
                  </a:lnTo>
                  <a:lnTo>
                    <a:pt x="797" y="339"/>
                  </a:lnTo>
                  <a:lnTo>
                    <a:pt x="800" y="338"/>
                  </a:lnTo>
                  <a:lnTo>
                    <a:pt x="801" y="337"/>
                  </a:lnTo>
                  <a:lnTo>
                    <a:pt x="802" y="334"/>
                  </a:lnTo>
                  <a:lnTo>
                    <a:pt x="804" y="331"/>
                  </a:lnTo>
                  <a:lnTo>
                    <a:pt x="804" y="329"/>
                  </a:lnTo>
                  <a:lnTo>
                    <a:pt x="804" y="326"/>
                  </a:lnTo>
                  <a:lnTo>
                    <a:pt x="808" y="315"/>
                  </a:lnTo>
                  <a:lnTo>
                    <a:pt x="811" y="310"/>
                  </a:lnTo>
                  <a:lnTo>
                    <a:pt x="814" y="306"/>
                  </a:lnTo>
                  <a:lnTo>
                    <a:pt x="817" y="305"/>
                  </a:lnTo>
                  <a:lnTo>
                    <a:pt x="816" y="319"/>
                  </a:lnTo>
                  <a:lnTo>
                    <a:pt x="813" y="335"/>
                  </a:lnTo>
                  <a:lnTo>
                    <a:pt x="814" y="341"/>
                  </a:lnTo>
                  <a:lnTo>
                    <a:pt x="814" y="349"/>
                  </a:lnTo>
                  <a:lnTo>
                    <a:pt x="816" y="350"/>
                  </a:lnTo>
                  <a:lnTo>
                    <a:pt x="817" y="352"/>
                  </a:lnTo>
                  <a:lnTo>
                    <a:pt x="818" y="354"/>
                  </a:lnTo>
                  <a:lnTo>
                    <a:pt x="821" y="352"/>
                  </a:lnTo>
                  <a:lnTo>
                    <a:pt x="820" y="359"/>
                  </a:lnTo>
                  <a:lnTo>
                    <a:pt x="817" y="364"/>
                  </a:lnTo>
                  <a:lnTo>
                    <a:pt x="820" y="368"/>
                  </a:lnTo>
                  <a:lnTo>
                    <a:pt x="820" y="374"/>
                  </a:lnTo>
                  <a:lnTo>
                    <a:pt x="820" y="379"/>
                  </a:lnTo>
                  <a:lnTo>
                    <a:pt x="818" y="384"/>
                  </a:lnTo>
                  <a:lnTo>
                    <a:pt x="825" y="400"/>
                  </a:lnTo>
                  <a:lnTo>
                    <a:pt x="833" y="423"/>
                  </a:lnTo>
                  <a:lnTo>
                    <a:pt x="836" y="435"/>
                  </a:lnTo>
                  <a:lnTo>
                    <a:pt x="841" y="447"/>
                  </a:lnTo>
                  <a:lnTo>
                    <a:pt x="848" y="456"/>
                  </a:lnTo>
                  <a:lnTo>
                    <a:pt x="856" y="466"/>
                  </a:lnTo>
                  <a:lnTo>
                    <a:pt x="860" y="470"/>
                  </a:lnTo>
                  <a:lnTo>
                    <a:pt x="865" y="474"/>
                  </a:lnTo>
                  <a:lnTo>
                    <a:pt x="868" y="476"/>
                  </a:lnTo>
                  <a:lnTo>
                    <a:pt x="873" y="479"/>
                  </a:lnTo>
                  <a:lnTo>
                    <a:pt x="880" y="480"/>
                  </a:lnTo>
                  <a:lnTo>
                    <a:pt x="885" y="482"/>
                  </a:lnTo>
                  <a:lnTo>
                    <a:pt x="892" y="480"/>
                  </a:lnTo>
                  <a:lnTo>
                    <a:pt x="900" y="480"/>
                  </a:lnTo>
                  <a:lnTo>
                    <a:pt x="910" y="479"/>
                  </a:lnTo>
                  <a:lnTo>
                    <a:pt x="921" y="478"/>
                  </a:lnTo>
                  <a:lnTo>
                    <a:pt x="929" y="475"/>
                  </a:lnTo>
                  <a:lnTo>
                    <a:pt x="938" y="471"/>
                  </a:lnTo>
                  <a:lnTo>
                    <a:pt x="941" y="464"/>
                  </a:lnTo>
                  <a:lnTo>
                    <a:pt x="944" y="456"/>
                  </a:lnTo>
                  <a:lnTo>
                    <a:pt x="946" y="452"/>
                  </a:lnTo>
                  <a:lnTo>
                    <a:pt x="952" y="448"/>
                  </a:lnTo>
                  <a:lnTo>
                    <a:pt x="954" y="430"/>
                  </a:lnTo>
                  <a:lnTo>
                    <a:pt x="956" y="414"/>
                  </a:lnTo>
                  <a:lnTo>
                    <a:pt x="953" y="405"/>
                  </a:lnTo>
                  <a:lnTo>
                    <a:pt x="950" y="395"/>
                  </a:lnTo>
                  <a:lnTo>
                    <a:pt x="954" y="374"/>
                  </a:lnTo>
                  <a:lnTo>
                    <a:pt x="956" y="357"/>
                  </a:lnTo>
                  <a:lnTo>
                    <a:pt x="954" y="341"/>
                  </a:lnTo>
                  <a:lnTo>
                    <a:pt x="954" y="325"/>
                  </a:lnTo>
                  <a:lnTo>
                    <a:pt x="958" y="315"/>
                  </a:lnTo>
                  <a:lnTo>
                    <a:pt x="958" y="305"/>
                  </a:lnTo>
                  <a:lnTo>
                    <a:pt x="952" y="291"/>
                  </a:lnTo>
                  <a:lnTo>
                    <a:pt x="944" y="278"/>
                  </a:lnTo>
                  <a:lnTo>
                    <a:pt x="944" y="273"/>
                  </a:lnTo>
                  <a:lnTo>
                    <a:pt x="941" y="269"/>
                  </a:lnTo>
                  <a:lnTo>
                    <a:pt x="938" y="266"/>
                  </a:lnTo>
                  <a:lnTo>
                    <a:pt x="936" y="265"/>
                  </a:lnTo>
                  <a:lnTo>
                    <a:pt x="930" y="262"/>
                  </a:lnTo>
                  <a:lnTo>
                    <a:pt x="922" y="262"/>
                  </a:lnTo>
                  <a:lnTo>
                    <a:pt x="928" y="260"/>
                  </a:lnTo>
                  <a:lnTo>
                    <a:pt x="934" y="258"/>
                  </a:lnTo>
                  <a:lnTo>
                    <a:pt x="937" y="254"/>
                  </a:lnTo>
                  <a:lnTo>
                    <a:pt x="940" y="251"/>
                  </a:lnTo>
                  <a:lnTo>
                    <a:pt x="936" y="247"/>
                  </a:lnTo>
                  <a:lnTo>
                    <a:pt x="932" y="241"/>
                  </a:lnTo>
                  <a:lnTo>
                    <a:pt x="930" y="237"/>
                  </a:lnTo>
                  <a:lnTo>
                    <a:pt x="930" y="233"/>
                  </a:lnTo>
                  <a:lnTo>
                    <a:pt x="933" y="230"/>
                  </a:lnTo>
                  <a:lnTo>
                    <a:pt x="936" y="228"/>
                  </a:lnTo>
                  <a:lnTo>
                    <a:pt x="937" y="235"/>
                  </a:lnTo>
                  <a:lnTo>
                    <a:pt x="940" y="239"/>
                  </a:lnTo>
                  <a:lnTo>
                    <a:pt x="941" y="239"/>
                  </a:lnTo>
                  <a:lnTo>
                    <a:pt x="944" y="241"/>
                  </a:lnTo>
                  <a:lnTo>
                    <a:pt x="945" y="241"/>
                  </a:lnTo>
                  <a:lnTo>
                    <a:pt x="946" y="239"/>
                  </a:lnTo>
                  <a:lnTo>
                    <a:pt x="949" y="237"/>
                  </a:lnTo>
                  <a:lnTo>
                    <a:pt x="950" y="232"/>
                  </a:lnTo>
                  <a:lnTo>
                    <a:pt x="950" y="228"/>
                  </a:lnTo>
                  <a:lnTo>
                    <a:pt x="950" y="222"/>
                  </a:lnTo>
                  <a:lnTo>
                    <a:pt x="949" y="218"/>
                  </a:lnTo>
                  <a:lnTo>
                    <a:pt x="947" y="216"/>
                  </a:lnTo>
                  <a:lnTo>
                    <a:pt x="945" y="214"/>
                  </a:lnTo>
                  <a:lnTo>
                    <a:pt x="944" y="214"/>
                  </a:lnTo>
                  <a:lnTo>
                    <a:pt x="937" y="213"/>
                  </a:lnTo>
                  <a:lnTo>
                    <a:pt x="932" y="214"/>
                  </a:lnTo>
                  <a:lnTo>
                    <a:pt x="933" y="206"/>
                  </a:lnTo>
                  <a:lnTo>
                    <a:pt x="934" y="198"/>
                  </a:lnTo>
                  <a:lnTo>
                    <a:pt x="929" y="201"/>
                  </a:lnTo>
                  <a:lnTo>
                    <a:pt x="924" y="202"/>
                  </a:lnTo>
                  <a:lnTo>
                    <a:pt x="918" y="202"/>
                  </a:lnTo>
                  <a:lnTo>
                    <a:pt x="914" y="201"/>
                  </a:lnTo>
                  <a:lnTo>
                    <a:pt x="902" y="194"/>
                  </a:lnTo>
                  <a:lnTo>
                    <a:pt x="893" y="185"/>
                  </a:lnTo>
                  <a:lnTo>
                    <a:pt x="888" y="181"/>
                  </a:lnTo>
                  <a:lnTo>
                    <a:pt x="884" y="180"/>
                  </a:lnTo>
                  <a:lnTo>
                    <a:pt x="880" y="177"/>
                  </a:lnTo>
                  <a:lnTo>
                    <a:pt x="877" y="177"/>
                  </a:lnTo>
                  <a:lnTo>
                    <a:pt x="868" y="181"/>
                  </a:lnTo>
                  <a:lnTo>
                    <a:pt x="860" y="186"/>
                  </a:lnTo>
                  <a:lnTo>
                    <a:pt x="848" y="186"/>
                  </a:lnTo>
                  <a:lnTo>
                    <a:pt x="834" y="188"/>
                  </a:lnTo>
                  <a:lnTo>
                    <a:pt x="833" y="189"/>
                  </a:lnTo>
                  <a:lnTo>
                    <a:pt x="830" y="190"/>
                  </a:lnTo>
                  <a:lnTo>
                    <a:pt x="829" y="194"/>
                  </a:lnTo>
                  <a:lnTo>
                    <a:pt x="829" y="197"/>
                  </a:lnTo>
                  <a:lnTo>
                    <a:pt x="827" y="206"/>
                  </a:lnTo>
                  <a:lnTo>
                    <a:pt x="824" y="221"/>
                  </a:lnTo>
                  <a:lnTo>
                    <a:pt x="821" y="232"/>
                  </a:lnTo>
                  <a:lnTo>
                    <a:pt x="816" y="238"/>
                  </a:lnTo>
                  <a:lnTo>
                    <a:pt x="813" y="239"/>
                  </a:lnTo>
                  <a:lnTo>
                    <a:pt x="809" y="244"/>
                  </a:lnTo>
                  <a:lnTo>
                    <a:pt x="807" y="245"/>
                  </a:lnTo>
                  <a:lnTo>
                    <a:pt x="801" y="245"/>
                  </a:lnTo>
                  <a:lnTo>
                    <a:pt x="786" y="245"/>
                  </a:lnTo>
                  <a:lnTo>
                    <a:pt x="769" y="245"/>
                  </a:lnTo>
                  <a:lnTo>
                    <a:pt x="761" y="249"/>
                  </a:lnTo>
                  <a:lnTo>
                    <a:pt x="755" y="253"/>
                  </a:lnTo>
                  <a:lnTo>
                    <a:pt x="743" y="274"/>
                  </a:lnTo>
                  <a:lnTo>
                    <a:pt x="733" y="290"/>
                  </a:lnTo>
                  <a:lnTo>
                    <a:pt x="729" y="294"/>
                  </a:lnTo>
                  <a:lnTo>
                    <a:pt x="723" y="295"/>
                  </a:lnTo>
                  <a:lnTo>
                    <a:pt x="715" y="295"/>
                  </a:lnTo>
                  <a:lnTo>
                    <a:pt x="705" y="295"/>
                  </a:lnTo>
                  <a:lnTo>
                    <a:pt x="700" y="302"/>
                  </a:lnTo>
                  <a:lnTo>
                    <a:pt x="697" y="306"/>
                  </a:lnTo>
                  <a:lnTo>
                    <a:pt x="694" y="307"/>
                  </a:lnTo>
                  <a:lnTo>
                    <a:pt x="688" y="310"/>
                  </a:lnTo>
                  <a:lnTo>
                    <a:pt x="679" y="311"/>
                  </a:lnTo>
                  <a:lnTo>
                    <a:pt x="668" y="311"/>
                  </a:lnTo>
                  <a:lnTo>
                    <a:pt x="668" y="317"/>
                  </a:lnTo>
                  <a:lnTo>
                    <a:pt x="669" y="329"/>
                  </a:lnTo>
                  <a:lnTo>
                    <a:pt x="669" y="331"/>
                  </a:lnTo>
                  <a:lnTo>
                    <a:pt x="669" y="335"/>
                  </a:lnTo>
                  <a:lnTo>
                    <a:pt x="668" y="337"/>
                  </a:lnTo>
                  <a:lnTo>
                    <a:pt x="667" y="339"/>
                  </a:lnTo>
                  <a:lnTo>
                    <a:pt x="664" y="341"/>
                  </a:lnTo>
                  <a:lnTo>
                    <a:pt x="659" y="341"/>
                  </a:lnTo>
                  <a:lnTo>
                    <a:pt x="653" y="341"/>
                  </a:lnTo>
                  <a:lnTo>
                    <a:pt x="647" y="341"/>
                  </a:lnTo>
                  <a:lnTo>
                    <a:pt x="646" y="343"/>
                  </a:lnTo>
                  <a:lnTo>
                    <a:pt x="646" y="346"/>
                  </a:lnTo>
                  <a:lnTo>
                    <a:pt x="646" y="349"/>
                  </a:lnTo>
                  <a:lnTo>
                    <a:pt x="647" y="350"/>
                  </a:lnTo>
                  <a:lnTo>
                    <a:pt x="648" y="354"/>
                  </a:lnTo>
                  <a:lnTo>
                    <a:pt x="648" y="357"/>
                  </a:lnTo>
                  <a:lnTo>
                    <a:pt x="647" y="359"/>
                  </a:lnTo>
                  <a:lnTo>
                    <a:pt x="641" y="362"/>
                  </a:lnTo>
                  <a:lnTo>
                    <a:pt x="630" y="362"/>
                  </a:lnTo>
                  <a:lnTo>
                    <a:pt x="616" y="364"/>
                  </a:lnTo>
                  <a:lnTo>
                    <a:pt x="612" y="370"/>
                  </a:lnTo>
                  <a:lnTo>
                    <a:pt x="611" y="374"/>
                  </a:lnTo>
                  <a:lnTo>
                    <a:pt x="611" y="380"/>
                  </a:lnTo>
                  <a:lnTo>
                    <a:pt x="611" y="384"/>
                  </a:lnTo>
                  <a:lnTo>
                    <a:pt x="611" y="391"/>
                  </a:lnTo>
                  <a:lnTo>
                    <a:pt x="611" y="396"/>
                  </a:lnTo>
                  <a:lnTo>
                    <a:pt x="610" y="403"/>
                  </a:lnTo>
                  <a:lnTo>
                    <a:pt x="607" y="411"/>
                  </a:lnTo>
                  <a:lnTo>
                    <a:pt x="603" y="415"/>
                  </a:lnTo>
                  <a:lnTo>
                    <a:pt x="600" y="416"/>
                  </a:lnTo>
                  <a:lnTo>
                    <a:pt x="595" y="419"/>
                  </a:lnTo>
                  <a:lnTo>
                    <a:pt x="588" y="422"/>
                  </a:lnTo>
                  <a:lnTo>
                    <a:pt x="575" y="423"/>
                  </a:lnTo>
                  <a:lnTo>
                    <a:pt x="560" y="423"/>
                  </a:lnTo>
                  <a:lnTo>
                    <a:pt x="524" y="419"/>
                  </a:lnTo>
                  <a:lnTo>
                    <a:pt x="487" y="412"/>
                  </a:lnTo>
                  <a:lnTo>
                    <a:pt x="479" y="411"/>
                  </a:lnTo>
                  <a:lnTo>
                    <a:pt x="466" y="408"/>
                  </a:lnTo>
                  <a:lnTo>
                    <a:pt x="453" y="406"/>
                  </a:lnTo>
                  <a:lnTo>
                    <a:pt x="438" y="403"/>
                  </a:lnTo>
                  <a:lnTo>
                    <a:pt x="425" y="402"/>
                  </a:lnTo>
                  <a:lnTo>
                    <a:pt x="428" y="407"/>
                  </a:lnTo>
                  <a:lnTo>
                    <a:pt x="433" y="410"/>
                  </a:lnTo>
                  <a:lnTo>
                    <a:pt x="435" y="412"/>
                  </a:lnTo>
                  <a:lnTo>
                    <a:pt x="442" y="414"/>
                  </a:lnTo>
                  <a:lnTo>
                    <a:pt x="442" y="416"/>
                  </a:lnTo>
                  <a:lnTo>
                    <a:pt x="439" y="416"/>
                  </a:lnTo>
                  <a:lnTo>
                    <a:pt x="434" y="418"/>
                  </a:lnTo>
                  <a:lnTo>
                    <a:pt x="430" y="419"/>
                  </a:lnTo>
                  <a:lnTo>
                    <a:pt x="427" y="422"/>
                  </a:lnTo>
                  <a:lnTo>
                    <a:pt x="427" y="424"/>
                  </a:lnTo>
                  <a:lnTo>
                    <a:pt x="427" y="427"/>
                  </a:lnTo>
                  <a:lnTo>
                    <a:pt x="428" y="431"/>
                  </a:lnTo>
                  <a:lnTo>
                    <a:pt x="427" y="435"/>
                  </a:lnTo>
                  <a:lnTo>
                    <a:pt x="427" y="439"/>
                  </a:lnTo>
                  <a:lnTo>
                    <a:pt x="427" y="442"/>
                  </a:lnTo>
                  <a:lnTo>
                    <a:pt x="430" y="444"/>
                  </a:lnTo>
                  <a:lnTo>
                    <a:pt x="433" y="446"/>
                  </a:lnTo>
                  <a:lnTo>
                    <a:pt x="433" y="44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5" y="460"/>
                  </a:lnTo>
                  <a:lnTo>
                    <a:pt x="435" y="466"/>
                  </a:lnTo>
                  <a:lnTo>
                    <a:pt x="434" y="471"/>
                  </a:lnTo>
                  <a:lnTo>
                    <a:pt x="433" y="474"/>
                  </a:lnTo>
                  <a:lnTo>
                    <a:pt x="425" y="474"/>
                  </a:lnTo>
                  <a:lnTo>
                    <a:pt x="423" y="471"/>
                  </a:lnTo>
                  <a:lnTo>
                    <a:pt x="421" y="470"/>
                  </a:lnTo>
                  <a:lnTo>
                    <a:pt x="421" y="466"/>
                  </a:lnTo>
                  <a:lnTo>
                    <a:pt x="421" y="459"/>
                  </a:lnTo>
                  <a:lnTo>
                    <a:pt x="421" y="454"/>
                  </a:lnTo>
                  <a:lnTo>
                    <a:pt x="418" y="450"/>
                  </a:lnTo>
                  <a:lnTo>
                    <a:pt x="414" y="448"/>
                  </a:lnTo>
                  <a:lnTo>
                    <a:pt x="410" y="447"/>
                  </a:lnTo>
                  <a:lnTo>
                    <a:pt x="403" y="447"/>
                  </a:lnTo>
                  <a:lnTo>
                    <a:pt x="402" y="442"/>
                  </a:lnTo>
                  <a:lnTo>
                    <a:pt x="402" y="436"/>
                  </a:lnTo>
                  <a:lnTo>
                    <a:pt x="398" y="436"/>
                  </a:lnTo>
                  <a:lnTo>
                    <a:pt x="390" y="436"/>
                  </a:lnTo>
                  <a:lnTo>
                    <a:pt x="390" y="434"/>
                  </a:lnTo>
                  <a:lnTo>
                    <a:pt x="390" y="431"/>
                  </a:lnTo>
                  <a:lnTo>
                    <a:pt x="390" y="430"/>
                  </a:lnTo>
                  <a:lnTo>
                    <a:pt x="389" y="428"/>
                  </a:lnTo>
                  <a:lnTo>
                    <a:pt x="381" y="428"/>
                  </a:lnTo>
                  <a:lnTo>
                    <a:pt x="371" y="432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5" y="442"/>
                  </a:lnTo>
                  <a:lnTo>
                    <a:pt x="347" y="443"/>
                  </a:lnTo>
                  <a:lnTo>
                    <a:pt x="346" y="444"/>
                  </a:lnTo>
                  <a:lnTo>
                    <a:pt x="345" y="444"/>
                  </a:lnTo>
                  <a:lnTo>
                    <a:pt x="339" y="448"/>
                  </a:lnTo>
                  <a:lnTo>
                    <a:pt x="334" y="450"/>
                  </a:lnTo>
                  <a:lnTo>
                    <a:pt x="330" y="454"/>
                  </a:lnTo>
                  <a:lnTo>
                    <a:pt x="323" y="459"/>
                  </a:lnTo>
                  <a:lnTo>
                    <a:pt x="317" y="459"/>
                  </a:lnTo>
                  <a:lnTo>
                    <a:pt x="311" y="462"/>
                  </a:lnTo>
                  <a:lnTo>
                    <a:pt x="309" y="466"/>
                  </a:lnTo>
                  <a:lnTo>
                    <a:pt x="308" y="474"/>
                  </a:lnTo>
                  <a:lnTo>
                    <a:pt x="301" y="483"/>
                  </a:lnTo>
                  <a:lnTo>
                    <a:pt x="295" y="488"/>
                  </a:lnTo>
                  <a:lnTo>
                    <a:pt x="290" y="488"/>
                  </a:lnTo>
                  <a:lnTo>
                    <a:pt x="288" y="488"/>
                  </a:lnTo>
                  <a:lnTo>
                    <a:pt x="292" y="480"/>
                  </a:lnTo>
                  <a:lnTo>
                    <a:pt x="297" y="474"/>
                  </a:lnTo>
                  <a:lnTo>
                    <a:pt x="298" y="468"/>
                  </a:lnTo>
                  <a:lnTo>
                    <a:pt x="297" y="464"/>
                  </a:lnTo>
                  <a:lnTo>
                    <a:pt x="282" y="468"/>
                  </a:lnTo>
                  <a:lnTo>
                    <a:pt x="273" y="472"/>
                  </a:lnTo>
                  <a:lnTo>
                    <a:pt x="269" y="474"/>
                  </a:lnTo>
                  <a:lnTo>
                    <a:pt x="267" y="475"/>
                  </a:lnTo>
                  <a:lnTo>
                    <a:pt x="266" y="478"/>
                  </a:lnTo>
                  <a:lnTo>
                    <a:pt x="265" y="480"/>
                  </a:lnTo>
                  <a:lnTo>
                    <a:pt x="264" y="484"/>
                  </a:lnTo>
                  <a:lnTo>
                    <a:pt x="261" y="487"/>
                  </a:lnTo>
                  <a:lnTo>
                    <a:pt x="256" y="491"/>
                  </a:lnTo>
                  <a:lnTo>
                    <a:pt x="253" y="492"/>
                  </a:lnTo>
                  <a:lnTo>
                    <a:pt x="248" y="492"/>
                  </a:lnTo>
                  <a:lnTo>
                    <a:pt x="244" y="492"/>
                  </a:lnTo>
                  <a:lnTo>
                    <a:pt x="241" y="494"/>
                  </a:lnTo>
                  <a:lnTo>
                    <a:pt x="238" y="495"/>
                  </a:lnTo>
                  <a:lnTo>
                    <a:pt x="237" y="500"/>
                  </a:lnTo>
                  <a:lnTo>
                    <a:pt x="233" y="511"/>
                  </a:lnTo>
                  <a:lnTo>
                    <a:pt x="229" y="519"/>
                  </a:lnTo>
                  <a:lnTo>
                    <a:pt x="222" y="524"/>
                  </a:lnTo>
                  <a:lnTo>
                    <a:pt x="217" y="527"/>
                  </a:lnTo>
                  <a:lnTo>
                    <a:pt x="210" y="528"/>
                  </a:lnTo>
                  <a:lnTo>
                    <a:pt x="208" y="532"/>
                  </a:lnTo>
                  <a:lnTo>
                    <a:pt x="208" y="538"/>
                  </a:lnTo>
                  <a:lnTo>
                    <a:pt x="208" y="543"/>
                  </a:lnTo>
                  <a:lnTo>
                    <a:pt x="209" y="548"/>
                  </a:lnTo>
                  <a:lnTo>
                    <a:pt x="213" y="557"/>
                  </a:lnTo>
                  <a:lnTo>
                    <a:pt x="220" y="567"/>
                  </a:lnTo>
                  <a:lnTo>
                    <a:pt x="220" y="570"/>
                  </a:lnTo>
                  <a:lnTo>
                    <a:pt x="218" y="572"/>
                  </a:lnTo>
                  <a:lnTo>
                    <a:pt x="217" y="575"/>
                  </a:lnTo>
                  <a:lnTo>
                    <a:pt x="216" y="576"/>
                  </a:lnTo>
                  <a:lnTo>
                    <a:pt x="214" y="577"/>
                  </a:lnTo>
                  <a:lnTo>
                    <a:pt x="213" y="580"/>
                  </a:lnTo>
                  <a:lnTo>
                    <a:pt x="213" y="583"/>
                  </a:lnTo>
                  <a:lnTo>
                    <a:pt x="214" y="585"/>
                  </a:lnTo>
                  <a:lnTo>
                    <a:pt x="217" y="588"/>
                  </a:lnTo>
                  <a:lnTo>
                    <a:pt x="221" y="591"/>
                  </a:lnTo>
                  <a:lnTo>
                    <a:pt x="222" y="595"/>
                  </a:lnTo>
                  <a:lnTo>
                    <a:pt x="225" y="601"/>
                  </a:lnTo>
                  <a:lnTo>
                    <a:pt x="228" y="607"/>
                  </a:lnTo>
                  <a:lnTo>
                    <a:pt x="229" y="612"/>
                  </a:lnTo>
                  <a:lnTo>
                    <a:pt x="228" y="617"/>
                  </a:lnTo>
                  <a:lnTo>
                    <a:pt x="225" y="619"/>
                  </a:lnTo>
                  <a:lnTo>
                    <a:pt x="232" y="623"/>
                  </a:lnTo>
                  <a:lnTo>
                    <a:pt x="234" y="627"/>
                  </a:lnTo>
                  <a:lnTo>
                    <a:pt x="238" y="629"/>
                  </a:lnTo>
                  <a:lnTo>
                    <a:pt x="242" y="635"/>
                  </a:lnTo>
                  <a:lnTo>
                    <a:pt x="242" y="636"/>
                  </a:lnTo>
                  <a:lnTo>
                    <a:pt x="249" y="633"/>
                  </a:lnTo>
                  <a:lnTo>
                    <a:pt x="256" y="629"/>
                  </a:lnTo>
                  <a:lnTo>
                    <a:pt x="261" y="627"/>
                  </a:lnTo>
                  <a:lnTo>
                    <a:pt x="265" y="623"/>
                  </a:lnTo>
                  <a:lnTo>
                    <a:pt x="266" y="619"/>
                  </a:lnTo>
                  <a:lnTo>
                    <a:pt x="269" y="616"/>
                  </a:lnTo>
                  <a:lnTo>
                    <a:pt x="269" y="613"/>
                  </a:lnTo>
                  <a:lnTo>
                    <a:pt x="269" y="611"/>
                  </a:lnTo>
                  <a:lnTo>
                    <a:pt x="267" y="605"/>
                  </a:lnTo>
                  <a:lnTo>
                    <a:pt x="266" y="600"/>
                  </a:lnTo>
                  <a:lnTo>
                    <a:pt x="266" y="596"/>
                  </a:lnTo>
                  <a:lnTo>
                    <a:pt x="269" y="591"/>
                  </a:lnTo>
                  <a:lnTo>
                    <a:pt x="274" y="587"/>
                  </a:lnTo>
                  <a:lnTo>
                    <a:pt x="282" y="583"/>
                  </a:lnTo>
                  <a:lnTo>
                    <a:pt x="281" y="584"/>
                  </a:lnTo>
                  <a:lnTo>
                    <a:pt x="278" y="585"/>
                  </a:lnTo>
                  <a:lnTo>
                    <a:pt x="282" y="585"/>
                  </a:lnTo>
                  <a:lnTo>
                    <a:pt x="286" y="585"/>
                  </a:lnTo>
                  <a:lnTo>
                    <a:pt x="290" y="589"/>
                  </a:lnTo>
                  <a:lnTo>
                    <a:pt x="297" y="595"/>
                  </a:lnTo>
                  <a:lnTo>
                    <a:pt x="304" y="599"/>
                  </a:lnTo>
                  <a:lnTo>
                    <a:pt x="313" y="599"/>
                  </a:lnTo>
                  <a:lnTo>
                    <a:pt x="322" y="605"/>
                  </a:lnTo>
                  <a:lnTo>
                    <a:pt x="331" y="611"/>
                  </a:lnTo>
                  <a:lnTo>
                    <a:pt x="341" y="609"/>
                  </a:lnTo>
                  <a:lnTo>
                    <a:pt x="350" y="609"/>
                  </a:lnTo>
                  <a:lnTo>
                    <a:pt x="357" y="616"/>
                  </a:lnTo>
                  <a:lnTo>
                    <a:pt x="365" y="620"/>
                  </a:lnTo>
                  <a:lnTo>
                    <a:pt x="370" y="620"/>
                  </a:lnTo>
                  <a:lnTo>
                    <a:pt x="375" y="619"/>
                  </a:lnTo>
                  <a:lnTo>
                    <a:pt x="379" y="619"/>
                  </a:lnTo>
                  <a:lnTo>
                    <a:pt x="382" y="616"/>
                  </a:lnTo>
                  <a:lnTo>
                    <a:pt x="385" y="615"/>
                  </a:lnTo>
                  <a:lnTo>
                    <a:pt x="386" y="612"/>
                  </a:lnTo>
                  <a:lnTo>
                    <a:pt x="386" y="611"/>
                  </a:lnTo>
                  <a:lnTo>
                    <a:pt x="386" y="608"/>
                  </a:lnTo>
                  <a:lnTo>
                    <a:pt x="385" y="604"/>
                  </a:lnTo>
                  <a:lnTo>
                    <a:pt x="386" y="601"/>
                  </a:lnTo>
                  <a:lnTo>
                    <a:pt x="394" y="607"/>
                  </a:lnTo>
                  <a:lnTo>
                    <a:pt x="402" y="616"/>
                  </a:lnTo>
                  <a:lnTo>
                    <a:pt x="406" y="616"/>
                  </a:lnTo>
                  <a:lnTo>
                    <a:pt x="411" y="617"/>
                  </a:lnTo>
                  <a:lnTo>
                    <a:pt x="410" y="621"/>
                  </a:lnTo>
                  <a:lnTo>
                    <a:pt x="409" y="628"/>
                  </a:lnTo>
                  <a:lnTo>
                    <a:pt x="409" y="635"/>
                  </a:lnTo>
                  <a:lnTo>
                    <a:pt x="410" y="640"/>
                  </a:lnTo>
                  <a:lnTo>
                    <a:pt x="414" y="640"/>
                  </a:lnTo>
                  <a:lnTo>
                    <a:pt x="419" y="640"/>
                  </a:lnTo>
                  <a:lnTo>
                    <a:pt x="422" y="644"/>
                  </a:lnTo>
                  <a:lnTo>
                    <a:pt x="428" y="646"/>
                  </a:lnTo>
                  <a:lnTo>
                    <a:pt x="433" y="645"/>
                  </a:lnTo>
                  <a:lnTo>
                    <a:pt x="442" y="648"/>
                  </a:lnTo>
                  <a:lnTo>
                    <a:pt x="449" y="657"/>
                  </a:lnTo>
                  <a:lnTo>
                    <a:pt x="454" y="668"/>
                  </a:lnTo>
                  <a:lnTo>
                    <a:pt x="457" y="669"/>
                  </a:lnTo>
                  <a:lnTo>
                    <a:pt x="462" y="668"/>
                  </a:lnTo>
                  <a:lnTo>
                    <a:pt x="462" y="652"/>
                  </a:lnTo>
                  <a:lnTo>
                    <a:pt x="460" y="639"/>
                  </a:lnTo>
                  <a:lnTo>
                    <a:pt x="455" y="635"/>
                  </a:lnTo>
                  <a:lnTo>
                    <a:pt x="453" y="632"/>
                  </a:lnTo>
                  <a:lnTo>
                    <a:pt x="451" y="627"/>
                  </a:lnTo>
                  <a:lnTo>
                    <a:pt x="450" y="623"/>
                  </a:lnTo>
                  <a:lnTo>
                    <a:pt x="453" y="617"/>
                  </a:lnTo>
                  <a:lnTo>
                    <a:pt x="457" y="609"/>
                  </a:lnTo>
                  <a:lnTo>
                    <a:pt x="457" y="611"/>
                  </a:lnTo>
                  <a:lnTo>
                    <a:pt x="465" y="608"/>
                  </a:lnTo>
                  <a:lnTo>
                    <a:pt x="471" y="608"/>
                  </a:lnTo>
                  <a:lnTo>
                    <a:pt x="474" y="611"/>
                  </a:lnTo>
                  <a:lnTo>
                    <a:pt x="475" y="615"/>
                  </a:lnTo>
                  <a:lnTo>
                    <a:pt x="476" y="617"/>
                  </a:lnTo>
                  <a:lnTo>
                    <a:pt x="479" y="619"/>
                  </a:lnTo>
                  <a:lnTo>
                    <a:pt x="480" y="619"/>
                  </a:lnTo>
                  <a:lnTo>
                    <a:pt x="483" y="619"/>
                  </a:lnTo>
                  <a:lnTo>
                    <a:pt x="486" y="615"/>
                  </a:lnTo>
                  <a:lnTo>
                    <a:pt x="488" y="608"/>
                  </a:lnTo>
                  <a:lnTo>
                    <a:pt x="495" y="611"/>
                  </a:lnTo>
                  <a:lnTo>
                    <a:pt x="501" y="613"/>
                  </a:lnTo>
                  <a:lnTo>
                    <a:pt x="501" y="604"/>
                  </a:lnTo>
                  <a:lnTo>
                    <a:pt x="499" y="596"/>
                  </a:lnTo>
                  <a:lnTo>
                    <a:pt x="503" y="589"/>
                  </a:lnTo>
                  <a:lnTo>
                    <a:pt x="508" y="584"/>
                  </a:lnTo>
                  <a:lnTo>
                    <a:pt x="512" y="577"/>
                  </a:lnTo>
                  <a:lnTo>
                    <a:pt x="519" y="573"/>
                  </a:lnTo>
                  <a:lnTo>
                    <a:pt x="524" y="572"/>
                  </a:lnTo>
                  <a:lnTo>
                    <a:pt x="534" y="571"/>
                  </a:lnTo>
                  <a:lnTo>
                    <a:pt x="538" y="571"/>
                  </a:lnTo>
                  <a:lnTo>
                    <a:pt x="539" y="571"/>
                  </a:lnTo>
                  <a:lnTo>
                    <a:pt x="542" y="570"/>
                  </a:lnTo>
                  <a:lnTo>
                    <a:pt x="542" y="567"/>
                  </a:lnTo>
                  <a:lnTo>
                    <a:pt x="543" y="564"/>
                  </a:lnTo>
                  <a:lnTo>
                    <a:pt x="546" y="561"/>
                  </a:lnTo>
                  <a:lnTo>
                    <a:pt x="552" y="564"/>
                  </a:lnTo>
                  <a:lnTo>
                    <a:pt x="558" y="565"/>
                  </a:lnTo>
                  <a:lnTo>
                    <a:pt x="563" y="567"/>
                  </a:lnTo>
                  <a:lnTo>
                    <a:pt x="566" y="567"/>
                  </a:lnTo>
                  <a:lnTo>
                    <a:pt x="566" y="570"/>
                  </a:lnTo>
                  <a:lnTo>
                    <a:pt x="566" y="572"/>
                  </a:lnTo>
                  <a:lnTo>
                    <a:pt x="566" y="573"/>
                  </a:lnTo>
                  <a:lnTo>
                    <a:pt x="567" y="576"/>
                  </a:lnTo>
                  <a:lnTo>
                    <a:pt x="572" y="579"/>
                  </a:lnTo>
                  <a:lnTo>
                    <a:pt x="578" y="580"/>
                  </a:lnTo>
                  <a:lnTo>
                    <a:pt x="586" y="580"/>
                  </a:lnTo>
                  <a:lnTo>
                    <a:pt x="591" y="577"/>
                  </a:lnTo>
                  <a:lnTo>
                    <a:pt x="596" y="575"/>
                  </a:lnTo>
                  <a:lnTo>
                    <a:pt x="600" y="571"/>
                  </a:lnTo>
                  <a:lnTo>
                    <a:pt x="602" y="571"/>
                  </a:lnTo>
                  <a:lnTo>
                    <a:pt x="605" y="573"/>
                  </a:lnTo>
                  <a:lnTo>
                    <a:pt x="610" y="576"/>
                  </a:lnTo>
                  <a:lnTo>
                    <a:pt x="612" y="580"/>
                  </a:lnTo>
                  <a:lnTo>
                    <a:pt x="615" y="585"/>
                  </a:lnTo>
                  <a:lnTo>
                    <a:pt x="616" y="588"/>
                  </a:lnTo>
                  <a:lnTo>
                    <a:pt x="618" y="593"/>
                  </a:lnTo>
                  <a:lnTo>
                    <a:pt x="618" y="596"/>
                  </a:lnTo>
                  <a:lnTo>
                    <a:pt x="616" y="604"/>
                  </a:lnTo>
                  <a:lnTo>
                    <a:pt x="614" y="612"/>
                  </a:lnTo>
                  <a:lnTo>
                    <a:pt x="611" y="617"/>
                  </a:lnTo>
                  <a:lnTo>
                    <a:pt x="608" y="620"/>
                  </a:lnTo>
                  <a:lnTo>
                    <a:pt x="604" y="627"/>
                  </a:lnTo>
                  <a:lnTo>
                    <a:pt x="602" y="635"/>
                  </a:lnTo>
                  <a:lnTo>
                    <a:pt x="602" y="640"/>
                  </a:lnTo>
                  <a:lnTo>
                    <a:pt x="603" y="645"/>
                  </a:lnTo>
                  <a:lnTo>
                    <a:pt x="604" y="649"/>
                  </a:lnTo>
                  <a:lnTo>
                    <a:pt x="607" y="652"/>
                  </a:lnTo>
                  <a:lnTo>
                    <a:pt x="614" y="656"/>
                  </a:lnTo>
                  <a:lnTo>
                    <a:pt x="619" y="665"/>
                  </a:lnTo>
                  <a:lnTo>
                    <a:pt x="621" y="669"/>
                  </a:lnTo>
                  <a:lnTo>
                    <a:pt x="624" y="678"/>
                  </a:lnTo>
                  <a:lnTo>
                    <a:pt x="630" y="681"/>
                  </a:lnTo>
                  <a:lnTo>
                    <a:pt x="635" y="687"/>
                  </a:lnTo>
                  <a:lnTo>
                    <a:pt x="639" y="693"/>
                  </a:lnTo>
                  <a:lnTo>
                    <a:pt x="643" y="700"/>
                  </a:lnTo>
                  <a:lnTo>
                    <a:pt x="653" y="700"/>
                  </a:lnTo>
                  <a:lnTo>
                    <a:pt x="664" y="703"/>
                  </a:lnTo>
                  <a:lnTo>
                    <a:pt x="667" y="712"/>
                  </a:lnTo>
                  <a:lnTo>
                    <a:pt x="668" y="720"/>
                  </a:lnTo>
                  <a:lnTo>
                    <a:pt x="673" y="721"/>
                  </a:lnTo>
                  <a:lnTo>
                    <a:pt x="679" y="724"/>
                  </a:lnTo>
                  <a:lnTo>
                    <a:pt x="681" y="730"/>
                  </a:lnTo>
                  <a:lnTo>
                    <a:pt x="688" y="738"/>
                  </a:lnTo>
                  <a:lnTo>
                    <a:pt x="700" y="744"/>
                  </a:lnTo>
                  <a:lnTo>
                    <a:pt x="709" y="745"/>
                  </a:lnTo>
                  <a:lnTo>
                    <a:pt x="711" y="753"/>
                  </a:lnTo>
                  <a:lnTo>
                    <a:pt x="713" y="764"/>
                  </a:lnTo>
                  <a:lnTo>
                    <a:pt x="721" y="769"/>
                  </a:lnTo>
                  <a:lnTo>
                    <a:pt x="731" y="773"/>
                  </a:lnTo>
                  <a:lnTo>
                    <a:pt x="737" y="770"/>
                  </a:lnTo>
                  <a:lnTo>
                    <a:pt x="745" y="770"/>
                  </a:lnTo>
                  <a:lnTo>
                    <a:pt x="749" y="773"/>
                  </a:lnTo>
                  <a:lnTo>
                    <a:pt x="752" y="780"/>
                  </a:lnTo>
                  <a:lnTo>
                    <a:pt x="749" y="782"/>
                  </a:lnTo>
                  <a:lnTo>
                    <a:pt x="745" y="785"/>
                  </a:lnTo>
                  <a:lnTo>
                    <a:pt x="744" y="788"/>
                  </a:lnTo>
                  <a:lnTo>
                    <a:pt x="744" y="790"/>
                  </a:lnTo>
                  <a:lnTo>
                    <a:pt x="745" y="793"/>
                  </a:lnTo>
                  <a:lnTo>
                    <a:pt x="749" y="797"/>
                  </a:lnTo>
                  <a:lnTo>
                    <a:pt x="757" y="804"/>
                  </a:lnTo>
                  <a:lnTo>
                    <a:pt x="767" y="810"/>
                  </a:lnTo>
                  <a:lnTo>
                    <a:pt x="768" y="809"/>
                  </a:lnTo>
                  <a:lnTo>
                    <a:pt x="770" y="806"/>
                  </a:lnTo>
                  <a:lnTo>
                    <a:pt x="776" y="806"/>
                  </a:lnTo>
                  <a:lnTo>
                    <a:pt x="779" y="809"/>
                  </a:lnTo>
                  <a:lnTo>
                    <a:pt x="781" y="812"/>
                  </a:lnTo>
                  <a:lnTo>
                    <a:pt x="784" y="813"/>
                  </a:lnTo>
                  <a:lnTo>
                    <a:pt x="785" y="818"/>
                  </a:lnTo>
                  <a:lnTo>
                    <a:pt x="784" y="825"/>
                  </a:lnTo>
                  <a:lnTo>
                    <a:pt x="784" y="832"/>
                  </a:lnTo>
                  <a:lnTo>
                    <a:pt x="785" y="834"/>
                  </a:lnTo>
                  <a:lnTo>
                    <a:pt x="784" y="843"/>
                  </a:lnTo>
                  <a:close/>
                  <a:moveTo>
                    <a:pt x="1319" y="588"/>
                  </a:moveTo>
                  <a:lnTo>
                    <a:pt x="1320" y="599"/>
                  </a:lnTo>
                  <a:lnTo>
                    <a:pt x="1321" y="609"/>
                  </a:lnTo>
                  <a:lnTo>
                    <a:pt x="1321" y="619"/>
                  </a:lnTo>
                  <a:lnTo>
                    <a:pt x="1321" y="628"/>
                  </a:lnTo>
                  <a:lnTo>
                    <a:pt x="1327" y="629"/>
                  </a:lnTo>
                  <a:lnTo>
                    <a:pt x="1331" y="632"/>
                  </a:lnTo>
                  <a:lnTo>
                    <a:pt x="1336" y="632"/>
                  </a:lnTo>
                  <a:lnTo>
                    <a:pt x="1342" y="627"/>
                  </a:lnTo>
                  <a:lnTo>
                    <a:pt x="1344" y="617"/>
                  </a:lnTo>
                  <a:lnTo>
                    <a:pt x="1347" y="608"/>
                  </a:lnTo>
                  <a:lnTo>
                    <a:pt x="1340" y="592"/>
                  </a:lnTo>
                  <a:lnTo>
                    <a:pt x="1332" y="576"/>
                  </a:lnTo>
                  <a:lnTo>
                    <a:pt x="1332" y="577"/>
                  </a:lnTo>
                  <a:lnTo>
                    <a:pt x="1330" y="583"/>
                  </a:lnTo>
                  <a:lnTo>
                    <a:pt x="1326" y="585"/>
                  </a:lnTo>
                  <a:lnTo>
                    <a:pt x="1319" y="588"/>
                  </a:lnTo>
                  <a:close/>
                  <a:moveTo>
                    <a:pt x="1296" y="633"/>
                  </a:moveTo>
                  <a:lnTo>
                    <a:pt x="1295" y="639"/>
                  </a:lnTo>
                  <a:lnTo>
                    <a:pt x="1296" y="645"/>
                  </a:lnTo>
                  <a:lnTo>
                    <a:pt x="1298" y="643"/>
                  </a:lnTo>
                  <a:lnTo>
                    <a:pt x="1299" y="637"/>
                  </a:lnTo>
                  <a:lnTo>
                    <a:pt x="1299" y="636"/>
                  </a:lnTo>
                  <a:lnTo>
                    <a:pt x="1298" y="633"/>
                  </a:lnTo>
                  <a:lnTo>
                    <a:pt x="1296" y="633"/>
                  </a:lnTo>
                  <a:close/>
                  <a:moveTo>
                    <a:pt x="1110" y="518"/>
                  </a:moveTo>
                  <a:lnTo>
                    <a:pt x="1114" y="523"/>
                  </a:lnTo>
                  <a:lnTo>
                    <a:pt x="1118" y="527"/>
                  </a:lnTo>
                  <a:lnTo>
                    <a:pt x="1122" y="528"/>
                  </a:lnTo>
                  <a:lnTo>
                    <a:pt x="1127" y="528"/>
                  </a:lnTo>
                  <a:lnTo>
                    <a:pt x="1135" y="528"/>
                  </a:lnTo>
                  <a:lnTo>
                    <a:pt x="1146" y="527"/>
                  </a:lnTo>
                  <a:lnTo>
                    <a:pt x="1151" y="527"/>
                  </a:lnTo>
                  <a:lnTo>
                    <a:pt x="1154" y="527"/>
                  </a:lnTo>
                  <a:lnTo>
                    <a:pt x="1155" y="526"/>
                  </a:lnTo>
                  <a:lnTo>
                    <a:pt x="1156" y="523"/>
                  </a:lnTo>
                  <a:lnTo>
                    <a:pt x="1156" y="518"/>
                  </a:lnTo>
                  <a:lnTo>
                    <a:pt x="1154" y="512"/>
                  </a:lnTo>
                  <a:lnTo>
                    <a:pt x="1154" y="507"/>
                  </a:lnTo>
                  <a:lnTo>
                    <a:pt x="1153" y="502"/>
                  </a:lnTo>
                  <a:lnTo>
                    <a:pt x="1151" y="499"/>
                  </a:lnTo>
                  <a:lnTo>
                    <a:pt x="1150" y="496"/>
                  </a:lnTo>
                  <a:lnTo>
                    <a:pt x="1146" y="495"/>
                  </a:lnTo>
                  <a:lnTo>
                    <a:pt x="1140" y="494"/>
                  </a:lnTo>
                  <a:lnTo>
                    <a:pt x="1138" y="494"/>
                  </a:lnTo>
                  <a:lnTo>
                    <a:pt x="1135" y="495"/>
                  </a:lnTo>
                  <a:lnTo>
                    <a:pt x="1133" y="496"/>
                  </a:lnTo>
                  <a:lnTo>
                    <a:pt x="1130" y="497"/>
                  </a:lnTo>
                  <a:lnTo>
                    <a:pt x="1127" y="503"/>
                  </a:lnTo>
                  <a:lnTo>
                    <a:pt x="1121" y="507"/>
                  </a:lnTo>
                  <a:lnTo>
                    <a:pt x="1117" y="510"/>
                  </a:lnTo>
                  <a:lnTo>
                    <a:pt x="1111" y="512"/>
                  </a:lnTo>
                  <a:lnTo>
                    <a:pt x="1110" y="513"/>
                  </a:lnTo>
                  <a:lnTo>
                    <a:pt x="1109" y="515"/>
                  </a:lnTo>
                  <a:lnTo>
                    <a:pt x="1109" y="516"/>
                  </a:lnTo>
                  <a:lnTo>
                    <a:pt x="1110" y="518"/>
                  </a:lnTo>
                  <a:close/>
                  <a:moveTo>
                    <a:pt x="4" y="325"/>
                  </a:moveTo>
                  <a:lnTo>
                    <a:pt x="1" y="331"/>
                  </a:lnTo>
                  <a:lnTo>
                    <a:pt x="0" y="338"/>
                  </a:lnTo>
                  <a:lnTo>
                    <a:pt x="5" y="351"/>
                  </a:lnTo>
                  <a:lnTo>
                    <a:pt x="11" y="366"/>
                  </a:lnTo>
                  <a:lnTo>
                    <a:pt x="16" y="382"/>
                  </a:lnTo>
                  <a:lnTo>
                    <a:pt x="21" y="395"/>
                  </a:lnTo>
                  <a:lnTo>
                    <a:pt x="23" y="402"/>
                  </a:lnTo>
                  <a:lnTo>
                    <a:pt x="25" y="406"/>
                  </a:lnTo>
                  <a:lnTo>
                    <a:pt x="29" y="411"/>
                  </a:lnTo>
                  <a:lnTo>
                    <a:pt x="33" y="415"/>
                  </a:lnTo>
                  <a:lnTo>
                    <a:pt x="45" y="415"/>
                  </a:lnTo>
                  <a:lnTo>
                    <a:pt x="59" y="412"/>
                  </a:lnTo>
                  <a:lnTo>
                    <a:pt x="64" y="406"/>
                  </a:lnTo>
                  <a:lnTo>
                    <a:pt x="67" y="396"/>
                  </a:lnTo>
                  <a:lnTo>
                    <a:pt x="64" y="383"/>
                  </a:lnTo>
                  <a:lnTo>
                    <a:pt x="64" y="368"/>
                  </a:lnTo>
                  <a:lnTo>
                    <a:pt x="64" y="367"/>
                  </a:lnTo>
                  <a:lnTo>
                    <a:pt x="59" y="366"/>
                  </a:lnTo>
                  <a:lnTo>
                    <a:pt x="57" y="364"/>
                  </a:lnTo>
                  <a:lnTo>
                    <a:pt x="56" y="362"/>
                  </a:lnTo>
                  <a:lnTo>
                    <a:pt x="56" y="359"/>
                  </a:lnTo>
                  <a:lnTo>
                    <a:pt x="57" y="354"/>
                  </a:lnTo>
                  <a:lnTo>
                    <a:pt x="53" y="357"/>
                  </a:lnTo>
                  <a:lnTo>
                    <a:pt x="49" y="357"/>
                  </a:lnTo>
                  <a:lnTo>
                    <a:pt x="45" y="357"/>
                  </a:lnTo>
                  <a:lnTo>
                    <a:pt x="43" y="354"/>
                  </a:lnTo>
                  <a:lnTo>
                    <a:pt x="41" y="343"/>
                  </a:lnTo>
                  <a:lnTo>
                    <a:pt x="39" y="334"/>
                  </a:lnTo>
                  <a:lnTo>
                    <a:pt x="36" y="329"/>
                  </a:lnTo>
                  <a:lnTo>
                    <a:pt x="33" y="326"/>
                  </a:lnTo>
                  <a:lnTo>
                    <a:pt x="29" y="322"/>
                  </a:lnTo>
                  <a:lnTo>
                    <a:pt x="25" y="321"/>
                  </a:lnTo>
                  <a:lnTo>
                    <a:pt x="24" y="319"/>
                  </a:lnTo>
                  <a:lnTo>
                    <a:pt x="23" y="321"/>
                  </a:lnTo>
                  <a:lnTo>
                    <a:pt x="21" y="322"/>
                  </a:lnTo>
                  <a:lnTo>
                    <a:pt x="21" y="325"/>
                  </a:lnTo>
                  <a:lnTo>
                    <a:pt x="19" y="331"/>
                  </a:lnTo>
                  <a:lnTo>
                    <a:pt x="15" y="338"/>
                  </a:lnTo>
                  <a:lnTo>
                    <a:pt x="11" y="335"/>
                  </a:lnTo>
                  <a:lnTo>
                    <a:pt x="7" y="333"/>
                  </a:lnTo>
                  <a:lnTo>
                    <a:pt x="5" y="329"/>
                  </a:lnTo>
                  <a:lnTo>
                    <a:pt x="4" y="325"/>
                  </a:lnTo>
                  <a:close/>
                  <a:moveTo>
                    <a:pt x="1263" y="462"/>
                  </a:moveTo>
                  <a:lnTo>
                    <a:pt x="1263" y="464"/>
                  </a:lnTo>
                  <a:lnTo>
                    <a:pt x="1263" y="467"/>
                  </a:lnTo>
                  <a:lnTo>
                    <a:pt x="1263" y="470"/>
                  </a:lnTo>
                  <a:lnTo>
                    <a:pt x="1264" y="472"/>
                  </a:lnTo>
                  <a:lnTo>
                    <a:pt x="1263" y="478"/>
                  </a:lnTo>
                  <a:lnTo>
                    <a:pt x="1263" y="480"/>
                  </a:lnTo>
                  <a:lnTo>
                    <a:pt x="1264" y="480"/>
                  </a:lnTo>
                  <a:lnTo>
                    <a:pt x="1266" y="480"/>
                  </a:lnTo>
                  <a:lnTo>
                    <a:pt x="1267" y="479"/>
                  </a:lnTo>
                  <a:lnTo>
                    <a:pt x="1268" y="478"/>
                  </a:lnTo>
                  <a:lnTo>
                    <a:pt x="1270" y="475"/>
                  </a:lnTo>
                  <a:lnTo>
                    <a:pt x="1271" y="471"/>
                  </a:lnTo>
                  <a:lnTo>
                    <a:pt x="1271" y="467"/>
                  </a:lnTo>
                  <a:lnTo>
                    <a:pt x="1270" y="464"/>
                  </a:lnTo>
                  <a:lnTo>
                    <a:pt x="1266" y="462"/>
                  </a:lnTo>
                  <a:lnTo>
                    <a:pt x="1263" y="462"/>
                  </a:lnTo>
                  <a:close/>
                  <a:moveTo>
                    <a:pt x="1319" y="551"/>
                  </a:moveTo>
                  <a:lnTo>
                    <a:pt x="1321" y="548"/>
                  </a:lnTo>
                  <a:lnTo>
                    <a:pt x="1321" y="544"/>
                  </a:lnTo>
                  <a:lnTo>
                    <a:pt x="1321" y="539"/>
                  </a:lnTo>
                  <a:lnTo>
                    <a:pt x="1321" y="532"/>
                  </a:lnTo>
                  <a:lnTo>
                    <a:pt x="1320" y="519"/>
                  </a:lnTo>
                  <a:lnTo>
                    <a:pt x="1320" y="507"/>
                  </a:lnTo>
                  <a:lnTo>
                    <a:pt x="1326" y="492"/>
                  </a:lnTo>
                  <a:lnTo>
                    <a:pt x="1330" y="484"/>
                  </a:lnTo>
                  <a:lnTo>
                    <a:pt x="1328" y="480"/>
                  </a:lnTo>
                  <a:lnTo>
                    <a:pt x="1328" y="476"/>
                  </a:lnTo>
                  <a:lnTo>
                    <a:pt x="1328" y="472"/>
                  </a:lnTo>
                  <a:lnTo>
                    <a:pt x="1330" y="471"/>
                  </a:lnTo>
                  <a:lnTo>
                    <a:pt x="1337" y="464"/>
                  </a:lnTo>
                  <a:lnTo>
                    <a:pt x="1347" y="459"/>
                  </a:lnTo>
                  <a:lnTo>
                    <a:pt x="1348" y="454"/>
                  </a:lnTo>
                  <a:lnTo>
                    <a:pt x="1347" y="448"/>
                  </a:lnTo>
                  <a:lnTo>
                    <a:pt x="1352" y="447"/>
                  </a:lnTo>
                  <a:lnTo>
                    <a:pt x="1355" y="448"/>
                  </a:lnTo>
                  <a:lnTo>
                    <a:pt x="1356" y="446"/>
                  </a:lnTo>
                  <a:lnTo>
                    <a:pt x="1356" y="443"/>
                  </a:lnTo>
                  <a:lnTo>
                    <a:pt x="1362" y="443"/>
                  </a:lnTo>
                  <a:lnTo>
                    <a:pt x="1364" y="444"/>
                  </a:lnTo>
                  <a:lnTo>
                    <a:pt x="1364" y="440"/>
                  </a:lnTo>
                  <a:lnTo>
                    <a:pt x="1368" y="438"/>
                  </a:lnTo>
                  <a:lnTo>
                    <a:pt x="1371" y="436"/>
                  </a:lnTo>
                  <a:lnTo>
                    <a:pt x="1375" y="438"/>
                  </a:lnTo>
                  <a:lnTo>
                    <a:pt x="1376" y="434"/>
                  </a:lnTo>
                  <a:lnTo>
                    <a:pt x="1376" y="427"/>
                  </a:lnTo>
                  <a:lnTo>
                    <a:pt x="1380" y="427"/>
                  </a:lnTo>
                  <a:lnTo>
                    <a:pt x="1384" y="427"/>
                  </a:lnTo>
                  <a:lnTo>
                    <a:pt x="1385" y="426"/>
                  </a:lnTo>
                  <a:lnTo>
                    <a:pt x="1387" y="423"/>
                  </a:lnTo>
                  <a:lnTo>
                    <a:pt x="1387" y="420"/>
                  </a:lnTo>
                  <a:lnTo>
                    <a:pt x="1385" y="416"/>
                  </a:lnTo>
                  <a:lnTo>
                    <a:pt x="1379" y="408"/>
                  </a:lnTo>
                  <a:lnTo>
                    <a:pt x="1371" y="402"/>
                  </a:lnTo>
                  <a:lnTo>
                    <a:pt x="1364" y="396"/>
                  </a:lnTo>
                  <a:lnTo>
                    <a:pt x="1355" y="393"/>
                  </a:lnTo>
                  <a:lnTo>
                    <a:pt x="1348" y="394"/>
                  </a:lnTo>
                  <a:lnTo>
                    <a:pt x="1343" y="396"/>
                  </a:lnTo>
                  <a:lnTo>
                    <a:pt x="1339" y="400"/>
                  </a:lnTo>
                  <a:lnTo>
                    <a:pt x="1336" y="405"/>
                  </a:lnTo>
                  <a:lnTo>
                    <a:pt x="1332" y="402"/>
                  </a:lnTo>
                  <a:lnTo>
                    <a:pt x="1330" y="399"/>
                  </a:lnTo>
                  <a:lnTo>
                    <a:pt x="1330" y="398"/>
                  </a:lnTo>
                  <a:lnTo>
                    <a:pt x="1327" y="398"/>
                  </a:lnTo>
                  <a:lnTo>
                    <a:pt x="1326" y="398"/>
                  </a:lnTo>
                  <a:lnTo>
                    <a:pt x="1321" y="398"/>
                  </a:lnTo>
                  <a:lnTo>
                    <a:pt x="1321" y="402"/>
                  </a:lnTo>
                  <a:lnTo>
                    <a:pt x="1323" y="405"/>
                  </a:lnTo>
                  <a:lnTo>
                    <a:pt x="1326" y="408"/>
                  </a:lnTo>
                  <a:lnTo>
                    <a:pt x="1327" y="411"/>
                  </a:lnTo>
                  <a:lnTo>
                    <a:pt x="1321" y="415"/>
                  </a:lnTo>
                  <a:lnTo>
                    <a:pt x="1319" y="418"/>
                  </a:lnTo>
                  <a:lnTo>
                    <a:pt x="1308" y="423"/>
                  </a:lnTo>
                  <a:lnTo>
                    <a:pt x="1298" y="431"/>
                  </a:lnTo>
                  <a:lnTo>
                    <a:pt x="1295" y="432"/>
                  </a:lnTo>
                  <a:lnTo>
                    <a:pt x="1289" y="430"/>
                  </a:lnTo>
                  <a:lnTo>
                    <a:pt x="1288" y="426"/>
                  </a:lnTo>
                  <a:lnTo>
                    <a:pt x="1287" y="420"/>
                  </a:lnTo>
                  <a:lnTo>
                    <a:pt x="1283" y="422"/>
                  </a:lnTo>
                  <a:lnTo>
                    <a:pt x="1279" y="426"/>
                  </a:lnTo>
                  <a:lnTo>
                    <a:pt x="1274" y="430"/>
                  </a:lnTo>
                  <a:lnTo>
                    <a:pt x="1270" y="435"/>
                  </a:lnTo>
                  <a:lnTo>
                    <a:pt x="1266" y="440"/>
                  </a:lnTo>
                  <a:lnTo>
                    <a:pt x="1263" y="446"/>
                  </a:lnTo>
                  <a:lnTo>
                    <a:pt x="1263" y="450"/>
                  </a:lnTo>
                  <a:lnTo>
                    <a:pt x="1263" y="452"/>
                  </a:lnTo>
                  <a:lnTo>
                    <a:pt x="1270" y="454"/>
                  </a:lnTo>
                  <a:lnTo>
                    <a:pt x="1275" y="452"/>
                  </a:lnTo>
                  <a:lnTo>
                    <a:pt x="1276" y="459"/>
                  </a:lnTo>
                  <a:lnTo>
                    <a:pt x="1279" y="463"/>
                  </a:lnTo>
                  <a:lnTo>
                    <a:pt x="1282" y="467"/>
                  </a:lnTo>
                  <a:lnTo>
                    <a:pt x="1286" y="471"/>
                  </a:lnTo>
                  <a:lnTo>
                    <a:pt x="1283" y="478"/>
                  </a:lnTo>
                  <a:lnTo>
                    <a:pt x="1287" y="478"/>
                  </a:lnTo>
                  <a:lnTo>
                    <a:pt x="1288" y="478"/>
                  </a:lnTo>
                  <a:lnTo>
                    <a:pt x="1289" y="480"/>
                  </a:lnTo>
                  <a:lnTo>
                    <a:pt x="1292" y="482"/>
                  </a:lnTo>
                  <a:lnTo>
                    <a:pt x="1287" y="482"/>
                  </a:lnTo>
                  <a:lnTo>
                    <a:pt x="1282" y="480"/>
                  </a:lnTo>
                  <a:lnTo>
                    <a:pt x="1280" y="484"/>
                  </a:lnTo>
                  <a:lnTo>
                    <a:pt x="1280" y="486"/>
                  </a:lnTo>
                  <a:lnTo>
                    <a:pt x="1284" y="487"/>
                  </a:lnTo>
                  <a:lnTo>
                    <a:pt x="1286" y="492"/>
                  </a:lnTo>
                  <a:lnTo>
                    <a:pt x="1284" y="492"/>
                  </a:lnTo>
                  <a:lnTo>
                    <a:pt x="1283" y="494"/>
                  </a:lnTo>
                  <a:lnTo>
                    <a:pt x="1282" y="492"/>
                  </a:lnTo>
                  <a:lnTo>
                    <a:pt x="1280" y="492"/>
                  </a:lnTo>
                  <a:lnTo>
                    <a:pt x="1278" y="490"/>
                  </a:lnTo>
                  <a:lnTo>
                    <a:pt x="1275" y="488"/>
                  </a:lnTo>
                  <a:lnTo>
                    <a:pt x="1271" y="495"/>
                  </a:lnTo>
                  <a:lnTo>
                    <a:pt x="1270" y="500"/>
                  </a:lnTo>
                  <a:lnTo>
                    <a:pt x="1271" y="503"/>
                  </a:lnTo>
                  <a:lnTo>
                    <a:pt x="1272" y="506"/>
                  </a:lnTo>
                  <a:lnTo>
                    <a:pt x="1276" y="508"/>
                  </a:lnTo>
                  <a:lnTo>
                    <a:pt x="1279" y="513"/>
                  </a:lnTo>
                  <a:lnTo>
                    <a:pt x="1276" y="519"/>
                  </a:lnTo>
                  <a:lnTo>
                    <a:pt x="1276" y="526"/>
                  </a:lnTo>
                  <a:lnTo>
                    <a:pt x="1278" y="527"/>
                  </a:lnTo>
                  <a:lnTo>
                    <a:pt x="1279" y="527"/>
                  </a:lnTo>
                  <a:lnTo>
                    <a:pt x="1284" y="527"/>
                  </a:lnTo>
                  <a:lnTo>
                    <a:pt x="1288" y="527"/>
                  </a:lnTo>
                  <a:lnTo>
                    <a:pt x="1292" y="532"/>
                  </a:lnTo>
                  <a:lnTo>
                    <a:pt x="1295" y="535"/>
                  </a:lnTo>
                  <a:lnTo>
                    <a:pt x="1296" y="536"/>
                  </a:lnTo>
                  <a:lnTo>
                    <a:pt x="1298" y="538"/>
                  </a:lnTo>
                  <a:lnTo>
                    <a:pt x="1300" y="536"/>
                  </a:lnTo>
                  <a:lnTo>
                    <a:pt x="1304" y="538"/>
                  </a:lnTo>
                  <a:lnTo>
                    <a:pt x="1308" y="545"/>
                  </a:lnTo>
                  <a:lnTo>
                    <a:pt x="1311" y="549"/>
                  </a:lnTo>
                  <a:lnTo>
                    <a:pt x="1315" y="551"/>
                  </a:lnTo>
                  <a:lnTo>
                    <a:pt x="1319" y="551"/>
                  </a:lnTo>
                  <a:close/>
                  <a:moveTo>
                    <a:pt x="1373" y="390"/>
                  </a:moveTo>
                  <a:lnTo>
                    <a:pt x="1379" y="396"/>
                  </a:lnTo>
                  <a:lnTo>
                    <a:pt x="1387" y="407"/>
                  </a:lnTo>
                  <a:lnTo>
                    <a:pt x="1388" y="411"/>
                  </a:lnTo>
                  <a:lnTo>
                    <a:pt x="1393" y="414"/>
                  </a:lnTo>
                  <a:lnTo>
                    <a:pt x="1395" y="415"/>
                  </a:lnTo>
                  <a:lnTo>
                    <a:pt x="1396" y="416"/>
                  </a:lnTo>
                  <a:lnTo>
                    <a:pt x="1397" y="419"/>
                  </a:lnTo>
                  <a:lnTo>
                    <a:pt x="1396" y="423"/>
                  </a:lnTo>
                  <a:lnTo>
                    <a:pt x="1401" y="423"/>
                  </a:lnTo>
                  <a:lnTo>
                    <a:pt x="1405" y="423"/>
                  </a:lnTo>
                  <a:lnTo>
                    <a:pt x="1407" y="420"/>
                  </a:lnTo>
                  <a:lnTo>
                    <a:pt x="1408" y="418"/>
                  </a:lnTo>
                  <a:lnTo>
                    <a:pt x="1409" y="411"/>
                  </a:lnTo>
                  <a:lnTo>
                    <a:pt x="1412" y="403"/>
                  </a:lnTo>
                  <a:lnTo>
                    <a:pt x="1416" y="408"/>
                  </a:lnTo>
                  <a:lnTo>
                    <a:pt x="1417" y="415"/>
                  </a:lnTo>
                  <a:lnTo>
                    <a:pt x="1421" y="407"/>
                  </a:lnTo>
                  <a:lnTo>
                    <a:pt x="1423" y="398"/>
                  </a:lnTo>
                  <a:lnTo>
                    <a:pt x="1427" y="405"/>
                  </a:lnTo>
                  <a:lnTo>
                    <a:pt x="1429" y="407"/>
                  </a:lnTo>
                  <a:lnTo>
                    <a:pt x="1432" y="406"/>
                  </a:lnTo>
                  <a:lnTo>
                    <a:pt x="1436" y="400"/>
                  </a:lnTo>
                  <a:lnTo>
                    <a:pt x="1439" y="395"/>
                  </a:lnTo>
                  <a:lnTo>
                    <a:pt x="1440" y="390"/>
                  </a:lnTo>
                  <a:lnTo>
                    <a:pt x="1444" y="396"/>
                  </a:lnTo>
                  <a:lnTo>
                    <a:pt x="1451" y="402"/>
                  </a:lnTo>
                  <a:lnTo>
                    <a:pt x="1464" y="386"/>
                  </a:lnTo>
                  <a:lnTo>
                    <a:pt x="1468" y="380"/>
                  </a:lnTo>
                  <a:lnTo>
                    <a:pt x="1468" y="382"/>
                  </a:lnTo>
                  <a:lnTo>
                    <a:pt x="1468" y="384"/>
                  </a:lnTo>
                  <a:lnTo>
                    <a:pt x="1468" y="386"/>
                  </a:lnTo>
                  <a:lnTo>
                    <a:pt x="1468" y="387"/>
                  </a:lnTo>
                  <a:lnTo>
                    <a:pt x="1469" y="389"/>
                  </a:lnTo>
                  <a:lnTo>
                    <a:pt x="1471" y="390"/>
                  </a:lnTo>
                  <a:lnTo>
                    <a:pt x="1475" y="389"/>
                  </a:lnTo>
                  <a:lnTo>
                    <a:pt x="1477" y="384"/>
                  </a:lnTo>
                  <a:lnTo>
                    <a:pt x="1479" y="383"/>
                  </a:lnTo>
                  <a:lnTo>
                    <a:pt x="1479" y="382"/>
                  </a:lnTo>
                  <a:lnTo>
                    <a:pt x="1482" y="382"/>
                  </a:lnTo>
                  <a:lnTo>
                    <a:pt x="1482" y="383"/>
                  </a:lnTo>
                  <a:lnTo>
                    <a:pt x="1482" y="386"/>
                  </a:lnTo>
                  <a:lnTo>
                    <a:pt x="1482" y="387"/>
                  </a:lnTo>
                  <a:lnTo>
                    <a:pt x="1489" y="387"/>
                  </a:lnTo>
                  <a:lnTo>
                    <a:pt x="1495" y="387"/>
                  </a:lnTo>
                  <a:lnTo>
                    <a:pt x="1500" y="386"/>
                  </a:lnTo>
                  <a:lnTo>
                    <a:pt x="1504" y="383"/>
                  </a:lnTo>
                  <a:lnTo>
                    <a:pt x="1503" y="380"/>
                  </a:lnTo>
                  <a:lnTo>
                    <a:pt x="1501" y="377"/>
                  </a:lnTo>
                  <a:lnTo>
                    <a:pt x="1505" y="374"/>
                  </a:lnTo>
                  <a:lnTo>
                    <a:pt x="1509" y="377"/>
                  </a:lnTo>
                  <a:lnTo>
                    <a:pt x="1512" y="378"/>
                  </a:lnTo>
                  <a:lnTo>
                    <a:pt x="1513" y="378"/>
                  </a:lnTo>
                  <a:lnTo>
                    <a:pt x="1520" y="374"/>
                  </a:lnTo>
                  <a:lnTo>
                    <a:pt x="1523" y="373"/>
                  </a:lnTo>
                  <a:lnTo>
                    <a:pt x="1526" y="373"/>
                  </a:lnTo>
                  <a:lnTo>
                    <a:pt x="1529" y="373"/>
                  </a:lnTo>
                  <a:lnTo>
                    <a:pt x="1532" y="374"/>
                  </a:lnTo>
                  <a:lnTo>
                    <a:pt x="1533" y="377"/>
                  </a:lnTo>
                  <a:lnTo>
                    <a:pt x="1540" y="374"/>
                  </a:lnTo>
                  <a:lnTo>
                    <a:pt x="1548" y="370"/>
                  </a:lnTo>
                  <a:lnTo>
                    <a:pt x="1556" y="373"/>
                  </a:lnTo>
                  <a:lnTo>
                    <a:pt x="1562" y="371"/>
                  </a:lnTo>
                  <a:lnTo>
                    <a:pt x="1566" y="370"/>
                  </a:lnTo>
                  <a:lnTo>
                    <a:pt x="1572" y="368"/>
                  </a:lnTo>
                  <a:lnTo>
                    <a:pt x="1581" y="374"/>
                  </a:lnTo>
                  <a:lnTo>
                    <a:pt x="1588" y="378"/>
                  </a:lnTo>
                  <a:lnTo>
                    <a:pt x="1592" y="378"/>
                  </a:lnTo>
                  <a:lnTo>
                    <a:pt x="1596" y="378"/>
                  </a:lnTo>
                  <a:lnTo>
                    <a:pt x="1600" y="374"/>
                  </a:lnTo>
                  <a:lnTo>
                    <a:pt x="1606" y="373"/>
                  </a:lnTo>
                  <a:lnTo>
                    <a:pt x="1612" y="374"/>
                  </a:lnTo>
                  <a:lnTo>
                    <a:pt x="1617" y="377"/>
                  </a:lnTo>
                  <a:lnTo>
                    <a:pt x="1620" y="377"/>
                  </a:lnTo>
                  <a:lnTo>
                    <a:pt x="1622" y="377"/>
                  </a:lnTo>
                  <a:lnTo>
                    <a:pt x="1628" y="373"/>
                  </a:lnTo>
                  <a:lnTo>
                    <a:pt x="1633" y="370"/>
                  </a:lnTo>
                  <a:lnTo>
                    <a:pt x="1640" y="371"/>
                  </a:lnTo>
                  <a:lnTo>
                    <a:pt x="1645" y="373"/>
                  </a:lnTo>
                  <a:lnTo>
                    <a:pt x="1649" y="373"/>
                  </a:lnTo>
                  <a:lnTo>
                    <a:pt x="1656" y="371"/>
                  </a:lnTo>
                  <a:lnTo>
                    <a:pt x="1663" y="363"/>
                  </a:lnTo>
                  <a:lnTo>
                    <a:pt x="1668" y="357"/>
                  </a:lnTo>
                  <a:lnTo>
                    <a:pt x="1670" y="351"/>
                  </a:lnTo>
                  <a:lnTo>
                    <a:pt x="1672" y="349"/>
                  </a:lnTo>
                  <a:lnTo>
                    <a:pt x="1672" y="345"/>
                  </a:lnTo>
                  <a:lnTo>
                    <a:pt x="1670" y="341"/>
                  </a:lnTo>
                  <a:lnTo>
                    <a:pt x="1668" y="339"/>
                  </a:lnTo>
                  <a:lnTo>
                    <a:pt x="1665" y="338"/>
                  </a:lnTo>
                  <a:lnTo>
                    <a:pt x="1656" y="334"/>
                  </a:lnTo>
                  <a:lnTo>
                    <a:pt x="1648" y="333"/>
                  </a:lnTo>
                  <a:lnTo>
                    <a:pt x="1641" y="334"/>
                  </a:lnTo>
                  <a:lnTo>
                    <a:pt x="1637" y="335"/>
                  </a:lnTo>
                  <a:lnTo>
                    <a:pt x="1632" y="339"/>
                  </a:lnTo>
                  <a:lnTo>
                    <a:pt x="1629" y="343"/>
                  </a:lnTo>
                  <a:lnTo>
                    <a:pt x="1618" y="341"/>
                  </a:lnTo>
                  <a:lnTo>
                    <a:pt x="1608" y="341"/>
                  </a:lnTo>
                  <a:lnTo>
                    <a:pt x="1601" y="339"/>
                  </a:lnTo>
                  <a:lnTo>
                    <a:pt x="1596" y="337"/>
                  </a:lnTo>
                  <a:lnTo>
                    <a:pt x="1588" y="338"/>
                  </a:lnTo>
                  <a:lnTo>
                    <a:pt x="1580" y="338"/>
                  </a:lnTo>
                  <a:lnTo>
                    <a:pt x="1571" y="329"/>
                  </a:lnTo>
                  <a:lnTo>
                    <a:pt x="1562" y="322"/>
                  </a:lnTo>
                  <a:lnTo>
                    <a:pt x="1558" y="325"/>
                  </a:lnTo>
                  <a:lnTo>
                    <a:pt x="1555" y="329"/>
                  </a:lnTo>
                  <a:lnTo>
                    <a:pt x="1552" y="330"/>
                  </a:lnTo>
                  <a:lnTo>
                    <a:pt x="1549" y="331"/>
                  </a:lnTo>
                  <a:lnTo>
                    <a:pt x="1546" y="330"/>
                  </a:lnTo>
                  <a:lnTo>
                    <a:pt x="1541" y="327"/>
                  </a:lnTo>
                  <a:lnTo>
                    <a:pt x="1536" y="329"/>
                  </a:lnTo>
                  <a:lnTo>
                    <a:pt x="1532" y="327"/>
                  </a:lnTo>
                  <a:lnTo>
                    <a:pt x="1523" y="323"/>
                  </a:lnTo>
                  <a:lnTo>
                    <a:pt x="1514" y="322"/>
                  </a:lnTo>
                  <a:lnTo>
                    <a:pt x="1508" y="325"/>
                  </a:lnTo>
                  <a:lnTo>
                    <a:pt x="1503" y="327"/>
                  </a:lnTo>
                  <a:lnTo>
                    <a:pt x="1497" y="327"/>
                  </a:lnTo>
                  <a:lnTo>
                    <a:pt x="1493" y="329"/>
                  </a:lnTo>
                  <a:lnTo>
                    <a:pt x="1488" y="333"/>
                  </a:lnTo>
                  <a:lnTo>
                    <a:pt x="1482" y="335"/>
                  </a:lnTo>
                  <a:lnTo>
                    <a:pt x="1477" y="334"/>
                  </a:lnTo>
                  <a:lnTo>
                    <a:pt x="1473" y="333"/>
                  </a:lnTo>
                  <a:lnTo>
                    <a:pt x="1469" y="335"/>
                  </a:lnTo>
                  <a:lnTo>
                    <a:pt x="1465" y="339"/>
                  </a:lnTo>
                  <a:lnTo>
                    <a:pt x="1463" y="337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6" y="330"/>
                  </a:lnTo>
                  <a:lnTo>
                    <a:pt x="1455" y="330"/>
                  </a:lnTo>
                  <a:lnTo>
                    <a:pt x="1452" y="330"/>
                  </a:lnTo>
                  <a:lnTo>
                    <a:pt x="1451" y="331"/>
                  </a:lnTo>
                  <a:lnTo>
                    <a:pt x="1449" y="334"/>
                  </a:lnTo>
                  <a:lnTo>
                    <a:pt x="1449" y="335"/>
                  </a:lnTo>
                  <a:lnTo>
                    <a:pt x="1451" y="338"/>
                  </a:lnTo>
                  <a:lnTo>
                    <a:pt x="1453" y="341"/>
                  </a:lnTo>
                  <a:lnTo>
                    <a:pt x="1455" y="345"/>
                  </a:lnTo>
                  <a:lnTo>
                    <a:pt x="1451" y="346"/>
                  </a:lnTo>
                  <a:lnTo>
                    <a:pt x="1447" y="346"/>
                  </a:lnTo>
                  <a:lnTo>
                    <a:pt x="1444" y="346"/>
                  </a:lnTo>
                  <a:lnTo>
                    <a:pt x="1444" y="349"/>
                  </a:lnTo>
                  <a:lnTo>
                    <a:pt x="1445" y="351"/>
                  </a:lnTo>
                  <a:lnTo>
                    <a:pt x="1445" y="358"/>
                  </a:lnTo>
                  <a:lnTo>
                    <a:pt x="1441" y="354"/>
                  </a:lnTo>
                  <a:lnTo>
                    <a:pt x="1436" y="351"/>
                  </a:lnTo>
                  <a:lnTo>
                    <a:pt x="1433" y="351"/>
                  </a:lnTo>
                  <a:lnTo>
                    <a:pt x="1432" y="351"/>
                  </a:lnTo>
                  <a:lnTo>
                    <a:pt x="1431" y="351"/>
                  </a:lnTo>
                  <a:lnTo>
                    <a:pt x="1431" y="354"/>
                  </a:lnTo>
                  <a:lnTo>
                    <a:pt x="1431" y="358"/>
                  </a:lnTo>
                  <a:lnTo>
                    <a:pt x="1431" y="363"/>
                  </a:lnTo>
                  <a:lnTo>
                    <a:pt x="1429" y="361"/>
                  </a:lnTo>
                  <a:lnTo>
                    <a:pt x="1425" y="359"/>
                  </a:lnTo>
                  <a:lnTo>
                    <a:pt x="1420" y="362"/>
                  </a:lnTo>
                  <a:lnTo>
                    <a:pt x="1416" y="364"/>
                  </a:lnTo>
                  <a:lnTo>
                    <a:pt x="1415" y="366"/>
                  </a:lnTo>
                  <a:lnTo>
                    <a:pt x="1413" y="368"/>
                  </a:lnTo>
                  <a:lnTo>
                    <a:pt x="1415" y="370"/>
                  </a:lnTo>
                  <a:lnTo>
                    <a:pt x="1416" y="371"/>
                  </a:lnTo>
                  <a:lnTo>
                    <a:pt x="1415" y="374"/>
                  </a:lnTo>
                  <a:lnTo>
                    <a:pt x="1413" y="374"/>
                  </a:lnTo>
                  <a:lnTo>
                    <a:pt x="1408" y="373"/>
                  </a:lnTo>
                  <a:lnTo>
                    <a:pt x="1401" y="368"/>
                  </a:lnTo>
                  <a:lnTo>
                    <a:pt x="1397" y="368"/>
                  </a:lnTo>
                  <a:lnTo>
                    <a:pt x="1396" y="370"/>
                  </a:lnTo>
                  <a:lnTo>
                    <a:pt x="1393" y="373"/>
                  </a:lnTo>
                  <a:lnTo>
                    <a:pt x="1389" y="374"/>
                  </a:lnTo>
                  <a:lnTo>
                    <a:pt x="1384" y="373"/>
                  </a:lnTo>
                  <a:lnTo>
                    <a:pt x="1375" y="371"/>
                  </a:lnTo>
                  <a:lnTo>
                    <a:pt x="1375" y="374"/>
                  </a:lnTo>
                  <a:lnTo>
                    <a:pt x="1376" y="377"/>
                  </a:lnTo>
                  <a:lnTo>
                    <a:pt x="1379" y="379"/>
                  </a:lnTo>
                  <a:lnTo>
                    <a:pt x="1381" y="380"/>
                  </a:lnTo>
                  <a:lnTo>
                    <a:pt x="1388" y="383"/>
                  </a:lnTo>
                  <a:lnTo>
                    <a:pt x="1392" y="389"/>
                  </a:lnTo>
                  <a:lnTo>
                    <a:pt x="1388" y="389"/>
                  </a:lnTo>
                  <a:lnTo>
                    <a:pt x="1383" y="387"/>
                  </a:lnTo>
                  <a:lnTo>
                    <a:pt x="1378" y="389"/>
                  </a:lnTo>
                  <a:lnTo>
                    <a:pt x="1373" y="390"/>
                  </a:lnTo>
                  <a:close/>
                  <a:moveTo>
                    <a:pt x="1694" y="45"/>
                  </a:moveTo>
                  <a:lnTo>
                    <a:pt x="1693" y="47"/>
                  </a:lnTo>
                  <a:lnTo>
                    <a:pt x="1691" y="47"/>
                  </a:lnTo>
                  <a:lnTo>
                    <a:pt x="1691" y="48"/>
                  </a:lnTo>
                  <a:lnTo>
                    <a:pt x="1691" y="49"/>
                  </a:lnTo>
                  <a:lnTo>
                    <a:pt x="1691" y="51"/>
                  </a:lnTo>
                  <a:lnTo>
                    <a:pt x="1693" y="51"/>
                  </a:lnTo>
                  <a:lnTo>
                    <a:pt x="1693" y="52"/>
                  </a:lnTo>
                  <a:lnTo>
                    <a:pt x="1695" y="53"/>
                  </a:lnTo>
                  <a:lnTo>
                    <a:pt x="1700" y="56"/>
                  </a:lnTo>
                  <a:lnTo>
                    <a:pt x="1702" y="57"/>
                  </a:lnTo>
                  <a:lnTo>
                    <a:pt x="1702" y="53"/>
                  </a:lnTo>
                  <a:lnTo>
                    <a:pt x="1702" y="51"/>
                  </a:lnTo>
                  <a:lnTo>
                    <a:pt x="1702" y="49"/>
                  </a:lnTo>
                  <a:lnTo>
                    <a:pt x="1701" y="48"/>
                  </a:lnTo>
                  <a:lnTo>
                    <a:pt x="1701" y="47"/>
                  </a:lnTo>
                  <a:lnTo>
                    <a:pt x="1700" y="47"/>
                  </a:lnTo>
                  <a:lnTo>
                    <a:pt x="1698" y="47"/>
                  </a:lnTo>
                  <a:lnTo>
                    <a:pt x="1695" y="45"/>
                  </a:lnTo>
                  <a:lnTo>
                    <a:pt x="1694" y="45"/>
                  </a:lnTo>
                  <a:close/>
                  <a:moveTo>
                    <a:pt x="1705" y="40"/>
                  </a:moveTo>
                  <a:lnTo>
                    <a:pt x="1706" y="41"/>
                  </a:lnTo>
                  <a:lnTo>
                    <a:pt x="1707" y="45"/>
                  </a:lnTo>
                  <a:lnTo>
                    <a:pt x="1710" y="45"/>
                  </a:lnTo>
                  <a:lnTo>
                    <a:pt x="1711" y="47"/>
                  </a:lnTo>
                  <a:lnTo>
                    <a:pt x="1713" y="47"/>
                  </a:lnTo>
                  <a:lnTo>
                    <a:pt x="1714" y="47"/>
                  </a:lnTo>
                  <a:lnTo>
                    <a:pt x="1716" y="47"/>
                  </a:lnTo>
                  <a:lnTo>
                    <a:pt x="1717" y="47"/>
                  </a:lnTo>
                  <a:lnTo>
                    <a:pt x="1719" y="47"/>
                  </a:lnTo>
                  <a:lnTo>
                    <a:pt x="1722" y="47"/>
                  </a:lnTo>
                  <a:lnTo>
                    <a:pt x="1726" y="45"/>
                  </a:lnTo>
                  <a:lnTo>
                    <a:pt x="1729" y="44"/>
                  </a:lnTo>
                  <a:lnTo>
                    <a:pt x="1726" y="41"/>
                  </a:lnTo>
                  <a:lnTo>
                    <a:pt x="1722" y="39"/>
                  </a:lnTo>
                  <a:lnTo>
                    <a:pt x="1719" y="37"/>
                  </a:lnTo>
                  <a:lnTo>
                    <a:pt x="1717" y="37"/>
                  </a:lnTo>
                  <a:lnTo>
                    <a:pt x="1716" y="37"/>
                  </a:lnTo>
                  <a:lnTo>
                    <a:pt x="1714" y="37"/>
                  </a:lnTo>
                  <a:lnTo>
                    <a:pt x="1711" y="37"/>
                  </a:lnTo>
                  <a:lnTo>
                    <a:pt x="1710" y="37"/>
                  </a:lnTo>
                  <a:lnTo>
                    <a:pt x="1709" y="37"/>
                  </a:lnTo>
                  <a:lnTo>
                    <a:pt x="1707" y="39"/>
                  </a:lnTo>
                  <a:lnTo>
                    <a:pt x="1705" y="40"/>
                  </a:lnTo>
                  <a:close/>
                  <a:moveTo>
                    <a:pt x="1747" y="64"/>
                  </a:moveTo>
                  <a:lnTo>
                    <a:pt x="1745" y="67"/>
                  </a:lnTo>
                  <a:lnTo>
                    <a:pt x="1745" y="68"/>
                  </a:lnTo>
                  <a:lnTo>
                    <a:pt x="1743" y="69"/>
                  </a:lnTo>
                  <a:lnTo>
                    <a:pt x="1743" y="70"/>
                  </a:lnTo>
                  <a:lnTo>
                    <a:pt x="1743" y="72"/>
                  </a:lnTo>
                  <a:lnTo>
                    <a:pt x="1745" y="73"/>
                  </a:lnTo>
                  <a:lnTo>
                    <a:pt x="1745" y="74"/>
                  </a:lnTo>
                  <a:lnTo>
                    <a:pt x="1746" y="79"/>
                  </a:lnTo>
                  <a:lnTo>
                    <a:pt x="1747" y="80"/>
                  </a:lnTo>
                  <a:lnTo>
                    <a:pt x="1749" y="80"/>
                  </a:lnTo>
                  <a:lnTo>
                    <a:pt x="1750" y="80"/>
                  </a:lnTo>
                  <a:lnTo>
                    <a:pt x="1751" y="81"/>
                  </a:lnTo>
                  <a:lnTo>
                    <a:pt x="1753" y="81"/>
                  </a:lnTo>
                  <a:lnTo>
                    <a:pt x="1757" y="81"/>
                  </a:lnTo>
                  <a:lnTo>
                    <a:pt x="1753" y="72"/>
                  </a:lnTo>
                  <a:lnTo>
                    <a:pt x="1747" y="64"/>
                  </a:lnTo>
                  <a:close/>
                  <a:moveTo>
                    <a:pt x="1704" y="61"/>
                  </a:moveTo>
                  <a:lnTo>
                    <a:pt x="1702" y="61"/>
                  </a:lnTo>
                  <a:lnTo>
                    <a:pt x="1701" y="61"/>
                  </a:lnTo>
                  <a:lnTo>
                    <a:pt x="1701" y="63"/>
                  </a:lnTo>
                  <a:lnTo>
                    <a:pt x="1700" y="64"/>
                  </a:lnTo>
                  <a:lnTo>
                    <a:pt x="1700" y="65"/>
                  </a:lnTo>
                  <a:lnTo>
                    <a:pt x="1701" y="67"/>
                  </a:lnTo>
                  <a:lnTo>
                    <a:pt x="1701" y="68"/>
                  </a:lnTo>
                  <a:lnTo>
                    <a:pt x="1702" y="69"/>
                  </a:lnTo>
                  <a:lnTo>
                    <a:pt x="1702" y="70"/>
                  </a:lnTo>
                  <a:lnTo>
                    <a:pt x="1704" y="72"/>
                  </a:lnTo>
                  <a:lnTo>
                    <a:pt x="1705" y="72"/>
                  </a:lnTo>
                  <a:lnTo>
                    <a:pt x="1707" y="73"/>
                  </a:lnTo>
                  <a:lnTo>
                    <a:pt x="1709" y="70"/>
                  </a:lnTo>
                  <a:lnTo>
                    <a:pt x="1709" y="68"/>
                  </a:lnTo>
                  <a:lnTo>
                    <a:pt x="1709" y="65"/>
                  </a:lnTo>
                  <a:lnTo>
                    <a:pt x="1707" y="64"/>
                  </a:lnTo>
                  <a:lnTo>
                    <a:pt x="1706" y="63"/>
                  </a:lnTo>
                  <a:lnTo>
                    <a:pt x="1704" y="61"/>
                  </a:lnTo>
                  <a:close/>
                  <a:moveTo>
                    <a:pt x="1685" y="64"/>
                  </a:moveTo>
                  <a:lnTo>
                    <a:pt x="1684" y="64"/>
                  </a:lnTo>
                  <a:lnTo>
                    <a:pt x="1684" y="65"/>
                  </a:lnTo>
                  <a:lnTo>
                    <a:pt x="1682" y="65"/>
                  </a:lnTo>
                  <a:lnTo>
                    <a:pt x="1682" y="67"/>
                  </a:lnTo>
                  <a:lnTo>
                    <a:pt x="1681" y="68"/>
                  </a:lnTo>
                  <a:lnTo>
                    <a:pt x="1682" y="69"/>
                  </a:lnTo>
                  <a:lnTo>
                    <a:pt x="1684" y="70"/>
                  </a:lnTo>
                  <a:lnTo>
                    <a:pt x="1686" y="72"/>
                  </a:lnTo>
                  <a:lnTo>
                    <a:pt x="1688" y="70"/>
                  </a:lnTo>
                  <a:lnTo>
                    <a:pt x="1689" y="70"/>
                  </a:lnTo>
                  <a:lnTo>
                    <a:pt x="1689" y="69"/>
                  </a:lnTo>
                  <a:lnTo>
                    <a:pt x="1689" y="67"/>
                  </a:lnTo>
                  <a:lnTo>
                    <a:pt x="1688" y="65"/>
                  </a:lnTo>
                  <a:lnTo>
                    <a:pt x="1686" y="64"/>
                  </a:lnTo>
                  <a:lnTo>
                    <a:pt x="1685" y="64"/>
                  </a:lnTo>
                  <a:close/>
                  <a:moveTo>
                    <a:pt x="1672" y="64"/>
                  </a:moveTo>
                  <a:lnTo>
                    <a:pt x="1672" y="67"/>
                  </a:lnTo>
                  <a:lnTo>
                    <a:pt x="1672" y="68"/>
                  </a:lnTo>
                  <a:lnTo>
                    <a:pt x="1670" y="67"/>
                  </a:lnTo>
                  <a:lnTo>
                    <a:pt x="1669" y="64"/>
                  </a:lnTo>
                  <a:lnTo>
                    <a:pt x="1668" y="63"/>
                  </a:lnTo>
                  <a:lnTo>
                    <a:pt x="1668" y="61"/>
                  </a:lnTo>
                  <a:lnTo>
                    <a:pt x="1666" y="60"/>
                  </a:lnTo>
                  <a:lnTo>
                    <a:pt x="1665" y="56"/>
                  </a:lnTo>
                  <a:lnTo>
                    <a:pt x="1665" y="52"/>
                  </a:lnTo>
                  <a:lnTo>
                    <a:pt x="1663" y="51"/>
                  </a:lnTo>
                  <a:lnTo>
                    <a:pt x="1662" y="49"/>
                  </a:lnTo>
                  <a:lnTo>
                    <a:pt x="1661" y="49"/>
                  </a:lnTo>
                  <a:lnTo>
                    <a:pt x="1660" y="49"/>
                  </a:lnTo>
                  <a:lnTo>
                    <a:pt x="1658" y="49"/>
                  </a:lnTo>
                  <a:lnTo>
                    <a:pt x="1657" y="51"/>
                  </a:lnTo>
                  <a:lnTo>
                    <a:pt x="1656" y="56"/>
                  </a:lnTo>
                  <a:lnTo>
                    <a:pt x="1657" y="60"/>
                  </a:lnTo>
                  <a:lnTo>
                    <a:pt x="1658" y="64"/>
                  </a:lnTo>
                  <a:lnTo>
                    <a:pt x="1660" y="68"/>
                  </a:lnTo>
                  <a:lnTo>
                    <a:pt x="1661" y="70"/>
                  </a:lnTo>
                  <a:lnTo>
                    <a:pt x="1661" y="73"/>
                  </a:lnTo>
                  <a:lnTo>
                    <a:pt x="1662" y="77"/>
                  </a:lnTo>
                  <a:lnTo>
                    <a:pt x="1663" y="80"/>
                  </a:lnTo>
                  <a:lnTo>
                    <a:pt x="1663" y="81"/>
                  </a:lnTo>
                  <a:lnTo>
                    <a:pt x="1665" y="83"/>
                  </a:lnTo>
                  <a:lnTo>
                    <a:pt x="1665" y="84"/>
                  </a:lnTo>
                  <a:lnTo>
                    <a:pt x="1666" y="85"/>
                  </a:lnTo>
                  <a:lnTo>
                    <a:pt x="1669" y="88"/>
                  </a:lnTo>
                  <a:lnTo>
                    <a:pt x="1670" y="85"/>
                  </a:lnTo>
                  <a:lnTo>
                    <a:pt x="1670" y="84"/>
                  </a:lnTo>
                  <a:lnTo>
                    <a:pt x="1672" y="84"/>
                  </a:lnTo>
                  <a:lnTo>
                    <a:pt x="1672" y="83"/>
                  </a:lnTo>
                  <a:lnTo>
                    <a:pt x="1670" y="77"/>
                  </a:lnTo>
                  <a:lnTo>
                    <a:pt x="1672" y="70"/>
                  </a:lnTo>
                  <a:lnTo>
                    <a:pt x="1672" y="73"/>
                  </a:lnTo>
                  <a:lnTo>
                    <a:pt x="1672" y="77"/>
                  </a:lnTo>
                  <a:lnTo>
                    <a:pt x="1673" y="81"/>
                  </a:lnTo>
                  <a:lnTo>
                    <a:pt x="1679" y="83"/>
                  </a:lnTo>
                  <a:lnTo>
                    <a:pt x="1681" y="80"/>
                  </a:lnTo>
                  <a:lnTo>
                    <a:pt x="1682" y="81"/>
                  </a:lnTo>
                  <a:lnTo>
                    <a:pt x="1682" y="83"/>
                  </a:lnTo>
                  <a:lnTo>
                    <a:pt x="1684" y="83"/>
                  </a:lnTo>
                  <a:lnTo>
                    <a:pt x="1685" y="83"/>
                  </a:lnTo>
                  <a:lnTo>
                    <a:pt x="1686" y="83"/>
                  </a:lnTo>
                  <a:lnTo>
                    <a:pt x="1686" y="81"/>
                  </a:lnTo>
                  <a:lnTo>
                    <a:pt x="1688" y="80"/>
                  </a:lnTo>
                  <a:lnTo>
                    <a:pt x="1688" y="74"/>
                  </a:lnTo>
                  <a:lnTo>
                    <a:pt x="1686" y="72"/>
                  </a:lnTo>
                  <a:lnTo>
                    <a:pt x="1685" y="72"/>
                  </a:lnTo>
                  <a:lnTo>
                    <a:pt x="1684" y="72"/>
                  </a:lnTo>
                  <a:lnTo>
                    <a:pt x="1682" y="72"/>
                  </a:lnTo>
                  <a:lnTo>
                    <a:pt x="1682" y="73"/>
                  </a:lnTo>
                  <a:lnTo>
                    <a:pt x="1681" y="74"/>
                  </a:lnTo>
                  <a:lnTo>
                    <a:pt x="1681" y="72"/>
                  </a:lnTo>
                  <a:lnTo>
                    <a:pt x="1679" y="69"/>
                  </a:lnTo>
                  <a:lnTo>
                    <a:pt x="1678" y="67"/>
                  </a:lnTo>
                  <a:lnTo>
                    <a:pt x="1678" y="64"/>
                  </a:lnTo>
                  <a:lnTo>
                    <a:pt x="1677" y="63"/>
                  </a:lnTo>
                  <a:lnTo>
                    <a:pt x="1675" y="63"/>
                  </a:lnTo>
                  <a:lnTo>
                    <a:pt x="1674" y="63"/>
                  </a:lnTo>
                  <a:lnTo>
                    <a:pt x="1673" y="63"/>
                  </a:lnTo>
                  <a:lnTo>
                    <a:pt x="1673" y="64"/>
                  </a:lnTo>
                  <a:lnTo>
                    <a:pt x="1672" y="64"/>
                  </a:lnTo>
                  <a:close/>
                  <a:moveTo>
                    <a:pt x="1646" y="67"/>
                  </a:moveTo>
                  <a:lnTo>
                    <a:pt x="1649" y="68"/>
                  </a:lnTo>
                  <a:lnTo>
                    <a:pt x="1652" y="68"/>
                  </a:lnTo>
                  <a:lnTo>
                    <a:pt x="1653" y="69"/>
                  </a:lnTo>
                  <a:lnTo>
                    <a:pt x="1654" y="70"/>
                  </a:lnTo>
                  <a:lnTo>
                    <a:pt x="1656" y="70"/>
                  </a:lnTo>
                  <a:lnTo>
                    <a:pt x="1657" y="70"/>
                  </a:lnTo>
                  <a:lnTo>
                    <a:pt x="1658" y="70"/>
                  </a:lnTo>
                  <a:lnTo>
                    <a:pt x="1660" y="69"/>
                  </a:lnTo>
                  <a:lnTo>
                    <a:pt x="1658" y="67"/>
                  </a:lnTo>
                  <a:lnTo>
                    <a:pt x="1657" y="64"/>
                  </a:lnTo>
                  <a:lnTo>
                    <a:pt x="1656" y="61"/>
                  </a:lnTo>
                  <a:lnTo>
                    <a:pt x="1654" y="60"/>
                  </a:lnTo>
                  <a:lnTo>
                    <a:pt x="1653" y="60"/>
                  </a:lnTo>
                  <a:lnTo>
                    <a:pt x="1652" y="58"/>
                  </a:lnTo>
                  <a:lnTo>
                    <a:pt x="1649" y="57"/>
                  </a:lnTo>
                  <a:lnTo>
                    <a:pt x="1648" y="57"/>
                  </a:lnTo>
                  <a:lnTo>
                    <a:pt x="1645" y="58"/>
                  </a:lnTo>
                  <a:lnTo>
                    <a:pt x="1644" y="60"/>
                  </a:lnTo>
                  <a:lnTo>
                    <a:pt x="1642" y="61"/>
                  </a:lnTo>
                  <a:lnTo>
                    <a:pt x="1642" y="64"/>
                  </a:lnTo>
                  <a:lnTo>
                    <a:pt x="1644" y="65"/>
                  </a:lnTo>
                  <a:lnTo>
                    <a:pt x="1645" y="65"/>
                  </a:lnTo>
                  <a:lnTo>
                    <a:pt x="1646" y="67"/>
                  </a:lnTo>
                  <a:close/>
                  <a:moveTo>
                    <a:pt x="1650" y="77"/>
                  </a:moveTo>
                  <a:lnTo>
                    <a:pt x="1650" y="79"/>
                  </a:lnTo>
                  <a:lnTo>
                    <a:pt x="1650" y="80"/>
                  </a:lnTo>
                  <a:lnTo>
                    <a:pt x="1652" y="80"/>
                  </a:lnTo>
                  <a:lnTo>
                    <a:pt x="1652" y="81"/>
                  </a:lnTo>
                  <a:lnTo>
                    <a:pt x="1653" y="83"/>
                  </a:lnTo>
                  <a:lnTo>
                    <a:pt x="1654" y="84"/>
                  </a:lnTo>
                  <a:lnTo>
                    <a:pt x="1658" y="85"/>
                  </a:lnTo>
                  <a:lnTo>
                    <a:pt x="1662" y="86"/>
                  </a:lnTo>
                  <a:lnTo>
                    <a:pt x="1662" y="84"/>
                  </a:lnTo>
                  <a:lnTo>
                    <a:pt x="1662" y="83"/>
                  </a:lnTo>
                  <a:lnTo>
                    <a:pt x="1662" y="81"/>
                  </a:lnTo>
                  <a:lnTo>
                    <a:pt x="1662" y="80"/>
                  </a:lnTo>
                  <a:lnTo>
                    <a:pt x="1660" y="79"/>
                  </a:lnTo>
                  <a:lnTo>
                    <a:pt x="1658" y="77"/>
                  </a:lnTo>
                  <a:lnTo>
                    <a:pt x="1657" y="74"/>
                  </a:lnTo>
                  <a:lnTo>
                    <a:pt x="1656" y="74"/>
                  </a:lnTo>
                  <a:lnTo>
                    <a:pt x="1654" y="74"/>
                  </a:lnTo>
                  <a:lnTo>
                    <a:pt x="1653" y="74"/>
                  </a:lnTo>
                  <a:lnTo>
                    <a:pt x="1652" y="74"/>
                  </a:lnTo>
                  <a:lnTo>
                    <a:pt x="1650" y="77"/>
                  </a:lnTo>
                  <a:close/>
                  <a:moveTo>
                    <a:pt x="1734" y="68"/>
                  </a:moveTo>
                  <a:lnTo>
                    <a:pt x="1733" y="69"/>
                  </a:lnTo>
                  <a:lnTo>
                    <a:pt x="1733" y="70"/>
                  </a:lnTo>
                  <a:lnTo>
                    <a:pt x="1732" y="72"/>
                  </a:lnTo>
                  <a:lnTo>
                    <a:pt x="1732" y="77"/>
                  </a:lnTo>
                  <a:lnTo>
                    <a:pt x="1733" y="80"/>
                  </a:lnTo>
                  <a:lnTo>
                    <a:pt x="1735" y="80"/>
                  </a:lnTo>
                  <a:lnTo>
                    <a:pt x="1737" y="80"/>
                  </a:lnTo>
                  <a:lnTo>
                    <a:pt x="1738" y="77"/>
                  </a:lnTo>
                  <a:lnTo>
                    <a:pt x="1738" y="73"/>
                  </a:lnTo>
                  <a:lnTo>
                    <a:pt x="1738" y="70"/>
                  </a:lnTo>
                  <a:lnTo>
                    <a:pt x="1735" y="68"/>
                  </a:lnTo>
                  <a:lnTo>
                    <a:pt x="1734" y="68"/>
                  </a:lnTo>
                  <a:close/>
                  <a:moveTo>
                    <a:pt x="1684" y="86"/>
                  </a:moveTo>
                  <a:lnTo>
                    <a:pt x="1682" y="86"/>
                  </a:lnTo>
                  <a:lnTo>
                    <a:pt x="1681" y="86"/>
                  </a:lnTo>
                  <a:lnTo>
                    <a:pt x="1679" y="88"/>
                  </a:lnTo>
                  <a:lnTo>
                    <a:pt x="1679" y="89"/>
                  </a:lnTo>
                  <a:lnTo>
                    <a:pt x="1678" y="90"/>
                  </a:lnTo>
                  <a:lnTo>
                    <a:pt x="1679" y="92"/>
                  </a:lnTo>
                  <a:lnTo>
                    <a:pt x="1679" y="93"/>
                  </a:lnTo>
                  <a:lnTo>
                    <a:pt x="1681" y="93"/>
                  </a:lnTo>
                  <a:lnTo>
                    <a:pt x="1682" y="95"/>
                  </a:lnTo>
                  <a:lnTo>
                    <a:pt x="1684" y="95"/>
                  </a:lnTo>
                  <a:lnTo>
                    <a:pt x="1686" y="95"/>
                  </a:lnTo>
                  <a:lnTo>
                    <a:pt x="1688" y="93"/>
                  </a:lnTo>
                  <a:lnTo>
                    <a:pt x="1688" y="92"/>
                  </a:lnTo>
                  <a:lnTo>
                    <a:pt x="1689" y="90"/>
                  </a:lnTo>
                  <a:lnTo>
                    <a:pt x="1689" y="89"/>
                  </a:lnTo>
                  <a:lnTo>
                    <a:pt x="1688" y="89"/>
                  </a:lnTo>
                  <a:lnTo>
                    <a:pt x="1688" y="88"/>
                  </a:lnTo>
                  <a:lnTo>
                    <a:pt x="1686" y="86"/>
                  </a:lnTo>
                  <a:lnTo>
                    <a:pt x="1685" y="86"/>
                  </a:lnTo>
                  <a:lnTo>
                    <a:pt x="1684" y="86"/>
                  </a:lnTo>
                  <a:close/>
                  <a:moveTo>
                    <a:pt x="1669" y="88"/>
                  </a:moveTo>
                  <a:lnTo>
                    <a:pt x="1668" y="88"/>
                  </a:lnTo>
                  <a:lnTo>
                    <a:pt x="1668" y="89"/>
                  </a:lnTo>
                  <a:lnTo>
                    <a:pt x="1666" y="89"/>
                  </a:lnTo>
                  <a:lnTo>
                    <a:pt x="1666" y="92"/>
                  </a:lnTo>
                  <a:lnTo>
                    <a:pt x="1666" y="96"/>
                  </a:lnTo>
                  <a:lnTo>
                    <a:pt x="1666" y="97"/>
                  </a:lnTo>
                  <a:lnTo>
                    <a:pt x="1668" y="97"/>
                  </a:lnTo>
                  <a:lnTo>
                    <a:pt x="1668" y="99"/>
                  </a:lnTo>
                  <a:lnTo>
                    <a:pt x="1669" y="99"/>
                  </a:lnTo>
                  <a:lnTo>
                    <a:pt x="1670" y="97"/>
                  </a:lnTo>
                  <a:lnTo>
                    <a:pt x="1670" y="99"/>
                  </a:lnTo>
                  <a:lnTo>
                    <a:pt x="1670" y="100"/>
                  </a:lnTo>
                  <a:lnTo>
                    <a:pt x="1670" y="101"/>
                  </a:lnTo>
                  <a:lnTo>
                    <a:pt x="1670" y="102"/>
                  </a:lnTo>
                  <a:lnTo>
                    <a:pt x="1672" y="102"/>
                  </a:lnTo>
                  <a:lnTo>
                    <a:pt x="1673" y="104"/>
                  </a:lnTo>
                  <a:lnTo>
                    <a:pt x="1674" y="104"/>
                  </a:lnTo>
                  <a:lnTo>
                    <a:pt x="1675" y="104"/>
                  </a:lnTo>
                  <a:lnTo>
                    <a:pt x="1677" y="104"/>
                  </a:lnTo>
                  <a:lnTo>
                    <a:pt x="1678" y="102"/>
                  </a:lnTo>
                  <a:lnTo>
                    <a:pt x="1678" y="101"/>
                  </a:lnTo>
                  <a:lnTo>
                    <a:pt x="1678" y="100"/>
                  </a:lnTo>
                  <a:lnTo>
                    <a:pt x="1679" y="99"/>
                  </a:lnTo>
                  <a:lnTo>
                    <a:pt x="1678" y="99"/>
                  </a:lnTo>
                  <a:lnTo>
                    <a:pt x="1678" y="97"/>
                  </a:lnTo>
                  <a:lnTo>
                    <a:pt x="1677" y="96"/>
                  </a:lnTo>
                  <a:lnTo>
                    <a:pt x="1675" y="95"/>
                  </a:lnTo>
                  <a:lnTo>
                    <a:pt x="1674" y="95"/>
                  </a:lnTo>
                  <a:lnTo>
                    <a:pt x="1673" y="95"/>
                  </a:lnTo>
                  <a:lnTo>
                    <a:pt x="1673" y="96"/>
                  </a:lnTo>
                  <a:lnTo>
                    <a:pt x="1672" y="96"/>
                  </a:lnTo>
                  <a:lnTo>
                    <a:pt x="1673" y="95"/>
                  </a:lnTo>
                  <a:lnTo>
                    <a:pt x="1673" y="93"/>
                  </a:lnTo>
                  <a:lnTo>
                    <a:pt x="1672" y="90"/>
                  </a:lnTo>
                  <a:lnTo>
                    <a:pt x="1670" y="88"/>
                  </a:lnTo>
                  <a:lnTo>
                    <a:pt x="1669" y="88"/>
                  </a:lnTo>
                  <a:close/>
                  <a:moveTo>
                    <a:pt x="1666" y="120"/>
                  </a:moveTo>
                  <a:lnTo>
                    <a:pt x="1665" y="120"/>
                  </a:lnTo>
                  <a:lnTo>
                    <a:pt x="1663" y="121"/>
                  </a:lnTo>
                  <a:lnTo>
                    <a:pt x="1663" y="122"/>
                  </a:lnTo>
                  <a:lnTo>
                    <a:pt x="1663" y="124"/>
                  </a:lnTo>
                  <a:lnTo>
                    <a:pt x="1665" y="125"/>
                  </a:lnTo>
                  <a:lnTo>
                    <a:pt x="1666" y="126"/>
                  </a:lnTo>
                  <a:lnTo>
                    <a:pt x="1666" y="125"/>
                  </a:lnTo>
                  <a:lnTo>
                    <a:pt x="1668" y="125"/>
                  </a:lnTo>
                  <a:lnTo>
                    <a:pt x="1669" y="124"/>
                  </a:lnTo>
                  <a:lnTo>
                    <a:pt x="1669" y="122"/>
                  </a:lnTo>
                  <a:lnTo>
                    <a:pt x="1669" y="121"/>
                  </a:lnTo>
                  <a:lnTo>
                    <a:pt x="1668" y="120"/>
                  </a:lnTo>
                  <a:lnTo>
                    <a:pt x="1666" y="120"/>
                  </a:lnTo>
                  <a:close/>
                  <a:moveTo>
                    <a:pt x="1665" y="126"/>
                  </a:moveTo>
                  <a:lnTo>
                    <a:pt x="1663" y="128"/>
                  </a:lnTo>
                  <a:lnTo>
                    <a:pt x="1662" y="128"/>
                  </a:lnTo>
                  <a:lnTo>
                    <a:pt x="1660" y="132"/>
                  </a:lnTo>
                  <a:lnTo>
                    <a:pt x="1660" y="136"/>
                  </a:lnTo>
                  <a:lnTo>
                    <a:pt x="1661" y="138"/>
                  </a:lnTo>
                  <a:lnTo>
                    <a:pt x="1663" y="138"/>
                  </a:lnTo>
                  <a:lnTo>
                    <a:pt x="1665" y="138"/>
                  </a:lnTo>
                  <a:lnTo>
                    <a:pt x="1666" y="138"/>
                  </a:lnTo>
                  <a:lnTo>
                    <a:pt x="1668" y="137"/>
                  </a:lnTo>
                  <a:lnTo>
                    <a:pt x="1669" y="134"/>
                  </a:lnTo>
                  <a:lnTo>
                    <a:pt x="1669" y="130"/>
                  </a:lnTo>
                  <a:lnTo>
                    <a:pt x="1666" y="128"/>
                  </a:lnTo>
                  <a:lnTo>
                    <a:pt x="1665" y="128"/>
                  </a:lnTo>
                  <a:lnTo>
                    <a:pt x="1665" y="126"/>
                  </a:lnTo>
                  <a:close/>
                  <a:moveTo>
                    <a:pt x="1654" y="128"/>
                  </a:moveTo>
                  <a:lnTo>
                    <a:pt x="1652" y="129"/>
                  </a:lnTo>
                  <a:lnTo>
                    <a:pt x="1650" y="129"/>
                  </a:lnTo>
                  <a:lnTo>
                    <a:pt x="1649" y="130"/>
                  </a:lnTo>
                  <a:lnTo>
                    <a:pt x="1649" y="132"/>
                  </a:lnTo>
                  <a:lnTo>
                    <a:pt x="1649" y="133"/>
                  </a:lnTo>
                  <a:lnTo>
                    <a:pt x="1649" y="134"/>
                  </a:lnTo>
                  <a:lnTo>
                    <a:pt x="1650" y="134"/>
                  </a:lnTo>
                  <a:lnTo>
                    <a:pt x="1654" y="136"/>
                  </a:lnTo>
                  <a:lnTo>
                    <a:pt x="1658" y="134"/>
                  </a:lnTo>
                  <a:lnTo>
                    <a:pt x="1658" y="133"/>
                  </a:lnTo>
                  <a:lnTo>
                    <a:pt x="1660" y="133"/>
                  </a:lnTo>
                  <a:lnTo>
                    <a:pt x="1660" y="132"/>
                  </a:lnTo>
                  <a:lnTo>
                    <a:pt x="1658" y="130"/>
                  </a:lnTo>
                  <a:lnTo>
                    <a:pt x="1658" y="129"/>
                  </a:lnTo>
                  <a:lnTo>
                    <a:pt x="1656" y="129"/>
                  </a:lnTo>
                  <a:lnTo>
                    <a:pt x="1654" y="128"/>
                  </a:lnTo>
                  <a:close/>
                  <a:moveTo>
                    <a:pt x="1628" y="58"/>
                  </a:moveTo>
                  <a:lnTo>
                    <a:pt x="1626" y="58"/>
                  </a:lnTo>
                  <a:lnTo>
                    <a:pt x="1625" y="60"/>
                  </a:lnTo>
                  <a:lnTo>
                    <a:pt x="1624" y="63"/>
                  </a:lnTo>
                  <a:lnTo>
                    <a:pt x="1625" y="65"/>
                  </a:lnTo>
                  <a:lnTo>
                    <a:pt x="1626" y="67"/>
                  </a:lnTo>
                  <a:lnTo>
                    <a:pt x="1628" y="67"/>
                  </a:lnTo>
                  <a:lnTo>
                    <a:pt x="1629" y="67"/>
                  </a:lnTo>
                  <a:lnTo>
                    <a:pt x="1630" y="67"/>
                  </a:lnTo>
                  <a:lnTo>
                    <a:pt x="1630" y="65"/>
                  </a:lnTo>
                  <a:lnTo>
                    <a:pt x="1632" y="64"/>
                  </a:lnTo>
                  <a:lnTo>
                    <a:pt x="1632" y="63"/>
                  </a:lnTo>
                  <a:lnTo>
                    <a:pt x="1632" y="60"/>
                  </a:lnTo>
                  <a:lnTo>
                    <a:pt x="1630" y="60"/>
                  </a:lnTo>
                  <a:lnTo>
                    <a:pt x="1630" y="58"/>
                  </a:lnTo>
                  <a:lnTo>
                    <a:pt x="1629" y="58"/>
                  </a:lnTo>
                  <a:lnTo>
                    <a:pt x="1628" y="58"/>
                  </a:lnTo>
                  <a:close/>
                  <a:moveTo>
                    <a:pt x="1672" y="52"/>
                  </a:moveTo>
                  <a:lnTo>
                    <a:pt x="1673" y="55"/>
                  </a:lnTo>
                  <a:lnTo>
                    <a:pt x="1674" y="56"/>
                  </a:lnTo>
                  <a:lnTo>
                    <a:pt x="1675" y="56"/>
                  </a:lnTo>
                  <a:lnTo>
                    <a:pt x="1677" y="57"/>
                  </a:lnTo>
                  <a:lnTo>
                    <a:pt x="1678" y="58"/>
                  </a:lnTo>
                  <a:lnTo>
                    <a:pt x="1681" y="58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0"/>
                  </a:lnTo>
                  <a:lnTo>
                    <a:pt x="1686" y="60"/>
                  </a:lnTo>
                  <a:lnTo>
                    <a:pt x="1688" y="60"/>
                  </a:lnTo>
                  <a:lnTo>
                    <a:pt x="1689" y="58"/>
                  </a:lnTo>
                  <a:lnTo>
                    <a:pt x="1689" y="57"/>
                  </a:lnTo>
                  <a:lnTo>
                    <a:pt x="1690" y="56"/>
                  </a:lnTo>
                  <a:lnTo>
                    <a:pt x="1690" y="55"/>
                  </a:lnTo>
                  <a:lnTo>
                    <a:pt x="1690" y="53"/>
                  </a:lnTo>
                  <a:lnTo>
                    <a:pt x="1690" y="49"/>
                  </a:lnTo>
                  <a:lnTo>
                    <a:pt x="1689" y="47"/>
                  </a:lnTo>
                  <a:lnTo>
                    <a:pt x="1685" y="48"/>
                  </a:lnTo>
                  <a:lnTo>
                    <a:pt x="1684" y="48"/>
                  </a:lnTo>
                  <a:lnTo>
                    <a:pt x="1682" y="48"/>
                  </a:lnTo>
                  <a:lnTo>
                    <a:pt x="1681" y="48"/>
                  </a:lnTo>
                  <a:lnTo>
                    <a:pt x="1679" y="47"/>
                  </a:lnTo>
                  <a:lnTo>
                    <a:pt x="1678" y="47"/>
                  </a:lnTo>
                  <a:lnTo>
                    <a:pt x="1677" y="47"/>
                  </a:lnTo>
                  <a:lnTo>
                    <a:pt x="1675" y="47"/>
                  </a:lnTo>
                  <a:lnTo>
                    <a:pt x="1674" y="47"/>
                  </a:lnTo>
                  <a:lnTo>
                    <a:pt x="1673" y="47"/>
                  </a:lnTo>
                  <a:lnTo>
                    <a:pt x="1670" y="47"/>
                  </a:lnTo>
                  <a:lnTo>
                    <a:pt x="1670" y="49"/>
                  </a:lnTo>
                  <a:lnTo>
                    <a:pt x="1670" y="51"/>
                  </a:lnTo>
                  <a:lnTo>
                    <a:pt x="1672" y="52"/>
                  </a:lnTo>
                  <a:close/>
                  <a:moveTo>
                    <a:pt x="1718" y="124"/>
                  </a:moveTo>
                  <a:lnTo>
                    <a:pt x="1719" y="125"/>
                  </a:lnTo>
                  <a:lnTo>
                    <a:pt x="1722" y="126"/>
                  </a:lnTo>
                  <a:lnTo>
                    <a:pt x="1723" y="128"/>
                  </a:lnTo>
                  <a:lnTo>
                    <a:pt x="1725" y="128"/>
                  </a:lnTo>
                  <a:lnTo>
                    <a:pt x="1726" y="129"/>
                  </a:lnTo>
                  <a:lnTo>
                    <a:pt x="1727" y="129"/>
                  </a:lnTo>
                  <a:lnTo>
                    <a:pt x="1729" y="129"/>
                  </a:lnTo>
                  <a:lnTo>
                    <a:pt x="1730" y="129"/>
                  </a:lnTo>
                  <a:lnTo>
                    <a:pt x="1733" y="129"/>
                  </a:lnTo>
                  <a:lnTo>
                    <a:pt x="1734" y="129"/>
                  </a:lnTo>
                  <a:lnTo>
                    <a:pt x="1737" y="129"/>
                  </a:lnTo>
                  <a:lnTo>
                    <a:pt x="1739" y="128"/>
                  </a:lnTo>
                  <a:lnTo>
                    <a:pt x="1746" y="124"/>
                  </a:lnTo>
                  <a:lnTo>
                    <a:pt x="1749" y="122"/>
                  </a:lnTo>
                  <a:lnTo>
                    <a:pt x="1750" y="122"/>
                  </a:lnTo>
                  <a:lnTo>
                    <a:pt x="1751" y="121"/>
                  </a:lnTo>
                  <a:lnTo>
                    <a:pt x="1751" y="120"/>
                  </a:lnTo>
                  <a:lnTo>
                    <a:pt x="1753" y="118"/>
                  </a:lnTo>
                  <a:lnTo>
                    <a:pt x="1753" y="117"/>
                  </a:lnTo>
                  <a:lnTo>
                    <a:pt x="1753" y="116"/>
                  </a:lnTo>
                  <a:lnTo>
                    <a:pt x="1753" y="114"/>
                  </a:lnTo>
                  <a:lnTo>
                    <a:pt x="1753" y="113"/>
                  </a:lnTo>
                  <a:lnTo>
                    <a:pt x="1753" y="112"/>
                  </a:lnTo>
                  <a:lnTo>
                    <a:pt x="1751" y="108"/>
                  </a:lnTo>
                  <a:lnTo>
                    <a:pt x="1751" y="106"/>
                  </a:lnTo>
                  <a:lnTo>
                    <a:pt x="1750" y="105"/>
                  </a:lnTo>
                  <a:lnTo>
                    <a:pt x="1749" y="105"/>
                  </a:lnTo>
                  <a:lnTo>
                    <a:pt x="1747" y="105"/>
                  </a:lnTo>
                  <a:lnTo>
                    <a:pt x="1746" y="105"/>
                  </a:lnTo>
                  <a:lnTo>
                    <a:pt x="1743" y="105"/>
                  </a:lnTo>
                  <a:lnTo>
                    <a:pt x="1742" y="105"/>
                  </a:lnTo>
                  <a:lnTo>
                    <a:pt x="1742" y="106"/>
                  </a:lnTo>
                  <a:lnTo>
                    <a:pt x="1741" y="108"/>
                  </a:lnTo>
                  <a:lnTo>
                    <a:pt x="1741" y="111"/>
                  </a:lnTo>
                  <a:lnTo>
                    <a:pt x="1741" y="108"/>
                  </a:lnTo>
                  <a:lnTo>
                    <a:pt x="1738" y="108"/>
                  </a:lnTo>
                  <a:lnTo>
                    <a:pt x="1735" y="108"/>
                  </a:lnTo>
                  <a:lnTo>
                    <a:pt x="1730" y="108"/>
                  </a:lnTo>
                  <a:lnTo>
                    <a:pt x="1725" y="111"/>
                  </a:lnTo>
                  <a:lnTo>
                    <a:pt x="1723" y="111"/>
                  </a:lnTo>
                  <a:lnTo>
                    <a:pt x="1722" y="111"/>
                  </a:lnTo>
                  <a:lnTo>
                    <a:pt x="1721" y="112"/>
                  </a:lnTo>
                  <a:lnTo>
                    <a:pt x="1721" y="113"/>
                  </a:lnTo>
                  <a:lnTo>
                    <a:pt x="1719" y="114"/>
                  </a:lnTo>
                  <a:lnTo>
                    <a:pt x="1718" y="114"/>
                  </a:lnTo>
                  <a:lnTo>
                    <a:pt x="1718" y="116"/>
                  </a:lnTo>
                  <a:lnTo>
                    <a:pt x="1717" y="117"/>
                  </a:lnTo>
                  <a:lnTo>
                    <a:pt x="1717" y="118"/>
                  </a:lnTo>
                  <a:lnTo>
                    <a:pt x="1717" y="120"/>
                  </a:lnTo>
                  <a:lnTo>
                    <a:pt x="1717" y="121"/>
                  </a:lnTo>
                  <a:lnTo>
                    <a:pt x="1718" y="122"/>
                  </a:lnTo>
                  <a:lnTo>
                    <a:pt x="1718" y="124"/>
                  </a:lnTo>
                  <a:close/>
                  <a:moveTo>
                    <a:pt x="1697" y="92"/>
                  </a:moveTo>
                  <a:lnTo>
                    <a:pt x="1698" y="96"/>
                  </a:lnTo>
                  <a:lnTo>
                    <a:pt x="1700" y="97"/>
                  </a:lnTo>
                  <a:lnTo>
                    <a:pt x="1700" y="99"/>
                  </a:lnTo>
                  <a:lnTo>
                    <a:pt x="1701" y="100"/>
                  </a:lnTo>
                  <a:lnTo>
                    <a:pt x="1702" y="100"/>
                  </a:lnTo>
                  <a:lnTo>
                    <a:pt x="1704" y="101"/>
                  </a:lnTo>
                  <a:lnTo>
                    <a:pt x="1705" y="101"/>
                  </a:lnTo>
                  <a:lnTo>
                    <a:pt x="1706" y="102"/>
                  </a:lnTo>
                  <a:lnTo>
                    <a:pt x="1709" y="102"/>
                  </a:lnTo>
                  <a:lnTo>
                    <a:pt x="1711" y="102"/>
                  </a:lnTo>
                  <a:lnTo>
                    <a:pt x="1714" y="102"/>
                  </a:lnTo>
                  <a:lnTo>
                    <a:pt x="1716" y="101"/>
                  </a:lnTo>
                  <a:lnTo>
                    <a:pt x="1717" y="101"/>
                  </a:lnTo>
                  <a:lnTo>
                    <a:pt x="1718" y="101"/>
                  </a:lnTo>
                  <a:lnTo>
                    <a:pt x="1718" y="100"/>
                  </a:lnTo>
                  <a:lnTo>
                    <a:pt x="1719" y="100"/>
                  </a:lnTo>
                  <a:lnTo>
                    <a:pt x="1719" y="99"/>
                  </a:lnTo>
                  <a:lnTo>
                    <a:pt x="1721" y="99"/>
                  </a:lnTo>
                  <a:lnTo>
                    <a:pt x="1721" y="97"/>
                  </a:lnTo>
                  <a:lnTo>
                    <a:pt x="1721" y="96"/>
                  </a:lnTo>
                  <a:lnTo>
                    <a:pt x="1721" y="95"/>
                  </a:lnTo>
                  <a:lnTo>
                    <a:pt x="1721" y="93"/>
                  </a:lnTo>
                  <a:lnTo>
                    <a:pt x="1721" y="92"/>
                  </a:lnTo>
                  <a:lnTo>
                    <a:pt x="1719" y="90"/>
                  </a:lnTo>
                  <a:lnTo>
                    <a:pt x="1718" y="89"/>
                  </a:lnTo>
                  <a:lnTo>
                    <a:pt x="1711" y="89"/>
                  </a:lnTo>
                  <a:lnTo>
                    <a:pt x="1705" y="89"/>
                  </a:lnTo>
                  <a:lnTo>
                    <a:pt x="1701" y="90"/>
                  </a:lnTo>
                  <a:lnTo>
                    <a:pt x="1700" y="90"/>
                  </a:lnTo>
                  <a:lnTo>
                    <a:pt x="1697" y="92"/>
                  </a:lnTo>
                  <a:close/>
                  <a:moveTo>
                    <a:pt x="1686" y="100"/>
                  </a:moveTo>
                  <a:lnTo>
                    <a:pt x="1679" y="105"/>
                  </a:lnTo>
                  <a:lnTo>
                    <a:pt x="1678" y="106"/>
                  </a:lnTo>
                  <a:lnTo>
                    <a:pt x="1677" y="108"/>
                  </a:lnTo>
                  <a:lnTo>
                    <a:pt x="1675" y="111"/>
                  </a:lnTo>
                  <a:lnTo>
                    <a:pt x="1675" y="112"/>
                  </a:lnTo>
                  <a:lnTo>
                    <a:pt x="1675" y="113"/>
                  </a:lnTo>
                  <a:lnTo>
                    <a:pt x="1675" y="114"/>
                  </a:lnTo>
                  <a:lnTo>
                    <a:pt x="1675" y="116"/>
                  </a:lnTo>
                  <a:lnTo>
                    <a:pt x="1677" y="117"/>
                  </a:lnTo>
                  <a:lnTo>
                    <a:pt x="1677" y="118"/>
                  </a:lnTo>
                  <a:lnTo>
                    <a:pt x="1678" y="120"/>
                  </a:lnTo>
                  <a:lnTo>
                    <a:pt x="1679" y="121"/>
                  </a:lnTo>
                  <a:lnTo>
                    <a:pt x="1681" y="122"/>
                  </a:lnTo>
                  <a:lnTo>
                    <a:pt x="1682" y="122"/>
                  </a:lnTo>
                  <a:lnTo>
                    <a:pt x="1685" y="124"/>
                  </a:lnTo>
                  <a:lnTo>
                    <a:pt x="1686" y="125"/>
                  </a:lnTo>
                  <a:lnTo>
                    <a:pt x="1688" y="125"/>
                  </a:lnTo>
                  <a:lnTo>
                    <a:pt x="1690" y="125"/>
                  </a:lnTo>
                  <a:lnTo>
                    <a:pt x="1693" y="125"/>
                  </a:lnTo>
                  <a:lnTo>
                    <a:pt x="1694" y="125"/>
                  </a:lnTo>
                  <a:lnTo>
                    <a:pt x="1697" y="124"/>
                  </a:lnTo>
                  <a:lnTo>
                    <a:pt x="1698" y="124"/>
                  </a:lnTo>
                  <a:lnTo>
                    <a:pt x="1700" y="124"/>
                  </a:lnTo>
                  <a:lnTo>
                    <a:pt x="1701" y="122"/>
                  </a:lnTo>
                  <a:lnTo>
                    <a:pt x="1702" y="122"/>
                  </a:lnTo>
                  <a:lnTo>
                    <a:pt x="1707" y="118"/>
                  </a:lnTo>
                  <a:lnTo>
                    <a:pt x="1713" y="116"/>
                  </a:lnTo>
                  <a:lnTo>
                    <a:pt x="1713" y="114"/>
                  </a:lnTo>
                  <a:lnTo>
                    <a:pt x="1714" y="114"/>
                  </a:lnTo>
                  <a:lnTo>
                    <a:pt x="1714" y="113"/>
                  </a:lnTo>
                  <a:lnTo>
                    <a:pt x="1714" y="112"/>
                  </a:lnTo>
                  <a:lnTo>
                    <a:pt x="1714" y="111"/>
                  </a:lnTo>
                  <a:lnTo>
                    <a:pt x="1713" y="108"/>
                  </a:lnTo>
                  <a:lnTo>
                    <a:pt x="1711" y="106"/>
                  </a:lnTo>
                  <a:lnTo>
                    <a:pt x="1710" y="106"/>
                  </a:lnTo>
                  <a:lnTo>
                    <a:pt x="1709" y="105"/>
                  </a:lnTo>
                  <a:lnTo>
                    <a:pt x="1704" y="105"/>
                  </a:lnTo>
                  <a:lnTo>
                    <a:pt x="1698" y="104"/>
                  </a:lnTo>
                  <a:lnTo>
                    <a:pt x="1697" y="104"/>
                  </a:lnTo>
                  <a:lnTo>
                    <a:pt x="1695" y="102"/>
                  </a:lnTo>
                  <a:lnTo>
                    <a:pt x="1694" y="101"/>
                  </a:lnTo>
                  <a:lnTo>
                    <a:pt x="1693" y="100"/>
                  </a:lnTo>
                  <a:lnTo>
                    <a:pt x="1691" y="100"/>
                  </a:lnTo>
                  <a:lnTo>
                    <a:pt x="1689" y="100"/>
                  </a:lnTo>
                  <a:lnTo>
                    <a:pt x="1688" y="100"/>
                  </a:lnTo>
                  <a:lnTo>
                    <a:pt x="1686" y="100"/>
                  </a:lnTo>
                  <a:close/>
                  <a:moveTo>
                    <a:pt x="1656" y="99"/>
                  </a:moveTo>
                  <a:lnTo>
                    <a:pt x="1656" y="100"/>
                  </a:lnTo>
                  <a:lnTo>
                    <a:pt x="1656" y="101"/>
                  </a:lnTo>
                  <a:lnTo>
                    <a:pt x="1654" y="102"/>
                  </a:lnTo>
                  <a:lnTo>
                    <a:pt x="1653" y="105"/>
                  </a:lnTo>
                  <a:lnTo>
                    <a:pt x="1650" y="108"/>
                  </a:lnTo>
                  <a:lnTo>
                    <a:pt x="1650" y="111"/>
                  </a:lnTo>
                  <a:lnTo>
                    <a:pt x="1650" y="112"/>
                  </a:lnTo>
                  <a:lnTo>
                    <a:pt x="1649" y="113"/>
                  </a:lnTo>
                  <a:lnTo>
                    <a:pt x="1649" y="114"/>
                  </a:lnTo>
                  <a:lnTo>
                    <a:pt x="1649" y="116"/>
                  </a:lnTo>
                  <a:lnTo>
                    <a:pt x="1650" y="116"/>
                  </a:lnTo>
                  <a:lnTo>
                    <a:pt x="1650" y="117"/>
                  </a:lnTo>
                  <a:lnTo>
                    <a:pt x="1653" y="118"/>
                  </a:lnTo>
                  <a:lnTo>
                    <a:pt x="1654" y="118"/>
                  </a:lnTo>
                  <a:lnTo>
                    <a:pt x="1656" y="118"/>
                  </a:lnTo>
                  <a:lnTo>
                    <a:pt x="1657" y="118"/>
                  </a:lnTo>
                  <a:lnTo>
                    <a:pt x="1658" y="118"/>
                  </a:lnTo>
                  <a:lnTo>
                    <a:pt x="1660" y="117"/>
                  </a:lnTo>
                  <a:lnTo>
                    <a:pt x="1661" y="117"/>
                  </a:lnTo>
                  <a:lnTo>
                    <a:pt x="1662" y="116"/>
                  </a:lnTo>
                  <a:lnTo>
                    <a:pt x="1663" y="116"/>
                  </a:lnTo>
                  <a:lnTo>
                    <a:pt x="1665" y="116"/>
                  </a:lnTo>
                  <a:lnTo>
                    <a:pt x="1665" y="117"/>
                  </a:lnTo>
                  <a:lnTo>
                    <a:pt x="1666" y="118"/>
                  </a:lnTo>
                  <a:lnTo>
                    <a:pt x="1668" y="118"/>
                  </a:lnTo>
                  <a:lnTo>
                    <a:pt x="1669" y="118"/>
                  </a:lnTo>
                  <a:lnTo>
                    <a:pt x="1672" y="118"/>
                  </a:lnTo>
                  <a:lnTo>
                    <a:pt x="1672" y="117"/>
                  </a:lnTo>
                  <a:lnTo>
                    <a:pt x="1672" y="116"/>
                  </a:lnTo>
                  <a:lnTo>
                    <a:pt x="1672" y="114"/>
                  </a:lnTo>
                  <a:lnTo>
                    <a:pt x="1672" y="113"/>
                  </a:lnTo>
                  <a:lnTo>
                    <a:pt x="1672" y="112"/>
                  </a:lnTo>
                  <a:lnTo>
                    <a:pt x="1670" y="108"/>
                  </a:lnTo>
                  <a:lnTo>
                    <a:pt x="1669" y="105"/>
                  </a:lnTo>
                  <a:lnTo>
                    <a:pt x="1668" y="104"/>
                  </a:lnTo>
                  <a:lnTo>
                    <a:pt x="1666" y="102"/>
                  </a:lnTo>
                  <a:lnTo>
                    <a:pt x="1665" y="100"/>
                  </a:lnTo>
                  <a:lnTo>
                    <a:pt x="1665" y="99"/>
                  </a:lnTo>
                  <a:lnTo>
                    <a:pt x="1662" y="97"/>
                  </a:lnTo>
                  <a:lnTo>
                    <a:pt x="1662" y="96"/>
                  </a:lnTo>
                  <a:lnTo>
                    <a:pt x="1661" y="96"/>
                  </a:lnTo>
                  <a:lnTo>
                    <a:pt x="1660" y="96"/>
                  </a:lnTo>
                  <a:lnTo>
                    <a:pt x="1658" y="96"/>
                  </a:lnTo>
                  <a:lnTo>
                    <a:pt x="1657" y="96"/>
                  </a:lnTo>
                  <a:lnTo>
                    <a:pt x="1656" y="97"/>
                  </a:lnTo>
                  <a:lnTo>
                    <a:pt x="1656" y="99"/>
                  </a:lnTo>
                  <a:close/>
                  <a:moveTo>
                    <a:pt x="1650" y="97"/>
                  </a:moveTo>
                  <a:lnTo>
                    <a:pt x="1649" y="96"/>
                  </a:lnTo>
                  <a:lnTo>
                    <a:pt x="1648" y="96"/>
                  </a:lnTo>
                  <a:lnTo>
                    <a:pt x="1646" y="96"/>
                  </a:lnTo>
                  <a:lnTo>
                    <a:pt x="1644" y="97"/>
                  </a:lnTo>
                  <a:lnTo>
                    <a:pt x="1641" y="99"/>
                  </a:lnTo>
                  <a:lnTo>
                    <a:pt x="1640" y="100"/>
                  </a:lnTo>
                  <a:lnTo>
                    <a:pt x="1638" y="100"/>
                  </a:lnTo>
                  <a:lnTo>
                    <a:pt x="1636" y="101"/>
                  </a:lnTo>
                  <a:lnTo>
                    <a:pt x="1633" y="102"/>
                  </a:lnTo>
                  <a:lnTo>
                    <a:pt x="1632" y="102"/>
                  </a:lnTo>
                  <a:lnTo>
                    <a:pt x="1632" y="104"/>
                  </a:lnTo>
                  <a:lnTo>
                    <a:pt x="1632" y="105"/>
                  </a:lnTo>
                  <a:lnTo>
                    <a:pt x="1632" y="106"/>
                  </a:lnTo>
                  <a:lnTo>
                    <a:pt x="1633" y="108"/>
                  </a:lnTo>
                  <a:lnTo>
                    <a:pt x="1633" y="111"/>
                  </a:lnTo>
                  <a:lnTo>
                    <a:pt x="1634" y="111"/>
                  </a:lnTo>
                  <a:lnTo>
                    <a:pt x="1636" y="112"/>
                  </a:lnTo>
                  <a:lnTo>
                    <a:pt x="1637" y="112"/>
                  </a:lnTo>
                  <a:lnTo>
                    <a:pt x="1638" y="112"/>
                  </a:lnTo>
                  <a:lnTo>
                    <a:pt x="1641" y="112"/>
                  </a:lnTo>
                  <a:lnTo>
                    <a:pt x="1642" y="111"/>
                  </a:lnTo>
                  <a:lnTo>
                    <a:pt x="1644" y="111"/>
                  </a:lnTo>
                  <a:lnTo>
                    <a:pt x="1645" y="108"/>
                  </a:lnTo>
                  <a:lnTo>
                    <a:pt x="1648" y="105"/>
                  </a:lnTo>
                  <a:lnTo>
                    <a:pt x="1650" y="104"/>
                  </a:lnTo>
                  <a:lnTo>
                    <a:pt x="1650" y="102"/>
                  </a:lnTo>
                  <a:lnTo>
                    <a:pt x="1652" y="101"/>
                  </a:lnTo>
                  <a:lnTo>
                    <a:pt x="1650" y="99"/>
                  </a:lnTo>
                  <a:lnTo>
                    <a:pt x="1650" y="97"/>
                  </a:lnTo>
                  <a:close/>
                  <a:moveTo>
                    <a:pt x="1602" y="73"/>
                  </a:moveTo>
                  <a:lnTo>
                    <a:pt x="1602" y="74"/>
                  </a:lnTo>
                  <a:lnTo>
                    <a:pt x="1602" y="77"/>
                  </a:lnTo>
                  <a:lnTo>
                    <a:pt x="1602" y="79"/>
                  </a:lnTo>
                  <a:lnTo>
                    <a:pt x="1604" y="80"/>
                  </a:lnTo>
                  <a:lnTo>
                    <a:pt x="1605" y="80"/>
                  </a:lnTo>
                  <a:lnTo>
                    <a:pt x="1605" y="81"/>
                  </a:lnTo>
                  <a:lnTo>
                    <a:pt x="1606" y="83"/>
                  </a:lnTo>
                  <a:lnTo>
                    <a:pt x="1608" y="84"/>
                  </a:lnTo>
                  <a:lnTo>
                    <a:pt x="1609" y="85"/>
                  </a:lnTo>
                  <a:lnTo>
                    <a:pt x="1610" y="85"/>
                  </a:lnTo>
                  <a:lnTo>
                    <a:pt x="1612" y="86"/>
                  </a:lnTo>
                  <a:lnTo>
                    <a:pt x="1614" y="86"/>
                  </a:lnTo>
                  <a:lnTo>
                    <a:pt x="1616" y="86"/>
                  </a:lnTo>
                  <a:lnTo>
                    <a:pt x="1618" y="86"/>
                  </a:lnTo>
                  <a:lnTo>
                    <a:pt x="1620" y="86"/>
                  </a:lnTo>
                  <a:lnTo>
                    <a:pt x="1622" y="85"/>
                  </a:lnTo>
                  <a:lnTo>
                    <a:pt x="1625" y="84"/>
                  </a:lnTo>
                  <a:lnTo>
                    <a:pt x="1625" y="83"/>
                  </a:lnTo>
                  <a:lnTo>
                    <a:pt x="1625" y="80"/>
                  </a:lnTo>
                  <a:lnTo>
                    <a:pt x="1624" y="80"/>
                  </a:lnTo>
                  <a:lnTo>
                    <a:pt x="1622" y="79"/>
                  </a:lnTo>
                  <a:lnTo>
                    <a:pt x="1621" y="74"/>
                  </a:lnTo>
                  <a:lnTo>
                    <a:pt x="1618" y="73"/>
                  </a:lnTo>
                  <a:lnTo>
                    <a:pt x="1617" y="73"/>
                  </a:lnTo>
                  <a:lnTo>
                    <a:pt x="1616" y="72"/>
                  </a:lnTo>
                  <a:lnTo>
                    <a:pt x="1614" y="72"/>
                  </a:lnTo>
                  <a:lnTo>
                    <a:pt x="1613" y="72"/>
                  </a:lnTo>
                  <a:lnTo>
                    <a:pt x="1612" y="72"/>
                  </a:lnTo>
                  <a:lnTo>
                    <a:pt x="1610" y="72"/>
                  </a:lnTo>
                  <a:lnTo>
                    <a:pt x="1609" y="72"/>
                  </a:lnTo>
                  <a:lnTo>
                    <a:pt x="1608" y="72"/>
                  </a:lnTo>
                  <a:lnTo>
                    <a:pt x="1606" y="72"/>
                  </a:lnTo>
                  <a:lnTo>
                    <a:pt x="1605" y="72"/>
                  </a:lnTo>
                  <a:lnTo>
                    <a:pt x="1604" y="72"/>
                  </a:lnTo>
                  <a:lnTo>
                    <a:pt x="1602" y="73"/>
                  </a:lnTo>
                  <a:close/>
                  <a:moveTo>
                    <a:pt x="1593" y="74"/>
                  </a:moveTo>
                  <a:lnTo>
                    <a:pt x="1593" y="72"/>
                  </a:lnTo>
                  <a:lnTo>
                    <a:pt x="1592" y="72"/>
                  </a:lnTo>
                  <a:lnTo>
                    <a:pt x="1592" y="70"/>
                  </a:lnTo>
                  <a:lnTo>
                    <a:pt x="1589" y="69"/>
                  </a:lnTo>
                  <a:lnTo>
                    <a:pt x="1589" y="68"/>
                  </a:lnTo>
                  <a:lnTo>
                    <a:pt x="1588" y="67"/>
                  </a:lnTo>
                  <a:lnTo>
                    <a:pt x="1586" y="67"/>
                  </a:lnTo>
                  <a:lnTo>
                    <a:pt x="1584" y="67"/>
                  </a:lnTo>
                  <a:lnTo>
                    <a:pt x="1581" y="67"/>
                  </a:lnTo>
                  <a:lnTo>
                    <a:pt x="1580" y="67"/>
                  </a:lnTo>
                  <a:lnTo>
                    <a:pt x="1577" y="67"/>
                  </a:lnTo>
                  <a:lnTo>
                    <a:pt x="1577" y="68"/>
                  </a:lnTo>
                  <a:lnTo>
                    <a:pt x="1577" y="69"/>
                  </a:lnTo>
                  <a:lnTo>
                    <a:pt x="1577" y="70"/>
                  </a:lnTo>
                  <a:lnTo>
                    <a:pt x="1577" y="72"/>
                  </a:lnTo>
                  <a:lnTo>
                    <a:pt x="1578" y="72"/>
                  </a:lnTo>
                  <a:lnTo>
                    <a:pt x="1578" y="73"/>
                  </a:lnTo>
                  <a:lnTo>
                    <a:pt x="1580" y="73"/>
                  </a:lnTo>
                  <a:lnTo>
                    <a:pt x="1581" y="74"/>
                  </a:lnTo>
                  <a:lnTo>
                    <a:pt x="1582" y="77"/>
                  </a:lnTo>
                  <a:lnTo>
                    <a:pt x="1585" y="79"/>
                  </a:lnTo>
                  <a:lnTo>
                    <a:pt x="1586" y="79"/>
                  </a:lnTo>
                  <a:lnTo>
                    <a:pt x="1589" y="79"/>
                  </a:lnTo>
                  <a:lnTo>
                    <a:pt x="1592" y="79"/>
                  </a:lnTo>
                  <a:lnTo>
                    <a:pt x="1593" y="77"/>
                  </a:lnTo>
                  <a:lnTo>
                    <a:pt x="1593" y="74"/>
                  </a:lnTo>
                  <a:close/>
                  <a:moveTo>
                    <a:pt x="1561" y="44"/>
                  </a:moveTo>
                  <a:lnTo>
                    <a:pt x="1561" y="45"/>
                  </a:lnTo>
                  <a:lnTo>
                    <a:pt x="1561" y="47"/>
                  </a:lnTo>
                  <a:lnTo>
                    <a:pt x="1562" y="47"/>
                  </a:lnTo>
                  <a:lnTo>
                    <a:pt x="1564" y="48"/>
                  </a:lnTo>
                  <a:lnTo>
                    <a:pt x="1565" y="48"/>
                  </a:lnTo>
                  <a:lnTo>
                    <a:pt x="1565" y="49"/>
                  </a:lnTo>
                  <a:lnTo>
                    <a:pt x="1566" y="49"/>
                  </a:lnTo>
                  <a:lnTo>
                    <a:pt x="1568" y="49"/>
                  </a:lnTo>
                  <a:lnTo>
                    <a:pt x="1569" y="49"/>
                  </a:lnTo>
                  <a:lnTo>
                    <a:pt x="1572" y="49"/>
                  </a:lnTo>
                  <a:lnTo>
                    <a:pt x="1573" y="49"/>
                  </a:lnTo>
                  <a:lnTo>
                    <a:pt x="1574" y="48"/>
                  </a:lnTo>
                  <a:lnTo>
                    <a:pt x="1577" y="47"/>
                  </a:lnTo>
                  <a:lnTo>
                    <a:pt x="1578" y="47"/>
                  </a:lnTo>
                  <a:lnTo>
                    <a:pt x="1580" y="47"/>
                  </a:lnTo>
                  <a:lnTo>
                    <a:pt x="1581" y="45"/>
                  </a:lnTo>
                  <a:lnTo>
                    <a:pt x="1582" y="45"/>
                  </a:lnTo>
                  <a:lnTo>
                    <a:pt x="1584" y="45"/>
                  </a:lnTo>
                  <a:lnTo>
                    <a:pt x="1588" y="47"/>
                  </a:lnTo>
                  <a:lnTo>
                    <a:pt x="1592" y="49"/>
                  </a:lnTo>
                  <a:lnTo>
                    <a:pt x="1594" y="51"/>
                  </a:lnTo>
                  <a:lnTo>
                    <a:pt x="1597" y="51"/>
                  </a:lnTo>
                  <a:lnTo>
                    <a:pt x="1598" y="52"/>
                  </a:lnTo>
                  <a:lnTo>
                    <a:pt x="1600" y="52"/>
                  </a:lnTo>
                  <a:lnTo>
                    <a:pt x="1601" y="52"/>
                  </a:lnTo>
                  <a:lnTo>
                    <a:pt x="1602" y="53"/>
                  </a:lnTo>
                  <a:lnTo>
                    <a:pt x="1605" y="53"/>
                  </a:lnTo>
                  <a:lnTo>
                    <a:pt x="1606" y="53"/>
                  </a:lnTo>
                  <a:lnTo>
                    <a:pt x="1609" y="53"/>
                  </a:lnTo>
                  <a:lnTo>
                    <a:pt x="1612" y="52"/>
                  </a:lnTo>
                  <a:lnTo>
                    <a:pt x="1613" y="52"/>
                  </a:lnTo>
                  <a:lnTo>
                    <a:pt x="1616" y="51"/>
                  </a:lnTo>
                  <a:lnTo>
                    <a:pt x="1618" y="49"/>
                  </a:lnTo>
                  <a:lnTo>
                    <a:pt x="1620" y="48"/>
                  </a:lnTo>
                  <a:lnTo>
                    <a:pt x="1620" y="47"/>
                  </a:lnTo>
                  <a:lnTo>
                    <a:pt x="1621" y="47"/>
                  </a:lnTo>
                  <a:lnTo>
                    <a:pt x="1621" y="45"/>
                  </a:lnTo>
                  <a:lnTo>
                    <a:pt x="1621" y="44"/>
                  </a:lnTo>
                  <a:lnTo>
                    <a:pt x="1620" y="44"/>
                  </a:lnTo>
                  <a:lnTo>
                    <a:pt x="1620" y="40"/>
                  </a:lnTo>
                  <a:lnTo>
                    <a:pt x="1617" y="37"/>
                  </a:lnTo>
                  <a:lnTo>
                    <a:pt x="1616" y="33"/>
                  </a:lnTo>
                  <a:lnTo>
                    <a:pt x="1614" y="29"/>
                  </a:lnTo>
                  <a:lnTo>
                    <a:pt x="1613" y="28"/>
                  </a:lnTo>
                  <a:lnTo>
                    <a:pt x="1613" y="27"/>
                  </a:lnTo>
                  <a:lnTo>
                    <a:pt x="1612" y="25"/>
                  </a:lnTo>
                  <a:lnTo>
                    <a:pt x="1610" y="24"/>
                  </a:lnTo>
                  <a:lnTo>
                    <a:pt x="1608" y="24"/>
                  </a:lnTo>
                  <a:lnTo>
                    <a:pt x="1606" y="24"/>
                  </a:lnTo>
                  <a:lnTo>
                    <a:pt x="1605" y="24"/>
                  </a:lnTo>
                  <a:lnTo>
                    <a:pt x="1604" y="25"/>
                  </a:lnTo>
                  <a:lnTo>
                    <a:pt x="1602" y="25"/>
                  </a:lnTo>
                  <a:lnTo>
                    <a:pt x="1602" y="27"/>
                  </a:lnTo>
                  <a:lnTo>
                    <a:pt x="1598" y="31"/>
                  </a:lnTo>
                  <a:lnTo>
                    <a:pt x="1597" y="35"/>
                  </a:lnTo>
                  <a:lnTo>
                    <a:pt x="1594" y="36"/>
                  </a:lnTo>
                  <a:lnTo>
                    <a:pt x="1593" y="36"/>
                  </a:lnTo>
                  <a:lnTo>
                    <a:pt x="1592" y="36"/>
                  </a:lnTo>
                  <a:lnTo>
                    <a:pt x="1589" y="36"/>
                  </a:lnTo>
                  <a:lnTo>
                    <a:pt x="1588" y="33"/>
                  </a:lnTo>
                  <a:lnTo>
                    <a:pt x="1585" y="29"/>
                  </a:lnTo>
                  <a:lnTo>
                    <a:pt x="1584" y="29"/>
                  </a:lnTo>
                  <a:lnTo>
                    <a:pt x="1582" y="29"/>
                  </a:lnTo>
                  <a:lnTo>
                    <a:pt x="1581" y="29"/>
                  </a:lnTo>
                  <a:lnTo>
                    <a:pt x="1578" y="29"/>
                  </a:lnTo>
                  <a:lnTo>
                    <a:pt x="1577" y="31"/>
                  </a:lnTo>
                  <a:lnTo>
                    <a:pt x="1576" y="31"/>
                  </a:lnTo>
                  <a:lnTo>
                    <a:pt x="1574" y="32"/>
                  </a:lnTo>
                  <a:lnTo>
                    <a:pt x="1571" y="31"/>
                  </a:lnTo>
                  <a:lnTo>
                    <a:pt x="1565" y="31"/>
                  </a:lnTo>
                  <a:lnTo>
                    <a:pt x="1564" y="32"/>
                  </a:lnTo>
                  <a:lnTo>
                    <a:pt x="1562" y="33"/>
                  </a:lnTo>
                  <a:lnTo>
                    <a:pt x="1562" y="35"/>
                  </a:lnTo>
                  <a:lnTo>
                    <a:pt x="1562" y="36"/>
                  </a:lnTo>
                  <a:lnTo>
                    <a:pt x="1562" y="37"/>
                  </a:lnTo>
                  <a:lnTo>
                    <a:pt x="1562" y="39"/>
                  </a:lnTo>
                  <a:lnTo>
                    <a:pt x="1562" y="40"/>
                  </a:lnTo>
                  <a:lnTo>
                    <a:pt x="1561" y="44"/>
                  </a:lnTo>
                  <a:close/>
                  <a:moveTo>
                    <a:pt x="1574" y="20"/>
                  </a:moveTo>
                  <a:lnTo>
                    <a:pt x="1576" y="19"/>
                  </a:lnTo>
                  <a:lnTo>
                    <a:pt x="1577" y="19"/>
                  </a:lnTo>
                  <a:lnTo>
                    <a:pt x="1578" y="19"/>
                  </a:lnTo>
                  <a:lnTo>
                    <a:pt x="1578" y="20"/>
                  </a:lnTo>
                  <a:lnTo>
                    <a:pt x="1581" y="21"/>
                  </a:lnTo>
                  <a:lnTo>
                    <a:pt x="1584" y="23"/>
                  </a:lnTo>
                  <a:lnTo>
                    <a:pt x="1585" y="23"/>
                  </a:lnTo>
                  <a:lnTo>
                    <a:pt x="1586" y="23"/>
                  </a:lnTo>
                  <a:lnTo>
                    <a:pt x="1588" y="21"/>
                  </a:lnTo>
                  <a:lnTo>
                    <a:pt x="1589" y="21"/>
                  </a:lnTo>
                  <a:lnTo>
                    <a:pt x="1589" y="23"/>
                  </a:lnTo>
                  <a:lnTo>
                    <a:pt x="1589" y="24"/>
                  </a:lnTo>
                  <a:lnTo>
                    <a:pt x="1589" y="25"/>
                  </a:lnTo>
                  <a:lnTo>
                    <a:pt x="1592" y="27"/>
                  </a:lnTo>
                  <a:lnTo>
                    <a:pt x="1593" y="28"/>
                  </a:lnTo>
                  <a:lnTo>
                    <a:pt x="1594" y="28"/>
                  </a:lnTo>
                  <a:lnTo>
                    <a:pt x="1596" y="28"/>
                  </a:lnTo>
                  <a:lnTo>
                    <a:pt x="1597" y="28"/>
                  </a:lnTo>
                  <a:lnTo>
                    <a:pt x="1598" y="28"/>
                  </a:lnTo>
                  <a:lnTo>
                    <a:pt x="1598" y="27"/>
                  </a:lnTo>
                  <a:lnTo>
                    <a:pt x="1600" y="25"/>
                  </a:lnTo>
                  <a:lnTo>
                    <a:pt x="1600" y="24"/>
                  </a:lnTo>
                  <a:lnTo>
                    <a:pt x="1600" y="23"/>
                  </a:lnTo>
                  <a:lnTo>
                    <a:pt x="1600" y="21"/>
                  </a:lnTo>
                  <a:lnTo>
                    <a:pt x="1600" y="20"/>
                  </a:lnTo>
                  <a:lnTo>
                    <a:pt x="1600" y="19"/>
                  </a:lnTo>
                  <a:lnTo>
                    <a:pt x="1598" y="17"/>
                  </a:lnTo>
                  <a:lnTo>
                    <a:pt x="1598" y="16"/>
                  </a:lnTo>
                  <a:lnTo>
                    <a:pt x="1598" y="15"/>
                  </a:lnTo>
                  <a:lnTo>
                    <a:pt x="1597" y="13"/>
                  </a:lnTo>
                  <a:lnTo>
                    <a:pt x="1596" y="13"/>
                  </a:lnTo>
                  <a:lnTo>
                    <a:pt x="1594" y="13"/>
                  </a:lnTo>
                  <a:lnTo>
                    <a:pt x="1593" y="12"/>
                  </a:lnTo>
                  <a:lnTo>
                    <a:pt x="1589" y="12"/>
                  </a:lnTo>
                  <a:lnTo>
                    <a:pt x="1589" y="11"/>
                  </a:lnTo>
                  <a:lnTo>
                    <a:pt x="1584" y="8"/>
                  </a:lnTo>
                  <a:lnTo>
                    <a:pt x="1577" y="7"/>
                  </a:lnTo>
                  <a:lnTo>
                    <a:pt x="1573" y="4"/>
                  </a:lnTo>
                  <a:lnTo>
                    <a:pt x="1569" y="3"/>
                  </a:lnTo>
                  <a:lnTo>
                    <a:pt x="1568" y="1"/>
                  </a:lnTo>
                  <a:lnTo>
                    <a:pt x="1566" y="1"/>
                  </a:lnTo>
                  <a:lnTo>
                    <a:pt x="1565" y="0"/>
                  </a:lnTo>
                  <a:lnTo>
                    <a:pt x="1564" y="0"/>
                  </a:lnTo>
                  <a:lnTo>
                    <a:pt x="1562" y="0"/>
                  </a:lnTo>
                  <a:lnTo>
                    <a:pt x="1561" y="1"/>
                  </a:lnTo>
                  <a:lnTo>
                    <a:pt x="1560" y="1"/>
                  </a:lnTo>
                  <a:lnTo>
                    <a:pt x="1558" y="3"/>
                  </a:lnTo>
                  <a:lnTo>
                    <a:pt x="1556" y="4"/>
                  </a:lnTo>
                  <a:lnTo>
                    <a:pt x="1556" y="5"/>
                  </a:lnTo>
                  <a:lnTo>
                    <a:pt x="1558" y="7"/>
                  </a:lnTo>
                  <a:lnTo>
                    <a:pt x="1560" y="8"/>
                  </a:lnTo>
                  <a:lnTo>
                    <a:pt x="1561" y="11"/>
                  </a:lnTo>
                  <a:lnTo>
                    <a:pt x="1562" y="13"/>
                  </a:lnTo>
                  <a:lnTo>
                    <a:pt x="1565" y="16"/>
                  </a:lnTo>
                  <a:lnTo>
                    <a:pt x="1565" y="21"/>
                  </a:lnTo>
                  <a:lnTo>
                    <a:pt x="1566" y="21"/>
                  </a:lnTo>
                  <a:lnTo>
                    <a:pt x="1568" y="23"/>
                  </a:lnTo>
                  <a:lnTo>
                    <a:pt x="1569" y="23"/>
                  </a:lnTo>
                  <a:lnTo>
                    <a:pt x="1571" y="23"/>
                  </a:lnTo>
                  <a:lnTo>
                    <a:pt x="1572" y="21"/>
                  </a:lnTo>
                  <a:lnTo>
                    <a:pt x="1573" y="21"/>
                  </a:lnTo>
                  <a:lnTo>
                    <a:pt x="1574" y="21"/>
                  </a:lnTo>
                  <a:lnTo>
                    <a:pt x="1574" y="2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5" name="Freeform 49"/>
            <p:cNvSpPr>
              <a:spLocks/>
            </p:cNvSpPr>
            <p:nvPr/>
          </p:nvSpPr>
          <p:spPr bwMode="auto">
            <a:xfrm>
              <a:off x="2569" y="1065"/>
              <a:ext cx="8" cy="7"/>
            </a:xfrm>
            <a:custGeom>
              <a:avLst/>
              <a:gdLst>
                <a:gd name="T0" fmla="*/ 65329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1232 h 6"/>
                <a:gd name="T8" fmla="*/ 1 w 6"/>
                <a:gd name="T9" fmla="*/ 1437 h 6"/>
                <a:gd name="T10" fmla="*/ 65329 w 6"/>
                <a:gd name="T11" fmla="*/ 1437 h 6"/>
                <a:gd name="T12" fmla="*/ 154853 w 6"/>
                <a:gd name="T13" fmla="*/ 1437 h 6"/>
                <a:gd name="T14" fmla="*/ 200247 w 6"/>
                <a:gd name="T15" fmla="*/ 1056 h 6"/>
                <a:gd name="T16" fmla="*/ 200247 w 6"/>
                <a:gd name="T17" fmla="*/ 2 h 6"/>
                <a:gd name="T18" fmla="*/ 200247 w 6"/>
                <a:gd name="T19" fmla="*/ 1 h 6"/>
                <a:gd name="T20" fmla="*/ 154853 w 6"/>
                <a:gd name="T21" fmla="*/ 0 h 6"/>
                <a:gd name="T22" fmla="*/ 116140 w 6"/>
                <a:gd name="T23" fmla="*/ 0 h 6"/>
                <a:gd name="T24" fmla="*/ 65329 w 6"/>
                <a:gd name="T25" fmla="*/ 0 h 6"/>
                <a:gd name="T26" fmla="*/ 65329 w 6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6" name="Freeform 50"/>
            <p:cNvSpPr>
              <a:spLocks/>
            </p:cNvSpPr>
            <p:nvPr/>
          </p:nvSpPr>
          <p:spPr bwMode="auto">
            <a:xfrm>
              <a:off x="725" y="1270"/>
              <a:ext cx="1564" cy="1059"/>
            </a:xfrm>
            <a:custGeom>
              <a:avLst/>
              <a:gdLst>
                <a:gd name="T0" fmla="*/ 7263330 w 1201"/>
                <a:gd name="T1" fmla="*/ 10088635 h 813"/>
                <a:gd name="T2" fmla="*/ 8188004 w 1201"/>
                <a:gd name="T3" fmla="*/ 10192410 h 813"/>
                <a:gd name="T4" fmla="*/ 8721332 w 1201"/>
                <a:gd name="T5" fmla="*/ 10116474 h 813"/>
                <a:gd name="T6" fmla="*/ 9367731 w 1201"/>
                <a:gd name="T7" fmla="*/ 10219326 h 813"/>
                <a:gd name="T8" fmla="*/ 10465859 w 1201"/>
                <a:gd name="T9" fmla="*/ 10724593 h 813"/>
                <a:gd name="T10" fmla="*/ 11831925 w 1201"/>
                <a:gd name="T11" fmla="*/ 10668087 h 813"/>
                <a:gd name="T12" fmla="*/ 12728892 w 1201"/>
                <a:gd name="T13" fmla="*/ 9305257 h 813"/>
                <a:gd name="T14" fmla="*/ 13485206 w 1201"/>
                <a:gd name="T15" fmla="*/ 9156320 h 813"/>
                <a:gd name="T16" fmla="*/ 14862870 w 1201"/>
                <a:gd name="T17" fmla="*/ 8676860 h 813"/>
                <a:gd name="T18" fmla="*/ 15993189 w 1201"/>
                <a:gd name="T19" fmla="*/ 7550136 h 813"/>
                <a:gd name="T20" fmla="*/ 15262389 w 1201"/>
                <a:gd name="T21" fmla="*/ 6192256 h 813"/>
                <a:gd name="T22" fmla="*/ 14936660 w 1201"/>
                <a:gd name="T23" fmla="*/ 6780836 h 813"/>
                <a:gd name="T24" fmla="*/ 14370370 w 1201"/>
                <a:gd name="T25" fmla="*/ 6780836 h 813"/>
                <a:gd name="T26" fmla="*/ 14233509 w 1201"/>
                <a:gd name="T27" fmla="*/ 6403926 h 813"/>
                <a:gd name="T28" fmla="*/ 13311872 w 1201"/>
                <a:gd name="T29" fmla="*/ 6237352 h 813"/>
                <a:gd name="T30" fmla="*/ 13173969 w 1201"/>
                <a:gd name="T31" fmla="*/ 5734175 h 813"/>
                <a:gd name="T32" fmla="*/ 12898101 w 1201"/>
                <a:gd name="T33" fmla="*/ 5643244 h 813"/>
                <a:gd name="T34" fmla="*/ 11811235 w 1201"/>
                <a:gd name="T35" fmla="*/ 5301148 h 813"/>
                <a:gd name="T36" fmla="*/ 10809278 w 1201"/>
                <a:gd name="T37" fmla="*/ 5422536 h 813"/>
                <a:gd name="T38" fmla="*/ 10600084 w 1201"/>
                <a:gd name="T39" fmla="*/ 4658154 h 813"/>
                <a:gd name="T40" fmla="*/ 11322663 w 1201"/>
                <a:gd name="T41" fmla="*/ 4611699 h 813"/>
                <a:gd name="T42" fmla="*/ 11053983 w 1201"/>
                <a:gd name="T43" fmla="*/ 3722540 h 813"/>
                <a:gd name="T44" fmla="*/ 10291994 w 1201"/>
                <a:gd name="T45" fmla="*/ 4697448 h 813"/>
                <a:gd name="T46" fmla="*/ 9798728 w 1201"/>
                <a:gd name="T47" fmla="*/ 5079779 h 813"/>
                <a:gd name="T48" fmla="*/ 8999851 w 1201"/>
                <a:gd name="T49" fmla="*/ 4474519 h 813"/>
                <a:gd name="T50" fmla="*/ 7978066 w 1201"/>
                <a:gd name="T51" fmla="*/ 4896777 h 813"/>
                <a:gd name="T52" fmla="*/ 7787829 w 1201"/>
                <a:gd name="T53" fmla="*/ 4312423 h 813"/>
                <a:gd name="T54" fmla="*/ 7478774 w 1201"/>
                <a:gd name="T55" fmla="*/ 3866442 h 813"/>
                <a:gd name="T56" fmla="*/ 7419918 w 1201"/>
                <a:gd name="T57" fmla="*/ 4345792 h 813"/>
                <a:gd name="T58" fmla="*/ 6981696 w 1201"/>
                <a:gd name="T59" fmla="*/ 4345792 h 813"/>
                <a:gd name="T60" fmla="*/ 7218528 w 1201"/>
                <a:gd name="T61" fmla="*/ 3281788 h 813"/>
                <a:gd name="T62" fmla="*/ 7844690 w 1201"/>
                <a:gd name="T63" fmla="*/ 2745384 h 813"/>
                <a:gd name="T64" fmla="*/ 8144848 w 1201"/>
                <a:gd name="T65" fmla="*/ 1749424 h 813"/>
                <a:gd name="T66" fmla="*/ 8207048 w 1201"/>
                <a:gd name="T67" fmla="*/ 2822177 h 813"/>
                <a:gd name="T68" fmla="*/ 9441824 w 1201"/>
                <a:gd name="T69" fmla="*/ 4100190 h 813"/>
                <a:gd name="T70" fmla="*/ 10033451 w 1201"/>
                <a:gd name="T71" fmla="*/ 2011312 h 813"/>
                <a:gd name="T72" fmla="*/ 9798728 w 1201"/>
                <a:gd name="T73" fmla="*/ 953634 h 813"/>
                <a:gd name="T74" fmla="*/ 9984330 w 1201"/>
                <a:gd name="T75" fmla="*/ 612917 h 813"/>
                <a:gd name="T76" fmla="*/ 9156199 w 1201"/>
                <a:gd name="T77" fmla="*/ 58047 h 813"/>
                <a:gd name="T78" fmla="*/ 8188004 w 1201"/>
                <a:gd name="T79" fmla="*/ 826261 h 813"/>
                <a:gd name="T80" fmla="*/ 6626161 w 1201"/>
                <a:gd name="T81" fmla="*/ 1700244 h 813"/>
                <a:gd name="T82" fmla="*/ 5910811 w 1201"/>
                <a:gd name="T83" fmla="*/ 2230535 h 813"/>
                <a:gd name="T84" fmla="*/ 5431676 w 1201"/>
                <a:gd name="T85" fmla="*/ 2905456 h 813"/>
                <a:gd name="T86" fmla="*/ 3100898 w 1201"/>
                <a:gd name="T87" fmla="*/ 3068084 h 813"/>
                <a:gd name="T88" fmla="*/ 2942901 w 1201"/>
                <a:gd name="T89" fmla="*/ 3555411 h 813"/>
                <a:gd name="T90" fmla="*/ 2865139 w 1201"/>
                <a:gd name="T91" fmla="*/ 3830780 h 813"/>
                <a:gd name="T92" fmla="*/ 2189654 w 1201"/>
                <a:gd name="T93" fmla="*/ 3457631 h 813"/>
                <a:gd name="T94" fmla="*/ 1253039 w 1201"/>
                <a:gd name="T95" fmla="*/ 4162910 h 813"/>
                <a:gd name="T96" fmla="*/ 711840 w 1201"/>
                <a:gd name="T97" fmla="*/ 4210292 h 813"/>
                <a:gd name="T98" fmla="*/ 0 w 1201"/>
                <a:gd name="T99" fmla="*/ 4972941 h 813"/>
                <a:gd name="T100" fmla="*/ 230597 w 1201"/>
                <a:gd name="T101" fmla="*/ 5758944 h 813"/>
                <a:gd name="T102" fmla="*/ 819332 w 1201"/>
                <a:gd name="T103" fmla="*/ 5962366 h 813"/>
                <a:gd name="T104" fmla="*/ 1291184 w 1201"/>
                <a:gd name="T105" fmla="*/ 5734175 h 813"/>
                <a:gd name="T106" fmla="*/ 2399039 w 1201"/>
                <a:gd name="T107" fmla="*/ 5850849 h 813"/>
                <a:gd name="T108" fmla="*/ 3029928 w 1201"/>
                <a:gd name="T109" fmla="*/ 6365198 h 813"/>
                <a:gd name="T110" fmla="*/ 3462829 w 1201"/>
                <a:gd name="T111" fmla="*/ 5850849 h 813"/>
                <a:gd name="T112" fmla="*/ 4038138 w 1201"/>
                <a:gd name="T113" fmla="*/ 5523302 h 813"/>
                <a:gd name="T114" fmla="*/ 4814814 w 1201"/>
                <a:gd name="T115" fmla="*/ 5340838 h 813"/>
                <a:gd name="T116" fmla="*/ 5485002 w 1201"/>
                <a:gd name="T117" fmla="*/ 5580017 h 813"/>
                <a:gd name="T118" fmla="*/ 5561100 w 1201"/>
                <a:gd name="T119" fmla="*/ 6688707 h 813"/>
                <a:gd name="T120" fmla="*/ 6738649 w 1201"/>
                <a:gd name="T121" fmla="*/ 7718951 h 813"/>
                <a:gd name="T122" fmla="*/ 7384293 w 1201"/>
                <a:gd name="T123" fmla="*/ 8516012 h 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1"/>
                <a:gd name="T187" fmla="*/ 0 h 813"/>
                <a:gd name="T188" fmla="*/ 1201 w 1201"/>
                <a:gd name="T189" fmla="*/ 813 h 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1" h="813">
                  <a:moveTo>
                    <a:pt x="576" y="666"/>
                  </a:moveTo>
                  <a:lnTo>
                    <a:pt x="572" y="671"/>
                  </a:lnTo>
                  <a:lnTo>
                    <a:pt x="569" y="680"/>
                  </a:lnTo>
                  <a:lnTo>
                    <a:pt x="568" y="689"/>
                  </a:lnTo>
                  <a:lnTo>
                    <a:pt x="559" y="693"/>
                  </a:lnTo>
                  <a:lnTo>
                    <a:pt x="548" y="696"/>
                  </a:lnTo>
                  <a:lnTo>
                    <a:pt x="547" y="701"/>
                  </a:lnTo>
                  <a:lnTo>
                    <a:pt x="545" y="704"/>
                  </a:lnTo>
                  <a:lnTo>
                    <a:pt x="539" y="708"/>
                  </a:lnTo>
                  <a:lnTo>
                    <a:pt x="535" y="713"/>
                  </a:lnTo>
                  <a:lnTo>
                    <a:pt x="540" y="722"/>
                  </a:lnTo>
                  <a:lnTo>
                    <a:pt x="547" y="732"/>
                  </a:lnTo>
                  <a:lnTo>
                    <a:pt x="545" y="736"/>
                  </a:lnTo>
                  <a:lnTo>
                    <a:pt x="541" y="740"/>
                  </a:lnTo>
                  <a:lnTo>
                    <a:pt x="540" y="742"/>
                  </a:lnTo>
                  <a:lnTo>
                    <a:pt x="540" y="746"/>
                  </a:lnTo>
                  <a:lnTo>
                    <a:pt x="543" y="750"/>
                  </a:lnTo>
                  <a:lnTo>
                    <a:pt x="547" y="756"/>
                  </a:lnTo>
                  <a:lnTo>
                    <a:pt x="551" y="757"/>
                  </a:lnTo>
                  <a:lnTo>
                    <a:pt x="555" y="757"/>
                  </a:lnTo>
                  <a:lnTo>
                    <a:pt x="556" y="756"/>
                  </a:lnTo>
                  <a:lnTo>
                    <a:pt x="557" y="753"/>
                  </a:lnTo>
                  <a:lnTo>
                    <a:pt x="560" y="746"/>
                  </a:lnTo>
                  <a:lnTo>
                    <a:pt x="560" y="741"/>
                  </a:lnTo>
                  <a:lnTo>
                    <a:pt x="565" y="741"/>
                  </a:lnTo>
                  <a:lnTo>
                    <a:pt x="572" y="742"/>
                  </a:lnTo>
                  <a:lnTo>
                    <a:pt x="581" y="744"/>
                  </a:lnTo>
                  <a:lnTo>
                    <a:pt x="589" y="746"/>
                  </a:lnTo>
                  <a:lnTo>
                    <a:pt x="599" y="748"/>
                  </a:lnTo>
                  <a:lnTo>
                    <a:pt x="608" y="750"/>
                  </a:lnTo>
                  <a:lnTo>
                    <a:pt x="610" y="754"/>
                  </a:lnTo>
                  <a:lnTo>
                    <a:pt x="609" y="758"/>
                  </a:lnTo>
                  <a:lnTo>
                    <a:pt x="609" y="760"/>
                  </a:lnTo>
                  <a:lnTo>
                    <a:pt x="610" y="761"/>
                  </a:lnTo>
                  <a:lnTo>
                    <a:pt x="612" y="762"/>
                  </a:lnTo>
                  <a:lnTo>
                    <a:pt x="615" y="762"/>
                  </a:lnTo>
                  <a:lnTo>
                    <a:pt x="624" y="758"/>
                  </a:lnTo>
                  <a:lnTo>
                    <a:pt x="632" y="752"/>
                  </a:lnTo>
                  <a:lnTo>
                    <a:pt x="641" y="756"/>
                  </a:lnTo>
                  <a:lnTo>
                    <a:pt x="646" y="760"/>
                  </a:lnTo>
                  <a:lnTo>
                    <a:pt x="649" y="758"/>
                  </a:lnTo>
                  <a:lnTo>
                    <a:pt x="650" y="756"/>
                  </a:lnTo>
                  <a:lnTo>
                    <a:pt x="650" y="753"/>
                  </a:lnTo>
                  <a:lnTo>
                    <a:pt x="650" y="750"/>
                  </a:lnTo>
                  <a:lnTo>
                    <a:pt x="648" y="745"/>
                  </a:lnTo>
                  <a:lnTo>
                    <a:pt x="646" y="740"/>
                  </a:lnTo>
                  <a:lnTo>
                    <a:pt x="648" y="737"/>
                  </a:lnTo>
                  <a:lnTo>
                    <a:pt x="652" y="733"/>
                  </a:lnTo>
                  <a:lnTo>
                    <a:pt x="656" y="729"/>
                  </a:lnTo>
                  <a:lnTo>
                    <a:pt x="660" y="728"/>
                  </a:lnTo>
                  <a:lnTo>
                    <a:pt x="661" y="732"/>
                  </a:lnTo>
                  <a:lnTo>
                    <a:pt x="665" y="736"/>
                  </a:lnTo>
                  <a:lnTo>
                    <a:pt x="668" y="734"/>
                  </a:lnTo>
                  <a:lnTo>
                    <a:pt x="669" y="733"/>
                  </a:lnTo>
                  <a:lnTo>
                    <a:pt x="670" y="734"/>
                  </a:lnTo>
                  <a:lnTo>
                    <a:pt x="672" y="736"/>
                  </a:lnTo>
                  <a:lnTo>
                    <a:pt x="676" y="737"/>
                  </a:lnTo>
                  <a:lnTo>
                    <a:pt x="682" y="736"/>
                  </a:lnTo>
                  <a:lnTo>
                    <a:pt x="690" y="741"/>
                  </a:lnTo>
                  <a:lnTo>
                    <a:pt x="696" y="752"/>
                  </a:lnTo>
                  <a:lnTo>
                    <a:pt x="694" y="756"/>
                  </a:lnTo>
                  <a:lnTo>
                    <a:pt x="694" y="761"/>
                  </a:lnTo>
                  <a:lnTo>
                    <a:pt x="702" y="761"/>
                  </a:lnTo>
                  <a:lnTo>
                    <a:pt x="708" y="761"/>
                  </a:lnTo>
                  <a:lnTo>
                    <a:pt x="716" y="770"/>
                  </a:lnTo>
                  <a:lnTo>
                    <a:pt x="722" y="782"/>
                  </a:lnTo>
                  <a:lnTo>
                    <a:pt x="728" y="781"/>
                  </a:lnTo>
                  <a:lnTo>
                    <a:pt x="736" y="779"/>
                  </a:lnTo>
                  <a:lnTo>
                    <a:pt x="742" y="784"/>
                  </a:lnTo>
                  <a:lnTo>
                    <a:pt x="749" y="788"/>
                  </a:lnTo>
                  <a:lnTo>
                    <a:pt x="753" y="788"/>
                  </a:lnTo>
                  <a:lnTo>
                    <a:pt x="757" y="788"/>
                  </a:lnTo>
                  <a:lnTo>
                    <a:pt x="761" y="790"/>
                  </a:lnTo>
                  <a:lnTo>
                    <a:pt x="769" y="793"/>
                  </a:lnTo>
                  <a:lnTo>
                    <a:pt x="778" y="790"/>
                  </a:lnTo>
                  <a:lnTo>
                    <a:pt x="789" y="788"/>
                  </a:lnTo>
                  <a:lnTo>
                    <a:pt x="802" y="794"/>
                  </a:lnTo>
                  <a:lnTo>
                    <a:pt x="813" y="802"/>
                  </a:lnTo>
                  <a:lnTo>
                    <a:pt x="819" y="805"/>
                  </a:lnTo>
                  <a:lnTo>
                    <a:pt x="826" y="807"/>
                  </a:lnTo>
                  <a:lnTo>
                    <a:pt x="831" y="811"/>
                  </a:lnTo>
                  <a:lnTo>
                    <a:pt x="838" y="813"/>
                  </a:lnTo>
                  <a:lnTo>
                    <a:pt x="847" y="810"/>
                  </a:lnTo>
                  <a:lnTo>
                    <a:pt x="858" y="806"/>
                  </a:lnTo>
                  <a:lnTo>
                    <a:pt x="866" y="804"/>
                  </a:lnTo>
                  <a:lnTo>
                    <a:pt x="873" y="800"/>
                  </a:lnTo>
                  <a:lnTo>
                    <a:pt x="877" y="795"/>
                  </a:lnTo>
                  <a:lnTo>
                    <a:pt x="878" y="793"/>
                  </a:lnTo>
                  <a:lnTo>
                    <a:pt x="879" y="789"/>
                  </a:lnTo>
                  <a:lnTo>
                    <a:pt x="879" y="785"/>
                  </a:lnTo>
                  <a:lnTo>
                    <a:pt x="879" y="781"/>
                  </a:lnTo>
                  <a:lnTo>
                    <a:pt x="879" y="777"/>
                  </a:lnTo>
                  <a:lnTo>
                    <a:pt x="882" y="773"/>
                  </a:lnTo>
                  <a:lnTo>
                    <a:pt x="886" y="770"/>
                  </a:lnTo>
                  <a:lnTo>
                    <a:pt x="891" y="761"/>
                  </a:lnTo>
                  <a:lnTo>
                    <a:pt x="899" y="746"/>
                  </a:lnTo>
                  <a:lnTo>
                    <a:pt x="909" y="738"/>
                  </a:lnTo>
                  <a:lnTo>
                    <a:pt x="918" y="733"/>
                  </a:lnTo>
                  <a:lnTo>
                    <a:pt x="925" y="725"/>
                  </a:lnTo>
                  <a:lnTo>
                    <a:pt x="931" y="717"/>
                  </a:lnTo>
                  <a:lnTo>
                    <a:pt x="935" y="709"/>
                  </a:lnTo>
                  <a:lnTo>
                    <a:pt x="936" y="704"/>
                  </a:lnTo>
                  <a:lnTo>
                    <a:pt x="938" y="694"/>
                  </a:lnTo>
                  <a:lnTo>
                    <a:pt x="938" y="688"/>
                  </a:lnTo>
                  <a:lnTo>
                    <a:pt x="946" y="685"/>
                  </a:lnTo>
                  <a:lnTo>
                    <a:pt x="951" y="684"/>
                  </a:lnTo>
                  <a:lnTo>
                    <a:pt x="954" y="682"/>
                  </a:lnTo>
                  <a:lnTo>
                    <a:pt x="954" y="680"/>
                  </a:lnTo>
                  <a:lnTo>
                    <a:pt x="955" y="677"/>
                  </a:lnTo>
                  <a:lnTo>
                    <a:pt x="955" y="674"/>
                  </a:lnTo>
                  <a:lnTo>
                    <a:pt x="959" y="671"/>
                  </a:lnTo>
                  <a:lnTo>
                    <a:pt x="963" y="668"/>
                  </a:lnTo>
                  <a:lnTo>
                    <a:pt x="967" y="665"/>
                  </a:lnTo>
                  <a:lnTo>
                    <a:pt x="971" y="665"/>
                  </a:lnTo>
                  <a:lnTo>
                    <a:pt x="975" y="673"/>
                  </a:lnTo>
                  <a:lnTo>
                    <a:pt x="978" y="688"/>
                  </a:lnTo>
                  <a:lnTo>
                    <a:pt x="986" y="685"/>
                  </a:lnTo>
                  <a:lnTo>
                    <a:pt x="991" y="682"/>
                  </a:lnTo>
                  <a:lnTo>
                    <a:pt x="996" y="678"/>
                  </a:lnTo>
                  <a:lnTo>
                    <a:pt x="1002" y="674"/>
                  </a:lnTo>
                  <a:lnTo>
                    <a:pt x="1007" y="671"/>
                  </a:lnTo>
                  <a:lnTo>
                    <a:pt x="1012" y="668"/>
                  </a:lnTo>
                  <a:lnTo>
                    <a:pt x="1019" y="665"/>
                  </a:lnTo>
                  <a:lnTo>
                    <a:pt x="1024" y="661"/>
                  </a:lnTo>
                  <a:lnTo>
                    <a:pt x="1030" y="661"/>
                  </a:lnTo>
                  <a:lnTo>
                    <a:pt x="1035" y="661"/>
                  </a:lnTo>
                  <a:lnTo>
                    <a:pt x="1046" y="661"/>
                  </a:lnTo>
                  <a:lnTo>
                    <a:pt x="1055" y="661"/>
                  </a:lnTo>
                  <a:lnTo>
                    <a:pt x="1060" y="655"/>
                  </a:lnTo>
                  <a:lnTo>
                    <a:pt x="1067" y="648"/>
                  </a:lnTo>
                  <a:lnTo>
                    <a:pt x="1070" y="644"/>
                  </a:lnTo>
                  <a:lnTo>
                    <a:pt x="1074" y="641"/>
                  </a:lnTo>
                  <a:lnTo>
                    <a:pt x="1079" y="639"/>
                  </a:lnTo>
                  <a:lnTo>
                    <a:pt x="1086" y="636"/>
                  </a:lnTo>
                  <a:lnTo>
                    <a:pt x="1104" y="639"/>
                  </a:lnTo>
                  <a:lnTo>
                    <a:pt x="1120" y="643"/>
                  </a:lnTo>
                  <a:lnTo>
                    <a:pt x="1131" y="636"/>
                  </a:lnTo>
                  <a:lnTo>
                    <a:pt x="1140" y="628"/>
                  </a:lnTo>
                  <a:lnTo>
                    <a:pt x="1156" y="627"/>
                  </a:lnTo>
                  <a:lnTo>
                    <a:pt x="1167" y="625"/>
                  </a:lnTo>
                  <a:lnTo>
                    <a:pt x="1168" y="620"/>
                  </a:lnTo>
                  <a:lnTo>
                    <a:pt x="1170" y="616"/>
                  </a:lnTo>
                  <a:lnTo>
                    <a:pt x="1173" y="616"/>
                  </a:lnTo>
                  <a:lnTo>
                    <a:pt x="1180" y="614"/>
                  </a:lnTo>
                  <a:lnTo>
                    <a:pt x="1175" y="596"/>
                  </a:lnTo>
                  <a:lnTo>
                    <a:pt x="1168" y="581"/>
                  </a:lnTo>
                  <a:lnTo>
                    <a:pt x="1175" y="572"/>
                  </a:lnTo>
                  <a:lnTo>
                    <a:pt x="1184" y="565"/>
                  </a:lnTo>
                  <a:lnTo>
                    <a:pt x="1187" y="560"/>
                  </a:lnTo>
                  <a:lnTo>
                    <a:pt x="1189" y="556"/>
                  </a:lnTo>
                  <a:lnTo>
                    <a:pt x="1191" y="551"/>
                  </a:lnTo>
                  <a:lnTo>
                    <a:pt x="1192" y="543"/>
                  </a:lnTo>
                  <a:lnTo>
                    <a:pt x="1196" y="541"/>
                  </a:lnTo>
                  <a:lnTo>
                    <a:pt x="1201" y="543"/>
                  </a:lnTo>
                  <a:lnTo>
                    <a:pt x="1197" y="532"/>
                  </a:lnTo>
                  <a:lnTo>
                    <a:pt x="1192" y="519"/>
                  </a:lnTo>
                  <a:lnTo>
                    <a:pt x="1187" y="506"/>
                  </a:lnTo>
                  <a:lnTo>
                    <a:pt x="1180" y="492"/>
                  </a:lnTo>
                  <a:lnTo>
                    <a:pt x="1167" y="482"/>
                  </a:lnTo>
                  <a:lnTo>
                    <a:pt x="1152" y="468"/>
                  </a:lnTo>
                  <a:lnTo>
                    <a:pt x="1145" y="459"/>
                  </a:lnTo>
                  <a:lnTo>
                    <a:pt x="1141" y="455"/>
                  </a:lnTo>
                  <a:lnTo>
                    <a:pt x="1139" y="455"/>
                  </a:lnTo>
                  <a:lnTo>
                    <a:pt x="1136" y="455"/>
                  </a:lnTo>
                  <a:lnTo>
                    <a:pt x="1134" y="456"/>
                  </a:lnTo>
                  <a:lnTo>
                    <a:pt x="1132" y="459"/>
                  </a:lnTo>
                  <a:lnTo>
                    <a:pt x="1127" y="458"/>
                  </a:lnTo>
                  <a:lnTo>
                    <a:pt x="1123" y="459"/>
                  </a:lnTo>
                  <a:lnTo>
                    <a:pt x="1122" y="459"/>
                  </a:lnTo>
                  <a:lnTo>
                    <a:pt x="1122" y="460"/>
                  </a:lnTo>
                  <a:lnTo>
                    <a:pt x="1122" y="463"/>
                  </a:lnTo>
                  <a:lnTo>
                    <a:pt x="1120" y="468"/>
                  </a:lnTo>
                  <a:lnTo>
                    <a:pt x="1118" y="472"/>
                  </a:lnTo>
                  <a:lnTo>
                    <a:pt x="1113" y="479"/>
                  </a:lnTo>
                  <a:lnTo>
                    <a:pt x="1113" y="482"/>
                  </a:lnTo>
                  <a:lnTo>
                    <a:pt x="1115" y="483"/>
                  </a:lnTo>
                  <a:lnTo>
                    <a:pt x="1118" y="485"/>
                  </a:lnTo>
                  <a:lnTo>
                    <a:pt x="1115" y="492"/>
                  </a:lnTo>
                  <a:lnTo>
                    <a:pt x="1112" y="495"/>
                  </a:lnTo>
                  <a:lnTo>
                    <a:pt x="1110" y="499"/>
                  </a:lnTo>
                  <a:lnTo>
                    <a:pt x="1106" y="501"/>
                  </a:lnTo>
                  <a:lnTo>
                    <a:pt x="1100" y="503"/>
                  </a:lnTo>
                  <a:lnTo>
                    <a:pt x="1094" y="499"/>
                  </a:lnTo>
                  <a:lnTo>
                    <a:pt x="1086" y="492"/>
                  </a:lnTo>
                  <a:lnTo>
                    <a:pt x="1081" y="494"/>
                  </a:lnTo>
                  <a:lnTo>
                    <a:pt x="1080" y="496"/>
                  </a:lnTo>
                  <a:lnTo>
                    <a:pt x="1079" y="500"/>
                  </a:lnTo>
                  <a:lnTo>
                    <a:pt x="1079" y="503"/>
                  </a:lnTo>
                  <a:lnTo>
                    <a:pt x="1078" y="506"/>
                  </a:lnTo>
                  <a:lnTo>
                    <a:pt x="1076" y="508"/>
                  </a:lnTo>
                  <a:lnTo>
                    <a:pt x="1074" y="510"/>
                  </a:lnTo>
                  <a:lnTo>
                    <a:pt x="1071" y="508"/>
                  </a:lnTo>
                  <a:lnTo>
                    <a:pt x="1068" y="504"/>
                  </a:lnTo>
                  <a:lnTo>
                    <a:pt x="1068" y="501"/>
                  </a:lnTo>
                  <a:lnTo>
                    <a:pt x="1068" y="499"/>
                  </a:lnTo>
                  <a:lnTo>
                    <a:pt x="1071" y="495"/>
                  </a:lnTo>
                  <a:lnTo>
                    <a:pt x="1076" y="492"/>
                  </a:lnTo>
                  <a:lnTo>
                    <a:pt x="1080" y="491"/>
                  </a:lnTo>
                  <a:lnTo>
                    <a:pt x="1080" y="483"/>
                  </a:lnTo>
                  <a:lnTo>
                    <a:pt x="1080" y="478"/>
                  </a:lnTo>
                  <a:lnTo>
                    <a:pt x="1086" y="476"/>
                  </a:lnTo>
                  <a:lnTo>
                    <a:pt x="1086" y="474"/>
                  </a:lnTo>
                  <a:lnTo>
                    <a:pt x="1081" y="471"/>
                  </a:lnTo>
                  <a:lnTo>
                    <a:pt x="1078" y="469"/>
                  </a:lnTo>
                  <a:lnTo>
                    <a:pt x="1070" y="469"/>
                  </a:lnTo>
                  <a:lnTo>
                    <a:pt x="1067" y="471"/>
                  </a:lnTo>
                  <a:lnTo>
                    <a:pt x="1064" y="474"/>
                  </a:lnTo>
                  <a:lnTo>
                    <a:pt x="1062" y="475"/>
                  </a:lnTo>
                  <a:lnTo>
                    <a:pt x="1060" y="472"/>
                  </a:lnTo>
                  <a:lnTo>
                    <a:pt x="1058" y="471"/>
                  </a:lnTo>
                  <a:lnTo>
                    <a:pt x="1055" y="469"/>
                  </a:lnTo>
                  <a:lnTo>
                    <a:pt x="1052" y="469"/>
                  </a:lnTo>
                  <a:lnTo>
                    <a:pt x="1046" y="471"/>
                  </a:lnTo>
                  <a:lnTo>
                    <a:pt x="1038" y="472"/>
                  </a:lnTo>
                  <a:lnTo>
                    <a:pt x="1032" y="468"/>
                  </a:lnTo>
                  <a:lnTo>
                    <a:pt x="1027" y="462"/>
                  </a:lnTo>
                  <a:lnTo>
                    <a:pt x="1024" y="459"/>
                  </a:lnTo>
                  <a:lnTo>
                    <a:pt x="1020" y="455"/>
                  </a:lnTo>
                  <a:lnTo>
                    <a:pt x="1014" y="451"/>
                  </a:lnTo>
                  <a:lnTo>
                    <a:pt x="1006" y="450"/>
                  </a:lnTo>
                  <a:lnTo>
                    <a:pt x="1000" y="450"/>
                  </a:lnTo>
                  <a:lnTo>
                    <a:pt x="996" y="450"/>
                  </a:lnTo>
                  <a:lnTo>
                    <a:pt x="992" y="452"/>
                  </a:lnTo>
                  <a:lnTo>
                    <a:pt x="990" y="455"/>
                  </a:lnTo>
                  <a:lnTo>
                    <a:pt x="989" y="459"/>
                  </a:lnTo>
                  <a:lnTo>
                    <a:pt x="984" y="459"/>
                  </a:lnTo>
                  <a:lnTo>
                    <a:pt x="982" y="459"/>
                  </a:lnTo>
                  <a:lnTo>
                    <a:pt x="980" y="456"/>
                  </a:lnTo>
                  <a:lnTo>
                    <a:pt x="979" y="450"/>
                  </a:lnTo>
                  <a:lnTo>
                    <a:pt x="979" y="444"/>
                  </a:lnTo>
                  <a:lnTo>
                    <a:pt x="977" y="443"/>
                  </a:lnTo>
                  <a:lnTo>
                    <a:pt x="971" y="442"/>
                  </a:lnTo>
                  <a:lnTo>
                    <a:pt x="968" y="442"/>
                  </a:lnTo>
                  <a:lnTo>
                    <a:pt x="967" y="440"/>
                  </a:lnTo>
                  <a:lnTo>
                    <a:pt x="966" y="436"/>
                  </a:lnTo>
                  <a:lnTo>
                    <a:pt x="966" y="431"/>
                  </a:lnTo>
                  <a:lnTo>
                    <a:pt x="973" y="432"/>
                  </a:lnTo>
                  <a:lnTo>
                    <a:pt x="975" y="431"/>
                  </a:lnTo>
                  <a:lnTo>
                    <a:pt x="977" y="427"/>
                  </a:lnTo>
                  <a:lnTo>
                    <a:pt x="979" y="422"/>
                  </a:lnTo>
                  <a:lnTo>
                    <a:pt x="986" y="419"/>
                  </a:lnTo>
                  <a:lnTo>
                    <a:pt x="994" y="412"/>
                  </a:lnTo>
                  <a:lnTo>
                    <a:pt x="999" y="416"/>
                  </a:lnTo>
                  <a:lnTo>
                    <a:pt x="1005" y="418"/>
                  </a:lnTo>
                  <a:lnTo>
                    <a:pt x="1006" y="416"/>
                  </a:lnTo>
                  <a:lnTo>
                    <a:pt x="1005" y="412"/>
                  </a:lnTo>
                  <a:lnTo>
                    <a:pt x="1002" y="411"/>
                  </a:lnTo>
                  <a:lnTo>
                    <a:pt x="996" y="410"/>
                  </a:lnTo>
                  <a:lnTo>
                    <a:pt x="989" y="408"/>
                  </a:lnTo>
                  <a:lnTo>
                    <a:pt x="979" y="408"/>
                  </a:lnTo>
                  <a:lnTo>
                    <a:pt x="968" y="404"/>
                  </a:lnTo>
                  <a:lnTo>
                    <a:pt x="961" y="403"/>
                  </a:lnTo>
                  <a:lnTo>
                    <a:pt x="959" y="407"/>
                  </a:lnTo>
                  <a:lnTo>
                    <a:pt x="958" y="412"/>
                  </a:lnTo>
                  <a:lnTo>
                    <a:pt x="958" y="415"/>
                  </a:lnTo>
                  <a:lnTo>
                    <a:pt x="955" y="416"/>
                  </a:lnTo>
                  <a:lnTo>
                    <a:pt x="954" y="418"/>
                  </a:lnTo>
                  <a:lnTo>
                    <a:pt x="948" y="416"/>
                  </a:lnTo>
                  <a:lnTo>
                    <a:pt x="948" y="412"/>
                  </a:lnTo>
                  <a:lnTo>
                    <a:pt x="951" y="410"/>
                  </a:lnTo>
                  <a:lnTo>
                    <a:pt x="951" y="407"/>
                  </a:lnTo>
                  <a:lnTo>
                    <a:pt x="947" y="403"/>
                  </a:lnTo>
                  <a:lnTo>
                    <a:pt x="939" y="402"/>
                  </a:lnTo>
                  <a:lnTo>
                    <a:pt x="930" y="402"/>
                  </a:lnTo>
                  <a:lnTo>
                    <a:pt x="923" y="396"/>
                  </a:lnTo>
                  <a:lnTo>
                    <a:pt x="919" y="394"/>
                  </a:lnTo>
                  <a:lnTo>
                    <a:pt x="907" y="393"/>
                  </a:lnTo>
                  <a:lnTo>
                    <a:pt x="882" y="393"/>
                  </a:lnTo>
                  <a:lnTo>
                    <a:pt x="878" y="391"/>
                  </a:lnTo>
                  <a:lnTo>
                    <a:pt x="878" y="390"/>
                  </a:lnTo>
                  <a:lnTo>
                    <a:pt x="877" y="388"/>
                  </a:lnTo>
                  <a:lnTo>
                    <a:pt x="875" y="387"/>
                  </a:lnTo>
                  <a:lnTo>
                    <a:pt x="874" y="383"/>
                  </a:lnTo>
                  <a:lnTo>
                    <a:pt x="873" y="382"/>
                  </a:lnTo>
                  <a:lnTo>
                    <a:pt x="869" y="384"/>
                  </a:lnTo>
                  <a:lnTo>
                    <a:pt x="863" y="390"/>
                  </a:lnTo>
                  <a:lnTo>
                    <a:pt x="854" y="387"/>
                  </a:lnTo>
                  <a:lnTo>
                    <a:pt x="845" y="383"/>
                  </a:lnTo>
                  <a:lnTo>
                    <a:pt x="837" y="388"/>
                  </a:lnTo>
                  <a:lnTo>
                    <a:pt x="829" y="394"/>
                  </a:lnTo>
                  <a:lnTo>
                    <a:pt x="825" y="396"/>
                  </a:lnTo>
                  <a:lnTo>
                    <a:pt x="821" y="398"/>
                  </a:lnTo>
                  <a:lnTo>
                    <a:pt x="814" y="399"/>
                  </a:lnTo>
                  <a:lnTo>
                    <a:pt x="809" y="400"/>
                  </a:lnTo>
                  <a:lnTo>
                    <a:pt x="803" y="399"/>
                  </a:lnTo>
                  <a:lnTo>
                    <a:pt x="798" y="396"/>
                  </a:lnTo>
                  <a:lnTo>
                    <a:pt x="794" y="394"/>
                  </a:lnTo>
                  <a:lnTo>
                    <a:pt x="793" y="391"/>
                  </a:lnTo>
                  <a:lnTo>
                    <a:pt x="787" y="386"/>
                  </a:lnTo>
                  <a:lnTo>
                    <a:pt x="782" y="382"/>
                  </a:lnTo>
                  <a:lnTo>
                    <a:pt x="782" y="377"/>
                  </a:lnTo>
                  <a:lnTo>
                    <a:pt x="784" y="374"/>
                  </a:lnTo>
                  <a:lnTo>
                    <a:pt x="786" y="368"/>
                  </a:lnTo>
                  <a:lnTo>
                    <a:pt x="789" y="363"/>
                  </a:lnTo>
                  <a:lnTo>
                    <a:pt x="787" y="359"/>
                  </a:lnTo>
                  <a:lnTo>
                    <a:pt x="785" y="355"/>
                  </a:lnTo>
                  <a:lnTo>
                    <a:pt x="785" y="352"/>
                  </a:lnTo>
                  <a:lnTo>
                    <a:pt x="785" y="350"/>
                  </a:lnTo>
                  <a:lnTo>
                    <a:pt x="785" y="349"/>
                  </a:lnTo>
                  <a:lnTo>
                    <a:pt x="787" y="343"/>
                  </a:lnTo>
                  <a:lnTo>
                    <a:pt x="790" y="341"/>
                  </a:lnTo>
                  <a:lnTo>
                    <a:pt x="793" y="341"/>
                  </a:lnTo>
                  <a:lnTo>
                    <a:pt x="796" y="339"/>
                  </a:lnTo>
                  <a:lnTo>
                    <a:pt x="801" y="341"/>
                  </a:lnTo>
                  <a:lnTo>
                    <a:pt x="809" y="338"/>
                  </a:lnTo>
                  <a:lnTo>
                    <a:pt x="814" y="336"/>
                  </a:lnTo>
                  <a:lnTo>
                    <a:pt x="819" y="339"/>
                  </a:lnTo>
                  <a:lnTo>
                    <a:pt x="825" y="342"/>
                  </a:lnTo>
                  <a:lnTo>
                    <a:pt x="826" y="345"/>
                  </a:lnTo>
                  <a:lnTo>
                    <a:pt x="829" y="349"/>
                  </a:lnTo>
                  <a:lnTo>
                    <a:pt x="831" y="351"/>
                  </a:lnTo>
                  <a:lnTo>
                    <a:pt x="837" y="352"/>
                  </a:lnTo>
                  <a:lnTo>
                    <a:pt x="839" y="349"/>
                  </a:lnTo>
                  <a:lnTo>
                    <a:pt x="841" y="341"/>
                  </a:lnTo>
                  <a:lnTo>
                    <a:pt x="842" y="339"/>
                  </a:lnTo>
                  <a:lnTo>
                    <a:pt x="845" y="334"/>
                  </a:lnTo>
                  <a:lnTo>
                    <a:pt x="845" y="327"/>
                  </a:lnTo>
                  <a:lnTo>
                    <a:pt x="845" y="323"/>
                  </a:lnTo>
                  <a:lnTo>
                    <a:pt x="845" y="319"/>
                  </a:lnTo>
                  <a:lnTo>
                    <a:pt x="846" y="315"/>
                  </a:lnTo>
                  <a:lnTo>
                    <a:pt x="849" y="313"/>
                  </a:lnTo>
                  <a:lnTo>
                    <a:pt x="851" y="310"/>
                  </a:lnTo>
                  <a:lnTo>
                    <a:pt x="851" y="309"/>
                  </a:lnTo>
                  <a:lnTo>
                    <a:pt x="847" y="303"/>
                  </a:lnTo>
                  <a:lnTo>
                    <a:pt x="842" y="297"/>
                  </a:lnTo>
                  <a:lnTo>
                    <a:pt x="835" y="291"/>
                  </a:lnTo>
                  <a:lnTo>
                    <a:pt x="828" y="286"/>
                  </a:lnTo>
                  <a:lnTo>
                    <a:pt x="826" y="278"/>
                  </a:lnTo>
                  <a:lnTo>
                    <a:pt x="825" y="271"/>
                  </a:lnTo>
                  <a:lnTo>
                    <a:pt x="822" y="274"/>
                  </a:lnTo>
                  <a:lnTo>
                    <a:pt x="819" y="282"/>
                  </a:lnTo>
                  <a:lnTo>
                    <a:pt x="818" y="289"/>
                  </a:lnTo>
                  <a:lnTo>
                    <a:pt x="818" y="297"/>
                  </a:lnTo>
                  <a:lnTo>
                    <a:pt x="812" y="303"/>
                  </a:lnTo>
                  <a:lnTo>
                    <a:pt x="806" y="306"/>
                  </a:lnTo>
                  <a:lnTo>
                    <a:pt x="802" y="313"/>
                  </a:lnTo>
                  <a:lnTo>
                    <a:pt x="794" y="319"/>
                  </a:lnTo>
                  <a:lnTo>
                    <a:pt x="789" y="318"/>
                  </a:lnTo>
                  <a:lnTo>
                    <a:pt x="784" y="317"/>
                  </a:lnTo>
                  <a:lnTo>
                    <a:pt x="780" y="320"/>
                  </a:lnTo>
                  <a:lnTo>
                    <a:pt x="777" y="323"/>
                  </a:lnTo>
                  <a:lnTo>
                    <a:pt x="770" y="326"/>
                  </a:lnTo>
                  <a:lnTo>
                    <a:pt x="765" y="329"/>
                  </a:lnTo>
                  <a:lnTo>
                    <a:pt x="764" y="338"/>
                  </a:lnTo>
                  <a:lnTo>
                    <a:pt x="765" y="346"/>
                  </a:lnTo>
                  <a:lnTo>
                    <a:pt x="764" y="350"/>
                  </a:lnTo>
                  <a:lnTo>
                    <a:pt x="761" y="354"/>
                  </a:lnTo>
                  <a:lnTo>
                    <a:pt x="760" y="355"/>
                  </a:lnTo>
                  <a:lnTo>
                    <a:pt x="755" y="356"/>
                  </a:lnTo>
                  <a:lnTo>
                    <a:pt x="750" y="358"/>
                  </a:lnTo>
                  <a:lnTo>
                    <a:pt x="749" y="359"/>
                  </a:lnTo>
                  <a:lnTo>
                    <a:pt x="748" y="362"/>
                  </a:lnTo>
                  <a:lnTo>
                    <a:pt x="746" y="367"/>
                  </a:lnTo>
                  <a:lnTo>
                    <a:pt x="745" y="368"/>
                  </a:lnTo>
                  <a:lnTo>
                    <a:pt x="741" y="370"/>
                  </a:lnTo>
                  <a:lnTo>
                    <a:pt x="738" y="368"/>
                  </a:lnTo>
                  <a:lnTo>
                    <a:pt x="736" y="368"/>
                  </a:lnTo>
                  <a:lnTo>
                    <a:pt x="734" y="368"/>
                  </a:lnTo>
                  <a:lnTo>
                    <a:pt x="730" y="371"/>
                  </a:lnTo>
                  <a:lnTo>
                    <a:pt x="728" y="374"/>
                  </a:lnTo>
                  <a:lnTo>
                    <a:pt x="725" y="377"/>
                  </a:lnTo>
                  <a:lnTo>
                    <a:pt x="721" y="377"/>
                  </a:lnTo>
                  <a:lnTo>
                    <a:pt x="720" y="374"/>
                  </a:lnTo>
                  <a:lnTo>
                    <a:pt x="720" y="371"/>
                  </a:lnTo>
                  <a:lnTo>
                    <a:pt x="716" y="368"/>
                  </a:lnTo>
                  <a:lnTo>
                    <a:pt x="713" y="364"/>
                  </a:lnTo>
                  <a:lnTo>
                    <a:pt x="720" y="362"/>
                  </a:lnTo>
                  <a:lnTo>
                    <a:pt x="725" y="355"/>
                  </a:lnTo>
                  <a:lnTo>
                    <a:pt x="721" y="349"/>
                  </a:lnTo>
                  <a:lnTo>
                    <a:pt x="714" y="341"/>
                  </a:lnTo>
                  <a:lnTo>
                    <a:pt x="713" y="334"/>
                  </a:lnTo>
                  <a:lnTo>
                    <a:pt x="710" y="330"/>
                  </a:lnTo>
                  <a:lnTo>
                    <a:pt x="694" y="330"/>
                  </a:lnTo>
                  <a:lnTo>
                    <a:pt x="677" y="333"/>
                  </a:lnTo>
                  <a:lnTo>
                    <a:pt x="669" y="329"/>
                  </a:lnTo>
                  <a:lnTo>
                    <a:pt x="662" y="323"/>
                  </a:lnTo>
                  <a:lnTo>
                    <a:pt x="654" y="322"/>
                  </a:lnTo>
                  <a:lnTo>
                    <a:pt x="641" y="323"/>
                  </a:lnTo>
                  <a:lnTo>
                    <a:pt x="632" y="323"/>
                  </a:lnTo>
                  <a:lnTo>
                    <a:pt x="626" y="325"/>
                  </a:lnTo>
                  <a:lnTo>
                    <a:pt x="624" y="329"/>
                  </a:lnTo>
                  <a:lnTo>
                    <a:pt x="621" y="333"/>
                  </a:lnTo>
                  <a:lnTo>
                    <a:pt x="620" y="339"/>
                  </a:lnTo>
                  <a:lnTo>
                    <a:pt x="617" y="343"/>
                  </a:lnTo>
                  <a:lnTo>
                    <a:pt x="615" y="351"/>
                  </a:lnTo>
                  <a:lnTo>
                    <a:pt x="610" y="356"/>
                  </a:lnTo>
                  <a:lnTo>
                    <a:pt x="608" y="359"/>
                  </a:lnTo>
                  <a:lnTo>
                    <a:pt x="604" y="361"/>
                  </a:lnTo>
                  <a:lnTo>
                    <a:pt x="601" y="362"/>
                  </a:lnTo>
                  <a:lnTo>
                    <a:pt x="593" y="361"/>
                  </a:lnTo>
                  <a:lnTo>
                    <a:pt x="592" y="359"/>
                  </a:lnTo>
                  <a:lnTo>
                    <a:pt x="588" y="358"/>
                  </a:lnTo>
                  <a:lnTo>
                    <a:pt x="585" y="351"/>
                  </a:lnTo>
                  <a:lnTo>
                    <a:pt x="583" y="341"/>
                  </a:lnTo>
                  <a:lnTo>
                    <a:pt x="581" y="334"/>
                  </a:lnTo>
                  <a:lnTo>
                    <a:pt x="580" y="327"/>
                  </a:lnTo>
                  <a:lnTo>
                    <a:pt x="575" y="325"/>
                  </a:lnTo>
                  <a:lnTo>
                    <a:pt x="569" y="323"/>
                  </a:lnTo>
                  <a:lnTo>
                    <a:pt x="565" y="322"/>
                  </a:lnTo>
                  <a:lnTo>
                    <a:pt x="565" y="320"/>
                  </a:lnTo>
                  <a:lnTo>
                    <a:pt x="568" y="319"/>
                  </a:lnTo>
                  <a:lnTo>
                    <a:pt x="569" y="318"/>
                  </a:lnTo>
                  <a:lnTo>
                    <a:pt x="572" y="318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80" y="315"/>
                  </a:lnTo>
                  <a:lnTo>
                    <a:pt x="578" y="313"/>
                  </a:lnTo>
                  <a:lnTo>
                    <a:pt x="576" y="307"/>
                  </a:lnTo>
                  <a:lnTo>
                    <a:pt x="577" y="299"/>
                  </a:lnTo>
                  <a:lnTo>
                    <a:pt x="578" y="291"/>
                  </a:lnTo>
                  <a:lnTo>
                    <a:pt x="577" y="286"/>
                  </a:lnTo>
                  <a:lnTo>
                    <a:pt x="575" y="282"/>
                  </a:lnTo>
                  <a:lnTo>
                    <a:pt x="572" y="282"/>
                  </a:lnTo>
                  <a:lnTo>
                    <a:pt x="571" y="282"/>
                  </a:lnTo>
                  <a:lnTo>
                    <a:pt x="569" y="282"/>
                  </a:lnTo>
                  <a:lnTo>
                    <a:pt x="568" y="283"/>
                  </a:lnTo>
                  <a:lnTo>
                    <a:pt x="568" y="287"/>
                  </a:lnTo>
                  <a:lnTo>
                    <a:pt x="564" y="289"/>
                  </a:lnTo>
                  <a:lnTo>
                    <a:pt x="560" y="287"/>
                  </a:lnTo>
                  <a:lnTo>
                    <a:pt x="556" y="285"/>
                  </a:lnTo>
                  <a:lnTo>
                    <a:pt x="555" y="283"/>
                  </a:lnTo>
                  <a:lnTo>
                    <a:pt x="553" y="283"/>
                  </a:lnTo>
                  <a:lnTo>
                    <a:pt x="552" y="285"/>
                  </a:lnTo>
                  <a:lnTo>
                    <a:pt x="552" y="286"/>
                  </a:lnTo>
                  <a:lnTo>
                    <a:pt x="551" y="293"/>
                  </a:lnTo>
                  <a:lnTo>
                    <a:pt x="548" y="302"/>
                  </a:lnTo>
                  <a:lnTo>
                    <a:pt x="545" y="306"/>
                  </a:lnTo>
                  <a:lnTo>
                    <a:pt x="543" y="307"/>
                  </a:lnTo>
                  <a:lnTo>
                    <a:pt x="541" y="310"/>
                  </a:lnTo>
                  <a:lnTo>
                    <a:pt x="541" y="313"/>
                  </a:lnTo>
                  <a:lnTo>
                    <a:pt x="543" y="315"/>
                  </a:lnTo>
                  <a:lnTo>
                    <a:pt x="544" y="317"/>
                  </a:lnTo>
                  <a:lnTo>
                    <a:pt x="545" y="318"/>
                  </a:lnTo>
                  <a:lnTo>
                    <a:pt x="549" y="319"/>
                  </a:lnTo>
                  <a:lnTo>
                    <a:pt x="551" y="320"/>
                  </a:lnTo>
                  <a:lnTo>
                    <a:pt x="552" y="322"/>
                  </a:lnTo>
                  <a:lnTo>
                    <a:pt x="551" y="325"/>
                  </a:lnTo>
                  <a:lnTo>
                    <a:pt x="551" y="326"/>
                  </a:lnTo>
                  <a:lnTo>
                    <a:pt x="548" y="331"/>
                  </a:lnTo>
                  <a:lnTo>
                    <a:pt x="544" y="335"/>
                  </a:lnTo>
                  <a:lnTo>
                    <a:pt x="541" y="338"/>
                  </a:lnTo>
                  <a:lnTo>
                    <a:pt x="539" y="341"/>
                  </a:lnTo>
                  <a:lnTo>
                    <a:pt x="535" y="342"/>
                  </a:lnTo>
                  <a:lnTo>
                    <a:pt x="529" y="342"/>
                  </a:lnTo>
                  <a:lnTo>
                    <a:pt x="524" y="339"/>
                  </a:lnTo>
                  <a:lnTo>
                    <a:pt x="520" y="335"/>
                  </a:lnTo>
                  <a:lnTo>
                    <a:pt x="519" y="333"/>
                  </a:lnTo>
                  <a:lnTo>
                    <a:pt x="517" y="329"/>
                  </a:lnTo>
                  <a:lnTo>
                    <a:pt x="517" y="326"/>
                  </a:lnTo>
                  <a:lnTo>
                    <a:pt x="519" y="320"/>
                  </a:lnTo>
                  <a:lnTo>
                    <a:pt x="516" y="318"/>
                  </a:lnTo>
                  <a:lnTo>
                    <a:pt x="511" y="315"/>
                  </a:lnTo>
                  <a:lnTo>
                    <a:pt x="508" y="313"/>
                  </a:lnTo>
                  <a:lnTo>
                    <a:pt x="508" y="310"/>
                  </a:lnTo>
                  <a:lnTo>
                    <a:pt x="512" y="302"/>
                  </a:lnTo>
                  <a:lnTo>
                    <a:pt x="519" y="293"/>
                  </a:lnTo>
                  <a:lnTo>
                    <a:pt x="517" y="283"/>
                  </a:lnTo>
                  <a:lnTo>
                    <a:pt x="515" y="273"/>
                  </a:lnTo>
                  <a:lnTo>
                    <a:pt x="515" y="265"/>
                  </a:lnTo>
                  <a:lnTo>
                    <a:pt x="516" y="258"/>
                  </a:lnTo>
                  <a:lnTo>
                    <a:pt x="524" y="254"/>
                  </a:lnTo>
                  <a:lnTo>
                    <a:pt x="531" y="250"/>
                  </a:lnTo>
                  <a:lnTo>
                    <a:pt x="532" y="247"/>
                  </a:lnTo>
                  <a:lnTo>
                    <a:pt x="535" y="243"/>
                  </a:lnTo>
                  <a:lnTo>
                    <a:pt x="537" y="242"/>
                  </a:lnTo>
                  <a:lnTo>
                    <a:pt x="541" y="241"/>
                  </a:lnTo>
                  <a:lnTo>
                    <a:pt x="543" y="239"/>
                  </a:lnTo>
                  <a:lnTo>
                    <a:pt x="544" y="235"/>
                  </a:lnTo>
                  <a:lnTo>
                    <a:pt x="544" y="233"/>
                  </a:lnTo>
                  <a:lnTo>
                    <a:pt x="543" y="229"/>
                  </a:lnTo>
                  <a:lnTo>
                    <a:pt x="551" y="228"/>
                  </a:lnTo>
                  <a:lnTo>
                    <a:pt x="560" y="228"/>
                  </a:lnTo>
                  <a:lnTo>
                    <a:pt x="565" y="225"/>
                  </a:lnTo>
                  <a:lnTo>
                    <a:pt x="568" y="223"/>
                  </a:lnTo>
                  <a:lnTo>
                    <a:pt x="571" y="222"/>
                  </a:lnTo>
                  <a:lnTo>
                    <a:pt x="576" y="222"/>
                  </a:lnTo>
                  <a:lnTo>
                    <a:pt x="578" y="218"/>
                  </a:lnTo>
                  <a:lnTo>
                    <a:pt x="581" y="213"/>
                  </a:lnTo>
                  <a:lnTo>
                    <a:pt x="583" y="206"/>
                  </a:lnTo>
                  <a:lnTo>
                    <a:pt x="583" y="202"/>
                  </a:lnTo>
                  <a:lnTo>
                    <a:pt x="583" y="189"/>
                  </a:lnTo>
                  <a:lnTo>
                    <a:pt x="581" y="175"/>
                  </a:lnTo>
                  <a:lnTo>
                    <a:pt x="585" y="173"/>
                  </a:lnTo>
                  <a:lnTo>
                    <a:pt x="588" y="170"/>
                  </a:lnTo>
                  <a:lnTo>
                    <a:pt x="589" y="166"/>
                  </a:lnTo>
                  <a:lnTo>
                    <a:pt x="589" y="162"/>
                  </a:lnTo>
                  <a:lnTo>
                    <a:pt x="592" y="161"/>
                  </a:lnTo>
                  <a:lnTo>
                    <a:pt x="593" y="160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2"/>
                  </a:lnTo>
                  <a:lnTo>
                    <a:pt x="596" y="149"/>
                  </a:lnTo>
                  <a:lnTo>
                    <a:pt x="600" y="138"/>
                  </a:lnTo>
                  <a:lnTo>
                    <a:pt x="603" y="133"/>
                  </a:lnTo>
                  <a:lnTo>
                    <a:pt x="606" y="129"/>
                  </a:lnTo>
                  <a:lnTo>
                    <a:pt x="609" y="128"/>
                  </a:lnTo>
                  <a:lnTo>
                    <a:pt x="608" y="142"/>
                  </a:lnTo>
                  <a:lnTo>
                    <a:pt x="605" y="158"/>
                  </a:lnTo>
                  <a:lnTo>
                    <a:pt x="606" y="164"/>
                  </a:lnTo>
                  <a:lnTo>
                    <a:pt x="606" y="172"/>
                  </a:lnTo>
                  <a:lnTo>
                    <a:pt x="608" y="173"/>
                  </a:lnTo>
                  <a:lnTo>
                    <a:pt x="609" y="175"/>
                  </a:lnTo>
                  <a:lnTo>
                    <a:pt x="610" y="177"/>
                  </a:lnTo>
                  <a:lnTo>
                    <a:pt x="613" y="175"/>
                  </a:lnTo>
                  <a:lnTo>
                    <a:pt x="612" y="182"/>
                  </a:lnTo>
                  <a:lnTo>
                    <a:pt x="609" y="187"/>
                  </a:lnTo>
                  <a:lnTo>
                    <a:pt x="612" y="191"/>
                  </a:lnTo>
                  <a:lnTo>
                    <a:pt x="612" y="197"/>
                  </a:lnTo>
                  <a:lnTo>
                    <a:pt x="612" y="202"/>
                  </a:lnTo>
                  <a:lnTo>
                    <a:pt x="610" y="207"/>
                  </a:lnTo>
                  <a:lnTo>
                    <a:pt x="617" y="223"/>
                  </a:lnTo>
                  <a:lnTo>
                    <a:pt x="625" y="246"/>
                  </a:lnTo>
                  <a:lnTo>
                    <a:pt x="628" y="258"/>
                  </a:lnTo>
                  <a:lnTo>
                    <a:pt x="633" y="270"/>
                  </a:lnTo>
                  <a:lnTo>
                    <a:pt x="640" y="279"/>
                  </a:lnTo>
                  <a:lnTo>
                    <a:pt x="648" y="289"/>
                  </a:lnTo>
                  <a:lnTo>
                    <a:pt x="652" y="293"/>
                  </a:lnTo>
                  <a:lnTo>
                    <a:pt x="657" y="297"/>
                  </a:lnTo>
                  <a:lnTo>
                    <a:pt x="660" y="299"/>
                  </a:lnTo>
                  <a:lnTo>
                    <a:pt x="665" y="302"/>
                  </a:lnTo>
                  <a:lnTo>
                    <a:pt x="672" y="303"/>
                  </a:lnTo>
                  <a:lnTo>
                    <a:pt x="677" y="305"/>
                  </a:lnTo>
                  <a:lnTo>
                    <a:pt x="684" y="303"/>
                  </a:lnTo>
                  <a:lnTo>
                    <a:pt x="692" y="303"/>
                  </a:lnTo>
                  <a:lnTo>
                    <a:pt x="702" y="302"/>
                  </a:lnTo>
                  <a:lnTo>
                    <a:pt x="713" y="301"/>
                  </a:lnTo>
                  <a:lnTo>
                    <a:pt x="721" y="298"/>
                  </a:lnTo>
                  <a:lnTo>
                    <a:pt x="730" y="294"/>
                  </a:lnTo>
                  <a:lnTo>
                    <a:pt x="733" y="287"/>
                  </a:lnTo>
                  <a:lnTo>
                    <a:pt x="736" y="279"/>
                  </a:lnTo>
                  <a:lnTo>
                    <a:pt x="738" y="275"/>
                  </a:lnTo>
                  <a:lnTo>
                    <a:pt x="744" y="271"/>
                  </a:lnTo>
                  <a:lnTo>
                    <a:pt x="746" y="253"/>
                  </a:lnTo>
                  <a:lnTo>
                    <a:pt x="748" y="237"/>
                  </a:lnTo>
                  <a:lnTo>
                    <a:pt x="745" y="228"/>
                  </a:lnTo>
                  <a:lnTo>
                    <a:pt x="742" y="218"/>
                  </a:lnTo>
                  <a:lnTo>
                    <a:pt x="746" y="197"/>
                  </a:lnTo>
                  <a:lnTo>
                    <a:pt x="748" y="180"/>
                  </a:lnTo>
                  <a:lnTo>
                    <a:pt x="746" y="164"/>
                  </a:lnTo>
                  <a:lnTo>
                    <a:pt x="746" y="148"/>
                  </a:lnTo>
                  <a:lnTo>
                    <a:pt x="750" y="138"/>
                  </a:lnTo>
                  <a:lnTo>
                    <a:pt x="750" y="128"/>
                  </a:lnTo>
                  <a:lnTo>
                    <a:pt x="744" y="114"/>
                  </a:lnTo>
                  <a:lnTo>
                    <a:pt x="736" y="101"/>
                  </a:lnTo>
                  <a:lnTo>
                    <a:pt x="736" y="96"/>
                  </a:lnTo>
                  <a:lnTo>
                    <a:pt x="733" y="92"/>
                  </a:lnTo>
                  <a:lnTo>
                    <a:pt x="730" y="89"/>
                  </a:lnTo>
                  <a:lnTo>
                    <a:pt x="728" y="88"/>
                  </a:lnTo>
                  <a:lnTo>
                    <a:pt x="722" y="85"/>
                  </a:lnTo>
                  <a:lnTo>
                    <a:pt x="714" y="85"/>
                  </a:lnTo>
                  <a:lnTo>
                    <a:pt x="720" y="83"/>
                  </a:lnTo>
                  <a:lnTo>
                    <a:pt x="726" y="81"/>
                  </a:lnTo>
                  <a:lnTo>
                    <a:pt x="729" y="77"/>
                  </a:lnTo>
                  <a:lnTo>
                    <a:pt x="732" y="74"/>
                  </a:lnTo>
                  <a:lnTo>
                    <a:pt x="728" y="70"/>
                  </a:lnTo>
                  <a:lnTo>
                    <a:pt x="724" y="64"/>
                  </a:lnTo>
                  <a:lnTo>
                    <a:pt x="722" y="60"/>
                  </a:lnTo>
                  <a:lnTo>
                    <a:pt x="722" y="56"/>
                  </a:lnTo>
                  <a:lnTo>
                    <a:pt x="725" y="53"/>
                  </a:lnTo>
                  <a:lnTo>
                    <a:pt x="728" y="51"/>
                  </a:lnTo>
                  <a:lnTo>
                    <a:pt x="729" y="58"/>
                  </a:lnTo>
                  <a:lnTo>
                    <a:pt x="732" y="62"/>
                  </a:lnTo>
                  <a:lnTo>
                    <a:pt x="733" y="62"/>
                  </a:lnTo>
                  <a:lnTo>
                    <a:pt x="736" y="64"/>
                  </a:lnTo>
                  <a:lnTo>
                    <a:pt x="737" y="64"/>
                  </a:lnTo>
                  <a:lnTo>
                    <a:pt x="738" y="62"/>
                  </a:lnTo>
                  <a:lnTo>
                    <a:pt x="741" y="60"/>
                  </a:lnTo>
                  <a:lnTo>
                    <a:pt x="742" y="55"/>
                  </a:lnTo>
                  <a:lnTo>
                    <a:pt x="742" y="51"/>
                  </a:lnTo>
                  <a:lnTo>
                    <a:pt x="742" y="45"/>
                  </a:lnTo>
                  <a:lnTo>
                    <a:pt x="741" y="41"/>
                  </a:lnTo>
                  <a:lnTo>
                    <a:pt x="739" y="39"/>
                  </a:lnTo>
                  <a:lnTo>
                    <a:pt x="737" y="37"/>
                  </a:lnTo>
                  <a:lnTo>
                    <a:pt x="736" y="37"/>
                  </a:lnTo>
                  <a:lnTo>
                    <a:pt x="729" y="36"/>
                  </a:lnTo>
                  <a:lnTo>
                    <a:pt x="724" y="37"/>
                  </a:lnTo>
                  <a:lnTo>
                    <a:pt x="725" y="29"/>
                  </a:lnTo>
                  <a:lnTo>
                    <a:pt x="726" y="21"/>
                  </a:lnTo>
                  <a:lnTo>
                    <a:pt x="721" y="24"/>
                  </a:lnTo>
                  <a:lnTo>
                    <a:pt x="716" y="25"/>
                  </a:lnTo>
                  <a:lnTo>
                    <a:pt x="710" y="25"/>
                  </a:lnTo>
                  <a:lnTo>
                    <a:pt x="706" y="24"/>
                  </a:lnTo>
                  <a:lnTo>
                    <a:pt x="694" y="17"/>
                  </a:lnTo>
                  <a:lnTo>
                    <a:pt x="685" y="8"/>
                  </a:lnTo>
                  <a:lnTo>
                    <a:pt x="680" y="4"/>
                  </a:lnTo>
                  <a:lnTo>
                    <a:pt x="676" y="3"/>
                  </a:lnTo>
                  <a:lnTo>
                    <a:pt x="672" y="0"/>
                  </a:lnTo>
                  <a:lnTo>
                    <a:pt x="669" y="0"/>
                  </a:lnTo>
                  <a:lnTo>
                    <a:pt x="660" y="4"/>
                  </a:lnTo>
                  <a:lnTo>
                    <a:pt x="652" y="9"/>
                  </a:lnTo>
                  <a:lnTo>
                    <a:pt x="640" y="9"/>
                  </a:lnTo>
                  <a:lnTo>
                    <a:pt x="626" y="11"/>
                  </a:lnTo>
                  <a:lnTo>
                    <a:pt x="625" y="12"/>
                  </a:lnTo>
                  <a:lnTo>
                    <a:pt x="622" y="13"/>
                  </a:lnTo>
                  <a:lnTo>
                    <a:pt x="621" y="17"/>
                  </a:lnTo>
                  <a:lnTo>
                    <a:pt x="621" y="20"/>
                  </a:lnTo>
                  <a:lnTo>
                    <a:pt x="619" y="29"/>
                  </a:lnTo>
                  <a:lnTo>
                    <a:pt x="616" y="44"/>
                  </a:lnTo>
                  <a:lnTo>
                    <a:pt x="613" y="55"/>
                  </a:lnTo>
                  <a:lnTo>
                    <a:pt x="608" y="61"/>
                  </a:lnTo>
                  <a:lnTo>
                    <a:pt x="605" y="62"/>
                  </a:lnTo>
                  <a:lnTo>
                    <a:pt x="601" y="67"/>
                  </a:lnTo>
                  <a:lnTo>
                    <a:pt x="599" y="68"/>
                  </a:lnTo>
                  <a:lnTo>
                    <a:pt x="593" y="68"/>
                  </a:lnTo>
                  <a:lnTo>
                    <a:pt x="578" y="68"/>
                  </a:lnTo>
                  <a:lnTo>
                    <a:pt x="561" y="68"/>
                  </a:lnTo>
                  <a:lnTo>
                    <a:pt x="553" y="72"/>
                  </a:lnTo>
                  <a:lnTo>
                    <a:pt x="547" y="76"/>
                  </a:lnTo>
                  <a:lnTo>
                    <a:pt x="535" y="97"/>
                  </a:lnTo>
                  <a:lnTo>
                    <a:pt x="525" y="113"/>
                  </a:lnTo>
                  <a:lnTo>
                    <a:pt x="521" y="117"/>
                  </a:lnTo>
                  <a:lnTo>
                    <a:pt x="515" y="118"/>
                  </a:lnTo>
                  <a:lnTo>
                    <a:pt x="507" y="118"/>
                  </a:lnTo>
                  <a:lnTo>
                    <a:pt x="497" y="118"/>
                  </a:lnTo>
                  <a:lnTo>
                    <a:pt x="492" y="125"/>
                  </a:lnTo>
                  <a:lnTo>
                    <a:pt x="489" y="129"/>
                  </a:lnTo>
                  <a:lnTo>
                    <a:pt x="486" y="130"/>
                  </a:lnTo>
                  <a:lnTo>
                    <a:pt x="480" y="133"/>
                  </a:lnTo>
                  <a:lnTo>
                    <a:pt x="471" y="134"/>
                  </a:lnTo>
                  <a:lnTo>
                    <a:pt x="460" y="134"/>
                  </a:lnTo>
                  <a:lnTo>
                    <a:pt x="460" y="140"/>
                  </a:lnTo>
                  <a:lnTo>
                    <a:pt x="461" y="152"/>
                  </a:lnTo>
                  <a:lnTo>
                    <a:pt x="461" y="154"/>
                  </a:lnTo>
                  <a:lnTo>
                    <a:pt x="461" y="158"/>
                  </a:lnTo>
                  <a:lnTo>
                    <a:pt x="460" y="160"/>
                  </a:lnTo>
                  <a:lnTo>
                    <a:pt x="459" y="162"/>
                  </a:lnTo>
                  <a:lnTo>
                    <a:pt x="456" y="164"/>
                  </a:lnTo>
                  <a:lnTo>
                    <a:pt x="451" y="164"/>
                  </a:lnTo>
                  <a:lnTo>
                    <a:pt x="445" y="164"/>
                  </a:lnTo>
                  <a:lnTo>
                    <a:pt x="439" y="164"/>
                  </a:lnTo>
                  <a:lnTo>
                    <a:pt x="438" y="166"/>
                  </a:lnTo>
                  <a:lnTo>
                    <a:pt x="438" y="169"/>
                  </a:lnTo>
                  <a:lnTo>
                    <a:pt x="438" y="172"/>
                  </a:lnTo>
                  <a:lnTo>
                    <a:pt x="439" y="173"/>
                  </a:lnTo>
                  <a:lnTo>
                    <a:pt x="440" y="177"/>
                  </a:lnTo>
                  <a:lnTo>
                    <a:pt x="440" y="180"/>
                  </a:lnTo>
                  <a:lnTo>
                    <a:pt x="439" y="182"/>
                  </a:lnTo>
                  <a:lnTo>
                    <a:pt x="433" y="185"/>
                  </a:lnTo>
                  <a:lnTo>
                    <a:pt x="422" y="185"/>
                  </a:lnTo>
                  <a:lnTo>
                    <a:pt x="408" y="187"/>
                  </a:lnTo>
                  <a:lnTo>
                    <a:pt x="404" y="193"/>
                  </a:lnTo>
                  <a:lnTo>
                    <a:pt x="403" y="197"/>
                  </a:lnTo>
                  <a:lnTo>
                    <a:pt x="403" y="203"/>
                  </a:lnTo>
                  <a:lnTo>
                    <a:pt x="403" y="207"/>
                  </a:lnTo>
                  <a:lnTo>
                    <a:pt x="403" y="214"/>
                  </a:lnTo>
                  <a:lnTo>
                    <a:pt x="403" y="219"/>
                  </a:lnTo>
                  <a:lnTo>
                    <a:pt x="402" y="226"/>
                  </a:lnTo>
                  <a:lnTo>
                    <a:pt x="399" y="234"/>
                  </a:lnTo>
                  <a:lnTo>
                    <a:pt x="395" y="238"/>
                  </a:lnTo>
                  <a:lnTo>
                    <a:pt x="392" y="239"/>
                  </a:lnTo>
                  <a:lnTo>
                    <a:pt x="387" y="242"/>
                  </a:lnTo>
                  <a:lnTo>
                    <a:pt x="380" y="245"/>
                  </a:lnTo>
                  <a:lnTo>
                    <a:pt x="367" y="246"/>
                  </a:lnTo>
                  <a:lnTo>
                    <a:pt x="352" y="246"/>
                  </a:lnTo>
                  <a:lnTo>
                    <a:pt x="316" y="242"/>
                  </a:lnTo>
                  <a:lnTo>
                    <a:pt x="279" y="235"/>
                  </a:lnTo>
                  <a:lnTo>
                    <a:pt x="271" y="234"/>
                  </a:lnTo>
                  <a:lnTo>
                    <a:pt x="258" y="231"/>
                  </a:lnTo>
                  <a:lnTo>
                    <a:pt x="245" y="229"/>
                  </a:lnTo>
                  <a:lnTo>
                    <a:pt x="230" y="226"/>
                  </a:lnTo>
                  <a:lnTo>
                    <a:pt x="217" y="225"/>
                  </a:lnTo>
                  <a:lnTo>
                    <a:pt x="220" y="230"/>
                  </a:lnTo>
                  <a:lnTo>
                    <a:pt x="225" y="233"/>
                  </a:lnTo>
                  <a:lnTo>
                    <a:pt x="227" y="235"/>
                  </a:lnTo>
                  <a:lnTo>
                    <a:pt x="234" y="237"/>
                  </a:lnTo>
                  <a:lnTo>
                    <a:pt x="234" y="239"/>
                  </a:lnTo>
                  <a:lnTo>
                    <a:pt x="231" y="239"/>
                  </a:lnTo>
                  <a:lnTo>
                    <a:pt x="226" y="241"/>
                  </a:lnTo>
                  <a:lnTo>
                    <a:pt x="222" y="242"/>
                  </a:lnTo>
                  <a:lnTo>
                    <a:pt x="219" y="245"/>
                  </a:lnTo>
                  <a:lnTo>
                    <a:pt x="219" y="247"/>
                  </a:lnTo>
                  <a:lnTo>
                    <a:pt x="219" y="250"/>
                  </a:lnTo>
                  <a:lnTo>
                    <a:pt x="220" y="254"/>
                  </a:lnTo>
                  <a:lnTo>
                    <a:pt x="219" y="258"/>
                  </a:lnTo>
                  <a:lnTo>
                    <a:pt x="219" y="262"/>
                  </a:lnTo>
                  <a:lnTo>
                    <a:pt x="219" y="265"/>
                  </a:lnTo>
                  <a:lnTo>
                    <a:pt x="222" y="267"/>
                  </a:lnTo>
                  <a:lnTo>
                    <a:pt x="225" y="269"/>
                  </a:lnTo>
                  <a:lnTo>
                    <a:pt x="225" y="271"/>
                  </a:lnTo>
                  <a:lnTo>
                    <a:pt x="226" y="273"/>
                  </a:lnTo>
                  <a:lnTo>
                    <a:pt x="226" y="277"/>
                  </a:lnTo>
                  <a:lnTo>
                    <a:pt x="227" y="283"/>
                  </a:lnTo>
                  <a:lnTo>
                    <a:pt x="227" y="289"/>
                  </a:lnTo>
                  <a:lnTo>
                    <a:pt x="226" y="294"/>
                  </a:lnTo>
                  <a:lnTo>
                    <a:pt x="225" y="297"/>
                  </a:lnTo>
                  <a:lnTo>
                    <a:pt x="217" y="297"/>
                  </a:lnTo>
                  <a:lnTo>
                    <a:pt x="215" y="294"/>
                  </a:lnTo>
                  <a:lnTo>
                    <a:pt x="213" y="293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3" y="277"/>
                  </a:lnTo>
                  <a:lnTo>
                    <a:pt x="210" y="273"/>
                  </a:lnTo>
                  <a:lnTo>
                    <a:pt x="206" y="271"/>
                  </a:lnTo>
                  <a:lnTo>
                    <a:pt x="202" y="270"/>
                  </a:lnTo>
                  <a:lnTo>
                    <a:pt x="195" y="270"/>
                  </a:lnTo>
                  <a:lnTo>
                    <a:pt x="194" y="265"/>
                  </a:lnTo>
                  <a:lnTo>
                    <a:pt x="194" y="259"/>
                  </a:lnTo>
                  <a:lnTo>
                    <a:pt x="190" y="259"/>
                  </a:lnTo>
                  <a:lnTo>
                    <a:pt x="182" y="259"/>
                  </a:lnTo>
                  <a:lnTo>
                    <a:pt x="182" y="257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1" y="251"/>
                  </a:lnTo>
                  <a:lnTo>
                    <a:pt x="173" y="251"/>
                  </a:lnTo>
                  <a:lnTo>
                    <a:pt x="163" y="255"/>
                  </a:lnTo>
                  <a:lnTo>
                    <a:pt x="158" y="261"/>
                  </a:lnTo>
                  <a:lnTo>
                    <a:pt x="154" y="263"/>
                  </a:lnTo>
                  <a:lnTo>
                    <a:pt x="147" y="265"/>
                  </a:lnTo>
                  <a:lnTo>
                    <a:pt x="139" y="266"/>
                  </a:lnTo>
                  <a:lnTo>
                    <a:pt x="138" y="267"/>
                  </a:lnTo>
                  <a:lnTo>
                    <a:pt x="137" y="267"/>
                  </a:lnTo>
                  <a:lnTo>
                    <a:pt x="131" y="271"/>
                  </a:lnTo>
                  <a:lnTo>
                    <a:pt x="126" y="273"/>
                  </a:lnTo>
                  <a:lnTo>
                    <a:pt x="122" y="277"/>
                  </a:lnTo>
                  <a:lnTo>
                    <a:pt x="115" y="282"/>
                  </a:lnTo>
                  <a:lnTo>
                    <a:pt x="109" y="282"/>
                  </a:lnTo>
                  <a:lnTo>
                    <a:pt x="103" y="285"/>
                  </a:lnTo>
                  <a:lnTo>
                    <a:pt x="101" y="289"/>
                  </a:lnTo>
                  <a:lnTo>
                    <a:pt x="100" y="297"/>
                  </a:lnTo>
                  <a:lnTo>
                    <a:pt x="93" y="306"/>
                  </a:lnTo>
                  <a:lnTo>
                    <a:pt x="87" y="311"/>
                  </a:lnTo>
                  <a:lnTo>
                    <a:pt x="82" y="311"/>
                  </a:lnTo>
                  <a:lnTo>
                    <a:pt x="80" y="311"/>
                  </a:lnTo>
                  <a:lnTo>
                    <a:pt x="84" y="303"/>
                  </a:lnTo>
                  <a:lnTo>
                    <a:pt x="89" y="297"/>
                  </a:lnTo>
                  <a:lnTo>
                    <a:pt x="90" y="291"/>
                  </a:lnTo>
                  <a:lnTo>
                    <a:pt x="89" y="287"/>
                  </a:lnTo>
                  <a:lnTo>
                    <a:pt x="74" y="291"/>
                  </a:lnTo>
                  <a:lnTo>
                    <a:pt x="65" y="295"/>
                  </a:lnTo>
                  <a:lnTo>
                    <a:pt x="61" y="297"/>
                  </a:lnTo>
                  <a:lnTo>
                    <a:pt x="59" y="298"/>
                  </a:lnTo>
                  <a:lnTo>
                    <a:pt x="58" y="301"/>
                  </a:lnTo>
                  <a:lnTo>
                    <a:pt x="57" y="303"/>
                  </a:lnTo>
                  <a:lnTo>
                    <a:pt x="56" y="307"/>
                  </a:lnTo>
                  <a:lnTo>
                    <a:pt x="53" y="310"/>
                  </a:lnTo>
                  <a:lnTo>
                    <a:pt x="48" y="314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6" y="315"/>
                  </a:lnTo>
                  <a:lnTo>
                    <a:pt x="33" y="317"/>
                  </a:lnTo>
                  <a:lnTo>
                    <a:pt x="30" y="318"/>
                  </a:lnTo>
                  <a:lnTo>
                    <a:pt x="29" y="323"/>
                  </a:lnTo>
                  <a:lnTo>
                    <a:pt x="25" y="334"/>
                  </a:lnTo>
                  <a:lnTo>
                    <a:pt x="21" y="342"/>
                  </a:lnTo>
                  <a:lnTo>
                    <a:pt x="14" y="347"/>
                  </a:lnTo>
                  <a:lnTo>
                    <a:pt x="9" y="350"/>
                  </a:lnTo>
                  <a:lnTo>
                    <a:pt x="2" y="351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5" y="380"/>
                  </a:lnTo>
                  <a:lnTo>
                    <a:pt x="12" y="390"/>
                  </a:lnTo>
                  <a:lnTo>
                    <a:pt x="12" y="393"/>
                  </a:lnTo>
                  <a:lnTo>
                    <a:pt x="10" y="395"/>
                  </a:lnTo>
                  <a:lnTo>
                    <a:pt x="9" y="398"/>
                  </a:lnTo>
                  <a:lnTo>
                    <a:pt x="8" y="399"/>
                  </a:lnTo>
                  <a:lnTo>
                    <a:pt x="6" y="400"/>
                  </a:lnTo>
                  <a:lnTo>
                    <a:pt x="5" y="403"/>
                  </a:lnTo>
                  <a:lnTo>
                    <a:pt x="5" y="406"/>
                  </a:lnTo>
                  <a:lnTo>
                    <a:pt x="6" y="408"/>
                  </a:lnTo>
                  <a:lnTo>
                    <a:pt x="9" y="411"/>
                  </a:lnTo>
                  <a:lnTo>
                    <a:pt x="13" y="414"/>
                  </a:lnTo>
                  <a:lnTo>
                    <a:pt x="14" y="418"/>
                  </a:lnTo>
                  <a:lnTo>
                    <a:pt x="17" y="424"/>
                  </a:lnTo>
                  <a:lnTo>
                    <a:pt x="20" y="430"/>
                  </a:lnTo>
                  <a:lnTo>
                    <a:pt x="21" y="435"/>
                  </a:lnTo>
                  <a:lnTo>
                    <a:pt x="20" y="440"/>
                  </a:lnTo>
                  <a:lnTo>
                    <a:pt x="17" y="442"/>
                  </a:lnTo>
                  <a:lnTo>
                    <a:pt x="24" y="446"/>
                  </a:lnTo>
                  <a:lnTo>
                    <a:pt x="26" y="450"/>
                  </a:lnTo>
                  <a:lnTo>
                    <a:pt x="30" y="452"/>
                  </a:lnTo>
                  <a:lnTo>
                    <a:pt x="34" y="458"/>
                  </a:lnTo>
                  <a:lnTo>
                    <a:pt x="34" y="459"/>
                  </a:lnTo>
                  <a:lnTo>
                    <a:pt x="41" y="456"/>
                  </a:lnTo>
                  <a:lnTo>
                    <a:pt x="48" y="452"/>
                  </a:lnTo>
                  <a:lnTo>
                    <a:pt x="53" y="450"/>
                  </a:lnTo>
                  <a:lnTo>
                    <a:pt x="57" y="446"/>
                  </a:lnTo>
                  <a:lnTo>
                    <a:pt x="58" y="442"/>
                  </a:lnTo>
                  <a:lnTo>
                    <a:pt x="61" y="439"/>
                  </a:lnTo>
                  <a:lnTo>
                    <a:pt x="61" y="436"/>
                  </a:lnTo>
                  <a:lnTo>
                    <a:pt x="61" y="434"/>
                  </a:lnTo>
                  <a:lnTo>
                    <a:pt x="59" y="428"/>
                  </a:lnTo>
                  <a:lnTo>
                    <a:pt x="58" y="423"/>
                  </a:lnTo>
                  <a:lnTo>
                    <a:pt x="58" y="419"/>
                  </a:lnTo>
                  <a:lnTo>
                    <a:pt x="61" y="414"/>
                  </a:lnTo>
                  <a:lnTo>
                    <a:pt x="66" y="410"/>
                  </a:lnTo>
                  <a:lnTo>
                    <a:pt x="74" y="406"/>
                  </a:lnTo>
                  <a:lnTo>
                    <a:pt x="73" y="407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2" y="412"/>
                  </a:lnTo>
                  <a:lnTo>
                    <a:pt x="89" y="418"/>
                  </a:lnTo>
                  <a:lnTo>
                    <a:pt x="96" y="422"/>
                  </a:lnTo>
                  <a:lnTo>
                    <a:pt x="105" y="422"/>
                  </a:lnTo>
                  <a:lnTo>
                    <a:pt x="114" y="428"/>
                  </a:lnTo>
                  <a:lnTo>
                    <a:pt x="123" y="434"/>
                  </a:lnTo>
                  <a:lnTo>
                    <a:pt x="133" y="432"/>
                  </a:lnTo>
                  <a:lnTo>
                    <a:pt x="142" y="432"/>
                  </a:lnTo>
                  <a:lnTo>
                    <a:pt x="149" y="439"/>
                  </a:lnTo>
                  <a:lnTo>
                    <a:pt x="157" y="443"/>
                  </a:lnTo>
                  <a:lnTo>
                    <a:pt x="162" y="443"/>
                  </a:lnTo>
                  <a:lnTo>
                    <a:pt x="167" y="442"/>
                  </a:lnTo>
                  <a:lnTo>
                    <a:pt x="171" y="442"/>
                  </a:lnTo>
                  <a:lnTo>
                    <a:pt x="174" y="439"/>
                  </a:lnTo>
                  <a:lnTo>
                    <a:pt x="177" y="438"/>
                  </a:lnTo>
                  <a:lnTo>
                    <a:pt x="178" y="435"/>
                  </a:lnTo>
                  <a:lnTo>
                    <a:pt x="178" y="434"/>
                  </a:lnTo>
                  <a:lnTo>
                    <a:pt x="178" y="431"/>
                  </a:lnTo>
                  <a:lnTo>
                    <a:pt x="177" y="427"/>
                  </a:lnTo>
                  <a:lnTo>
                    <a:pt x="178" y="424"/>
                  </a:lnTo>
                  <a:lnTo>
                    <a:pt x="186" y="430"/>
                  </a:lnTo>
                  <a:lnTo>
                    <a:pt x="194" y="439"/>
                  </a:lnTo>
                  <a:lnTo>
                    <a:pt x="198" y="439"/>
                  </a:lnTo>
                  <a:lnTo>
                    <a:pt x="203" y="440"/>
                  </a:lnTo>
                  <a:lnTo>
                    <a:pt x="202" y="444"/>
                  </a:lnTo>
                  <a:lnTo>
                    <a:pt x="201" y="451"/>
                  </a:lnTo>
                  <a:lnTo>
                    <a:pt x="201" y="458"/>
                  </a:lnTo>
                  <a:lnTo>
                    <a:pt x="202" y="463"/>
                  </a:lnTo>
                  <a:lnTo>
                    <a:pt x="206" y="463"/>
                  </a:lnTo>
                  <a:lnTo>
                    <a:pt x="211" y="463"/>
                  </a:lnTo>
                  <a:lnTo>
                    <a:pt x="214" y="467"/>
                  </a:lnTo>
                  <a:lnTo>
                    <a:pt x="220" y="469"/>
                  </a:lnTo>
                  <a:lnTo>
                    <a:pt x="225" y="468"/>
                  </a:lnTo>
                  <a:lnTo>
                    <a:pt x="234" y="471"/>
                  </a:lnTo>
                  <a:lnTo>
                    <a:pt x="241" y="480"/>
                  </a:lnTo>
                  <a:lnTo>
                    <a:pt x="246" y="491"/>
                  </a:lnTo>
                  <a:lnTo>
                    <a:pt x="249" y="492"/>
                  </a:lnTo>
                  <a:lnTo>
                    <a:pt x="254" y="491"/>
                  </a:lnTo>
                  <a:lnTo>
                    <a:pt x="254" y="475"/>
                  </a:lnTo>
                  <a:lnTo>
                    <a:pt x="252" y="462"/>
                  </a:lnTo>
                  <a:lnTo>
                    <a:pt x="247" y="458"/>
                  </a:lnTo>
                  <a:lnTo>
                    <a:pt x="245" y="455"/>
                  </a:lnTo>
                  <a:lnTo>
                    <a:pt x="243" y="450"/>
                  </a:lnTo>
                  <a:lnTo>
                    <a:pt x="242" y="446"/>
                  </a:lnTo>
                  <a:lnTo>
                    <a:pt x="245" y="440"/>
                  </a:lnTo>
                  <a:lnTo>
                    <a:pt x="249" y="432"/>
                  </a:lnTo>
                  <a:lnTo>
                    <a:pt x="249" y="434"/>
                  </a:lnTo>
                  <a:lnTo>
                    <a:pt x="257" y="431"/>
                  </a:lnTo>
                  <a:lnTo>
                    <a:pt x="263" y="431"/>
                  </a:lnTo>
                  <a:lnTo>
                    <a:pt x="266" y="434"/>
                  </a:lnTo>
                  <a:lnTo>
                    <a:pt x="267" y="438"/>
                  </a:lnTo>
                  <a:lnTo>
                    <a:pt x="268" y="440"/>
                  </a:lnTo>
                  <a:lnTo>
                    <a:pt x="271" y="442"/>
                  </a:lnTo>
                  <a:lnTo>
                    <a:pt x="272" y="442"/>
                  </a:lnTo>
                  <a:lnTo>
                    <a:pt x="275" y="442"/>
                  </a:lnTo>
                  <a:lnTo>
                    <a:pt x="278" y="438"/>
                  </a:lnTo>
                  <a:lnTo>
                    <a:pt x="280" y="431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3" y="427"/>
                  </a:lnTo>
                  <a:lnTo>
                    <a:pt x="291" y="419"/>
                  </a:lnTo>
                  <a:lnTo>
                    <a:pt x="295" y="412"/>
                  </a:lnTo>
                  <a:lnTo>
                    <a:pt x="300" y="407"/>
                  </a:lnTo>
                  <a:lnTo>
                    <a:pt x="304" y="400"/>
                  </a:lnTo>
                  <a:lnTo>
                    <a:pt x="311" y="396"/>
                  </a:lnTo>
                  <a:lnTo>
                    <a:pt x="316" y="395"/>
                  </a:lnTo>
                  <a:lnTo>
                    <a:pt x="326" y="394"/>
                  </a:lnTo>
                  <a:lnTo>
                    <a:pt x="330" y="394"/>
                  </a:lnTo>
                  <a:lnTo>
                    <a:pt x="331" y="394"/>
                  </a:lnTo>
                  <a:lnTo>
                    <a:pt x="334" y="393"/>
                  </a:lnTo>
                  <a:lnTo>
                    <a:pt x="334" y="390"/>
                  </a:lnTo>
                  <a:lnTo>
                    <a:pt x="335" y="387"/>
                  </a:lnTo>
                  <a:lnTo>
                    <a:pt x="338" y="384"/>
                  </a:lnTo>
                  <a:lnTo>
                    <a:pt x="344" y="387"/>
                  </a:lnTo>
                  <a:lnTo>
                    <a:pt x="350" y="388"/>
                  </a:lnTo>
                  <a:lnTo>
                    <a:pt x="355" y="390"/>
                  </a:lnTo>
                  <a:lnTo>
                    <a:pt x="358" y="390"/>
                  </a:lnTo>
                  <a:lnTo>
                    <a:pt x="358" y="393"/>
                  </a:lnTo>
                  <a:lnTo>
                    <a:pt x="358" y="395"/>
                  </a:lnTo>
                  <a:lnTo>
                    <a:pt x="358" y="396"/>
                  </a:lnTo>
                  <a:lnTo>
                    <a:pt x="359" y="399"/>
                  </a:lnTo>
                  <a:lnTo>
                    <a:pt x="364" y="402"/>
                  </a:lnTo>
                  <a:lnTo>
                    <a:pt x="370" y="403"/>
                  </a:lnTo>
                  <a:lnTo>
                    <a:pt x="378" y="403"/>
                  </a:lnTo>
                  <a:lnTo>
                    <a:pt x="383" y="400"/>
                  </a:lnTo>
                  <a:lnTo>
                    <a:pt x="388" y="398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7" y="396"/>
                  </a:lnTo>
                  <a:lnTo>
                    <a:pt x="402" y="399"/>
                  </a:lnTo>
                  <a:lnTo>
                    <a:pt x="404" y="403"/>
                  </a:lnTo>
                  <a:lnTo>
                    <a:pt x="407" y="408"/>
                  </a:lnTo>
                  <a:lnTo>
                    <a:pt x="408" y="411"/>
                  </a:lnTo>
                  <a:lnTo>
                    <a:pt x="410" y="416"/>
                  </a:lnTo>
                  <a:lnTo>
                    <a:pt x="410" y="419"/>
                  </a:lnTo>
                  <a:lnTo>
                    <a:pt x="408" y="427"/>
                  </a:lnTo>
                  <a:lnTo>
                    <a:pt x="406" y="435"/>
                  </a:lnTo>
                  <a:lnTo>
                    <a:pt x="403" y="440"/>
                  </a:lnTo>
                  <a:lnTo>
                    <a:pt x="400" y="443"/>
                  </a:lnTo>
                  <a:lnTo>
                    <a:pt x="396" y="450"/>
                  </a:lnTo>
                  <a:lnTo>
                    <a:pt x="394" y="458"/>
                  </a:lnTo>
                  <a:lnTo>
                    <a:pt x="394" y="463"/>
                  </a:lnTo>
                  <a:lnTo>
                    <a:pt x="395" y="468"/>
                  </a:lnTo>
                  <a:lnTo>
                    <a:pt x="396" y="472"/>
                  </a:lnTo>
                  <a:lnTo>
                    <a:pt x="399" y="475"/>
                  </a:lnTo>
                  <a:lnTo>
                    <a:pt x="406" y="479"/>
                  </a:lnTo>
                  <a:lnTo>
                    <a:pt x="411" y="488"/>
                  </a:lnTo>
                  <a:lnTo>
                    <a:pt x="413" y="492"/>
                  </a:lnTo>
                  <a:lnTo>
                    <a:pt x="416" y="501"/>
                  </a:lnTo>
                  <a:lnTo>
                    <a:pt x="422" y="504"/>
                  </a:lnTo>
                  <a:lnTo>
                    <a:pt x="427" y="510"/>
                  </a:lnTo>
                  <a:lnTo>
                    <a:pt x="431" y="516"/>
                  </a:lnTo>
                  <a:lnTo>
                    <a:pt x="435" y="523"/>
                  </a:lnTo>
                  <a:lnTo>
                    <a:pt x="445" y="523"/>
                  </a:lnTo>
                  <a:lnTo>
                    <a:pt x="456" y="526"/>
                  </a:lnTo>
                  <a:lnTo>
                    <a:pt x="459" y="535"/>
                  </a:lnTo>
                  <a:lnTo>
                    <a:pt x="460" y="543"/>
                  </a:lnTo>
                  <a:lnTo>
                    <a:pt x="465" y="544"/>
                  </a:lnTo>
                  <a:lnTo>
                    <a:pt x="471" y="547"/>
                  </a:lnTo>
                  <a:lnTo>
                    <a:pt x="473" y="553"/>
                  </a:lnTo>
                  <a:lnTo>
                    <a:pt x="480" y="561"/>
                  </a:lnTo>
                  <a:lnTo>
                    <a:pt x="492" y="567"/>
                  </a:lnTo>
                  <a:lnTo>
                    <a:pt x="501" y="568"/>
                  </a:lnTo>
                  <a:lnTo>
                    <a:pt x="503" y="576"/>
                  </a:lnTo>
                  <a:lnTo>
                    <a:pt x="505" y="587"/>
                  </a:lnTo>
                  <a:lnTo>
                    <a:pt x="513" y="592"/>
                  </a:lnTo>
                  <a:lnTo>
                    <a:pt x="523" y="596"/>
                  </a:lnTo>
                  <a:lnTo>
                    <a:pt x="529" y="593"/>
                  </a:lnTo>
                  <a:lnTo>
                    <a:pt x="537" y="593"/>
                  </a:lnTo>
                  <a:lnTo>
                    <a:pt x="541" y="596"/>
                  </a:lnTo>
                  <a:lnTo>
                    <a:pt x="544" y="603"/>
                  </a:lnTo>
                  <a:lnTo>
                    <a:pt x="541" y="605"/>
                  </a:lnTo>
                  <a:lnTo>
                    <a:pt x="537" y="608"/>
                  </a:lnTo>
                  <a:lnTo>
                    <a:pt x="536" y="611"/>
                  </a:lnTo>
                  <a:lnTo>
                    <a:pt x="536" y="613"/>
                  </a:lnTo>
                  <a:lnTo>
                    <a:pt x="537" y="616"/>
                  </a:lnTo>
                  <a:lnTo>
                    <a:pt x="541" y="620"/>
                  </a:lnTo>
                  <a:lnTo>
                    <a:pt x="549" y="627"/>
                  </a:lnTo>
                  <a:lnTo>
                    <a:pt x="559" y="633"/>
                  </a:lnTo>
                  <a:lnTo>
                    <a:pt x="560" y="632"/>
                  </a:lnTo>
                  <a:lnTo>
                    <a:pt x="562" y="629"/>
                  </a:lnTo>
                  <a:lnTo>
                    <a:pt x="568" y="629"/>
                  </a:lnTo>
                  <a:lnTo>
                    <a:pt x="571" y="632"/>
                  </a:lnTo>
                  <a:lnTo>
                    <a:pt x="573" y="635"/>
                  </a:lnTo>
                  <a:lnTo>
                    <a:pt x="576" y="636"/>
                  </a:lnTo>
                  <a:lnTo>
                    <a:pt x="577" y="641"/>
                  </a:lnTo>
                  <a:lnTo>
                    <a:pt x="576" y="648"/>
                  </a:lnTo>
                  <a:lnTo>
                    <a:pt x="576" y="655"/>
                  </a:lnTo>
                  <a:lnTo>
                    <a:pt x="577" y="657"/>
                  </a:lnTo>
                  <a:lnTo>
                    <a:pt x="576" y="66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7" name="Freeform 51"/>
            <p:cNvSpPr>
              <a:spLocks/>
            </p:cNvSpPr>
            <p:nvPr/>
          </p:nvSpPr>
          <p:spPr bwMode="auto">
            <a:xfrm>
              <a:off x="2172" y="1790"/>
              <a:ext cx="36" cy="73"/>
            </a:xfrm>
            <a:custGeom>
              <a:avLst/>
              <a:gdLst>
                <a:gd name="T0" fmla="*/ 0 w 28"/>
                <a:gd name="T1" fmla="*/ 171319 h 56"/>
                <a:gd name="T2" fmla="*/ 1 w 28"/>
                <a:gd name="T3" fmla="*/ 318216 h 56"/>
                <a:gd name="T4" fmla="*/ 19126 w 28"/>
                <a:gd name="T5" fmla="*/ 460330 h 56"/>
                <a:gd name="T6" fmla="*/ 19126 w 28"/>
                <a:gd name="T7" fmla="*/ 600073 h 56"/>
                <a:gd name="T8" fmla="*/ 19126 w 28"/>
                <a:gd name="T9" fmla="*/ 732085 h 56"/>
                <a:gd name="T10" fmla="*/ 67197 w 28"/>
                <a:gd name="T11" fmla="*/ 739387 h 56"/>
                <a:gd name="T12" fmla="*/ 96129 w 28"/>
                <a:gd name="T13" fmla="*/ 782238 h 56"/>
                <a:gd name="T14" fmla="*/ 142818 w 28"/>
                <a:gd name="T15" fmla="*/ 782238 h 56"/>
                <a:gd name="T16" fmla="*/ 198257 w 28"/>
                <a:gd name="T17" fmla="*/ 704899 h 56"/>
                <a:gd name="T18" fmla="*/ 209976 w 28"/>
                <a:gd name="T19" fmla="*/ 567201 h 56"/>
                <a:gd name="T20" fmla="*/ 236087 w 28"/>
                <a:gd name="T21" fmla="*/ 456163 h 56"/>
                <a:gd name="T22" fmla="*/ 179698 w 28"/>
                <a:gd name="T23" fmla="*/ 223327 h 56"/>
                <a:gd name="T24" fmla="*/ 111081 w 28"/>
                <a:gd name="T25" fmla="*/ 0 h 56"/>
                <a:gd name="T26" fmla="*/ 111081 w 28"/>
                <a:gd name="T27" fmla="*/ 1 h 56"/>
                <a:gd name="T28" fmla="*/ 93281 w 28"/>
                <a:gd name="T29" fmla="*/ 100818 h 56"/>
                <a:gd name="T30" fmla="*/ 58152 w 28"/>
                <a:gd name="T31" fmla="*/ 131423 h 56"/>
                <a:gd name="T32" fmla="*/ 0 w 28"/>
                <a:gd name="T33" fmla="*/ 171319 h 56"/>
                <a:gd name="T34" fmla="*/ 0 w 28"/>
                <a:gd name="T35" fmla="*/ 171319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56"/>
                <a:gd name="T56" fmla="*/ 28 w 28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56">
                  <a:moveTo>
                    <a:pt x="0" y="12"/>
                  </a:moveTo>
                  <a:lnTo>
                    <a:pt x="1" y="23"/>
                  </a:lnTo>
                  <a:lnTo>
                    <a:pt x="2" y="33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8" y="53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8" y="32"/>
                  </a:lnTo>
                  <a:lnTo>
                    <a:pt x="21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7"/>
                  </a:lnTo>
                  <a:lnTo>
                    <a:pt x="7" y="9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8" name="Freeform 52"/>
            <p:cNvSpPr>
              <a:spLocks/>
            </p:cNvSpPr>
            <p:nvPr/>
          </p:nvSpPr>
          <p:spPr bwMode="auto">
            <a:xfrm>
              <a:off x="2141" y="1864"/>
              <a:ext cx="5" cy="16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200247 h 12"/>
                <a:gd name="T4" fmla="*/ 1 w 4"/>
                <a:gd name="T5" fmla="*/ 367060 h 12"/>
                <a:gd name="T6" fmla="*/ 8281 w 4"/>
                <a:gd name="T7" fmla="*/ 304420 h 12"/>
                <a:gd name="T8" fmla="*/ 10351 w 4"/>
                <a:gd name="T9" fmla="*/ 116140 h 12"/>
                <a:gd name="T10" fmla="*/ 10351 w 4"/>
                <a:gd name="T11" fmla="*/ 87105 h 12"/>
                <a:gd name="T12" fmla="*/ 8281 w 4"/>
                <a:gd name="T13" fmla="*/ 0 h 12"/>
                <a:gd name="T14" fmla="*/ 1 w 4"/>
                <a:gd name="T15" fmla="*/ 0 h 12"/>
                <a:gd name="T16" fmla="*/ 1 w 4"/>
                <a:gd name="T17" fmla="*/ 0 h 12"/>
                <a:gd name="T18" fmla="*/ 1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0"/>
                  </a:moveTo>
                  <a:lnTo>
                    <a:pt x="0" y="6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79" name="Freeform 53"/>
            <p:cNvSpPr>
              <a:spLocks/>
            </p:cNvSpPr>
            <p:nvPr/>
          </p:nvSpPr>
          <p:spPr bwMode="auto">
            <a:xfrm>
              <a:off x="1898" y="1683"/>
              <a:ext cx="61" cy="45"/>
            </a:xfrm>
            <a:custGeom>
              <a:avLst/>
              <a:gdLst>
                <a:gd name="T0" fmla="*/ 1 w 47"/>
                <a:gd name="T1" fmla="*/ 584351 h 34"/>
                <a:gd name="T2" fmla="*/ 56171 w 47"/>
                <a:gd name="T3" fmla="*/ 682041 h 34"/>
                <a:gd name="T4" fmla="*/ 111106 w 47"/>
                <a:gd name="T5" fmla="*/ 805642 h 34"/>
                <a:gd name="T6" fmla="*/ 159383 w 47"/>
                <a:gd name="T7" fmla="*/ 826336 h 34"/>
                <a:gd name="T8" fmla="*/ 214176 w 47"/>
                <a:gd name="T9" fmla="*/ 826336 h 34"/>
                <a:gd name="T10" fmla="*/ 311193 w 47"/>
                <a:gd name="T11" fmla="*/ 826336 h 34"/>
                <a:gd name="T12" fmla="*/ 436611 w 47"/>
                <a:gd name="T13" fmla="*/ 805642 h 34"/>
                <a:gd name="T14" fmla="*/ 498177 w 47"/>
                <a:gd name="T15" fmla="*/ 805642 h 34"/>
                <a:gd name="T16" fmla="*/ 531041 w 47"/>
                <a:gd name="T17" fmla="*/ 805642 h 34"/>
                <a:gd name="T18" fmla="*/ 551271 w 47"/>
                <a:gd name="T19" fmla="*/ 773406 h 34"/>
                <a:gd name="T20" fmla="*/ 562709 w 47"/>
                <a:gd name="T21" fmla="*/ 682041 h 34"/>
                <a:gd name="T22" fmla="*/ 562709 w 47"/>
                <a:gd name="T23" fmla="*/ 584351 h 34"/>
                <a:gd name="T24" fmla="*/ 531041 w 47"/>
                <a:gd name="T25" fmla="*/ 441510 h 34"/>
                <a:gd name="T26" fmla="*/ 531041 w 47"/>
                <a:gd name="T27" fmla="*/ 316329 h 34"/>
                <a:gd name="T28" fmla="*/ 524196 w 47"/>
                <a:gd name="T29" fmla="*/ 203464 h 34"/>
                <a:gd name="T30" fmla="*/ 498177 w 47"/>
                <a:gd name="T31" fmla="*/ 126373 h 34"/>
                <a:gd name="T32" fmla="*/ 491930 w 47"/>
                <a:gd name="T33" fmla="*/ 54507 h 34"/>
                <a:gd name="T34" fmla="*/ 436611 w 47"/>
                <a:gd name="T35" fmla="*/ 1 h 34"/>
                <a:gd name="T36" fmla="*/ 368025 w 47"/>
                <a:gd name="T37" fmla="*/ 0 h 34"/>
                <a:gd name="T38" fmla="*/ 348449 w 47"/>
                <a:gd name="T39" fmla="*/ 0 h 34"/>
                <a:gd name="T40" fmla="*/ 311193 w 47"/>
                <a:gd name="T41" fmla="*/ 1 h 34"/>
                <a:gd name="T42" fmla="*/ 283560 w 47"/>
                <a:gd name="T43" fmla="*/ 54507 h 34"/>
                <a:gd name="T44" fmla="*/ 242903 w 47"/>
                <a:gd name="T45" fmla="*/ 72142 h 34"/>
                <a:gd name="T46" fmla="*/ 214176 w 47"/>
                <a:gd name="T47" fmla="*/ 221371 h 34"/>
                <a:gd name="T48" fmla="*/ 144201 w 47"/>
                <a:gd name="T49" fmla="*/ 316329 h 34"/>
                <a:gd name="T50" fmla="*/ 94619 w 47"/>
                <a:gd name="T51" fmla="*/ 387782 h 34"/>
                <a:gd name="T52" fmla="*/ 25693 w 47"/>
                <a:gd name="T53" fmla="*/ 441510 h 34"/>
                <a:gd name="T54" fmla="*/ 1 w 47"/>
                <a:gd name="T55" fmla="*/ 459912 h 34"/>
                <a:gd name="T56" fmla="*/ 0 w 47"/>
                <a:gd name="T57" fmla="*/ 513241 h 34"/>
                <a:gd name="T58" fmla="*/ 0 w 47"/>
                <a:gd name="T59" fmla="*/ 515320 h 34"/>
                <a:gd name="T60" fmla="*/ 1 w 47"/>
                <a:gd name="T61" fmla="*/ 584351 h 34"/>
                <a:gd name="T62" fmla="*/ 1 w 47"/>
                <a:gd name="T63" fmla="*/ 584351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"/>
                <a:gd name="T97" fmla="*/ 0 h 34"/>
                <a:gd name="T98" fmla="*/ 47 w 47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" h="34">
                  <a:moveTo>
                    <a:pt x="1" y="24"/>
                  </a:moveTo>
                  <a:lnTo>
                    <a:pt x="5" y="29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26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7" y="29"/>
                  </a:lnTo>
                  <a:lnTo>
                    <a:pt x="47" y="24"/>
                  </a:lnTo>
                  <a:lnTo>
                    <a:pt x="45" y="18"/>
                  </a:lnTo>
                  <a:lnTo>
                    <a:pt x="45" y="13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8" y="9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0" name="Freeform 54"/>
            <p:cNvSpPr>
              <a:spLocks/>
            </p:cNvSpPr>
            <p:nvPr/>
          </p:nvSpPr>
          <p:spPr bwMode="auto">
            <a:xfrm>
              <a:off x="454" y="1455"/>
              <a:ext cx="87" cy="125"/>
            </a:xfrm>
            <a:custGeom>
              <a:avLst/>
              <a:gdLst>
                <a:gd name="T0" fmla="*/ 43788 w 67"/>
                <a:gd name="T1" fmla="*/ 79719 h 96"/>
                <a:gd name="T2" fmla="*/ 1 w 67"/>
                <a:gd name="T3" fmla="*/ 165169 h 96"/>
                <a:gd name="T4" fmla="*/ 0 w 67"/>
                <a:gd name="T5" fmla="*/ 260805 h 96"/>
                <a:gd name="T6" fmla="*/ 56859 w 67"/>
                <a:gd name="T7" fmla="*/ 437516 h 96"/>
                <a:gd name="T8" fmla="*/ 129051 w 67"/>
                <a:gd name="T9" fmla="*/ 623474 h 96"/>
                <a:gd name="T10" fmla="*/ 189783 w 67"/>
                <a:gd name="T11" fmla="*/ 844543 h 96"/>
                <a:gd name="T12" fmla="*/ 246435 w 67"/>
                <a:gd name="T13" fmla="*/ 1019313 h 96"/>
                <a:gd name="T14" fmla="*/ 282550 w 67"/>
                <a:gd name="T15" fmla="*/ 1116740 h 96"/>
                <a:gd name="T16" fmla="*/ 301213 w 67"/>
                <a:gd name="T17" fmla="*/ 1158973 h 96"/>
                <a:gd name="T18" fmla="*/ 353924 w 67"/>
                <a:gd name="T19" fmla="*/ 1229891 h 96"/>
                <a:gd name="T20" fmla="*/ 406242 w 67"/>
                <a:gd name="T21" fmla="*/ 1283156 h 96"/>
                <a:gd name="T22" fmla="*/ 539556 w 67"/>
                <a:gd name="T23" fmla="*/ 1283156 h 96"/>
                <a:gd name="T24" fmla="*/ 719304 w 67"/>
                <a:gd name="T25" fmla="*/ 1249212 h 96"/>
                <a:gd name="T26" fmla="*/ 774896 w 67"/>
                <a:gd name="T27" fmla="*/ 1158973 h 96"/>
                <a:gd name="T28" fmla="*/ 815041 w 67"/>
                <a:gd name="T29" fmla="*/ 1021176 h 96"/>
                <a:gd name="T30" fmla="*/ 774896 w 67"/>
                <a:gd name="T31" fmla="*/ 857656 h 96"/>
                <a:gd name="T32" fmla="*/ 774896 w 67"/>
                <a:gd name="T33" fmla="*/ 658680 h 96"/>
                <a:gd name="T34" fmla="*/ 774896 w 67"/>
                <a:gd name="T35" fmla="*/ 648609 h 96"/>
                <a:gd name="T36" fmla="*/ 719304 w 67"/>
                <a:gd name="T37" fmla="*/ 623474 h 96"/>
                <a:gd name="T38" fmla="*/ 689402 w 67"/>
                <a:gd name="T39" fmla="*/ 602314 h 96"/>
                <a:gd name="T40" fmla="*/ 684973 w 67"/>
                <a:gd name="T41" fmla="*/ 575749 h 96"/>
                <a:gd name="T42" fmla="*/ 684973 w 67"/>
                <a:gd name="T43" fmla="*/ 543755 h 96"/>
                <a:gd name="T44" fmla="*/ 689402 w 67"/>
                <a:gd name="T45" fmla="*/ 474771 h 96"/>
                <a:gd name="T46" fmla="*/ 647323 w 67"/>
                <a:gd name="T47" fmla="*/ 505866 h 96"/>
                <a:gd name="T48" fmla="*/ 596759 w 67"/>
                <a:gd name="T49" fmla="*/ 505866 h 96"/>
                <a:gd name="T50" fmla="*/ 539556 w 67"/>
                <a:gd name="T51" fmla="*/ 505866 h 96"/>
                <a:gd name="T52" fmla="*/ 527508 w 67"/>
                <a:gd name="T53" fmla="*/ 474771 h 96"/>
                <a:gd name="T54" fmla="*/ 498513 w 67"/>
                <a:gd name="T55" fmla="*/ 320720 h 96"/>
                <a:gd name="T56" fmla="*/ 476413 w 67"/>
                <a:gd name="T57" fmla="*/ 202212 h 96"/>
                <a:gd name="T58" fmla="*/ 438746 w 67"/>
                <a:gd name="T59" fmla="*/ 135158 h 96"/>
                <a:gd name="T60" fmla="*/ 406242 w 67"/>
                <a:gd name="T61" fmla="*/ 97421 h 96"/>
                <a:gd name="T62" fmla="*/ 353924 w 67"/>
                <a:gd name="T63" fmla="*/ 44130 h 96"/>
                <a:gd name="T64" fmla="*/ 301213 w 67"/>
                <a:gd name="T65" fmla="*/ 33892 h 96"/>
                <a:gd name="T66" fmla="*/ 287366 w 67"/>
                <a:gd name="T67" fmla="*/ 0 h 96"/>
                <a:gd name="T68" fmla="*/ 282550 w 67"/>
                <a:gd name="T69" fmla="*/ 33892 h 96"/>
                <a:gd name="T70" fmla="*/ 246435 w 67"/>
                <a:gd name="T71" fmla="*/ 44130 h 96"/>
                <a:gd name="T72" fmla="*/ 246435 w 67"/>
                <a:gd name="T73" fmla="*/ 79719 h 96"/>
                <a:gd name="T74" fmla="*/ 231969 w 67"/>
                <a:gd name="T75" fmla="*/ 165169 h 96"/>
                <a:gd name="T76" fmla="*/ 178643 w 67"/>
                <a:gd name="T77" fmla="*/ 260805 h 96"/>
                <a:gd name="T78" fmla="*/ 129051 w 67"/>
                <a:gd name="T79" fmla="*/ 215064 h 96"/>
                <a:gd name="T80" fmla="*/ 86681 w 67"/>
                <a:gd name="T81" fmla="*/ 181697 h 96"/>
                <a:gd name="T82" fmla="*/ 56859 w 67"/>
                <a:gd name="T83" fmla="*/ 135158 h 96"/>
                <a:gd name="T84" fmla="*/ 43788 w 67"/>
                <a:gd name="T85" fmla="*/ 79719 h 96"/>
                <a:gd name="T86" fmla="*/ 43788 w 67"/>
                <a:gd name="T87" fmla="*/ 79719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6"/>
                <a:gd name="T134" fmla="*/ 67 w 67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6">
                  <a:moveTo>
                    <a:pt x="4" y="6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11" y="47"/>
                  </a:lnTo>
                  <a:lnTo>
                    <a:pt x="16" y="63"/>
                  </a:lnTo>
                  <a:lnTo>
                    <a:pt x="21" y="76"/>
                  </a:lnTo>
                  <a:lnTo>
                    <a:pt x="23" y="83"/>
                  </a:lnTo>
                  <a:lnTo>
                    <a:pt x="25" y="87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45" y="96"/>
                  </a:lnTo>
                  <a:lnTo>
                    <a:pt x="59" y="93"/>
                  </a:lnTo>
                  <a:lnTo>
                    <a:pt x="64" y="87"/>
                  </a:lnTo>
                  <a:lnTo>
                    <a:pt x="67" y="77"/>
                  </a:lnTo>
                  <a:lnTo>
                    <a:pt x="64" y="64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6" y="40"/>
                  </a:lnTo>
                  <a:lnTo>
                    <a:pt x="57" y="35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3" y="35"/>
                  </a:lnTo>
                  <a:lnTo>
                    <a:pt x="41" y="24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9" y="1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4" y="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1" name="Freeform 55"/>
            <p:cNvSpPr>
              <a:spLocks/>
            </p:cNvSpPr>
            <p:nvPr/>
          </p:nvSpPr>
          <p:spPr bwMode="auto">
            <a:xfrm>
              <a:off x="2099" y="1642"/>
              <a:ext cx="10" cy="23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6552 h 18"/>
                <a:gd name="T4" fmla="*/ 0 w 8"/>
                <a:gd name="T5" fmla="*/ 34532 h 18"/>
                <a:gd name="T6" fmla="*/ 0 w 8"/>
                <a:gd name="T7" fmla="*/ 56381 h 18"/>
                <a:gd name="T8" fmla="*/ 1 w 8"/>
                <a:gd name="T9" fmla="*/ 72042 h 18"/>
                <a:gd name="T10" fmla="*/ 0 w 8"/>
                <a:gd name="T11" fmla="*/ 107263 h 18"/>
                <a:gd name="T12" fmla="*/ 0 w 8"/>
                <a:gd name="T13" fmla="*/ 120138 h 18"/>
                <a:gd name="T14" fmla="*/ 1 w 8"/>
                <a:gd name="T15" fmla="*/ 120138 h 18"/>
                <a:gd name="T16" fmla="*/ 8281 w 8"/>
                <a:gd name="T17" fmla="*/ 120138 h 18"/>
                <a:gd name="T18" fmla="*/ 10351 w 8"/>
                <a:gd name="T19" fmla="*/ 117625 h 18"/>
                <a:gd name="T20" fmla="*/ 12939 w 8"/>
                <a:gd name="T21" fmla="*/ 107263 h 18"/>
                <a:gd name="T22" fmla="*/ 20217 w 8"/>
                <a:gd name="T23" fmla="*/ 92054 h 18"/>
                <a:gd name="T24" fmla="*/ 23502 w 8"/>
                <a:gd name="T25" fmla="*/ 61985 h 18"/>
                <a:gd name="T26" fmla="*/ 23502 w 8"/>
                <a:gd name="T27" fmla="*/ 34532 h 18"/>
                <a:gd name="T28" fmla="*/ 20217 w 8"/>
                <a:gd name="T29" fmla="*/ 16552 h 18"/>
                <a:gd name="T30" fmla="*/ 8281 w 8"/>
                <a:gd name="T31" fmla="*/ 0 h 18"/>
                <a:gd name="T32" fmla="*/ 0 w 8"/>
                <a:gd name="T33" fmla="*/ 0 h 18"/>
                <a:gd name="T34" fmla="*/ 0 w 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8"/>
                <a:gd name="T56" fmla="*/ 8 w 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8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2" name="Freeform 56"/>
            <p:cNvSpPr>
              <a:spLocks/>
            </p:cNvSpPr>
            <p:nvPr/>
          </p:nvSpPr>
          <p:spPr bwMode="auto">
            <a:xfrm>
              <a:off x="2099" y="1552"/>
              <a:ext cx="161" cy="206"/>
            </a:xfrm>
            <a:custGeom>
              <a:avLst/>
              <a:gdLst>
                <a:gd name="T0" fmla="*/ 699117 w 124"/>
                <a:gd name="T1" fmla="*/ 2173747 h 158"/>
                <a:gd name="T2" fmla="*/ 699117 w 124"/>
                <a:gd name="T3" fmla="*/ 2048506 h 158"/>
                <a:gd name="T4" fmla="*/ 688171 w 124"/>
                <a:gd name="T5" fmla="*/ 1769923 h 158"/>
                <a:gd name="T6" fmla="*/ 761263 w 124"/>
                <a:gd name="T7" fmla="*/ 1390762 h 158"/>
                <a:gd name="T8" fmla="*/ 783462 w 124"/>
                <a:gd name="T9" fmla="*/ 1214209 h 158"/>
                <a:gd name="T10" fmla="*/ 783462 w 124"/>
                <a:gd name="T11" fmla="*/ 1107312 h 158"/>
                <a:gd name="T12" fmla="*/ 893512 w 124"/>
                <a:gd name="T13" fmla="*/ 1003805 h 158"/>
                <a:gd name="T14" fmla="*/ 1029434 w 124"/>
                <a:gd name="T15" fmla="*/ 859320 h 158"/>
                <a:gd name="T16" fmla="*/ 1080906 w 124"/>
                <a:gd name="T17" fmla="*/ 752261 h 158"/>
                <a:gd name="T18" fmla="*/ 1128258 w 124"/>
                <a:gd name="T19" fmla="*/ 742019 h 158"/>
                <a:gd name="T20" fmla="*/ 1199275 w 124"/>
                <a:gd name="T21" fmla="*/ 704471 h 158"/>
                <a:gd name="T22" fmla="*/ 1220262 w 124"/>
                <a:gd name="T23" fmla="*/ 659090 h 158"/>
                <a:gd name="T24" fmla="*/ 1301223 w 124"/>
                <a:gd name="T25" fmla="*/ 603779 h 158"/>
                <a:gd name="T26" fmla="*/ 1369575 w 124"/>
                <a:gd name="T27" fmla="*/ 569121 h 158"/>
                <a:gd name="T28" fmla="*/ 1414074 w 124"/>
                <a:gd name="T29" fmla="*/ 466997 h 158"/>
                <a:gd name="T30" fmla="*/ 1470434 w 124"/>
                <a:gd name="T31" fmla="*/ 463093 h 158"/>
                <a:gd name="T32" fmla="*/ 1496916 w 124"/>
                <a:gd name="T33" fmla="*/ 381144 h 158"/>
                <a:gd name="T34" fmla="*/ 1403435 w 124"/>
                <a:gd name="T35" fmla="*/ 210709 h 158"/>
                <a:gd name="T36" fmla="*/ 1220262 w 124"/>
                <a:gd name="T37" fmla="*/ 45647 h 158"/>
                <a:gd name="T38" fmla="*/ 1029434 w 124"/>
                <a:gd name="T39" fmla="*/ 1 h 158"/>
                <a:gd name="T40" fmla="*/ 923665 w 124"/>
                <a:gd name="T41" fmla="*/ 101167 h 158"/>
                <a:gd name="T42" fmla="*/ 838810 w 124"/>
                <a:gd name="T43" fmla="*/ 131901 h 158"/>
                <a:gd name="T44" fmla="*/ 812414 w 124"/>
                <a:gd name="T45" fmla="*/ 77594 h 158"/>
                <a:gd name="T46" fmla="*/ 761263 w 124"/>
                <a:gd name="T47" fmla="*/ 77594 h 158"/>
                <a:gd name="T48" fmla="*/ 699117 w 124"/>
                <a:gd name="T49" fmla="*/ 131901 h 158"/>
                <a:gd name="T50" fmla="*/ 761263 w 124"/>
                <a:gd name="T51" fmla="*/ 210709 h 158"/>
                <a:gd name="T52" fmla="*/ 699117 w 124"/>
                <a:gd name="T53" fmla="*/ 317858 h 158"/>
                <a:gd name="T54" fmla="*/ 538450 w 124"/>
                <a:gd name="T55" fmla="*/ 417039 h 158"/>
                <a:gd name="T56" fmla="*/ 390345 w 124"/>
                <a:gd name="T57" fmla="*/ 543734 h 158"/>
                <a:gd name="T58" fmla="*/ 300638 w 124"/>
                <a:gd name="T59" fmla="*/ 463093 h 158"/>
                <a:gd name="T60" fmla="*/ 242147 w 124"/>
                <a:gd name="T61" fmla="*/ 414422 h 158"/>
                <a:gd name="T62" fmla="*/ 128769 w 124"/>
                <a:gd name="T63" fmla="*/ 525067 h 158"/>
                <a:gd name="T64" fmla="*/ 33627 w 124"/>
                <a:gd name="T65" fmla="*/ 659090 h 158"/>
                <a:gd name="T66" fmla="*/ 0 w 124"/>
                <a:gd name="T67" fmla="*/ 793842 h 158"/>
                <a:gd name="T68" fmla="*/ 86560 w 124"/>
                <a:gd name="T69" fmla="*/ 859320 h 158"/>
                <a:gd name="T70" fmla="*/ 161108 w 124"/>
                <a:gd name="T71" fmla="*/ 924287 h 158"/>
                <a:gd name="T72" fmla="*/ 231547 w 124"/>
                <a:gd name="T73" fmla="*/ 1035009 h 158"/>
                <a:gd name="T74" fmla="*/ 242147 w 124"/>
                <a:gd name="T75" fmla="*/ 1197521 h 158"/>
                <a:gd name="T76" fmla="*/ 300638 w 124"/>
                <a:gd name="T77" fmla="*/ 1197521 h 158"/>
                <a:gd name="T78" fmla="*/ 352639 w 124"/>
                <a:gd name="T79" fmla="*/ 1249606 h 158"/>
                <a:gd name="T80" fmla="*/ 231547 w 124"/>
                <a:gd name="T81" fmla="*/ 1214209 h 158"/>
                <a:gd name="T82" fmla="*/ 209181 w 124"/>
                <a:gd name="T83" fmla="*/ 1308758 h 158"/>
                <a:gd name="T84" fmla="*/ 281854 w 124"/>
                <a:gd name="T85" fmla="*/ 1390762 h 158"/>
                <a:gd name="T86" fmla="*/ 242147 w 124"/>
                <a:gd name="T87" fmla="*/ 1422430 h 158"/>
                <a:gd name="T88" fmla="*/ 209181 w 124"/>
                <a:gd name="T89" fmla="*/ 1390762 h 158"/>
                <a:gd name="T90" fmla="*/ 145923 w 124"/>
                <a:gd name="T91" fmla="*/ 1338161 h 158"/>
                <a:gd name="T92" fmla="*/ 86560 w 124"/>
                <a:gd name="T93" fmla="*/ 1517244 h 158"/>
                <a:gd name="T94" fmla="*/ 112388 w 124"/>
                <a:gd name="T95" fmla="*/ 1583083 h 158"/>
                <a:gd name="T96" fmla="*/ 189465 w 124"/>
                <a:gd name="T97" fmla="*/ 1681921 h 158"/>
                <a:gd name="T98" fmla="*/ 161108 w 124"/>
                <a:gd name="T99" fmla="*/ 1872192 h 158"/>
                <a:gd name="T100" fmla="*/ 189465 w 124"/>
                <a:gd name="T101" fmla="*/ 1882307 h 158"/>
                <a:gd name="T102" fmla="*/ 300638 w 124"/>
                <a:gd name="T103" fmla="*/ 1882307 h 158"/>
                <a:gd name="T104" fmla="*/ 390345 w 124"/>
                <a:gd name="T105" fmla="*/ 1987055 h 158"/>
                <a:gd name="T106" fmla="*/ 414707 w 124"/>
                <a:gd name="T107" fmla="*/ 2035651 h 158"/>
                <a:gd name="T108" fmla="*/ 497571 w 124"/>
                <a:gd name="T109" fmla="*/ 2035651 h 158"/>
                <a:gd name="T110" fmla="*/ 580787 w 124"/>
                <a:gd name="T111" fmla="*/ 2192884 h 158"/>
                <a:gd name="T112" fmla="*/ 682941 w 124"/>
                <a:gd name="T113" fmla="*/ 2224741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58"/>
                <a:gd name="T173" fmla="*/ 124 w 124"/>
                <a:gd name="T174" fmla="*/ 158 h 1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58">
                  <a:moveTo>
                    <a:pt x="56" y="158"/>
                  </a:moveTo>
                  <a:lnTo>
                    <a:pt x="58" y="155"/>
                  </a:lnTo>
                  <a:lnTo>
                    <a:pt x="58" y="151"/>
                  </a:lnTo>
                  <a:lnTo>
                    <a:pt x="58" y="146"/>
                  </a:lnTo>
                  <a:lnTo>
                    <a:pt x="58" y="139"/>
                  </a:lnTo>
                  <a:lnTo>
                    <a:pt x="57" y="126"/>
                  </a:lnTo>
                  <a:lnTo>
                    <a:pt x="57" y="114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5" y="87"/>
                  </a:lnTo>
                  <a:lnTo>
                    <a:pt x="65" y="83"/>
                  </a:lnTo>
                  <a:lnTo>
                    <a:pt x="65" y="79"/>
                  </a:lnTo>
                  <a:lnTo>
                    <a:pt x="67" y="78"/>
                  </a:lnTo>
                  <a:lnTo>
                    <a:pt x="74" y="71"/>
                  </a:lnTo>
                  <a:lnTo>
                    <a:pt x="84" y="66"/>
                  </a:lnTo>
                  <a:lnTo>
                    <a:pt x="85" y="61"/>
                  </a:lnTo>
                  <a:lnTo>
                    <a:pt x="84" y="55"/>
                  </a:lnTo>
                  <a:lnTo>
                    <a:pt x="89" y="54"/>
                  </a:lnTo>
                  <a:lnTo>
                    <a:pt x="92" y="55"/>
                  </a:lnTo>
                  <a:lnTo>
                    <a:pt x="93" y="53"/>
                  </a:lnTo>
                  <a:lnTo>
                    <a:pt x="93" y="50"/>
                  </a:lnTo>
                  <a:lnTo>
                    <a:pt x="99" y="50"/>
                  </a:lnTo>
                  <a:lnTo>
                    <a:pt x="101" y="51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43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2" y="33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2" y="23"/>
                  </a:lnTo>
                  <a:lnTo>
                    <a:pt x="116" y="15"/>
                  </a:lnTo>
                  <a:lnTo>
                    <a:pt x="108" y="9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3" y="12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6" y="25"/>
                  </a:lnTo>
                  <a:lnTo>
                    <a:pt x="45" y="30"/>
                  </a:lnTo>
                  <a:lnTo>
                    <a:pt x="35" y="38"/>
                  </a:lnTo>
                  <a:lnTo>
                    <a:pt x="32" y="39"/>
                  </a:lnTo>
                  <a:lnTo>
                    <a:pt x="26" y="37"/>
                  </a:lnTo>
                  <a:lnTo>
                    <a:pt x="25" y="33"/>
                  </a:lnTo>
                  <a:lnTo>
                    <a:pt x="24" y="27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11" y="37"/>
                  </a:lnTo>
                  <a:lnTo>
                    <a:pt x="7" y="42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7" y="61"/>
                  </a:lnTo>
                  <a:lnTo>
                    <a:pt x="12" y="59"/>
                  </a:lnTo>
                  <a:lnTo>
                    <a:pt x="13" y="66"/>
                  </a:lnTo>
                  <a:lnTo>
                    <a:pt x="16" y="70"/>
                  </a:lnTo>
                  <a:lnTo>
                    <a:pt x="19" y="74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6" y="87"/>
                  </a:lnTo>
                  <a:lnTo>
                    <a:pt x="29" y="89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21" y="94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2" y="95"/>
                  </a:lnTo>
                  <a:lnTo>
                    <a:pt x="8" y="102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9" y="113"/>
                  </a:lnTo>
                  <a:lnTo>
                    <a:pt x="13" y="115"/>
                  </a:lnTo>
                  <a:lnTo>
                    <a:pt x="16" y="120"/>
                  </a:lnTo>
                  <a:lnTo>
                    <a:pt x="13" y="126"/>
                  </a:lnTo>
                  <a:lnTo>
                    <a:pt x="13" y="133"/>
                  </a:lnTo>
                  <a:lnTo>
                    <a:pt x="15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5" y="134"/>
                  </a:lnTo>
                  <a:lnTo>
                    <a:pt x="29" y="139"/>
                  </a:lnTo>
                  <a:lnTo>
                    <a:pt x="32" y="142"/>
                  </a:lnTo>
                  <a:lnTo>
                    <a:pt x="33" y="143"/>
                  </a:lnTo>
                  <a:lnTo>
                    <a:pt x="35" y="145"/>
                  </a:lnTo>
                  <a:lnTo>
                    <a:pt x="37" y="143"/>
                  </a:lnTo>
                  <a:lnTo>
                    <a:pt x="41" y="145"/>
                  </a:lnTo>
                  <a:lnTo>
                    <a:pt x="45" y="152"/>
                  </a:lnTo>
                  <a:lnTo>
                    <a:pt x="48" y="156"/>
                  </a:lnTo>
                  <a:lnTo>
                    <a:pt x="52" y="158"/>
                  </a:lnTo>
                  <a:lnTo>
                    <a:pt x="56" y="158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3" name="Freeform 57"/>
            <p:cNvSpPr>
              <a:spLocks/>
            </p:cNvSpPr>
            <p:nvPr/>
          </p:nvSpPr>
          <p:spPr bwMode="auto">
            <a:xfrm>
              <a:off x="2242" y="1459"/>
              <a:ext cx="390" cy="132"/>
            </a:xfrm>
            <a:custGeom>
              <a:avLst/>
              <a:gdLst>
                <a:gd name="T0" fmla="*/ 191560 w 299"/>
                <a:gd name="T1" fmla="*/ 1300602 h 101"/>
                <a:gd name="T2" fmla="*/ 322484 w 299"/>
                <a:gd name="T3" fmla="*/ 1424844 h 101"/>
                <a:gd name="T4" fmla="*/ 325906 w 299"/>
                <a:gd name="T5" fmla="*/ 1548237 h 101"/>
                <a:gd name="T6" fmla="*/ 481325 w 299"/>
                <a:gd name="T7" fmla="*/ 1493172 h 101"/>
                <a:gd name="T8" fmla="*/ 554472 w 299"/>
                <a:gd name="T9" fmla="*/ 1248188 h 101"/>
                <a:gd name="T10" fmla="*/ 693460 w 299"/>
                <a:gd name="T11" fmla="*/ 1300602 h 101"/>
                <a:gd name="T12" fmla="*/ 795904 w 299"/>
                <a:gd name="T13" fmla="*/ 1300602 h 101"/>
                <a:gd name="T14" fmla="*/ 934632 w 299"/>
                <a:gd name="T15" fmla="*/ 1112727 h 101"/>
                <a:gd name="T16" fmla="*/ 1114319 w 299"/>
                <a:gd name="T17" fmla="*/ 1229398 h 101"/>
                <a:gd name="T18" fmla="*/ 1354090 w 299"/>
                <a:gd name="T19" fmla="*/ 911694 h 101"/>
                <a:gd name="T20" fmla="*/ 1354090 w 299"/>
                <a:gd name="T21" fmla="*/ 995158 h 101"/>
                <a:gd name="T22" fmla="*/ 1453460 w 299"/>
                <a:gd name="T23" fmla="*/ 1030149 h 101"/>
                <a:gd name="T24" fmla="*/ 1511387 w 299"/>
                <a:gd name="T25" fmla="*/ 911694 h 101"/>
                <a:gd name="T26" fmla="*/ 1548254 w 299"/>
                <a:gd name="T27" fmla="*/ 990256 h 101"/>
                <a:gd name="T28" fmla="*/ 1733540 w 299"/>
                <a:gd name="T29" fmla="*/ 995158 h 101"/>
                <a:gd name="T30" fmla="*/ 1862374 w 299"/>
                <a:gd name="T31" fmla="*/ 889480 h 101"/>
                <a:gd name="T32" fmla="*/ 1938802 w 299"/>
                <a:gd name="T33" fmla="*/ 843108 h 101"/>
                <a:gd name="T34" fmla="*/ 2093372 w 299"/>
                <a:gd name="T35" fmla="*/ 798344 h 101"/>
                <a:gd name="T36" fmla="*/ 2220199 w 299"/>
                <a:gd name="T37" fmla="*/ 788220 h 101"/>
                <a:gd name="T38" fmla="*/ 2379264 w 299"/>
                <a:gd name="T39" fmla="*/ 798344 h 101"/>
                <a:gd name="T40" fmla="*/ 2701810 w 299"/>
                <a:gd name="T41" fmla="*/ 757696 h 101"/>
                <a:gd name="T42" fmla="*/ 2958144 w 299"/>
                <a:gd name="T43" fmla="*/ 798344 h 101"/>
                <a:gd name="T44" fmla="*/ 3188470 w 299"/>
                <a:gd name="T45" fmla="*/ 851405 h 101"/>
                <a:gd name="T46" fmla="*/ 3414926 w 299"/>
                <a:gd name="T47" fmla="*/ 798344 h 101"/>
                <a:gd name="T48" fmla="*/ 3551027 w 299"/>
                <a:gd name="T49" fmla="*/ 843108 h 101"/>
                <a:gd name="T50" fmla="*/ 3802688 w 299"/>
                <a:gd name="T51" fmla="*/ 757696 h 101"/>
                <a:gd name="T52" fmla="*/ 4032602 w 299"/>
                <a:gd name="T53" fmla="*/ 757696 h 101"/>
                <a:gd name="T54" fmla="*/ 4237220 w 299"/>
                <a:gd name="T55" fmla="*/ 445794 h 101"/>
                <a:gd name="T56" fmla="*/ 4237220 w 299"/>
                <a:gd name="T57" fmla="*/ 291827 h 101"/>
                <a:gd name="T58" fmla="*/ 4032602 w 299"/>
                <a:gd name="T59" fmla="*/ 182951 h 101"/>
                <a:gd name="T60" fmla="*/ 3764864 w 299"/>
                <a:gd name="T61" fmla="*/ 199699 h 101"/>
                <a:gd name="T62" fmla="*/ 3500170 w 299"/>
                <a:gd name="T63" fmla="*/ 291827 h 101"/>
                <a:gd name="T64" fmla="*/ 3188470 w 299"/>
                <a:gd name="T65" fmla="*/ 233278 h 101"/>
                <a:gd name="T66" fmla="*/ 2829858 w 299"/>
                <a:gd name="T67" fmla="*/ 107110 h 101"/>
                <a:gd name="T68" fmla="*/ 2590747 w 299"/>
                <a:gd name="T69" fmla="*/ 107110 h 101"/>
                <a:gd name="T70" fmla="*/ 2472804 w 299"/>
                <a:gd name="T71" fmla="*/ 116915 h 101"/>
                <a:gd name="T72" fmla="*/ 2261139 w 299"/>
                <a:gd name="T73" fmla="*/ 81955 h 101"/>
                <a:gd name="T74" fmla="*/ 1925323 w 299"/>
                <a:gd name="T75" fmla="*/ 47981 h 101"/>
                <a:gd name="T76" fmla="*/ 1713605 w 299"/>
                <a:gd name="T77" fmla="*/ 107110 h 101"/>
                <a:gd name="T78" fmla="*/ 1486415 w 299"/>
                <a:gd name="T79" fmla="*/ 182951 h 101"/>
                <a:gd name="T80" fmla="*/ 1313764 w 299"/>
                <a:gd name="T81" fmla="*/ 260993 h 101"/>
                <a:gd name="T82" fmla="*/ 1219085 w 299"/>
                <a:gd name="T83" fmla="*/ 139985 h 101"/>
                <a:gd name="T84" fmla="*/ 1122313 w 299"/>
                <a:gd name="T85" fmla="*/ 116915 h 101"/>
                <a:gd name="T86" fmla="*/ 1080923 w 299"/>
                <a:gd name="T87" fmla="*/ 199699 h 101"/>
                <a:gd name="T88" fmla="*/ 1179799 w 299"/>
                <a:gd name="T89" fmla="*/ 353094 h 101"/>
                <a:gd name="T90" fmla="*/ 1016217 w 299"/>
                <a:gd name="T91" fmla="*/ 373684 h 101"/>
                <a:gd name="T92" fmla="*/ 1029258 w 299"/>
                <a:gd name="T93" fmla="*/ 550725 h 101"/>
                <a:gd name="T94" fmla="*/ 854311 w 299"/>
                <a:gd name="T95" fmla="*/ 445794 h 101"/>
                <a:gd name="T96" fmla="*/ 828708 w 299"/>
                <a:gd name="T97" fmla="*/ 493603 h 101"/>
                <a:gd name="T98" fmla="*/ 795904 w 299"/>
                <a:gd name="T99" fmla="*/ 603108 h 101"/>
                <a:gd name="T100" fmla="*/ 610193 w 299"/>
                <a:gd name="T101" fmla="*/ 645105 h 101"/>
                <a:gd name="T102" fmla="*/ 604975 w 299"/>
                <a:gd name="T103" fmla="*/ 734625 h 101"/>
                <a:gd name="T104" fmla="*/ 570082 w 299"/>
                <a:gd name="T105" fmla="*/ 798344 h 101"/>
                <a:gd name="T106" fmla="*/ 335082 w 299"/>
                <a:gd name="T107" fmla="*/ 697584 h 101"/>
                <a:gd name="T108" fmla="*/ 226282 w 299"/>
                <a:gd name="T109" fmla="*/ 798344 h 101"/>
                <a:gd name="T110" fmla="*/ 35229 w 299"/>
                <a:gd name="T111" fmla="*/ 798344 h 101"/>
                <a:gd name="T112" fmla="*/ 111413 w 299"/>
                <a:gd name="T113" fmla="*/ 889480 h 101"/>
                <a:gd name="T114" fmla="*/ 216899 w 299"/>
                <a:gd name="T115" fmla="*/ 1030149 h 101"/>
                <a:gd name="T116" fmla="*/ 0 w 299"/>
                <a:gd name="T117" fmla="*/ 1043380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9"/>
                <a:gd name="T178" fmla="*/ 0 h 101"/>
                <a:gd name="T179" fmla="*/ 299 w 299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9" h="101">
                  <a:moveTo>
                    <a:pt x="0" y="68"/>
                  </a:moveTo>
                  <a:lnTo>
                    <a:pt x="6" y="74"/>
                  </a:lnTo>
                  <a:lnTo>
                    <a:pt x="14" y="85"/>
                  </a:lnTo>
                  <a:lnTo>
                    <a:pt x="15" y="89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28" y="101"/>
                  </a:lnTo>
                  <a:lnTo>
                    <a:pt x="32" y="101"/>
                  </a:lnTo>
                  <a:lnTo>
                    <a:pt x="34" y="98"/>
                  </a:lnTo>
                  <a:lnTo>
                    <a:pt x="35" y="96"/>
                  </a:lnTo>
                  <a:lnTo>
                    <a:pt x="36" y="89"/>
                  </a:lnTo>
                  <a:lnTo>
                    <a:pt x="39" y="81"/>
                  </a:lnTo>
                  <a:lnTo>
                    <a:pt x="43" y="86"/>
                  </a:lnTo>
                  <a:lnTo>
                    <a:pt x="44" y="93"/>
                  </a:lnTo>
                  <a:lnTo>
                    <a:pt x="48" y="85"/>
                  </a:lnTo>
                  <a:lnTo>
                    <a:pt x="50" y="76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9" y="84"/>
                  </a:lnTo>
                  <a:lnTo>
                    <a:pt x="63" y="78"/>
                  </a:lnTo>
                  <a:lnTo>
                    <a:pt x="66" y="73"/>
                  </a:lnTo>
                  <a:lnTo>
                    <a:pt x="67" y="68"/>
                  </a:lnTo>
                  <a:lnTo>
                    <a:pt x="71" y="74"/>
                  </a:lnTo>
                  <a:lnTo>
                    <a:pt x="78" y="80"/>
                  </a:lnTo>
                  <a:lnTo>
                    <a:pt x="91" y="64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5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6" y="61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1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6" y="65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1" y="61"/>
                  </a:lnTo>
                  <a:lnTo>
                    <a:pt x="130" y="58"/>
                  </a:lnTo>
                  <a:lnTo>
                    <a:pt x="128" y="55"/>
                  </a:lnTo>
                  <a:lnTo>
                    <a:pt x="132" y="52"/>
                  </a:lnTo>
                  <a:lnTo>
                    <a:pt x="136" y="55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7" y="52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6" y="51"/>
                  </a:lnTo>
                  <a:lnTo>
                    <a:pt x="159" y="52"/>
                  </a:lnTo>
                  <a:lnTo>
                    <a:pt x="160" y="55"/>
                  </a:lnTo>
                  <a:lnTo>
                    <a:pt x="167" y="52"/>
                  </a:lnTo>
                  <a:lnTo>
                    <a:pt x="175" y="48"/>
                  </a:lnTo>
                  <a:lnTo>
                    <a:pt x="183" y="51"/>
                  </a:lnTo>
                  <a:lnTo>
                    <a:pt x="189" y="49"/>
                  </a:lnTo>
                  <a:lnTo>
                    <a:pt x="193" y="48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5" y="56"/>
                  </a:lnTo>
                  <a:lnTo>
                    <a:pt x="219" y="56"/>
                  </a:lnTo>
                  <a:lnTo>
                    <a:pt x="223" y="56"/>
                  </a:lnTo>
                  <a:lnTo>
                    <a:pt x="227" y="52"/>
                  </a:lnTo>
                  <a:lnTo>
                    <a:pt x="233" y="51"/>
                  </a:lnTo>
                  <a:lnTo>
                    <a:pt x="239" y="52"/>
                  </a:lnTo>
                  <a:lnTo>
                    <a:pt x="244" y="55"/>
                  </a:lnTo>
                  <a:lnTo>
                    <a:pt x="247" y="55"/>
                  </a:lnTo>
                  <a:lnTo>
                    <a:pt x="249" y="55"/>
                  </a:lnTo>
                  <a:lnTo>
                    <a:pt x="255" y="51"/>
                  </a:lnTo>
                  <a:lnTo>
                    <a:pt x="260" y="48"/>
                  </a:lnTo>
                  <a:lnTo>
                    <a:pt x="267" y="49"/>
                  </a:lnTo>
                  <a:lnTo>
                    <a:pt x="272" y="51"/>
                  </a:lnTo>
                  <a:lnTo>
                    <a:pt x="276" y="51"/>
                  </a:lnTo>
                  <a:lnTo>
                    <a:pt x="283" y="49"/>
                  </a:lnTo>
                  <a:lnTo>
                    <a:pt x="290" y="41"/>
                  </a:lnTo>
                  <a:lnTo>
                    <a:pt x="295" y="35"/>
                  </a:lnTo>
                  <a:lnTo>
                    <a:pt x="297" y="29"/>
                  </a:lnTo>
                  <a:lnTo>
                    <a:pt x="299" y="27"/>
                  </a:lnTo>
                  <a:lnTo>
                    <a:pt x="299" y="23"/>
                  </a:lnTo>
                  <a:lnTo>
                    <a:pt x="297" y="19"/>
                  </a:lnTo>
                  <a:lnTo>
                    <a:pt x="295" y="17"/>
                  </a:lnTo>
                  <a:lnTo>
                    <a:pt x="292" y="16"/>
                  </a:lnTo>
                  <a:lnTo>
                    <a:pt x="283" y="12"/>
                  </a:lnTo>
                  <a:lnTo>
                    <a:pt x="275" y="11"/>
                  </a:lnTo>
                  <a:lnTo>
                    <a:pt x="268" y="12"/>
                  </a:lnTo>
                  <a:lnTo>
                    <a:pt x="264" y="13"/>
                  </a:lnTo>
                  <a:lnTo>
                    <a:pt x="259" y="17"/>
                  </a:lnTo>
                  <a:lnTo>
                    <a:pt x="256" y="21"/>
                  </a:lnTo>
                  <a:lnTo>
                    <a:pt x="245" y="19"/>
                  </a:lnTo>
                  <a:lnTo>
                    <a:pt x="235" y="19"/>
                  </a:lnTo>
                  <a:lnTo>
                    <a:pt x="228" y="17"/>
                  </a:lnTo>
                  <a:lnTo>
                    <a:pt x="223" y="15"/>
                  </a:lnTo>
                  <a:lnTo>
                    <a:pt x="215" y="16"/>
                  </a:lnTo>
                  <a:lnTo>
                    <a:pt x="207" y="16"/>
                  </a:lnTo>
                  <a:lnTo>
                    <a:pt x="198" y="7"/>
                  </a:lnTo>
                  <a:lnTo>
                    <a:pt x="189" y="0"/>
                  </a:lnTo>
                  <a:lnTo>
                    <a:pt x="185" y="3"/>
                  </a:lnTo>
                  <a:lnTo>
                    <a:pt x="182" y="7"/>
                  </a:lnTo>
                  <a:lnTo>
                    <a:pt x="179" y="8"/>
                  </a:lnTo>
                  <a:lnTo>
                    <a:pt x="176" y="9"/>
                  </a:lnTo>
                  <a:lnTo>
                    <a:pt x="173" y="8"/>
                  </a:lnTo>
                  <a:lnTo>
                    <a:pt x="168" y="5"/>
                  </a:lnTo>
                  <a:lnTo>
                    <a:pt x="163" y="7"/>
                  </a:lnTo>
                  <a:lnTo>
                    <a:pt x="159" y="5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5" y="3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20" y="7"/>
                  </a:lnTo>
                  <a:lnTo>
                    <a:pt x="115" y="11"/>
                  </a:lnTo>
                  <a:lnTo>
                    <a:pt x="109" y="13"/>
                  </a:lnTo>
                  <a:lnTo>
                    <a:pt x="104" y="12"/>
                  </a:lnTo>
                  <a:lnTo>
                    <a:pt x="100" y="11"/>
                  </a:lnTo>
                  <a:lnTo>
                    <a:pt x="96" y="13"/>
                  </a:lnTo>
                  <a:lnTo>
                    <a:pt x="92" y="17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8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71" y="27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56" y="39"/>
                  </a:lnTo>
                  <a:lnTo>
                    <a:pt x="52" y="37"/>
                  </a:lnTo>
                  <a:lnTo>
                    <a:pt x="47" y="40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1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1" y="51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0" y="65"/>
                  </a:lnTo>
                  <a:lnTo>
                    <a:pt x="5" y="67"/>
                  </a:lnTo>
                  <a:lnTo>
                    <a:pt x="0" y="68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4" name="Freeform 58"/>
            <p:cNvSpPr>
              <a:spLocks/>
            </p:cNvSpPr>
            <p:nvPr/>
          </p:nvSpPr>
          <p:spPr bwMode="auto">
            <a:xfrm>
              <a:off x="2656" y="1098"/>
              <a:ext cx="15" cy="16"/>
            </a:xfrm>
            <a:custGeom>
              <a:avLst/>
              <a:gdLst>
                <a:gd name="T0" fmla="*/ 207000 w 11"/>
                <a:gd name="T1" fmla="*/ 0 h 12"/>
                <a:gd name="T2" fmla="*/ 151800 w 11"/>
                <a:gd name="T3" fmla="*/ 65329 h 12"/>
                <a:gd name="T4" fmla="*/ 151800 w 11"/>
                <a:gd name="T5" fmla="*/ 65329 h 12"/>
                <a:gd name="T6" fmla="*/ 0 w 11"/>
                <a:gd name="T7" fmla="*/ 65329 h 12"/>
                <a:gd name="T8" fmla="*/ 0 w 11"/>
                <a:gd name="T9" fmla="*/ 87105 h 12"/>
                <a:gd name="T10" fmla="*/ 0 w 11"/>
                <a:gd name="T11" fmla="*/ 116140 h 12"/>
                <a:gd name="T12" fmla="*/ 0 w 11"/>
                <a:gd name="T13" fmla="*/ 200247 h 12"/>
                <a:gd name="T14" fmla="*/ 151800 w 11"/>
                <a:gd name="T15" fmla="*/ 200247 h 12"/>
                <a:gd name="T16" fmla="*/ 151800 w 11"/>
                <a:gd name="T17" fmla="*/ 206471 h 12"/>
                <a:gd name="T18" fmla="*/ 282273 w 11"/>
                <a:gd name="T19" fmla="*/ 266996 h 12"/>
                <a:gd name="T20" fmla="*/ 616885 w 11"/>
                <a:gd name="T21" fmla="*/ 355995 h 12"/>
                <a:gd name="T22" fmla="*/ 616885 w 11"/>
                <a:gd name="T23" fmla="*/ 355995 h 12"/>
                <a:gd name="T24" fmla="*/ 750663 w 11"/>
                <a:gd name="T25" fmla="*/ 367060 h 12"/>
                <a:gd name="T26" fmla="*/ 750663 w 11"/>
                <a:gd name="T27" fmla="*/ 266996 h 12"/>
                <a:gd name="T28" fmla="*/ 750663 w 11"/>
                <a:gd name="T29" fmla="*/ 200247 h 12"/>
                <a:gd name="T30" fmla="*/ 750663 w 11"/>
                <a:gd name="T31" fmla="*/ 116140 h 12"/>
                <a:gd name="T32" fmla="*/ 715756 w 11"/>
                <a:gd name="T33" fmla="*/ 87105 h 12"/>
                <a:gd name="T34" fmla="*/ 715756 w 11"/>
                <a:gd name="T35" fmla="*/ 65329 h 12"/>
                <a:gd name="T36" fmla="*/ 616885 w 11"/>
                <a:gd name="T37" fmla="*/ 65329 h 12"/>
                <a:gd name="T38" fmla="*/ 524888 w 11"/>
                <a:gd name="T39" fmla="*/ 65329 h 12"/>
                <a:gd name="T40" fmla="*/ 282273 w 11"/>
                <a:gd name="T41" fmla="*/ 0 h 12"/>
                <a:gd name="T42" fmla="*/ 207000 w 11"/>
                <a:gd name="T43" fmla="*/ 0 h 12"/>
                <a:gd name="T44" fmla="*/ 207000 w 11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2"/>
                <a:gd name="T71" fmla="*/ 11 w 11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5" name="Freeform 59"/>
            <p:cNvSpPr>
              <a:spLocks/>
            </p:cNvSpPr>
            <p:nvPr/>
          </p:nvSpPr>
          <p:spPr bwMode="auto">
            <a:xfrm>
              <a:off x="2675" y="1088"/>
              <a:ext cx="31" cy="13"/>
            </a:xfrm>
            <a:custGeom>
              <a:avLst/>
              <a:gdLst>
                <a:gd name="T0" fmla="*/ 0 w 24"/>
                <a:gd name="T1" fmla="*/ 41934 h 10"/>
                <a:gd name="T2" fmla="*/ 1 w 24"/>
                <a:gd name="T3" fmla="*/ 54514 h 10"/>
                <a:gd name="T4" fmla="*/ 22091 w 24"/>
                <a:gd name="T5" fmla="*/ 98929 h 10"/>
                <a:gd name="T6" fmla="*/ 47606 w 24"/>
                <a:gd name="T7" fmla="*/ 98929 h 10"/>
                <a:gd name="T8" fmla="*/ 61491 w 24"/>
                <a:gd name="T9" fmla="*/ 128608 h 10"/>
                <a:gd name="T10" fmla="*/ 79426 w 24"/>
                <a:gd name="T11" fmla="*/ 128608 h 10"/>
                <a:gd name="T12" fmla="*/ 96747 w 24"/>
                <a:gd name="T13" fmla="*/ 128608 h 10"/>
                <a:gd name="T14" fmla="*/ 109531 w 24"/>
                <a:gd name="T15" fmla="*/ 128608 h 10"/>
                <a:gd name="T16" fmla="*/ 124965 w 24"/>
                <a:gd name="T17" fmla="*/ 128608 h 10"/>
                <a:gd name="T18" fmla="*/ 141478 w 24"/>
                <a:gd name="T19" fmla="*/ 128608 h 10"/>
                <a:gd name="T20" fmla="*/ 171165 w 24"/>
                <a:gd name="T21" fmla="*/ 128608 h 10"/>
                <a:gd name="T22" fmla="*/ 208492 w 24"/>
                <a:gd name="T23" fmla="*/ 98929 h 10"/>
                <a:gd name="T24" fmla="*/ 242774 w 24"/>
                <a:gd name="T25" fmla="*/ 92128 h 10"/>
                <a:gd name="T26" fmla="*/ 208492 w 24"/>
                <a:gd name="T27" fmla="*/ 54514 h 10"/>
                <a:gd name="T28" fmla="*/ 171165 w 24"/>
                <a:gd name="T29" fmla="*/ 32257 h 10"/>
                <a:gd name="T30" fmla="*/ 141478 w 24"/>
                <a:gd name="T31" fmla="*/ 0 h 10"/>
                <a:gd name="T32" fmla="*/ 124965 w 24"/>
                <a:gd name="T33" fmla="*/ 0 h 10"/>
                <a:gd name="T34" fmla="*/ 109531 w 24"/>
                <a:gd name="T35" fmla="*/ 0 h 10"/>
                <a:gd name="T36" fmla="*/ 96747 w 24"/>
                <a:gd name="T37" fmla="*/ 0 h 10"/>
                <a:gd name="T38" fmla="*/ 61491 w 24"/>
                <a:gd name="T39" fmla="*/ 0 h 10"/>
                <a:gd name="T40" fmla="*/ 47606 w 24"/>
                <a:gd name="T41" fmla="*/ 0 h 10"/>
                <a:gd name="T42" fmla="*/ 36856 w 24"/>
                <a:gd name="T43" fmla="*/ 0 h 10"/>
                <a:gd name="T44" fmla="*/ 22091 w 24"/>
                <a:gd name="T45" fmla="*/ 32257 h 10"/>
                <a:gd name="T46" fmla="*/ 0 w 24"/>
                <a:gd name="T47" fmla="*/ 41934 h 10"/>
                <a:gd name="T48" fmla="*/ 0 w 24"/>
                <a:gd name="T49" fmla="*/ 41934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10"/>
                <a:gd name="T77" fmla="*/ 24 w 2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10">
                  <a:moveTo>
                    <a:pt x="0" y="3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6" name="Freeform 60"/>
            <p:cNvSpPr>
              <a:spLocks/>
            </p:cNvSpPr>
            <p:nvPr/>
          </p:nvSpPr>
          <p:spPr bwMode="auto">
            <a:xfrm>
              <a:off x="2724" y="1123"/>
              <a:ext cx="18" cy="22"/>
            </a:xfrm>
            <a:custGeom>
              <a:avLst/>
              <a:gdLst>
                <a:gd name="T0" fmla="*/ 31617 w 14"/>
                <a:gd name="T1" fmla="*/ 0 h 17"/>
                <a:gd name="T2" fmla="*/ 19126 w 14"/>
                <a:gd name="T3" fmla="*/ 29630 h 17"/>
                <a:gd name="T4" fmla="*/ 19126 w 14"/>
                <a:gd name="T5" fmla="*/ 38345 h 17"/>
                <a:gd name="T6" fmla="*/ 0 w 14"/>
                <a:gd name="T7" fmla="*/ 49623 h 17"/>
                <a:gd name="T8" fmla="*/ 0 w 14"/>
                <a:gd name="T9" fmla="*/ 64218 h 17"/>
                <a:gd name="T10" fmla="*/ 0 w 14"/>
                <a:gd name="T11" fmla="*/ 83106 h 17"/>
                <a:gd name="T12" fmla="*/ 19126 w 14"/>
                <a:gd name="T13" fmla="*/ 102621 h 17"/>
                <a:gd name="T14" fmla="*/ 19126 w 14"/>
                <a:gd name="T15" fmla="*/ 107549 h 17"/>
                <a:gd name="T16" fmla="*/ 24591 w 14"/>
                <a:gd name="T17" fmla="*/ 157401 h 17"/>
                <a:gd name="T18" fmla="*/ 31617 w 14"/>
                <a:gd name="T19" fmla="*/ 171864 h 17"/>
                <a:gd name="T20" fmla="*/ 52264 w 14"/>
                <a:gd name="T21" fmla="*/ 171864 h 17"/>
                <a:gd name="T22" fmla="*/ 52264 w 14"/>
                <a:gd name="T23" fmla="*/ 171864 h 17"/>
                <a:gd name="T24" fmla="*/ 58152 w 14"/>
                <a:gd name="T25" fmla="*/ 171864 h 17"/>
                <a:gd name="T26" fmla="*/ 67197 w 14"/>
                <a:gd name="T27" fmla="*/ 180117 h 17"/>
                <a:gd name="T28" fmla="*/ 86396 w 14"/>
                <a:gd name="T29" fmla="*/ 180117 h 17"/>
                <a:gd name="T30" fmla="*/ 119933 w 14"/>
                <a:gd name="T31" fmla="*/ 180117 h 17"/>
                <a:gd name="T32" fmla="*/ 86396 w 14"/>
                <a:gd name="T33" fmla="*/ 83106 h 17"/>
                <a:gd name="T34" fmla="*/ 31617 w 14"/>
                <a:gd name="T35" fmla="*/ 0 h 17"/>
                <a:gd name="T36" fmla="*/ 31617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0" y="8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7" name="Freeform 61"/>
            <p:cNvSpPr>
              <a:spLocks/>
            </p:cNvSpPr>
            <p:nvPr/>
          </p:nvSpPr>
          <p:spPr bwMode="auto">
            <a:xfrm>
              <a:off x="2668" y="1119"/>
              <a:ext cx="12" cy="16"/>
            </a:xfrm>
            <a:custGeom>
              <a:avLst/>
              <a:gdLst>
                <a:gd name="T0" fmla="*/ 116140 w 9"/>
                <a:gd name="T1" fmla="*/ 0 h 12"/>
                <a:gd name="T2" fmla="*/ 65329 w 9"/>
                <a:gd name="T3" fmla="*/ 0 h 12"/>
                <a:gd name="T4" fmla="*/ 1 w 9"/>
                <a:gd name="T5" fmla="*/ 0 h 12"/>
                <a:gd name="T6" fmla="*/ 1 w 9"/>
                <a:gd name="T7" fmla="*/ 65329 h 12"/>
                <a:gd name="T8" fmla="*/ 0 w 9"/>
                <a:gd name="T9" fmla="*/ 87105 h 12"/>
                <a:gd name="T10" fmla="*/ 0 w 9"/>
                <a:gd name="T11" fmla="*/ 116140 h 12"/>
                <a:gd name="T12" fmla="*/ 1 w 9"/>
                <a:gd name="T13" fmla="*/ 200247 h 12"/>
                <a:gd name="T14" fmla="*/ 1 w 9"/>
                <a:gd name="T15" fmla="*/ 206471 h 12"/>
                <a:gd name="T16" fmla="*/ 65329 w 9"/>
                <a:gd name="T17" fmla="*/ 266996 h 12"/>
                <a:gd name="T18" fmla="*/ 65329 w 9"/>
                <a:gd name="T19" fmla="*/ 275295 h 12"/>
                <a:gd name="T20" fmla="*/ 116140 w 9"/>
                <a:gd name="T21" fmla="*/ 355995 h 12"/>
                <a:gd name="T22" fmla="*/ 154853 w 9"/>
                <a:gd name="T23" fmla="*/ 355995 h 12"/>
                <a:gd name="T24" fmla="*/ 206471 w 9"/>
                <a:gd name="T25" fmla="*/ 367060 h 12"/>
                <a:gd name="T26" fmla="*/ 275295 w 9"/>
                <a:gd name="T27" fmla="*/ 275295 h 12"/>
                <a:gd name="T28" fmla="*/ 275295 w 9"/>
                <a:gd name="T29" fmla="*/ 206471 h 12"/>
                <a:gd name="T30" fmla="*/ 275295 w 9"/>
                <a:gd name="T31" fmla="*/ 116140 h 12"/>
                <a:gd name="T32" fmla="*/ 206471 w 9"/>
                <a:gd name="T33" fmla="*/ 87105 h 12"/>
                <a:gd name="T34" fmla="*/ 200247 w 9"/>
                <a:gd name="T35" fmla="*/ 65329 h 12"/>
                <a:gd name="T36" fmla="*/ 116140 w 9"/>
                <a:gd name="T37" fmla="*/ 0 h 12"/>
                <a:gd name="T38" fmla="*/ 116140 w 9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2"/>
                <a:gd name="T62" fmla="*/ 9 w 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2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8" name="Freeform 62"/>
            <p:cNvSpPr>
              <a:spLocks/>
            </p:cNvSpPr>
            <p:nvPr/>
          </p:nvSpPr>
          <p:spPr bwMode="auto">
            <a:xfrm>
              <a:off x="2643" y="1123"/>
              <a:ext cx="11" cy="11"/>
            </a:xfrm>
            <a:custGeom>
              <a:avLst/>
              <a:gdLst>
                <a:gd name="T0" fmla="*/ 410990 w 8"/>
                <a:gd name="T1" fmla="*/ 0 h 8"/>
                <a:gd name="T2" fmla="*/ 298902 w 8"/>
                <a:gd name="T3" fmla="*/ 0 h 8"/>
                <a:gd name="T4" fmla="*/ 298902 w 8"/>
                <a:gd name="T5" fmla="*/ 1 h 8"/>
                <a:gd name="T6" fmla="*/ 1 w 8"/>
                <a:gd name="T7" fmla="*/ 1 h 8"/>
                <a:gd name="T8" fmla="*/ 1 w 8"/>
                <a:gd name="T9" fmla="*/ 298902 h 8"/>
                <a:gd name="T10" fmla="*/ 0 w 8"/>
                <a:gd name="T11" fmla="*/ 410990 h 8"/>
                <a:gd name="T12" fmla="*/ 1 w 8"/>
                <a:gd name="T13" fmla="*/ 496382 h 8"/>
                <a:gd name="T14" fmla="*/ 298902 w 8"/>
                <a:gd name="T15" fmla="*/ 565111 h 8"/>
                <a:gd name="T16" fmla="*/ 496382 w 8"/>
                <a:gd name="T17" fmla="*/ 777028 h 8"/>
                <a:gd name="T18" fmla="*/ 682525 w 8"/>
                <a:gd name="T19" fmla="*/ 565111 h 8"/>
                <a:gd name="T20" fmla="*/ 777028 w 8"/>
                <a:gd name="T21" fmla="*/ 565111 h 8"/>
                <a:gd name="T22" fmla="*/ 777028 w 8"/>
                <a:gd name="T23" fmla="*/ 496382 h 8"/>
                <a:gd name="T24" fmla="*/ 777028 w 8"/>
                <a:gd name="T25" fmla="*/ 298902 h 8"/>
                <a:gd name="T26" fmla="*/ 682525 w 8"/>
                <a:gd name="T27" fmla="*/ 1 h 8"/>
                <a:gd name="T28" fmla="*/ 496382 w 8"/>
                <a:gd name="T29" fmla="*/ 0 h 8"/>
                <a:gd name="T30" fmla="*/ 410990 w 8"/>
                <a:gd name="T31" fmla="*/ 0 h 8"/>
                <a:gd name="T32" fmla="*/ 410990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89" name="Freeform 63"/>
            <p:cNvSpPr>
              <a:spLocks/>
            </p:cNvSpPr>
            <p:nvPr/>
          </p:nvSpPr>
          <p:spPr bwMode="auto">
            <a:xfrm>
              <a:off x="2611" y="1104"/>
              <a:ext cx="41" cy="50"/>
            </a:xfrm>
            <a:custGeom>
              <a:avLst/>
              <a:gdLst>
                <a:gd name="T0" fmla="*/ 125456 w 32"/>
                <a:gd name="T1" fmla="*/ 133601 h 39"/>
                <a:gd name="T2" fmla="*/ 102273 w 32"/>
                <a:gd name="T3" fmla="*/ 133601 h 39"/>
                <a:gd name="T4" fmla="*/ 85486 w 32"/>
                <a:gd name="T5" fmla="*/ 104209 h 39"/>
                <a:gd name="T6" fmla="*/ 77833 w 32"/>
                <a:gd name="T7" fmla="*/ 81283 h 39"/>
                <a:gd name="T8" fmla="*/ 66721 w 32"/>
                <a:gd name="T9" fmla="*/ 22972 h 39"/>
                <a:gd name="T10" fmla="*/ 47413 w 32"/>
                <a:gd name="T11" fmla="*/ 0 h 39"/>
                <a:gd name="T12" fmla="*/ 28882 w 32"/>
                <a:gd name="T13" fmla="*/ 0 h 39"/>
                <a:gd name="T14" fmla="*/ 1 w 32"/>
                <a:gd name="T15" fmla="*/ 17918 h 39"/>
                <a:gd name="T16" fmla="*/ 1 w 32"/>
                <a:gd name="T17" fmla="*/ 81283 h 39"/>
                <a:gd name="T18" fmla="*/ 28882 w 32"/>
                <a:gd name="T19" fmla="*/ 142814 h 39"/>
                <a:gd name="T20" fmla="*/ 37005 w 32"/>
                <a:gd name="T21" fmla="*/ 183095 h 39"/>
                <a:gd name="T22" fmla="*/ 52075 w 32"/>
                <a:gd name="T23" fmla="*/ 234737 h 39"/>
                <a:gd name="T24" fmla="*/ 66721 w 32"/>
                <a:gd name="T25" fmla="*/ 261453 h 39"/>
                <a:gd name="T26" fmla="*/ 77833 w 32"/>
                <a:gd name="T27" fmla="*/ 275588 h 39"/>
                <a:gd name="T28" fmla="*/ 102273 w 32"/>
                <a:gd name="T29" fmla="*/ 275588 h 39"/>
                <a:gd name="T30" fmla="*/ 125456 w 32"/>
                <a:gd name="T31" fmla="*/ 268978 h 39"/>
                <a:gd name="T32" fmla="*/ 102273 w 32"/>
                <a:gd name="T33" fmla="*/ 214959 h 39"/>
                <a:gd name="T34" fmla="*/ 125456 w 32"/>
                <a:gd name="T35" fmla="*/ 183095 h 39"/>
                <a:gd name="T36" fmla="*/ 127771 w 32"/>
                <a:gd name="T37" fmla="*/ 249250 h 39"/>
                <a:gd name="T38" fmla="*/ 188111 w 32"/>
                <a:gd name="T39" fmla="*/ 234737 h 39"/>
                <a:gd name="T40" fmla="*/ 192007 w 32"/>
                <a:gd name="T41" fmla="*/ 261453 h 39"/>
                <a:gd name="T42" fmla="*/ 215110 w 32"/>
                <a:gd name="T43" fmla="*/ 261453 h 39"/>
                <a:gd name="T44" fmla="*/ 224472 w 32"/>
                <a:gd name="T45" fmla="*/ 249250 h 39"/>
                <a:gd name="T46" fmla="*/ 241017 w 32"/>
                <a:gd name="T47" fmla="*/ 194415 h 39"/>
                <a:gd name="T48" fmla="*/ 215110 w 32"/>
                <a:gd name="T49" fmla="*/ 171283 h 39"/>
                <a:gd name="T50" fmla="*/ 192007 w 32"/>
                <a:gd name="T51" fmla="*/ 171283 h 39"/>
                <a:gd name="T52" fmla="*/ 188111 w 32"/>
                <a:gd name="T53" fmla="*/ 194415 h 39"/>
                <a:gd name="T54" fmla="*/ 167891 w 32"/>
                <a:gd name="T55" fmla="*/ 151901 h 39"/>
                <a:gd name="T56" fmla="*/ 163707 w 32"/>
                <a:gd name="T57" fmla="*/ 111395 h 39"/>
                <a:gd name="T58" fmla="*/ 140334 w 32"/>
                <a:gd name="T59" fmla="*/ 104209 h 39"/>
                <a:gd name="T60" fmla="*/ 127771 w 32"/>
                <a:gd name="T61" fmla="*/ 104209 h 39"/>
                <a:gd name="T62" fmla="*/ 125456 w 32"/>
                <a:gd name="T63" fmla="*/ 111395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39"/>
                <a:gd name="T98" fmla="*/ 32 w 3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39">
                  <a:moveTo>
                    <a:pt x="16" y="15"/>
                  </a:moveTo>
                  <a:lnTo>
                    <a:pt x="16" y="18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23" y="34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0" name="Freeform 64"/>
            <p:cNvSpPr>
              <a:spLocks/>
            </p:cNvSpPr>
            <p:nvPr/>
          </p:nvSpPr>
          <p:spPr bwMode="auto">
            <a:xfrm>
              <a:off x="2593" y="1114"/>
              <a:ext cx="23" cy="17"/>
            </a:xfrm>
            <a:custGeom>
              <a:avLst/>
              <a:gdLst>
                <a:gd name="T0" fmla="*/ 27025 w 18"/>
                <a:gd name="T1" fmla="*/ 154827 h 13"/>
                <a:gd name="T2" fmla="*/ 48510 w 18"/>
                <a:gd name="T3" fmla="*/ 170987 h 13"/>
                <a:gd name="T4" fmla="*/ 72042 w 18"/>
                <a:gd name="T5" fmla="*/ 170987 h 13"/>
                <a:gd name="T6" fmla="*/ 73582 w 18"/>
                <a:gd name="T7" fmla="*/ 186512 h 13"/>
                <a:gd name="T8" fmla="*/ 79203 w 18"/>
                <a:gd name="T9" fmla="*/ 202466 h 13"/>
                <a:gd name="T10" fmla="*/ 94021 w 18"/>
                <a:gd name="T11" fmla="*/ 202466 h 13"/>
                <a:gd name="T12" fmla="*/ 101204 w 18"/>
                <a:gd name="T13" fmla="*/ 202466 h 13"/>
                <a:gd name="T14" fmla="*/ 107263 w 18"/>
                <a:gd name="T15" fmla="*/ 202466 h 13"/>
                <a:gd name="T16" fmla="*/ 120138 w 18"/>
                <a:gd name="T17" fmla="*/ 186512 h 13"/>
                <a:gd name="T18" fmla="*/ 107263 w 18"/>
                <a:gd name="T19" fmla="*/ 154827 h 13"/>
                <a:gd name="T20" fmla="*/ 101204 w 18"/>
                <a:gd name="T21" fmla="*/ 109068 h 13"/>
                <a:gd name="T22" fmla="*/ 94021 w 18"/>
                <a:gd name="T23" fmla="*/ 63780 h 13"/>
                <a:gd name="T24" fmla="*/ 79203 w 18"/>
                <a:gd name="T25" fmla="*/ 48773 h 13"/>
                <a:gd name="T26" fmla="*/ 73582 w 18"/>
                <a:gd name="T27" fmla="*/ 48773 h 13"/>
                <a:gd name="T28" fmla="*/ 72042 w 18"/>
                <a:gd name="T29" fmla="*/ 1 h 13"/>
                <a:gd name="T30" fmla="*/ 48510 w 18"/>
                <a:gd name="T31" fmla="*/ 0 h 13"/>
                <a:gd name="T32" fmla="*/ 44124 w 18"/>
                <a:gd name="T33" fmla="*/ 0 h 13"/>
                <a:gd name="T34" fmla="*/ 21150 w 18"/>
                <a:gd name="T35" fmla="*/ 1 h 13"/>
                <a:gd name="T36" fmla="*/ 16552 w 18"/>
                <a:gd name="T37" fmla="*/ 48773 h 13"/>
                <a:gd name="T38" fmla="*/ 0 w 18"/>
                <a:gd name="T39" fmla="*/ 63780 h 13"/>
                <a:gd name="T40" fmla="*/ 0 w 18"/>
                <a:gd name="T41" fmla="*/ 109068 h 13"/>
                <a:gd name="T42" fmla="*/ 16552 w 18"/>
                <a:gd name="T43" fmla="*/ 118397 h 13"/>
                <a:gd name="T44" fmla="*/ 21150 w 18"/>
                <a:gd name="T45" fmla="*/ 118397 h 13"/>
                <a:gd name="T46" fmla="*/ 27025 w 18"/>
                <a:gd name="T47" fmla="*/ 154827 h 13"/>
                <a:gd name="T48" fmla="*/ 27025 w 18"/>
                <a:gd name="T49" fmla="*/ 154827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3"/>
                <a:gd name="T77" fmla="*/ 18 w 18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3">
                  <a:moveTo>
                    <a:pt x="4" y="10"/>
                  </a:move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1" name="Freeform 65"/>
            <p:cNvSpPr>
              <a:spLocks/>
            </p:cNvSpPr>
            <p:nvPr/>
          </p:nvSpPr>
          <p:spPr bwMode="auto">
            <a:xfrm>
              <a:off x="2603" y="1136"/>
              <a:ext cx="16" cy="16"/>
            </a:xfrm>
            <a:custGeom>
              <a:avLst/>
              <a:gdLst>
                <a:gd name="T0" fmla="*/ 0 w 12"/>
                <a:gd name="T1" fmla="*/ 87105 h 12"/>
                <a:gd name="T2" fmla="*/ 0 w 12"/>
                <a:gd name="T3" fmla="*/ 154853 h 12"/>
                <a:gd name="T4" fmla="*/ 0 w 12"/>
                <a:gd name="T5" fmla="*/ 200247 h 12"/>
                <a:gd name="T6" fmla="*/ 65329 w 12"/>
                <a:gd name="T7" fmla="*/ 200247 h 12"/>
                <a:gd name="T8" fmla="*/ 65329 w 12"/>
                <a:gd name="T9" fmla="*/ 206471 h 12"/>
                <a:gd name="T10" fmla="*/ 87105 w 12"/>
                <a:gd name="T11" fmla="*/ 275295 h 12"/>
                <a:gd name="T12" fmla="*/ 116140 w 12"/>
                <a:gd name="T13" fmla="*/ 304420 h 12"/>
                <a:gd name="T14" fmla="*/ 266996 w 12"/>
                <a:gd name="T15" fmla="*/ 355995 h 12"/>
                <a:gd name="T16" fmla="*/ 367060 w 12"/>
                <a:gd name="T17" fmla="*/ 367060 h 12"/>
                <a:gd name="T18" fmla="*/ 367060 w 12"/>
                <a:gd name="T19" fmla="*/ 304420 h 12"/>
                <a:gd name="T20" fmla="*/ 367060 w 12"/>
                <a:gd name="T21" fmla="*/ 275295 h 12"/>
                <a:gd name="T22" fmla="*/ 367060 w 12"/>
                <a:gd name="T23" fmla="*/ 206471 h 12"/>
                <a:gd name="T24" fmla="*/ 367060 w 12"/>
                <a:gd name="T25" fmla="*/ 200247 h 12"/>
                <a:gd name="T26" fmla="*/ 304420 w 12"/>
                <a:gd name="T27" fmla="*/ 154853 h 12"/>
                <a:gd name="T28" fmla="*/ 266996 w 12"/>
                <a:gd name="T29" fmla="*/ 87105 h 12"/>
                <a:gd name="T30" fmla="*/ 206471 w 12"/>
                <a:gd name="T31" fmla="*/ 0 h 12"/>
                <a:gd name="T32" fmla="*/ 200247 w 12"/>
                <a:gd name="T33" fmla="*/ 0 h 12"/>
                <a:gd name="T34" fmla="*/ 116140 w 12"/>
                <a:gd name="T35" fmla="*/ 0 h 12"/>
                <a:gd name="T36" fmla="*/ 87105 w 12"/>
                <a:gd name="T37" fmla="*/ 0 h 12"/>
                <a:gd name="T38" fmla="*/ 65329 w 12"/>
                <a:gd name="T39" fmla="*/ 0 h 12"/>
                <a:gd name="T40" fmla="*/ 0 w 12"/>
                <a:gd name="T41" fmla="*/ 87105 h 12"/>
                <a:gd name="T42" fmla="*/ 0 w 12"/>
                <a:gd name="T43" fmla="*/ 87105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2"/>
                <a:gd name="T68" fmla="*/ 12 w 12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2">
                  <a:moveTo>
                    <a:pt x="0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2" name="Freeform 66"/>
            <p:cNvSpPr>
              <a:spLocks/>
            </p:cNvSpPr>
            <p:nvPr/>
          </p:nvSpPr>
          <p:spPr bwMode="auto">
            <a:xfrm>
              <a:off x="2710" y="1128"/>
              <a:ext cx="8" cy="16"/>
            </a:xfrm>
            <a:custGeom>
              <a:avLst/>
              <a:gdLst>
                <a:gd name="T0" fmla="*/ 65329 w 6"/>
                <a:gd name="T1" fmla="*/ 0 h 12"/>
                <a:gd name="T2" fmla="*/ 1 w 6"/>
                <a:gd name="T3" fmla="*/ 1 h 12"/>
                <a:gd name="T4" fmla="*/ 1 w 6"/>
                <a:gd name="T5" fmla="*/ 65329 h 12"/>
                <a:gd name="T6" fmla="*/ 0 w 6"/>
                <a:gd name="T7" fmla="*/ 116140 h 12"/>
                <a:gd name="T8" fmla="*/ 0 w 6"/>
                <a:gd name="T9" fmla="*/ 116140 h 12"/>
                <a:gd name="T10" fmla="*/ 0 w 6"/>
                <a:gd name="T11" fmla="*/ 275295 h 12"/>
                <a:gd name="T12" fmla="*/ 1 w 6"/>
                <a:gd name="T13" fmla="*/ 367060 h 12"/>
                <a:gd name="T14" fmla="*/ 87105 w 6"/>
                <a:gd name="T15" fmla="*/ 367060 h 12"/>
                <a:gd name="T16" fmla="*/ 154853 w 6"/>
                <a:gd name="T17" fmla="*/ 367060 h 12"/>
                <a:gd name="T18" fmla="*/ 200247 w 6"/>
                <a:gd name="T19" fmla="*/ 275295 h 12"/>
                <a:gd name="T20" fmla="*/ 200247 w 6"/>
                <a:gd name="T21" fmla="*/ 154853 h 12"/>
                <a:gd name="T22" fmla="*/ 200247 w 6"/>
                <a:gd name="T23" fmla="*/ 65329 h 12"/>
                <a:gd name="T24" fmla="*/ 87105 w 6"/>
                <a:gd name="T25" fmla="*/ 0 h 12"/>
                <a:gd name="T26" fmla="*/ 65329 w 6"/>
                <a:gd name="T27" fmla="*/ 0 h 12"/>
                <a:gd name="T28" fmla="*/ 65329 w 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12"/>
                <a:gd name="T47" fmla="*/ 6 w 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12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3" name="Freeform 67"/>
            <p:cNvSpPr>
              <a:spLocks/>
            </p:cNvSpPr>
            <p:nvPr/>
          </p:nvSpPr>
          <p:spPr bwMode="auto">
            <a:xfrm>
              <a:off x="2639" y="1152"/>
              <a:ext cx="15" cy="12"/>
            </a:xfrm>
            <a:custGeom>
              <a:avLst/>
              <a:gdLst>
                <a:gd name="T0" fmla="*/ 403690 w 11"/>
                <a:gd name="T1" fmla="*/ 0 h 9"/>
                <a:gd name="T2" fmla="*/ 282273 w 11"/>
                <a:gd name="T3" fmla="*/ 0 h 9"/>
                <a:gd name="T4" fmla="*/ 207000 w 11"/>
                <a:gd name="T5" fmla="*/ 0 h 9"/>
                <a:gd name="T6" fmla="*/ 1 w 11"/>
                <a:gd name="T7" fmla="*/ 65329 h 9"/>
                <a:gd name="T8" fmla="*/ 1 w 11"/>
                <a:gd name="T9" fmla="*/ 87105 h 9"/>
                <a:gd name="T10" fmla="*/ 0 w 11"/>
                <a:gd name="T11" fmla="*/ 116140 h 9"/>
                <a:gd name="T12" fmla="*/ 1 w 11"/>
                <a:gd name="T13" fmla="*/ 200247 h 9"/>
                <a:gd name="T14" fmla="*/ 1 w 11"/>
                <a:gd name="T15" fmla="*/ 206471 h 9"/>
                <a:gd name="T16" fmla="*/ 207000 w 11"/>
                <a:gd name="T17" fmla="*/ 206471 h 9"/>
                <a:gd name="T18" fmla="*/ 282273 w 11"/>
                <a:gd name="T19" fmla="*/ 275295 h 9"/>
                <a:gd name="T20" fmla="*/ 403690 w 11"/>
                <a:gd name="T21" fmla="*/ 275295 h 9"/>
                <a:gd name="T22" fmla="*/ 550486 w 11"/>
                <a:gd name="T23" fmla="*/ 275295 h 9"/>
                <a:gd name="T24" fmla="*/ 715756 w 11"/>
                <a:gd name="T25" fmla="*/ 206471 h 9"/>
                <a:gd name="T26" fmla="*/ 715756 w 11"/>
                <a:gd name="T27" fmla="*/ 200247 h 9"/>
                <a:gd name="T28" fmla="*/ 750663 w 11"/>
                <a:gd name="T29" fmla="*/ 116140 h 9"/>
                <a:gd name="T30" fmla="*/ 750663 w 11"/>
                <a:gd name="T31" fmla="*/ 87105 h 9"/>
                <a:gd name="T32" fmla="*/ 715756 w 11"/>
                <a:gd name="T33" fmla="*/ 87105 h 9"/>
                <a:gd name="T34" fmla="*/ 715756 w 11"/>
                <a:gd name="T35" fmla="*/ 65329 h 9"/>
                <a:gd name="T36" fmla="*/ 550486 w 11"/>
                <a:gd name="T37" fmla="*/ 0 h 9"/>
                <a:gd name="T38" fmla="*/ 524888 w 11"/>
                <a:gd name="T39" fmla="*/ 0 h 9"/>
                <a:gd name="T40" fmla="*/ 403690 w 11"/>
                <a:gd name="T41" fmla="*/ 0 h 9"/>
                <a:gd name="T42" fmla="*/ 403690 w 11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9"/>
                <a:gd name="T68" fmla="*/ 11 w 11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9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4" name="Freeform 68"/>
            <p:cNvSpPr>
              <a:spLocks/>
            </p:cNvSpPr>
            <p:nvPr/>
          </p:nvSpPr>
          <p:spPr bwMode="auto">
            <a:xfrm>
              <a:off x="2624" y="1154"/>
              <a:ext cx="17" cy="21"/>
            </a:xfrm>
            <a:custGeom>
              <a:avLst/>
              <a:gdLst>
                <a:gd name="T0" fmla="*/ 48773 w 13"/>
                <a:gd name="T1" fmla="*/ 0 h 16"/>
                <a:gd name="T2" fmla="*/ 37297 w 13"/>
                <a:gd name="T3" fmla="*/ 0 h 16"/>
                <a:gd name="T4" fmla="*/ 37297 w 13"/>
                <a:gd name="T5" fmla="*/ 1 h 16"/>
                <a:gd name="T6" fmla="*/ 0 w 13"/>
                <a:gd name="T7" fmla="*/ 1 h 16"/>
                <a:gd name="T8" fmla="*/ 0 w 13"/>
                <a:gd name="T9" fmla="*/ 74869 h 16"/>
                <a:gd name="T10" fmla="*/ 0 w 13"/>
                <a:gd name="T11" fmla="*/ 143496 h 16"/>
                <a:gd name="T12" fmla="*/ 0 w 13"/>
                <a:gd name="T13" fmla="*/ 169278 h 16"/>
                <a:gd name="T14" fmla="*/ 37297 w 13"/>
                <a:gd name="T15" fmla="*/ 169278 h 16"/>
                <a:gd name="T16" fmla="*/ 37297 w 13"/>
                <a:gd name="T17" fmla="*/ 188338 h 16"/>
                <a:gd name="T18" fmla="*/ 48773 w 13"/>
                <a:gd name="T19" fmla="*/ 188338 h 16"/>
                <a:gd name="T20" fmla="*/ 63780 w 13"/>
                <a:gd name="T21" fmla="*/ 169278 h 16"/>
                <a:gd name="T22" fmla="*/ 63780 w 13"/>
                <a:gd name="T23" fmla="*/ 188338 h 16"/>
                <a:gd name="T24" fmla="*/ 63780 w 13"/>
                <a:gd name="T25" fmla="*/ 222177 h 16"/>
                <a:gd name="T26" fmla="*/ 63780 w 13"/>
                <a:gd name="T27" fmla="*/ 231812 h 16"/>
                <a:gd name="T28" fmla="*/ 63780 w 13"/>
                <a:gd name="T29" fmla="*/ 247194 h 16"/>
                <a:gd name="T30" fmla="*/ 90539 w 13"/>
                <a:gd name="T31" fmla="*/ 247194 h 16"/>
                <a:gd name="T32" fmla="*/ 109068 w 13"/>
                <a:gd name="T33" fmla="*/ 291607 h 16"/>
                <a:gd name="T34" fmla="*/ 118397 w 13"/>
                <a:gd name="T35" fmla="*/ 291607 h 16"/>
                <a:gd name="T36" fmla="*/ 142627 w 13"/>
                <a:gd name="T37" fmla="*/ 291607 h 16"/>
                <a:gd name="T38" fmla="*/ 170987 w 13"/>
                <a:gd name="T39" fmla="*/ 291607 h 16"/>
                <a:gd name="T40" fmla="*/ 186512 w 13"/>
                <a:gd name="T41" fmla="*/ 247194 h 16"/>
                <a:gd name="T42" fmla="*/ 186512 w 13"/>
                <a:gd name="T43" fmla="*/ 231812 h 16"/>
                <a:gd name="T44" fmla="*/ 186512 w 13"/>
                <a:gd name="T45" fmla="*/ 222177 h 16"/>
                <a:gd name="T46" fmla="*/ 202466 w 13"/>
                <a:gd name="T47" fmla="*/ 188338 h 16"/>
                <a:gd name="T48" fmla="*/ 186512 w 13"/>
                <a:gd name="T49" fmla="*/ 188338 h 16"/>
                <a:gd name="T50" fmla="*/ 186512 w 13"/>
                <a:gd name="T51" fmla="*/ 169278 h 16"/>
                <a:gd name="T52" fmla="*/ 170987 w 13"/>
                <a:gd name="T53" fmla="*/ 143496 h 16"/>
                <a:gd name="T54" fmla="*/ 142627 w 13"/>
                <a:gd name="T55" fmla="*/ 128974 h 16"/>
                <a:gd name="T56" fmla="*/ 118397 w 13"/>
                <a:gd name="T57" fmla="*/ 128974 h 16"/>
                <a:gd name="T58" fmla="*/ 109068 w 13"/>
                <a:gd name="T59" fmla="*/ 128974 h 16"/>
                <a:gd name="T60" fmla="*/ 109068 w 13"/>
                <a:gd name="T61" fmla="*/ 143496 h 16"/>
                <a:gd name="T62" fmla="*/ 90539 w 13"/>
                <a:gd name="T63" fmla="*/ 143496 h 16"/>
                <a:gd name="T64" fmla="*/ 109068 w 13"/>
                <a:gd name="T65" fmla="*/ 128974 h 16"/>
                <a:gd name="T66" fmla="*/ 109068 w 13"/>
                <a:gd name="T67" fmla="*/ 98266 h 16"/>
                <a:gd name="T68" fmla="*/ 90539 w 13"/>
                <a:gd name="T69" fmla="*/ 43461 h 16"/>
                <a:gd name="T70" fmla="*/ 63780 w 13"/>
                <a:gd name="T71" fmla="*/ 0 h 16"/>
                <a:gd name="T72" fmla="*/ 48773 w 13"/>
                <a:gd name="T73" fmla="*/ 0 h 16"/>
                <a:gd name="T74" fmla="*/ 48773 w 13"/>
                <a:gd name="T75" fmla="*/ 0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16"/>
                <a:gd name="T116" fmla="*/ 13 w 13"/>
                <a:gd name="T117" fmla="*/ 16 h 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16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5" name="Freeform 69"/>
            <p:cNvSpPr>
              <a:spLocks/>
            </p:cNvSpPr>
            <p:nvPr/>
          </p:nvSpPr>
          <p:spPr bwMode="auto">
            <a:xfrm>
              <a:off x="2620" y="1196"/>
              <a:ext cx="8" cy="8"/>
            </a:xfrm>
            <a:custGeom>
              <a:avLst/>
              <a:gdLst>
                <a:gd name="T0" fmla="*/ 87105 w 6"/>
                <a:gd name="T1" fmla="*/ 0 h 6"/>
                <a:gd name="T2" fmla="*/ 65329 w 6"/>
                <a:gd name="T3" fmla="*/ 0 h 6"/>
                <a:gd name="T4" fmla="*/ 65329 w 6"/>
                <a:gd name="T5" fmla="*/ 0 h 6"/>
                <a:gd name="T6" fmla="*/ 0 w 6"/>
                <a:gd name="T7" fmla="*/ 1 h 6"/>
                <a:gd name="T8" fmla="*/ 0 w 6"/>
                <a:gd name="T9" fmla="*/ 65329 h 6"/>
                <a:gd name="T10" fmla="*/ 0 w 6"/>
                <a:gd name="T11" fmla="*/ 116140 h 6"/>
                <a:gd name="T12" fmla="*/ 65329 w 6"/>
                <a:gd name="T13" fmla="*/ 154853 h 6"/>
                <a:gd name="T14" fmla="*/ 65329 w 6"/>
                <a:gd name="T15" fmla="*/ 154853 h 6"/>
                <a:gd name="T16" fmla="*/ 87105 w 6"/>
                <a:gd name="T17" fmla="*/ 200247 h 6"/>
                <a:gd name="T18" fmla="*/ 87105 w 6"/>
                <a:gd name="T19" fmla="*/ 154853 h 6"/>
                <a:gd name="T20" fmla="*/ 154853 w 6"/>
                <a:gd name="T21" fmla="*/ 154853 h 6"/>
                <a:gd name="T22" fmla="*/ 200247 w 6"/>
                <a:gd name="T23" fmla="*/ 116140 h 6"/>
                <a:gd name="T24" fmla="*/ 200247 w 6"/>
                <a:gd name="T25" fmla="*/ 65329 h 6"/>
                <a:gd name="T26" fmla="*/ 200247 w 6"/>
                <a:gd name="T27" fmla="*/ 1 h 6"/>
                <a:gd name="T28" fmla="*/ 154853 w 6"/>
                <a:gd name="T29" fmla="*/ 0 h 6"/>
                <a:gd name="T30" fmla="*/ 87105 w 6"/>
                <a:gd name="T31" fmla="*/ 0 h 6"/>
                <a:gd name="T32" fmla="*/ 87105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6" name="Freeform 70"/>
            <p:cNvSpPr>
              <a:spLocks/>
            </p:cNvSpPr>
            <p:nvPr/>
          </p:nvSpPr>
          <p:spPr bwMode="auto">
            <a:xfrm>
              <a:off x="2616" y="1204"/>
              <a:ext cx="12" cy="16"/>
            </a:xfrm>
            <a:custGeom>
              <a:avLst/>
              <a:gdLst>
                <a:gd name="T0" fmla="*/ 154853 w 9"/>
                <a:gd name="T1" fmla="*/ 0 h 12"/>
                <a:gd name="T2" fmla="*/ 87105 w 9"/>
                <a:gd name="T3" fmla="*/ 65329 h 12"/>
                <a:gd name="T4" fmla="*/ 65329 w 9"/>
                <a:gd name="T5" fmla="*/ 65329 h 12"/>
                <a:gd name="T6" fmla="*/ 0 w 9"/>
                <a:gd name="T7" fmla="*/ 200247 h 12"/>
                <a:gd name="T8" fmla="*/ 0 w 9"/>
                <a:gd name="T9" fmla="*/ 304420 h 12"/>
                <a:gd name="T10" fmla="*/ 1 w 9"/>
                <a:gd name="T11" fmla="*/ 367060 h 12"/>
                <a:gd name="T12" fmla="*/ 87105 w 9"/>
                <a:gd name="T13" fmla="*/ 367060 h 12"/>
                <a:gd name="T14" fmla="*/ 154853 w 9"/>
                <a:gd name="T15" fmla="*/ 367060 h 12"/>
                <a:gd name="T16" fmla="*/ 200247 w 9"/>
                <a:gd name="T17" fmla="*/ 367060 h 12"/>
                <a:gd name="T18" fmla="*/ 266996 w 9"/>
                <a:gd name="T19" fmla="*/ 355995 h 12"/>
                <a:gd name="T20" fmla="*/ 275295 w 9"/>
                <a:gd name="T21" fmla="*/ 266996 h 12"/>
                <a:gd name="T22" fmla="*/ 275295 w 9"/>
                <a:gd name="T23" fmla="*/ 116140 h 12"/>
                <a:gd name="T24" fmla="*/ 200247 w 9"/>
                <a:gd name="T25" fmla="*/ 65329 h 12"/>
                <a:gd name="T26" fmla="*/ 154853 w 9"/>
                <a:gd name="T27" fmla="*/ 65329 h 12"/>
                <a:gd name="T28" fmla="*/ 154853 w 9"/>
                <a:gd name="T29" fmla="*/ 0 h 12"/>
                <a:gd name="T30" fmla="*/ 154853 w 9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7" name="Freeform 71"/>
            <p:cNvSpPr>
              <a:spLocks/>
            </p:cNvSpPr>
            <p:nvPr/>
          </p:nvSpPr>
          <p:spPr bwMode="auto">
            <a:xfrm>
              <a:off x="2602" y="1207"/>
              <a:ext cx="14" cy="10"/>
            </a:xfrm>
            <a:custGeom>
              <a:avLst/>
              <a:gdLst>
                <a:gd name="T0" fmla="*/ 30960 w 11"/>
                <a:gd name="T1" fmla="*/ 0 h 8"/>
                <a:gd name="T2" fmla="*/ 19113 w 11"/>
                <a:gd name="T3" fmla="*/ 1 h 8"/>
                <a:gd name="T4" fmla="*/ 1 w 11"/>
                <a:gd name="T5" fmla="*/ 1 h 8"/>
                <a:gd name="T6" fmla="*/ 0 w 11"/>
                <a:gd name="T7" fmla="*/ 6625 h 8"/>
                <a:gd name="T8" fmla="*/ 0 w 11"/>
                <a:gd name="T9" fmla="*/ 10351 h 8"/>
                <a:gd name="T10" fmla="*/ 0 w 11"/>
                <a:gd name="T11" fmla="*/ 12939 h 8"/>
                <a:gd name="T12" fmla="*/ 0 w 11"/>
                <a:gd name="T13" fmla="*/ 16174 h 8"/>
                <a:gd name="T14" fmla="*/ 1 w 11"/>
                <a:gd name="T15" fmla="*/ 16174 h 8"/>
                <a:gd name="T16" fmla="*/ 30960 w 11"/>
                <a:gd name="T17" fmla="*/ 23502 h 8"/>
                <a:gd name="T18" fmla="*/ 51511 w 11"/>
                <a:gd name="T19" fmla="*/ 16174 h 8"/>
                <a:gd name="T20" fmla="*/ 51511 w 11"/>
                <a:gd name="T21" fmla="*/ 12939 h 8"/>
                <a:gd name="T22" fmla="*/ 65559 w 11"/>
                <a:gd name="T23" fmla="*/ 12939 h 8"/>
                <a:gd name="T24" fmla="*/ 65559 w 11"/>
                <a:gd name="T25" fmla="*/ 10351 h 8"/>
                <a:gd name="T26" fmla="*/ 51511 w 11"/>
                <a:gd name="T27" fmla="*/ 6625 h 8"/>
                <a:gd name="T28" fmla="*/ 51511 w 11"/>
                <a:gd name="T29" fmla="*/ 1 h 8"/>
                <a:gd name="T30" fmla="*/ 40473 w 11"/>
                <a:gd name="T31" fmla="*/ 1 h 8"/>
                <a:gd name="T32" fmla="*/ 30960 w 11"/>
                <a:gd name="T33" fmla="*/ 0 h 8"/>
                <a:gd name="T34" fmla="*/ 30960 w 1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8"/>
                <a:gd name="T56" fmla="*/ 11 w 11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8">
                  <a:moveTo>
                    <a:pt x="5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8" name="Freeform 72"/>
            <p:cNvSpPr>
              <a:spLocks/>
            </p:cNvSpPr>
            <p:nvPr/>
          </p:nvSpPr>
          <p:spPr bwMode="auto">
            <a:xfrm>
              <a:off x="2569" y="1115"/>
              <a:ext cx="10" cy="12"/>
            </a:xfrm>
            <a:custGeom>
              <a:avLst/>
              <a:gdLst>
                <a:gd name="T0" fmla="*/ 10351 w 8"/>
                <a:gd name="T1" fmla="*/ 0 h 9"/>
                <a:gd name="T2" fmla="*/ 6625 w 8"/>
                <a:gd name="T3" fmla="*/ 0 h 9"/>
                <a:gd name="T4" fmla="*/ 1 w 8"/>
                <a:gd name="T5" fmla="*/ 65329 h 9"/>
                <a:gd name="T6" fmla="*/ 0 w 8"/>
                <a:gd name="T7" fmla="*/ 154853 h 9"/>
                <a:gd name="T8" fmla="*/ 1 w 8"/>
                <a:gd name="T9" fmla="*/ 206471 h 9"/>
                <a:gd name="T10" fmla="*/ 6625 w 8"/>
                <a:gd name="T11" fmla="*/ 275295 h 9"/>
                <a:gd name="T12" fmla="*/ 10351 w 8"/>
                <a:gd name="T13" fmla="*/ 275295 h 9"/>
                <a:gd name="T14" fmla="*/ 12939 w 8"/>
                <a:gd name="T15" fmla="*/ 275295 h 9"/>
                <a:gd name="T16" fmla="*/ 16174 w 8"/>
                <a:gd name="T17" fmla="*/ 275295 h 9"/>
                <a:gd name="T18" fmla="*/ 16174 w 8"/>
                <a:gd name="T19" fmla="*/ 206471 h 9"/>
                <a:gd name="T20" fmla="*/ 23502 w 8"/>
                <a:gd name="T21" fmla="*/ 200247 h 9"/>
                <a:gd name="T22" fmla="*/ 23502 w 8"/>
                <a:gd name="T23" fmla="*/ 154853 h 9"/>
                <a:gd name="T24" fmla="*/ 23502 w 8"/>
                <a:gd name="T25" fmla="*/ 65329 h 9"/>
                <a:gd name="T26" fmla="*/ 16174 w 8"/>
                <a:gd name="T27" fmla="*/ 65329 h 9"/>
                <a:gd name="T28" fmla="*/ 16174 w 8"/>
                <a:gd name="T29" fmla="*/ 0 h 9"/>
                <a:gd name="T30" fmla="*/ 12939 w 8"/>
                <a:gd name="T31" fmla="*/ 0 h 9"/>
                <a:gd name="T32" fmla="*/ 10351 w 8"/>
                <a:gd name="T33" fmla="*/ 0 h 9"/>
                <a:gd name="T34" fmla="*/ 10351 w 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9"/>
                <a:gd name="T56" fmla="*/ 8 w 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9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199" name="Freeform 73"/>
            <p:cNvSpPr>
              <a:spLocks/>
            </p:cNvSpPr>
            <p:nvPr/>
          </p:nvSpPr>
          <p:spPr bwMode="auto">
            <a:xfrm>
              <a:off x="2629" y="1101"/>
              <a:ext cx="26" cy="17"/>
            </a:xfrm>
            <a:custGeom>
              <a:avLst/>
              <a:gdLst>
                <a:gd name="T0" fmla="*/ 32257 w 20"/>
                <a:gd name="T1" fmla="*/ 83405 h 13"/>
                <a:gd name="T2" fmla="*/ 41934 w 20"/>
                <a:gd name="T3" fmla="*/ 118397 h 13"/>
                <a:gd name="T4" fmla="*/ 54514 w 20"/>
                <a:gd name="T5" fmla="*/ 142627 h 13"/>
                <a:gd name="T6" fmla="*/ 70868 w 20"/>
                <a:gd name="T7" fmla="*/ 142627 h 13"/>
                <a:gd name="T8" fmla="*/ 92128 w 20"/>
                <a:gd name="T9" fmla="*/ 154827 h 13"/>
                <a:gd name="T10" fmla="*/ 98929 w 20"/>
                <a:gd name="T11" fmla="*/ 170987 h 13"/>
                <a:gd name="T12" fmla="*/ 133892 w 20"/>
                <a:gd name="T13" fmla="*/ 170987 h 13"/>
                <a:gd name="T14" fmla="*/ 155696 w 20"/>
                <a:gd name="T15" fmla="*/ 202466 h 13"/>
                <a:gd name="T16" fmla="*/ 174060 w 20"/>
                <a:gd name="T17" fmla="*/ 202466 h 13"/>
                <a:gd name="T18" fmla="*/ 186255 w 20"/>
                <a:gd name="T19" fmla="*/ 202466 h 13"/>
                <a:gd name="T20" fmla="*/ 202405 w 20"/>
                <a:gd name="T21" fmla="*/ 202466 h 13"/>
                <a:gd name="T22" fmla="*/ 226278 w 20"/>
                <a:gd name="T23" fmla="*/ 202466 h 13"/>
                <a:gd name="T24" fmla="*/ 242131 w 20"/>
                <a:gd name="T25" fmla="*/ 170987 h 13"/>
                <a:gd name="T26" fmla="*/ 242131 w 20"/>
                <a:gd name="T27" fmla="*/ 154827 h 13"/>
                <a:gd name="T28" fmla="*/ 251478 w 20"/>
                <a:gd name="T29" fmla="*/ 142627 h 13"/>
                <a:gd name="T30" fmla="*/ 251478 w 20"/>
                <a:gd name="T31" fmla="*/ 118397 h 13"/>
                <a:gd name="T32" fmla="*/ 251478 w 20"/>
                <a:gd name="T33" fmla="*/ 90539 h 13"/>
                <a:gd name="T34" fmla="*/ 251478 w 20"/>
                <a:gd name="T35" fmla="*/ 37297 h 13"/>
                <a:gd name="T36" fmla="*/ 242131 w 20"/>
                <a:gd name="T37" fmla="*/ 0 h 13"/>
                <a:gd name="T38" fmla="*/ 186255 w 20"/>
                <a:gd name="T39" fmla="*/ 1 h 13"/>
                <a:gd name="T40" fmla="*/ 174060 w 20"/>
                <a:gd name="T41" fmla="*/ 1 h 13"/>
                <a:gd name="T42" fmla="*/ 155696 w 20"/>
                <a:gd name="T43" fmla="*/ 1 h 13"/>
                <a:gd name="T44" fmla="*/ 133892 w 20"/>
                <a:gd name="T45" fmla="*/ 1 h 13"/>
                <a:gd name="T46" fmla="*/ 119766 w 20"/>
                <a:gd name="T47" fmla="*/ 0 h 13"/>
                <a:gd name="T48" fmla="*/ 98929 w 20"/>
                <a:gd name="T49" fmla="*/ 0 h 13"/>
                <a:gd name="T50" fmla="*/ 92128 w 20"/>
                <a:gd name="T51" fmla="*/ 0 h 13"/>
                <a:gd name="T52" fmla="*/ 70868 w 20"/>
                <a:gd name="T53" fmla="*/ 0 h 13"/>
                <a:gd name="T54" fmla="*/ 54514 w 20"/>
                <a:gd name="T55" fmla="*/ 0 h 13"/>
                <a:gd name="T56" fmla="*/ 41934 w 20"/>
                <a:gd name="T57" fmla="*/ 0 h 13"/>
                <a:gd name="T58" fmla="*/ 0 w 20"/>
                <a:gd name="T59" fmla="*/ 0 h 13"/>
                <a:gd name="T60" fmla="*/ 0 w 20"/>
                <a:gd name="T61" fmla="*/ 37297 h 13"/>
                <a:gd name="T62" fmla="*/ 0 w 20"/>
                <a:gd name="T63" fmla="*/ 63780 h 13"/>
                <a:gd name="T64" fmla="*/ 32257 w 20"/>
                <a:gd name="T65" fmla="*/ 83405 h 13"/>
                <a:gd name="T66" fmla="*/ 32257 w 20"/>
                <a:gd name="T67" fmla="*/ 83405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3"/>
                <a:gd name="T104" fmla="*/ 20 w 20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3">
                  <a:moveTo>
                    <a:pt x="2" y="5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0" name="Freeform 74"/>
            <p:cNvSpPr>
              <a:spLocks/>
            </p:cNvSpPr>
            <p:nvPr/>
          </p:nvSpPr>
          <p:spPr bwMode="auto">
            <a:xfrm>
              <a:off x="2690" y="1177"/>
              <a:ext cx="47" cy="31"/>
            </a:xfrm>
            <a:custGeom>
              <a:avLst/>
              <a:gdLst>
                <a:gd name="T0" fmla="*/ 1 w 36"/>
                <a:gd name="T1" fmla="*/ 189996 h 24"/>
                <a:gd name="T2" fmla="*/ 35884 w 36"/>
                <a:gd name="T3" fmla="*/ 207429 h 24"/>
                <a:gd name="T4" fmla="*/ 79853 w 36"/>
                <a:gd name="T5" fmla="*/ 208492 h 24"/>
                <a:gd name="T6" fmla="*/ 86742 w 36"/>
                <a:gd name="T7" fmla="*/ 236042 h 24"/>
                <a:gd name="T8" fmla="*/ 113246 w 36"/>
                <a:gd name="T9" fmla="*/ 236042 h 24"/>
                <a:gd name="T10" fmla="*/ 136108 w 36"/>
                <a:gd name="T11" fmla="*/ 242774 h 24"/>
                <a:gd name="T12" fmla="*/ 147849 w 36"/>
                <a:gd name="T13" fmla="*/ 242774 h 24"/>
                <a:gd name="T14" fmla="*/ 177697 w 36"/>
                <a:gd name="T15" fmla="*/ 242774 h 24"/>
                <a:gd name="T16" fmla="*/ 193025 w 36"/>
                <a:gd name="T17" fmla="*/ 242774 h 24"/>
                <a:gd name="T18" fmla="*/ 231993 w 36"/>
                <a:gd name="T19" fmla="*/ 242774 h 24"/>
                <a:gd name="T20" fmla="*/ 231993 w 36"/>
                <a:gd name="T21" fmla="*/ 242774 h 24"/>
                <a:gd name="T22" fmla="*/ 252005 w 36"/>
                <a:gd name="T23" fmla="*/ 242774 h 24"/>
                <a:gd name="T24" fmla="*/ 289812 w 36"/>
                <a:gd name="T25" fmla="*/ 242774 h 24"/>
                <a:gd name="T26" fmla="*/ 329006 w 36"/>
                <a:gd name="T27" fmla="*/ 236042 h 24"/>
                <a:gd name="T28" fmla="*/ 429536 w 36"/>
                <a:gd name="T29" fmla="*/ 189996 h 24"/>
                <a:gd name="T30" fmla="*/ 478275 w 36"/>
                <a:gd name="T31" fmla="*/ 171165 h 24"/>
                <a:gd name="T32" fmla="*/ 480373 w 36"/>
                <a:gd name="T33" fmla="*/ 171165 h 24"/>
                <a:gd name="T34" fmla="*/ 493978 w 36"/>
                <a:gd name="T35" fmla="*/ 161413 h 24"/>
                <a:gd name="T36" fmla="*/ 493978 w 36"/>
                <a:gd name="T37" fmla="*/ 147094 h 24"/>
                <a:gd name="T38" fmla="*/ 529673 w 36"/>
                <a:gd name="T39" fmla="*/ 132515 h 24"/>
                <a:gd name="T40" fmla="*/ 529673 w 36"/>
                <a:gd name="T41" fmla="*/ 124965 h 24"/>
                <a:gd name="T42" fmla="*/ 529673 w 36"/>
                <a:gd name="T43" fmla="*/ 109531 h 24"/>
                <a:gd name="T44" fmla="*/ 529673 w 36"/>
                <a:gd name="T45" fmla="*/ 96747 h 24"/>
                <a:gd name="T46" fmla="*/ 529673 w 36"/>
                <a:gd name="T47" fmla="*/ 79426 h 24"/>
                <a:gd name="T48" fmla="*/ 529673 w 36"/>
                <a:gd name="T49" fmla="*/ 74901 h 24"/>
                <a:gd name="T50" fmla="*/ 493978 w 36"/>
                <a:gd name="T51" fmla="*/ 28534 h 24"/>
                <a:gd name="T52" fmla="*/ 493978 w 36"/>
                <a:gd name="T53" fmla="*/ 1 h 24"/>
                <a:gd name="T54" fmla="*/ 480373 w 36"/>
                <a:gd name="T55" fmla="*/ 0 h 24"/>
                <a:gd name="T56" fmla="*/ 478275 w 36"/>
                <a:gd name="T57" fmla="*/ 0 h 24"/>
                <a:gd name="T58" fmla="*/ 446308 w 36"/>
                <a:gd name="T59" fmla="*/ 0 h 24"/>
                <a:gd name="T60" fmla="*/ 429536 w 36"/>
                <a:gd name="T61" fmla="*/ 0 h 24"/>
                <a:gd name="T62" fmla="*/ 378366 w 36"/>
                <a:gd name="T63" fmla="*/ 0 h 24"/>
                <a:gd name="T64" fmla="*/ 367945 w 36"/>
                <a:gd name="T65" fmla="*/ 0 h 24"/>
                <a:gd name="T66" fmla="*/ 367945 w 36"/>
                <a:gd name="T67" fmla="*/ 1 h 24"/>
                <a:gd name="T68" fmla="*/ 344839 w 36"/>
                <a:gd name="T69" fmla="*/ 28534 h 24"/>
                <a:gd name="T70" fmla="*/ 344839 w 36"/>
                <a:gd name="T71" fmla="*/ 61491 h 24"/>
                <a:gd name="T72" fmla="*/ 344839 w 36"/>
                <a:gd name="T73" fmla="*/ 28534 h 24"/>
                <a:gd name="T74" fmla="*/ 302880 w 36"/>
                <a:gd name="T75" fmla="*/ 28534 h 24"/>
                <a:gd name="T76" fmla="*/ 264132 w 36"/>
                <a:gd name="T77" fmla="*/ 28534 h 24"/>
                <a:gd name="T78" fmla="*/ 193025 w 36"/>
                <a:gd name="T79" fmla="*/ 28534 h 24"/>
                <a:gd name="T80" fmla="*/ 113246 w 36"/>
                <a:gd name="T81" fmla="*/ 61491 h 24"/>
                <a:gd name="T82" fmla="*/ 86742 w 36"/>
                <a:gd name="T83" fmla="*/ 61491 h 24"/>
                <a:gd name="T84" fmla="*/ 79853 w 36"/>
                <a:gd name="T85" fmla="*/ 61491 h 24"/>
                <a:gd name="T86" fmla="*/ 61164 w 36"/>
                <a:gd name="T87" fmla="*/ 74901 h 24"/>
                <a:gd name="T88" fmla="*/ 61164 w 36"/>
                <a:gd name="T89" fmla="*/ 79426 h 24"/>
                <a:gd name="T90" fmla="*/ 35884 w 36"/>
                <a:gd name="T91" fmla="*/ 96747 h 24"/>
                <a:gd name="T92" fmla="*/ 1 w 36"/>
                <a:gd name="T93" fmla="*/ 96747 h 24"/>
                <a:gd name="T94" fmla="*/ 1 w 36"/>
                <a:gd name="T95" fmla="*/ 96747 h 24"/>
                <a:gd name="T96" fmla="*/ 1 w 36"/>
                <a:gd name="T97" fmla="*/ 109531 h 24"/>
                <a:gd name="T98" fmla="*/ 0 w 36"/>
                <a:gd name="T99" fmla="*/ 124965 h 24"/>
                <a:gd name="T100" fmla="*/ 0 w 36"/>
                <a:gd name="T101" fmla="*/ 132515 h 24"/>
                <a:gd name="T102" fmla="*/ 0 w 36"/>
                <a:gd name="T103" fmla="*/ 147094 h 24"/>
                <a:gd name="T104" fmla="*/ 0 w 36"/>
                <a:gd name="T105" fmla="*/ 161413 h 24"/>
                <a:gd name="T106" fmla="*/ 1 w 36"/>
                <a:gd name="T107" fmla="*/ 171165 h 24"/>
                <a:gd name="T108" fmla="*/ 1 w 36"/>
                <a:gd name="T109" fmla="*/ 189996 h 24"/>
                <a:gd name="T110" fmla="*/ 1 w 36"/>
                <a:gd name="T111" fmla="*/ 189996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24"/>
                <a:gd name="T170" fmla="*/ 36 w 36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24">
                  <a:moveTo>
                    <a:pt x="1" y="19"/>
                  </a:moveTo>
                  <a:lnTo>
                    <a:pt x="2" y="20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1" name="Freeform 75"/>
            <p:cNvSpPr>
              <a:spLocks/>
            </p:cNvSpPr>
            <p:nvPr/>
          </p:nvSpPr>
          <p:spPr bwMode="auto">
            <a:xfrm>
              <a:off x="2664" y="1156"/>
              <a:ext cx="31" cy="17"/>
            </a:xfrm>
            <a:custGeom>
              <a:avLst/>
              <a:gdLst>
                <a:gd name="T0" fmla="*/ 0 w 24"/>
                <a:gd name="T1" fmla="*/ 48773 h 13"/>
                <a:gd name="T2" fmla="*/ 1 w 24"/>
                <a:gd name="T3" fmla="*/ 109068 h 13"/>
                <a:gd name="T4" fmla="*/ 28534 w 24"/>
                <a:gd name="T5" fmla="*/ 118397 h 13"/>
                <a:gd name="T6" fmla="*/ 28534 w 24"/>
                <a:gd name="T7" fmla="*/ 154827 h 13"/>
                <a:gd name="T8" fmla="*/ 36856 w 24"/>
                <a:gd name="T9" fmla="*/ 170987 h 13"/>
                <a:gd name="T10" fmla="*/ 47606 w 24"/>
                <a:gd name="T11" fmla="*/ 170987 h 13"/>
                <a:gd name="T12" fmla="*/ 74901 w 24"/>
                <a:gd name="T13" fmla="*/ 186512 h 13"/>
                <a:gd name="T14" fmla="*/ 79426 w 24"/>
                <a:gd name="T15" fmla="*/ 186512 h 13"/>
                <a:gd name="T16" fmla="*/ 96747 w 24"/>
                <a:gd name="T17" fmla="*/ 202466 h 13"/>
                <a:gd name="T18" fmla="*/ 124965 w 24"/>
                <a:gd name="T19" fmla="*/ 202466 h 13"/>
                <a:gd name="T20" fmla="*/ 141478 w 24"/>
                <a:gd name="T21" fmla="*/ 202466 h 13"/>
                <a:gd name="T22" fmla="*/ 171165 w 24"/>
                <a:gd name="T23" fmla="*/ 202466 h 13"/>
                <a:gd name="T24" fmla="*/ 189996 w 24"/>
                <a:gd name="T25" fmla="*/ 186512 h 13"/>
                <a:gd name="T26" fmla="*/ 207429 w 24"/>
                <a:gd name="T27" fmla="*/ 186512 h 13"/>
                <a:gd name="T28" fmla="*/ 208492 w 24"/>
                <a:gd name="T29" fmla="*/ 186512 h 13"/>
                <a:gd name="T30" fmla="*/ 208492 w 24"/>
                <a:gd name="T31" fmla="*/ 170987 h 13"/>
                <a:gd name="T32" fmla="*/ 221088 w 24"/>
                <a:gd name="T33" fmla="*/ 170987 h 13"/>
                <a:gd name="T34" fmla="*/ 221088 w 24"/>
                <a:gd name="T35" fmla="*/ 154827 h 13"/>
                <a:gd name="T36" fmla="*/ 242774 w 24"/>
                <a:gd name="T37" fmla="*/ 154827 h 13"/>
                <a:gd name="T38" fmla="*/ 242774 w 24"/>
                <a:gd name="T39" fmla="*/ 118397 h 13"/>
                <a:gd name="T40" fmla="*/ 242774 w 24"/>
                <a:gd name="T41" fmla="*/ 109068 h 13"/>
                <a:gd name="T42" fmla="*/ 242774 w 24"/>
                <a:gd name="T43" fmla="*/ 90539 h 13"/>
                <a:gd name="T44" fmla="*/ 242774 w 24"/>
                <a:gd name="T45" fmla="*/ 63780 h 13"/>
                <a:gd name="T46" fmla="*/ 242774 w 24"/>
                <a:gd name="T47" fmla="*/ 48773 h 13"/>
                <a:gd name="T48" fmla="*/ 221088 w 24"/>
                <a:gd name="T49" fmla="*/ 1 h 13"/>
                <a:gd name="T50" fmla="*/ 208492 w 24"/>
                <a:gd name="T51" fmla="*/ 0 h 13"/>
                <a:gd name="T52" fmla="*/ 141478 w 24"/>
                <a:gd name="T53" fmla="*/ 0 h 13"/>
                <a:gd name="T54" fmla="*/ 79426 w 24"/>
                <a:gd name="T55" fmla="*/ 0 h 13"/>
                <a:gd name="T56" fmla="*/ 36856 w 24"/>
                <a:gd name="T57" fmla="*/ 1 h 13"/>
                <a:gd name="T58" fmla="*/ 28534 w 24"/>
                <a:gd name="T59" fmla="*/ 1 h 13"/>
                <a:gd name="T60" fmla="*/ 0 w 24"/>
                <a:gd name="T61" fmla="*/ 48773 h 13"/>
                <a:gd name="T62" fmla="*/ 0 w 24"/>
                <a:gd name="T63" fmla="*/ 48773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13"/>
                <a:gd name="T98" fmla="*/ 24 w 2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13">
                  <a:moveTo>
                    <a:pt x="0" y="3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2" name="Freeform 76"/>
            <p:cNvSpPr>
              <a:spLocks/>
            </p:cNvSpPr>
            <p:nvPr/>
          </p:nvSpPr>
          <p:spPr bwMode="auto">
            <a:xfrm>
              <a:off x="2635" y="1170"/>
              <a:ext cx="51" cy="33"/>
            </a:xfrm>
            <a:custGeom>
              <a:avLst/>
              <a:gdLst>
                <a:gd name="T0" fmla="*/ 170987 w 39"/>
                <a:gd name="T1" fmla="*/ 0 h 25"/>
                <a:gd name="T2" fmla="*/ 63780 w 39"/>
                <a:gd name="T3" fmla="*/ 117415 h 25"/>
                <a:gd name="T4" fmla="*/ 48773 w 39"/>
                <a:gd name="T5" fmla="*/ 140961 h 25"/>
                <a:gd name="T6" fmla="*/ 37297 w 39"/>
                <a:gd name="T7" fmla="*/ 186069 h 25"/>
                <a:gd name="T8" fmla="*/ 0 w 39"/>
                <a:gd name="T9" fmla="*/ 245611 h 25"/>
                <a:gd name="T10" fmla="*/ 0 w 39"/>
                <a:gd name="T11" fmla="*/ 270051 h 25"/>
                <a:gd name="T12" fmla="*/ 0 w 39"/>
                <a:gd name="T13" fmla="*/ 274130 h 25"/>
                <a:gd name="T14" fmla="*/ 0 w 39"/>
                <a:gd name="T15" fmla="*/ 303352 h 25"/>
                <a:gd name="T16" fmla="*/ 0 w 39"/>
                <a:gd name="T17" fmla="*/ 303352 h 25"/>
                <a:gd name="T18" fmla="*/ 0 w 39"/>
                <a:gd name="T19" fmla="*/ 356467 h 25"/>
                <a:gd name="T20" fmla="*/ 37297 w 39"/>
                <a:gd name="T21" fmla="*/ 361852 h 25"/>
                <a:gd name="T22" fmla="*/ 37297 w 39"/>
                <a:gd name="T23" fmla="*/ 400425 h 25"/>
                <a:gd name="T24" fmla="*/ 48773 w 39"/>
                <a:gd name="T25" fmla="*/ 427953 h 25"/>
                <a:gd name="T26" fmla="*/ 63780 w 39"/>
                <a:gd name="T27" fmla="*/ 470536 h 25"/>
                <a:gd name="T28" fmla="*/ 90539 w 39"/>
                <a:gd name="T29" fmla="*/ 477645 h 25"/>
                <a:gd name="T30" fmla="*/ 109068 w 39"/>
                <a:gd name="T31" fmla="*/ 477645 h 25"/>
                <a:gd name="T32" fmla="*/ 154827 w 39"/>
                <a:gd name="T33" fmla="*/ 528561 h 25"/>
                <a:gd name="T34" fmla="*/ 170987 w 39"/>
                <a:gd name="T35" fmla="*/ 557866 h 25"/>
                <a:gd name="T36" fmla="*/ 202466 w 39"/>
                <a:gd name="T37" fmla="*/ 557866 h 25"/>
                <a:gd name="T38" fmla="*/ 236440 w 39"/>
                <a:gd name="T39" fmla="*/ 557866 h 25"/>
                <a:gd name="T40" fmla="*/ 292397 w 39"/>
                <a:gd name="T41" fmla="*/ 557866 h 25"/>
                <a:gd name="T42" fmla="*/ 295907 w 39"/>
                <a:gd name="T43" fmla="*/ 557866 h 25"/>
                <a:gd name="T44" fmla="*/ 346229 w 39"/>
                <a:gd name="T45" fmla="*/ 528561 h 25"/>
                <a:gd name="T46" fmla="*/ 358025 w 39"/>
                <a:gd name="T47" fmla="*/ 528561 h 25"/>
                <a:gd name="T48" fmla="*/ 386955 w 39"/>
                <a:gd name="T49" fmla="*/ 528561 h 25"/>
                <a:gd name="T50" fmla="*/ 404327 w 39"/>
                <a:gd name="T51" fmla="*/ 477645 h 25"/>
                <a:gd name="T52" fmla="*/ 417083 w 39"/>
                <a:gd name="T53" fmla="*/ 477645 h 25"/>
                <a:gd name="T54" fmla="*/ 504738 w 39"/>
                <a:gd name="T55" fmla="*/ 400425 h 25"/>
                <a:gd name="T56" fmla="*/ 592072 w 39"/>
                <a:gd name="T57" fmla="*/ 356467 h 25"/>
                <a:gd name="T58" fmla="*/ 592072 w 39"/>
                <a:gd name="T59" fmla="*/ 303352 h 25"/>
                <a:gd name="T60" fmla="*/ 612244 w 39"/>
                <a:gd name="T61" fmla="*/ 303352 h 25"/>
                <a:gd name="T62" fmla="*/ 612244 w 39"/>
                <a:gd name="T63" fmla="*/ 303352 h 25"/>
                <a:gd name="T64" fmla="*/ 612244 w 39"/>
                <a:gd name="T65" fmla="*/ 274130 h 25"/>
                <a:gd name="T66" fmla="*/ 612244 w 39"/>
                <a:gd name="T67" fmla="*/ 270051 h 25"/>
                <a:gd name="T68" fmla="*/ 612244 w 39"/>
                <a:gd name="T69" fmla="*/ 245611 h 25"/>
                <a:gd name="T70" fmla="*/ 592072 w 39"/>
                <a:gd name="T71" fmla="*/ 186069 h 25"/>
                <a:gd name="T72" fmla="*/ 558932 w 39"/>
                <a:gd name="T73" fmla="*/ 140961 h 25"/>
                <a:gd name="T74" fmla="*/ 545416 w 39"/>
                <a:gd name="T75" fmla="*/ 140961 h 25"/>
                <a:gd name="T76" fmla="*/ 528735 w 39"/>
                <a:gd name="T77" fmla="*/ 117415 h 25"/>
                <a:gd name="T78" fmla="*/ 452761 w 39"/>
                <a:gd name="T79" fmla="*/ 117415 h 25"/>
                <a:gd name="T80" fmla="*/ 358025 w 39"/>
                <a:gd name="T81" fmla="*/ 88951 h 25"/>
                <a:gd name="T82" fmla="*/ 346229 w 39"/>
                <a:gd name="T83" fmla="*/ 88951 h 25"/>
                <a:gd name="T84" fmla="*/ 309191 w 39"/>
                <a:gd name="T85" fmla="*/ 51051 h 25"/>
                <a:gd name="T86" fmla="*/ 295907 w 39"/>
                <a:gd name="T87" fmla="*/ 1 h 25"/>
                <a:gd name="T88" fmla="*/ 292397 w 39"/>
                <a:gd name="T89" fmla="*/ 0 h 25"/>
                <a:gd name="T90" fmla="*/ 243900 w 39"/>
                <a:gd name="T91" fmla="*/ 0 h 25"/>
                <a:gd name="T92" fmla="*/ 223598 w 39"/>
                <a:gd name="T93" fmla="*/ 0 h 25"/>
                <a:gd name="T94" fmla="*/ 202466 w 39"/>
                <a:gd name="T95" fmla="*/ 0 h 25"/>
                <a:gd name="T96" fmla="*/ 170987 w 39"/>
                <a:gd name="T97" fmla="*/ 0 h 25"/>
                <a:gd name="T98" fmla="*/ 170987 w 39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"/>
                <a:gd name="T151" fmla="*/ 0 h 25"/>
                <a:gd name="T152" fmla="*/ 39 w 39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" h="25">
                  <a:moveTo>
                    <a:pt x="11" y="0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32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3" name="Freeform 77"/>
            <p:cNvSpPr>
              <a:spLocks/>
            </p:cNvSpPr>
            <p:nvPr/>
          </p:nvSpPr>
          <p:spPr bwMode="auto">
            <a:xfrm>
              <a:off x="2602" y="1165"/>
              <a:ext cx="30" cy="29"/>
            </a:xfrm>
            <a:custGeom>
              <a:avLst/>
              <a:gdLst>
                <a:gd name="T0" fmla="*/ 101970 w 23"/>
                <a:gd name="T1" fmla="*/ 64771 h 22"/>
                <a:gd name="T2" fmla="*/ 101970 w 23"/>
                <a:gd name="T3" fmla="*/ 85380 h 22"/>
                <a:gd name="T4" fmla="*/ 101970 w 23"/>
                <a:gd name="T5" fmla="*/ 112546 h 22"/>
                <a:gd name="T6" fmla="*/ 78177 w 23"/>
                <a:gd name="T7" fmla="*/ 135574 h 22"/>
                <a:gd name="T8" fmla="*/ 59936 w 23"/>
                <a:gd name="T9" fmla="*/ 195560 h 22"/>
                <a:gd name="T10" fmla="*/ 1 w 23"/>
                <a:gd name="T11" fmla="*/ 257784 h 22"/>
                <a:gd name="T12" fmla="*/ 1 w 23"/>
                <a:gd name="T13" fmla="*/ 310529 h 22"/>
                <a:gd name="T14" fmla="*/ 1 w 23"/>
                <a:gd name="T15" fmla="*/ 339806 h 22"/>
                <a:gd name="T16" fmla="*/ 0 w 23"/>
                <a:gd name="T17" fmla="*/ 348082 h 22"/>
                <a:gd name="T18" fmla="*/ 0 w 23"/>
                <a:gd name="T19" fmla="*/ 377067 h 22"/>
                <a:gd name="T20" fmla="*/ 0 w 23"/>
                <a:gd name="T21" fmla="*/ 409334 h 22"/>
                <a:gd name="T22" fmla="*/ 1 w 23"/>
                <a:gd name="T23" fmla="*/ 409334 h 22"/>
                <a:gd name="T24" fmla="*/ 1 w 23"/>
                <a:gd name="T25" fmla="*/ 447926 h 22"/>
                <a:gd name="T26" fmla="*/ 59936 w 23"/>
                <a:gd name="T27" fmla="*/ 458835 h 22"/>
                <a:gd name="T28" fmla="*/ 78177 w 23"/>
                <a:gd name="T29" fmla="*/ 458835 h 22"/>
                <a:gd name="T30" fmla="*/ 101970 w 23"/>
                <a:gd name="T31" fmla="*/ 458835 h 22"/>
                <a:gd name="T32" fmla="*/ 111413 w 23"/>
                <a:gd name="T33" fmla="*/ 458835 h 22"/>
                <a:gd name="T34" fmla="*/ 133004 w 23"/>
                <a:gd name="T35" fmla="*/ 458835 h 22"/>
                <a:gd name="T36" fmla="*/ 146863 w 23"/>
                <a:gd name="T37" fmla="*/ 447926 h 22"/>
                <a:gd name="T38" fmla="*/ 173484 w 23"/>
                <a:gd name="T39" fmla="*/ 447926 h 22"/>
                <a:gd name="T40" fmla="*/ 189549 w 23"/>
                <a:gd name="T41" fmla="*/ 409334 h 22"/>
                <a:gd name="T42" fmla="*/ 191560 w 23"/>
                <a:gd name="T43" fmla="*/ 409334 h 22"/>
                <a:gd name="T44" fmla="*/ 226283 w 23"/>
                <a:gd name="T45" fmla="*/ 409334 h 22"/>
                <a:gd name="T46" fmla="*/ 226283 w 23"/>
                <a:gd name="T47" fmla="*/ 409334 h 22"/>
                <a:gd name="T48" fmla="*/ 226283 w 23"/>
                <a:gd name="T49" fmla="*/ 447926 h 22"/>
                <a:gd name="T50" fmla="*/ 247238 w 23"/>
                <a:gd name="T51" fmla="*/ 458835 h 22"/>
                <a:gd name="T52" fmla="*/ 274971 w 23"/>
                <a:gd name="T53" fmla="*/ 458835 h 22"/>
                <a:gd name="T54" fmla="*/ 282912 w 23"/>
                <a:gd name="T55" fmla="*/ 458835 h 22"/>
                <a:gd name="T56" fmla="*/ 325906 w 23"/>
                <a:gd name="T57" fmla="*/ 458835 h 22"/>
                <a:gd name="T58" fmla="*/ 325906 w 23"/>
                <a:gd name="T59" fmla="*/ 447926 h 22"/>
                <a:gd name="T60" fmla="*/ 325906 w 23"/>
                <a:gd name="T61" fmla="*/ 409334 h 22"/>
                <a:gd name="T62" fmla="*/ 325906 w 23"/>
                <a:gd name="T63" fmla="*/ 377067 h 22"/>
                <a:gd name="T64" fmla="*/ 325906 w 23"/>
                <a:gd name="T65" fmla="*/ 377067 h 22"/>
                <a:gd name="T66" fmla="*/ 325906 w 23"/>
                <a:gd name="T67" fmla="*/ 348082 h 22"/>
                <a:gd name="T68" fmla="*/ 325906 w 23"/>
                <a:gd name="T69" fmla="*/ 339806 h 22"/>
                <a:gd name="T70" fmla="*/ 295152 w 23"/>
                <a:gd name="T71" fmla="*/ 257784 h 22"/>
                <a:gd name="T72" fmla="*/ 282912 w 23"/>
                <a:gd name="T73" fmla="*/ 195560 h 22"/>
                <a:gd name="T74" fmla="*/ 274971 w 23"/>
                <a:gd name="T75" fmla="*/ 178711 h 22"/>
                <a:gd name="T76" fmla="*/ 247238 w 23"/>
                <a:gd name="T77" fmla="*/ 135574 h 22"/>
                <a:gd name="T78" fmla="*/ 226283 w 23"/>
                <a:gd name="T79" fmla="*/ 85380 h 22"/>
                <a:gd name="T80" fmla="*/ 226283 w 23"/>
                <a:gd name="T81" fmla="*/ 85380 h 22"/>
                <a:gd name="T82" fmla="*/ 226283 w 23"/>
                <a:gd name="T83" fmla="*/ 64771 h 22"/>
                <a:gd name="T84" fmla="*/ 189549 w 23"/>
                <a:gd name="T85" fmla="*/ 1 h 22"/>
                <a:gd name="T86" fmla="*/ 189549 w 23"/>
                <a:gd name="T87" fmla="*/ 0 h 22"/>
                <a:gd name="T88" fmla="*/ 173484 w 23"/>
                <a:gd name="T89" fmla="*/ 0 h 22"/>
                <a:gd name="T90" fmla="*/ 146863 w 23"/>
                <a:gd name="T91" fmla="*/ 0 h 22"/>
                <a:gd name="T92" fmla="*/ 133004 w 23"/>
                <a:gd name="T93" fmla="*/ 0 h 22"/>
                <a:gd name="T94" fmla="*/ 111413 w 23"/>
                <a:gd name="T95" fmla="*/ 0 h 22"/>
                <a:gd name="T96" fmla="*/ 101970 w 23"/>
                <a:gd name="T97" fmla="*/ 1 h 22"/>
                <a:gd name="T98" fmla="*/ 101970 w 23"/>
                <a:gd name="T99" fmla="*/ 64771 h 22"/>
                <a:gd name="T100" fmla="*/ 101970 w 23"/>
                <a:gd name="T101" fmla="*/ 64771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"/>
                <a:gd name="T154" fmla="*/ 0 h 22"/>
                <a:gd name="T155" fmla="*/ 23 w 23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" h="22">
                  <a:moveTo>
                    <a:pt x="7" y="3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4" name="Freeform 78"/>
            <p:cNvSpPr>
              <a:spLocks/>
            </p:cNvSpPr>
            <p:nvPr/>
          </p:nvSpPr>
          <p:spPr bwMode="auto">
            <a:xfrm>
              <a:off x="2579" y="1165"/>
              <a:ext cx="27" cy="21"/>
            </a:xfrm>
            <a:custGeom>
              <a:avLst/>
              <a:gdLst>
                <a:gd name="T0" fmla="*/ 854862 w 20"/>
                <a:gd name="T1" fmla="*/ 1 h 16"/>
                <a:gd name="T2" fmla="*/ 840513 w 20"/>
                <a:gd name="T3" fmla="*/ 0 h 16"/>
                <a:gd name="T4" fmla="*/ 804260 w 20"/>
                <a:gd name="T5" fmla="*/ 0 h 16"/>
                <a:gd name="T6" fmla="*/ 690594 w 20"/>
                <a:gd name="T7" fmla="*/ 0 h 16"/>
                <a:gd name="T8" fmla="*/ 595748 w 20"/>
                <a:gd name="T9" fmla="*/ 1 h 16"/>
                <a:gd name="T10" fmla="*/ 441295 w 20"/>
                <a:gd name="T11" fmla="*/ 57043 h 16"/>
                <a:gd name="T12" fmla="*/ 397764 w 20"/>
                <a:gd name="T13" fmla="*/ 74869 h 16"/>
                <a:gd name="T14" fmla="*/ 294640 w 20"/>
                <a:gd name="T15" fmla="*/ 74869 h 16"/>
                <a:gd name="T16" fmla="*/ 179361 w 20"/>
                <a:gd name="T17" fmla="*/ 98266 h 16"/>
                <a:gd name="T18" fmla="*/ 1 w 20"/>
                <a:gd name="T19" fmla="*/ 109330 h 16"/>
                <a:gd name="T20" fmla="*/ 0 w 20"/>
                <a:gd name="T21" fmla="*/ 109330 h 16"/>
                <a:gd name="T22" fmla="*/ 0 w 20"/>
                <a:gd name="T23" fmla="*/ 143496 h 16"/>
                <a:gd name="T24" fmla="*/ 0 w 20"/>
                <a:gd name="T25" fmla="*/ 169278 h 16"/>
                <a:gd name="T26" fmla="*/ 0 w 20"/>
                <a:gd name="T27" fmla="*/ 169278 h 16"/>
                <a:gd name="T28" fmla="*/ 0 w 20"/>
                <a:gd name="T29" fmla="*/ 176619 h 16"/>
                <a:gd name="T30" fmla="*/ 1 w 20"/>
                <a:gd name="T31" fmla="*/ 222177 h 16"/>
                <a:gd name="T32" fmla="*/ 1 w 20"/>
                <a:gd name="T33" fmla="*/ 270340 h 16"/>
                <a:gd name="T34" fmla="*/ 98415 w 20"/>
                <a:gd name="T35" fmla="*/ 270340 h 16"/>
                <a:gd name="T36" fmla="*/ 179361 w 20"/>
                <a:gd name="T37" fmla="*/ 291607 h 16"/>
                <a:gd name="T38" fmla="*/ 242137 w 20"/>
                <a:gd name="T39" fmla="*/ 291607 h 16"/>
                <a:gd name="T40" fmla="*/ 294640 w 20"/>
                <a:gd name="T41" fmla="*/ 291607 h 16"/>
                <a:gd name="T42" fmla="*/ 441295 w 20"/>
                <a:gd name="T43" fmla="*/ 291607 h 16"/>
                <a:gd name="T44" fmla="*/ 511551 w 20"/>
                <a:gd name="T45" fmla="*/ 270340 h 16"/>
                <a:gd name="T46" fmla="*/ 595748 w 20"/>
                <a:gd name="T47" fmla="*/ 270340 h 16"/>
                <a:gd name="T48" fmla="*/ 633231 w 20"/>
                <a:gd name="T49" fmla="*/ 222177 h 16"/>
                <a:gd name="T50" fmla="*/ 804260 w 20"/>
                <a:gd name="T51" fmla="*/ 169278 h 16"/>
                <a:gd name="T52" fmla="*/ 854862 w 20"/>
                <a:gd name="T53" fmla="*/ 143496 h 16"/>
                <a:gd name="T54" fmla="*/ 854862 w 20"/>
                <a:gd name="T55" fmla="*/ 109330 h 16"/>
                <a:gd name="T56" fmla="*/ 978647 w 20"/>
                <a:gd name="T57" fmla="*/ 98266 h 16"/>
                <a:gd name="T58" fmla="*/ 854862 w 20"/>
                <a:gd name="T59" fmla="*/ 57043 h 16"/>
                <a:gd name="T60" fmla="*/ 854862 w 20"/>
                <a:gd name="T61" fmla="*/ 1 h 16"/>
                <a:gd name="T62" fmla="*/ 854862 w 20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6"/>
                <a:gd name="T98" fmla="*/ 20 w 2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6">
                  <a:moveTo>
                    <a:pt x="18" y="1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8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5" name="Freeform 79"/>
            <p:cNvSpPr>
              <a:spLocks/>
            </p:cNvSpPr>
            <p:nvPr/>
          </p:nvSpPr>
          <p:spPr bwMode="auto">
            <a:xfrm>
              <a:off x="2540" y="1134"/>
              <a:ext cx="30" cy="1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9126 h 14"/>
                <a:gd name="T4" fmla="*/ 0 w 23"/>
                <a:gd name="T5" fmla="*/ 40650 h 14"/>
                <a:gd name="T6" fmla="*/ 0 w 23"/>
                <a:gd name="T7" fmla="*/ 58152 h 14"/>
                <a:gd name="T8" fmla="*/ 35229 w 23"/>
                <a:gd name="T9" fmla="*/ 67197 h 14"/>
                <a:gd name="T10" fmla="*/ 35229 w 23"/>
                <a:gd name="T11" fmla="*/ 67197 h 14"/>
                <a:gd name="T12" fmla="*/ 45951 w 23"/>
                <a:gd name="T13" fmla="*/ 67197 h 14"/>
                <a:gd name="T14" fmla="*/ 45951 w 23"/>
                <a:gd name="T15" fmla="*/ 74767 h 14"/>
                <a:gd name="T16" fmla="*/ 59936 w 23"/>
                <a:gd name="T17" fmla="*/ 93281 h 14"/>
                <a:gd name="T18" fmla="*/ 85417 w 23"/>
                <a:gd name="T19" fmla="*/ 96129 h 14"/>
                <a:gd name="T20" fmla="*/ 101970 w 23"/>
                <a:gd name="T21" fmla="*/ 111081 h 14"/>
                <a:gd name="T22" fmla="*/ 111413 w 23"/>
                <a:gd name="T23" fmla="*/ 111081 h 14"/>
                <a:gd name="T24" fmla="*/ 145321 w 23"/>
                <a:gd name="T25" fmla="*/ 119933 h 14"/>
                <a:gd name="T26" fmla="*/ 173484 w 23"/>
                <a:gd name="T27" fmla="*/ 119933 h 14"/>
                <a:gd name="T28" fmla="*/ 191560 w 23"/>
                <a:gd name="T29" fmla="*/ 119933 h 14"/>
                <a:gd name="T30" fmla="*/ 226283 w 23"/>
                <a:gd name="T31" fmla="*/ 119933 h 14"/>
                <a:gd name="T32" fmla="*/ 249861 w 23"/>
                <a:gd name="T33" fmla="*/ 119933 h 14"/>
                <a:gd name="T34" fmla="*/ 282912 w 23"/>
                <a:gd name="T35" fmla="*/ 111081 h 14"/>
                <a:gd name="T36" fmla="*/ 325906 w 23"/>
                <a:gd name="T37" fmla="*/ 96129 h 14"/>
                <a:gd name="T38" fmla="*/ 325906 w 23"/>
                <a:gd name="T39" fmla="*/ 93281 h 14"/>
                <a:gd name="T40" fmla="*/ 325906 w 23"/>
                <a:gd name="T41" fmla="*/ 67197 h 14"/>
                <a:gd name="T42" fmla="*/ 322484 w 23"/>
                <a:gd name="T43" fmla="*/ 67197 h 14"/>
                <a:gd name="T44" fmla="*/ 322484 w 23"/>
                <a:gd name="T45" fmla="*/ 67197 h 14"/>
                <a:gd name="T46" fmla="*/ 282912 w 23"/>
                <a:gd name="T47" fmla="*/ 58152 h 14"/>
                <a:gd name="T48" fmla="*/ 274971 w 23"/>
                <a:gd name="T49" fmla="*/ 19126 h 14"/>
                <a:gd name="T50" fmla="*/ 226283 w 23"/>
                <a:gd name="T51" fmla="*/ 1 h 14"/>
                <a:gd name="T52" fmla="*/ 216899 w 23"/>
                <a:gd name="T53" fmla="*/ 1 h 14"/>
                <a:gd name="T54" fmla="*/ 191560 w 23"/>
                <a:gd name="T55" fmla="*/ 0 h 14"/>
                <a:gd name="T56" fmla="*/ 173484 w 23"/>
                <a:gd name="T57" fmla="*/ 0 h 14"/>
                <a:gd name="T58" fmla="*/ 146863 w 23"/>
                <a:gd name="T59" fmla="*/ 0 h 14"/>
                <a:gd name="T60" fmla="*/ 145321 w 23"/>
                <a:gd name="T61" fmla="*/ 0 h 14"/>
                <a:gd name="T62" fmla="*/ 111413 w 23"/>
                <a:gd name="T63" fmla="*/ 0 h 14"/>
                <a:gd name="T64" fmla="*/ 101970 w 23"/>
                <a:gd name="T65" fmla="*/ 0 h 14"/>
                <a:gd name="T66" fmla="*/ 85417 w 23"/>
                <a:gd name="T67" fmla="*/ 0 h 14"/>
                <a:gd name="T68" fmla="*/ 59936 w 23"/>
                <a:gd name="T69" fmla="*/ 0 h 14"/>
                <a:gd name="T70" fmla="*/ 45951 w 23"/>
                <a:gd name="T71" fmla="*/ 0 h 14"/>
                <a:gd name="T72" fmla="*/ 35229 w 23"/>
                <a:gd name="T73" fmla="*/ 0 h 14"/>
                <a:gd name="T74" fmla="*/ 0 w 23"/>
                <a:gd name="T75" fmla="*/ 1 h 14"/>
                <a:gd name="T76" fmla="*/ 0 w 23"/>
                <a:gd name="T77" fmla="*/ 1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4"/>
                <a:gd name="T119" fmla="*/ 23 w 2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4">
                  <a:moveTo>
                    <a:pt x="0" y="1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6" name="Freeform 80"/>
            <p:cNvSpPr>
              <a:spLocks/>
            </p:cNvSpPr>
            <p:nvPr/>
          </p:nvSpPr>
          <p:spPr bwMode="auto">
            <a:xfrm>
              <a:off x="2508" y="1127"/>
              <a:ext cx="21" cy="16"/>
            </a:xfrm>
            <a:custGeom>
              <a:avLst/>
              <a:gdLst>
                <a:gd name="T0" fmla="*/ 291607 w 16"/>
                <a:gd name="T1" fmla="*/ 206471 h 12"/>
                <a:gd name="T2" fmla="*/ 291607 w 16"/>
                <a:gd name="T3" fmla="*/ 154853 h 12"/>
                <a:gd name="T4" fmla="*/ 270340 w 16"/>
                <a:gd name="T5" fmla="*/ 154853 h 12"/>
                <a:gd name="T6" fmla="*/ 270340 w 16"/>
                <a:gd name="T7" fmla="*/ 87105 h 12"/>
                <a:gd name="T8" fmla="*/ 222177 w 16"/>
                <a:gd name="T9" fmla="*/ 65329 h 12"/>
                <a:gd name="T10" fmla="*/ 222177 w 16"/>
                <a:gd name="T11" fmla="*/ 1 h 12"/>
                <a:gd name="T12" fmla="*/ 188338 w 16"/>
                <a:gd name="T13" fmla="*/ 0 h 12"/>
                <a:gd name="T14" fmla="*/ 169278 w 16"/>
                <a:gd name="T15" fmla="*/ 0 h 12"/>
                <a:gd name="T16" fmla="*/ 128974 w 16"/>
                <a:gd name="T17" fmla="*/ 0 h 12"/>
                <a:gd name="T18" fmla="*/ 74869 w 16"/>
                <a:gd name="T19" fmla="*/ 0 h 12"/>
                <a:gd name="T20" fmla="*/ 57043 w 16"/>
                <a:gd name="T21" fmla="*/ 0 h 12"/>
                <a:gd name="T22" fmla="*/ 0 w 16"/>
                <a:gd name="T23" fmla="*/ 0 h 12"/>
                <a:gd name="T24" fmla="*/ 0 w 16"/>
                <a:gd name="T25" fmla="*/ 1 h 12"/>
                <a:gd name="T26" fmla="*/ 0 w 16"/>
                <a:gd name="T27" fmla="*/ 65329 h 12"/>
                <a:gd name="T28" fmla="*/ 0 w 16"/>
                <a:gd name="T29" fmla="*/ 87105 h 12"/>
                <a:gd name="T30" fmla="*/ 0 w 16"/>
                <a:gd name="T31" fmla="*/ 154853 h 12"/>
                <a:gd name="T32" fmla="*/ 1 w 16"/>
                <a:gd name="T33" fmla="*/ 154853 h 12"/>
                <a:gd name="T34" fmla="*/ 1 w 16"/>
                <a:gd name="T35" fmla="*/ 200247 h 12"/>
                <a:gd name="T36" fmla="*/ 57043 w 16"/>
                <a:gd name="T37" fmla="*/ 200247 h 12"/>
                <a:gd name="T38" fmla="*/ 74869 w 16"/>
                <a:gd name="T39" fmla="*/ 206471 h 12"/>
                <a:gd name="T40" fmla="*/ 98266 w 16"/>
                <a:gd name="T41" fmla="*/ 304420 h 12"/>
                <a:gd name="T42" fmla="*/ 143496 w 16"/>
                <a:gd name="T43" fmla="*/ 367060 h 12"/>
                <a:gd name="T44" fmla="*/ 169278 w 16"/>
                <a:gd name="T45" fmla="*/ 367060 h 12"/>
                <a:gd name="T46" fmla="*/ 222177 w 16"/>
                <a:gd name="T47" fmla="*/ 367060 h 12"/>
                <a:gd name="T48" fmla="*/ 222177 w 16"/>
                <a:gd name="T49" fmla="*/ 367060 h 12"/>
                <a:gd name="T50" fmla="*/ 270340 w 16"/>
                <a:gd name="T51" fmla="*/ 367060 h 12"/>
                <a:gd name="T52" fmla="*/ 291607 w 16"/>
                <a:gd name="T53" fmla="*/ 304420 h 12"/>
                <a:gd name="T54" fmla="*/ 291607 w 16"/>
                <a:gd name="T55" fmla="*/ 206471 h 12"/>
                <a:gd name="T56" fmla="*/ 291607 w 16"/>
                <a:gd name="T57" fmla="*/ 206471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12"/>
                <a:gd name="T89" fmla="*/ 16 w 1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12">
                  <a:moveTo>
                    <a:pt x="16" y="7"/>
                  </a:move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7" name="Freeform 81"/>
            <p:cNvSpPr>
              <a:spLocks/>
            </p:cNvSpPr>
            <p:nvPr/>
          </p:nvSpPr>
          <p:spPr bwMode="auto">
            <a:xfrm>
              <a:off x="2487" y="1071"/>
              <a:ext cx="78" cy="38"/>
            </a:xfrm>
            <a:custGeom>
              <a:avLst/>
              <a:gdLst>
                <a:gd name="T0" fmla="*/ 0 w 60"/>
                <a:gd name="T1" fmla="*/ 362034 h 29"/>
                <a:gd name="T2" fmla="*/ 1 w 60"/>
                <a:gd name="T3" fmla="*/ 382416 h 29"/>
                <a:gd name="T4" fmla="*/ 54543 w 60"/>
                <a:gd name="T5" fmla="*/ 405459 h 29"/>
                <a:gd name="T6" fmla="*/ 70906 w 60"/>
                <a:gd name="T7" fmla="*/ 418372 h 29"/>
                <a:gd name="T8" fmla="*/ 98933 w 60"/>
                <a:gd name="T9" fmla="*/ 418372 h 29"/>
                <a:gd name="T10" fmla="*/ 155780 w 60"/>
                <a:gd name="T11" fmla="*/ 418372 h 29"/>
                <a:gd name="T12" fmla="*/ 202514 w 60"/>
                <a:gd name="T13" fmla="*/ 382416 h 29"/>
                <a:gd name="T14" fmla="*/ 249595 w 60"/>
                <a:gd name="T15" fmla="*/ 382416 h 29"/>
                <a:gd name="T16" fmla="*/ 263268 w 60"/>
                <a:gd name="T17" fmla="*/ 362034 h 29"/>
                <a:gd name="T18" fmla="*/ 342248 w 60"/>
                <a:gd name="T19" fmla="*/ 382416 h 29"/>
                <a:gd name="T20" fmla="*/ 421815 w 60"/>
                <a:gd name="T21" fmla="*/ 450698 h 29"/>
                <a:gd name="T22" fmla="*/ 465106 w 60"/>
                <a:gd name="T23" fmla="*/ 474389 h 29"/>
                <a:gd name="T24" fmla="*/ 504888 w 60"/>
                <a:gd name="T25" fmla="*/ 474389 h 29"/>
                <a:gd name="T26" fmla="*/ 552523 w 60"/>
                <a:gd name="T27" fmla="*/ 490757 h 29"/>
                <a:gd name="T28" fmla="*/ 604638 w 60"/>
                <a:gd name="T29" fmla="*/ 490757 h 29"/>
                <a:gd name="T30" fmla="*/ 656354 w 60"/>
                <a:gd name="T31" fmla="*/ 474389 h 29"/>
                <a:gd name="T32" fmla="*/ 718280 w 60"/>
                <a:gd name="T33" fmla="*/ 418372 h 29"/>
                <a:gd name="T34" fmla="*/ 750333 w 60"/>
                <a:gd name="T35" fmla="*/ 382416 h 29"/>
                <a:gd name="T36" fmla="*/ 751919 w 60"/>
                <a:gd name="T37" fmla="*/ 362034 h 29"/>
                <a:gd name="T38" fmla="*/ 750333 w 60"/>
                <a:gd name="T39" fmla="*/ 334691 h 29"/>
                <a:gd name="T40" fmla="*/ 712868 w 60"/>
                <a:gd name="T41" fmla="*/ 218127 h 29"/>
                <a:gd name="T42" fmla="*/ 705829 w 60"/>
                <a:gd name="T43" fmla="*/ 160913 h 29"/>
                <a:gd name="T44" fmla="*/ 656354 w 60"/>
                <a:gd name="T45" fmla="*/ 71521 h 29"/>
                <a:gd name="T46" fmla="*/ 647275 w 60"/>
                <a:gd name="T47" fmla="*/ 1 h 29"/>
                <a:gd name="T48" fmla="*/ 593070 w 60"/>
                <a:gd name="T49" fmla="*/ 0 h 29"/>
                <a:gd name="T50" fmla="*/ 552523 w 60"/>
                <a:gd name="T51" fmla="*/ 0 h 29"/>
                <a:gd name="T52" fmla="*/ 517343 w 60"/>
                <a:gd name="T53" fmla="*/ 1 h 29"/>
                <a:gd name="T54" fmla="*/ 465106 w 60"/>
                <a:gd name="T55" fmla="*/ 122802 h 29"/>
                <a:gd name="T56" fmla="*/ 421815 w 60"/>
                <a:gd name="T57" fmla="*/ 210852 h 29"/>
                <a:gd name="T58" fmla="*/ 388375 w 60"/>
                <a:gd name="T59" fmla="*/ 210852 h 29"/>
                <a:gd name="T60" fmla="*/ 342248 w 60"/>
                <a:gd name="T61" fmla="*/ 160913 h 29"/>
                <a:gd name="T62" fmla="*/ 294618 w 60"/>
                <a:gd name="T63" fmla="*/ 93717 h 29"/>
                <a:gd name="T64" fmla="*/ 251490 w 60"/>
                <a:gd name="T65" fmla="*/ 93717 h 29"/>
                <a:gd name="T66" fmla="*/ 202514 w 60"/>
                <a:gd name="T67" fmla="*/ 122802 h 29"/>
                <a:gd name="T68" fmla="*/ 167197 w 60"/>
                <a:gd name="T69" fmla="*/ 127039 h 29"/>
                <a:gd name="T70" fmla="*/ 54543 w 60"/>
                <a:gd name="T71" fmla="*/ 122802 h 29"/>
                <a:gd name="T72" fmla="*/ 41956 w 60"/>
                <a:gd name="T73" fmla="*/ 127039 h 29"/>
                <a:gd name="T74" fmla="*/ 1 w 60"/>
                <a:gd name="T75" fmla="*/ 180214 h 29"/>
                <a:gd name="T76" fmla="*/ 1 w 60"/>
                <a:gd name="T77" fmla="*/ 218127 h 29"/>
                <a:gd name="T78" fmla="*/ 1 w 60"/>
                <a:gd name="T79" fmla="*/ 276289 h 29"/>
                <a:gd name="T80" fmla="*/ 0 w 60"/>
                <a:gd name="T81" fmla="*/ 334691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"/>
                <a:gd name="T124" fmla="*/ 0 h 29"/>
                <a:gd name="T125" fmla="*/ 60 w 60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" h="29">
                  <a:moveTo>
                    <a:pt x="0" y="20"/>
                  </a:moveTo>
                  <a:lnTo>
                    <a:pt x="0" y="21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5" y="9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8" name="Freeform 82"/>
            <p:cNvSpPr>
              <a:spLocks/>
            </p:cNvSpPr>
            <p:nvPr/>
          </p:nvSpPr>
          <p:spPr bwMode="auto">
            <a:xfrm>
              <a:off x="2480" y="1040"/>
              <a:ext cx="58" cy="36"/>
            </a:xfrm>
            <a:custGeom>
              <a:avLst/>
              <a:gdLst>
                <a:gd name="T0" fmla="*/ 409334 w 44"/>
                <a:gd name="T1" fmla="*/ 158907 h 28"/>
                <a:gd name="T2" fmla="*/ 458835 w 44"/>
                <a:gd name="T3" fmla="*/ 158907 h 28"/>
                <a:gd name="T4" fmla="*/ 523865 w 44"/>
                <a:gd name="T5" fmla="*/ 179698 h 28"/>
                <a:gd name="T6" fmla="*/ 604828 w 44"/>
                <a:gd name="T7" fmla="*/ 198257 h 28"/>
                <a:gd name="T8" fmla="*/ 655193 w 44"/>
                <a:gd name="T9" fmla="*/ 179698 h 28"/>
                <a:gd name="T10" fmla="*/ 690549 w 44"/>
                <a:gd name="T11" fmla="*/ 179698 h 28"/>
                <a:gd name="T12" fmla="*/ 690549 w 44"/>
                <a:gd name="T13" fmla="*/ 204309 h 28"/>
                <a:gd name="T14" fmla="*/ 741007 w 44"/>
                <a:gd name="T15" fmla="*/ 231040 h 28"/>
                <a:gd name="T16" fmla="*/ 797273 w 44"/>
                <a:gd name="T17" fmla="*/ 236087 h 28"/>
                <a:gd name="T18" fmla="*/ 854609 w 44"/>
                <a:gd name="T19" fmla="*/ 236087 h 28"/>
                <a:gd name="T20" fmla="*/ 863664 w 44"/>
                <a:gd name="T21" fmla="*/ 231040 h 28"/>
                <a:gd name="T22" fmla="*/ 910269 w 44"/>
                <a:gd name="T23" fmla="*/ 209976 h 28"/>
                <a:gd name="T24" fmla="*/ 910269 w 44"/>
                <a:gd name="T25" fmla="*/ 198257 h 28"/>
                <a:gd name="T26" fmla="*/ 910269 w 44"/>
                <a:gd name="T27" fmla="*/ 166827 h 28"/>
                <a:gd name="T28" fmla="*/ 863664 w 44"/>
                <a:gd name="T29" fmla="*/ 142818 h 28"/>
                <a:gd name="T30" fmla="*/ 863664 w 44"/>
                <a:gd name="T31" fmla="*/ 123594 h 28"/>
                <a:gd name="T32" fmla="*/ 834921 w 44"/>
                <a:gd name="T33" fmla="*/ 111081 h 28"/>
                <a:gd name="T34" fmla="*/ 778318 w 44"/>
                <a:gd name="T35" fmla="*/ 96129 h 28"/>
                <a:gd name="T36" fmla="*/ 690549 w 44"/>
                <a:gd name="T37" fmla="*/ 93281 h 28"/>
                <a:gd name="T38" fmla="*/ 447926 w 44"/>
                <a:gd name="T39" fmla="*/ 58152 h 28"/>
                <a:gd name="T40" fmla="*/ 264062 w 44"/>
                <a:gd name="T41" fmla="*/ 24591 h 28"/>
                <a:gd name="T42" fmla="*/ 200323 w 44"/>
                <a:gd name="T43" fmla="*/ 1 h 28"/>
                <a:gd name="T44" fmla="*/ 195560 w 44"/>
                <a:gd name="T45" fmla="*/ 0 h 28"/>
                <a:gd name="T46" fmla="*/ 135574 w 44"/>
                <a:gd name="T47" fmla="*/ 0 h 28"/>
                <a:gd name="T48" fmla="*/ 85380 w 44"/>
                <a:gd name="T49" fmla="*/ 1 h 28"/>
                <a:gd name="T50" fmla="*/ 0 w 44"/>
                <a:gd name="T51" fmla="*/ 31617 h 28"/>
                <a:gd name="T52" fmla="*/ 49137 w 44"/>
                <a:gd name="T53" fmla="*/ 58152 h 28"/>
                <a:gd name="T54" fmla="*/ 112546 w 44"/>
                <a:gd name="T55" fmla="*/ 93281 h 28"/>
                <a:gd name="T56" fmla="*/ 195560 w 44"/>
                <a:gd name="T57" fmla="*/ 139765 h 28"/>
                <a:gd name="T58" fmla="*/ 200323 w 44"/>
                <a:gd name="T59" fmla="*/ 179698 h 28"/>
                <a:gd name="T60" fmla="*/ 264062 w 44"/>
                <a:gd name="T61" fmla="*/ 198257 h 28"/>
                <a:gd name="T62" fmla="*/ 339806 w 44"/>
                <a:gd name="T63" fmla="*/ 179698 h 28"/>
                <a:gd name="T64" fmla="*/ 377067 w 44"/>
                <a:gd name="T65" fmla="*/ 179698 h 28"/>
                <a:gd name="T66" fmla="*/ 377067 w 44"/>
                <a:gd name="T67" fmla="*/ 166827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28"/>
                <a:gd name="T104" fmla="*/ 44 w 4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28">
                  <a:moveTo>
                    <a:pt x="18" y="20"/>
                  </a:moveTo>
                  <a:lnTo>
                    <a:pt x="20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09" name="Freeform 83"/>
            <p:cNvSpPr>
              <a:spLocks noEditPoints="1"/>
            </p:cNvSpPr>
            <p:nvPr/>
          </p:nvSpPr>
          <p:spPr bwMode="auto">
            <a:xfrm>
              <a:off x="1419" y="1062"/>
              <a:ext cx="1160" cy="1269"/>
            </a:xfrm>
            <a:custGeom>
              <a:avLst/>
              <a:gdLst>
                <a:gd name="T0" fmla="*/ 11745222 w 891"/>
                <a:gd name="T1" fmla="*/ 58319 h 974"/>
                <a:gd name="T2" fmla="*/ 11803027 w 891"/>
                <a:gd name="T3" fmla="*/ 98995 h 974"/>
                <a:gd name="T4" fmla="*/ 11831315 w 891"/>
                <a:gd name="T5" fmla="*/ 98995 h 974"/>
                <a:gd name="T6" fmla="*/ 11850187 w 891"/>
                <a:gd name="T7" fmla="*/ 44762 h 974"/>
                <a:gd name="T8" fmla="*/ 11803027 w 891"/>
                <a:gd name="T9" fmla="*/ 44762 h 974"/>
                <a:gd name="T10" fmla="*/ 538455 w 891"/>
                <a:gd name="T11" fmla="*/ 11379936 h 974"/>
                <a:gd name="T12" fmla="*/ 445112 w 891"/>
                <a:gd name="T13" fmla="*/ 11612744 h 974"/>
                <a:gd name="T14" fmla="*/ 201710 w 891"/>
                <a:gd name="T15" fmla="*/ 11793927 h 974"/>
                <a:gd name="T16" fmla="*/ 180901 w 891"/>
                <a:gd name="T17" fmla="*/ 11832857 h 974"/>
                <a:gd name="T18" fmla="*/ 33821 w 891"/>
                <a:gd name="T19" fmla="*/ 11953002 h 974"/>
                <a:gd name="T20" fmla="*/ 180901 w 891"/>
                <a:gd name="T21" fmla="*/ 12258115 h 974"/>
                <a:gd name="T22" fmla="*/ 97165 w 891"/>
                <a:gd name="T23" fmla="*/ 12328418 h 974"/>
                <a:gd name="T24" fmla="*/ 97165 w 891"/>
                <a:gd name="T25" fmla="*/ 12404172 h 974"/>
                <a:gd name="T26" fmla="*/ 164691 w 891"/>
                <a:gd name="T27" fmla="*/ 12534981 h 974"/>
                <a:gd name="T28" fmla="*/ 235516 w 891"/>
                <a:gd name="T29" fmla="*/ 12534981 h 974"/>
                <a:gd name="T30" fmla="*/ 317679 w 891"/>
                <a:gd name="T31" fmla="*/ 12534981 h 974"/>
                <a:gd name="T32" fmla="*/ 341892 w 891"/>
                <a:gd name="T33" fmla="*/ 12342791 h 974"/>
                <a:gd name="T34" fmla="*/ 434494 w 891"/>
                <a:gd name="T35" fmla="*/ 12328418 h 974"/>
                <a:gd name="T36" fmla="*/ 635369 w 891"/>
                <a:gd name="T37" fmla="*/ 12350285 h 974"/>
                <a:gd name="T38" fmla="*/ 886882 w 891"/>
                <a:gd name="T39" fmla="*/ 12404172 h 974"/>
                <a:gd name="T40" fmla="*/ 1052591 w 891"/>
                <a:gd name="T41" fmla="*/ 12517147 h 974"/>
                <a:gd name="T42" fmla="*/ 1007271 w 891"/>
                <a:gd name="T43" fmla="*/ 12599030 h 974"/>
                <a:gd name="T44" fmla="*/ 1052591 w 891"/>
                <a:gd name="T45" fmla="*/ 12599030 h 974"/>
                <a:gd name="T46" fmla="*/ 1205015 w 891"/>
                <a:gd name="T47" fmla="*/ 12599030 h 974"/>
                <a:gd name="T48" fmla="*/ 1324854 w 891"/>
                <a:gd name="T49" fmla="*/ 12463031 h 974"/>
                <a:gd name="T50" fmla="*/ 1503234 w 891"/>
                <a:gd name="T51" fmla="*/ 12607869 h 974"/>
                <a:gd name="T52" fmla="*/ 1585176 w 891"/>
                <a:gd name="T53" fmla="*/ 12534981 h 974"/>
                <a:gd name="T54" fmla="*/ 1558910 w 891"/>
                <a:gd name="T55" fmla="*/ 12487671 h 974"/>
                <a:gd name="T56" fmla="*/ 1493079 w 891"/>
                <a:gd name="T57" fmla="*/ 12328418 h 974"/>
                <a:gd name="T58" fmla="*/ 1585176 w 891"/>
                <a:gd name="T59" fmla="*/ 12222583 h 974"/>
                <a:gd name="T60" fmla="*/ 1692353 w 891"/>
                <a:gd name="T61" fmla="*/ 12137688 h 974"/>
                <a:gd name="T62" fmla="*/ 1722355 w 891"/>
                <a:gd name="T63" fmla="*/ 12189948 h 974"/>
                <a:gd name="T64" fmla="*/ 1769672 w 891"/>
                <a:gd name="T65" fmla="*/ 12222583 h 974"/>
                <a:gd name="T66" fmla="*/ 1825355 w 891"/>
                <a:gd name="T67" fmla="*/ 12247004 h 974"/>
                <a:gd name="T68" fmla="*/ 1985296 w 891"/>
                <a:gd name="T69" fmla="*/ 12247004 h 974"/>
                <a:gd name="T70" fmla="*/ 2115757 w 891"/>
                <a:gd name="T71" fmla="*/ 12328418 h 974"/>
                <a:gd name="T72" fmla="*/ 2140348 w 891"/>
                <a:gd name="T73" fmla="*/ 12534981 h 974"/>
                <a:gd name="T74" fmla="*/ 2339094 w 891"/>
                <a:gd name="T75" fmla="*/ 12599030 h 974"/>
                <a:gd name="T76" fmla="*/ 2456571 w 891"/>
                <a:gd name="T77" fmla="*/ 12712599 h 974"/>
                <a:gd name="T78" fmla="*/ 2610574 w 891"/>
                <a:gd name="T79" fmla="*/ 12896211 h 974"/>
                <a:gd name="T80" fmla="*/ 2783935 w 891"/>
                <a:gd name="T81" fmla="*/ 12942510 h 974"/>
                <a:gd name="T82" fmla="*/ 2923539 w 891"/>
                <a:gd name="T83" fmla="*/ 12955861 h 974"/>
                <a:gd name="T84" fmla="*/ 3045286 w 891"/>
                <a:gd name="T85" fmla="*/ 13020140 h 974"/>
                <a:gd name="T86" fmla="*/ 3261256 w 891"/>
                <a:gd name="T87" fmla="*/ 13017701 h 974"/>
                <a:gd name="T88" fmla="*/ 3600349 w 891"/>
                <a:gd name="T89" fmla="*/ 13052097 h 974"/>
                <a:gd name="T90" fmla="*/ 3734495 w 891"/>
                <a:gd name="T91" fmla="*/ 13160663 h 974"/>
                <a:gd name="T92" fmla="*/ 3933491 w 891"/>
                <a:gd name="T93" fmla="*/ 13231226 h 974"/>
                <a:gd name="T94" fmla="*/ 4182559 w 891"/>
                <a:gd name="T95" fmla="*/ 13292097 h 974"/>
                <a:gd name="T96" fmla="*/ 4424829 w 891"/>
                <a:gd name="T97" fmla="*/ 13177631 h 974"/>
                <a:gd name="T98" fmla="*/ 4536267 w 891"/>
                <a:gd name="T99" fmla="*/ 13151147 h 974"/>
                <a:gd name="T100" fmla="*/ 4602323 w 891"/>
                <a:gd name="T101" fmla="*/ 13052097 h 974"/>
                <a:gd name="T102" fmla="*/ 4602323 w 891"/>
                <a:gd name="T103" fmla="*/ 12835048 h 974"/>
                <a:gd name="T104" fmla="*/ 4640195 w 891"/>
                <a:gd name="T105" fmla="*/ 12776607 h 974"/>
                <a:gd name="T106" fmla="*/ 4778583 w 891"/>
                <a:gd name="T107" fmla="*/ 12607869 h 974"/>
                <a:gd name="T108" fmla="*/ 4980985 w 891"/>
                <a:gd name="T109" fmla="*/ 12284933 h 974"/>
                <a:gd name="T110" fmla="*/ 5121042 w 891"/>
                <a:gd name="T111" fmla="*/ 12218883 h 974"/>
                <a:gd name="T112" fmla="*/ 5288163 w 891"/>
                <a:gd name="T113" fmla="*/ 12016645 h 974"/>
                <a:gd name="T114" fmla="*/ 5420882 w 891"/>
                <a:gd name="T115" fmla="*/ 11692282 h 974"/>
                <a:gd name="T116" fmla="*/ 5489543 w 891"/>
                <a:gd name="T117" fmla="*/ 11559805 h 974"/>
                <a:gd name="T118" fmla="*/ 5559190 w 891"/>
                <a:gd name="T119" fmla="*/ 11527661 h 974"/>
                <a:gd name="T120" fmla="*/ 5622483 w 891"/>
                <a:gd name="T121" fmla="*/ 11498633 h 974"/>
                <a:gd name="T122" fmla="*/ 5659187 w 891"/>
                <a:gd name="T123" fmla="*/ 11346509 h 9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1"/>
                <a:gd name="T187" fmla="*/ 0 h 974"/>
                <a:gd name="T188" fmla="*/ 891 w 891"/>
                <a:gd name="T189" fmla="*/ 974 h 9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1" h="974">
                  <a:moveTo>
                    <a:pt x="885" y="3"/>
                  </a:moveTo>
                  <a:lnTo>
                    <a:pt x="883" y="3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3"/>
                  </a:lnTo>
                  <a:close/>
                  <a:moveTo>
                    <a:pt x="881" y="2"/>
                  </a:moveTo>
                  <a:lnTo>
                    <a:pt x="881" y="0"/>
                  </a:lnTo>
                  <a:lnTo>
                    <a:pt x="883" y="0"/>
                  </a:lnTo>
                  <a:lnTo>
                    <a:pt x="883" y="2"/>
                  </a:lnTo>
                  <a:lnTo>
                    <a:pt x="881" y="2"/>
                  </a:lnTo>
                  <a:close/>
                  <a:moveTo>
                    <a:pt x="884" y="2"/>
                  </a:moveTo>
                  <a:lnTo>
                    <a:pt x="884" y="4"/>
                  </a:lnTo>
                  <a:lnTo>
                    <a:pt x="881" y="4"/>
                  </a:lnTo>
                  <a:lnTo>
                    <a:pt x="881" y="2"/>
                  </a:lnTo>
                  <a:lnTo>
                    <a:pt x="884" y="2"/>
                  </a:lnTo>
                  <a:close/>
                  <a:moveTo>
                    <a:pt x="884" y="4"/>
                  </a:moveTo>
                  <a:lnTo>
                    <a:pt x="884" y="7"/>
                  </a:lnTo>
                  <a:lnTo>
                    <a:pt x="881" y="7"/>
                  </a:lnTo>
                  <a:lnTo>
                    <a:pt x="881" y="4"/>
                  </a:lnTo>
                  <a:lnTo>
                    <a:pt x="884" y="4"/>
                  </a:lnTo>
                  <a:close/>
                  <a:moveTo>
                    <a:pt x="881" y="8"/>
                  </a:moveTo>
                  <a:lnTo>
                    <a:pt x="881" y="7"/>
                  </a:lnTo>
                  <a:lnTo>
                    <a:pt x="883" y="7"/>
                  </a:lnTo>
                  <a:lnTo>
                    <a:pt x="881" y="8"/>
                  </a:lnTo>
                  <a:close/>
                  <a:moveTo>
                    <a:pt x="883" y="6"/>
                  </a:moveTo>
                  <a:lnTo>
                    <a:pt x="884" y="7"/>
                  </a:lnTo>
                  <a:lnTo>
                    <a:pt x="883" y="10"/>
                  </a:lnTo>
                  <a:lnTo>
                    <a:pt x="881" y="8"/>
                  </a:lnTo>
                  <a:lnTo>
                    <a:pt x="883" y="6"/>
                  </a:lnTo>
                  <a:close/>
                  <a:moveTo>
                    <a:pt x="884" y="10"/>
                  </a:moveTo>
                  <a:lnTo>
                    <a:pt x="883" y="10"/>
                  </a:lnTo>
                  <a:lnTo>
                    <a:pt x="884" y="8"/>
                  </a:lnTo>
                  <a:lnTo>
                    <a:pt x="884" y="10"/>
                  </a:lnTo>
                  <a:close/>
                  <a:moveTo>
                    <a:pt x="884" y="7"/>
                  </a:moveTo>
                  <a:lnTo>
                    <a:pt x="885" y="7"/>
                  </a:lnTo>
                  <a:lnTo>
                    <a:pt x="885" y="10"/>
                  </a:lnTo>
                  <a:lnTo>
                    <a:pt x="884" y="10"/>
                  </a:lnTo>
                  <a:lnTo>
                    <a:pt x="884" y="7"/>
                  </a:lnTo>
                  <a:close/>
                  <a:moveTo>
                    <a:pt x="885" y="7"/>
                  </a:moveTo>
                  <a:lnTo>
                    <a:pt x="888" y="7"/>
                  </a:lnTo>
                  <a:lnTo>
                    <a:pt x="888" y="10"/>
                  </a:lnTo>
                  <a:lnTo>
                    <a:pt x="885" y="10"/>
                  </a:lnTo>
                  <a:lnTo>
                    <a:pt x="885" y="7"/>
                  </a:lnTo>
                  <a:close/>
                  <a:moveTo>
                    <a:pt x="889" y="8"/>
                  </a:moveTo>
                  <a:lnTo>
                    <a:pt x="888" y="10"/>
                  </a:lnTo>
                  <a:lnTo>
                    <a:pt x="888" y="8"/>
                  </a:lnTo>
                  <a:lnTo>
                    <a:pt x="889" y="8"/>
                  </a:lnTo>
                  <a:close/>
                  <a:moveTo>
                    <a:pt x="887" y="7"/>
                  </a:moveTo>
                  <a:lnTo>
                    <a:pt x="888" y="4"/>
                  </a:lnTo>
                  <a:lnTo>
                    <a:pt x="891" y="6"/>
                  </a:lnTo>
                  <a:lnTo>
                    <a:pt x="889" y="8"/>
                  </a:lnTo>
                  <a:lnTo>
                    <a:pt x="887" y="7"/>
                  </a:lnTo>
                  <a:close/>
                  <a:moveTo>
                    <a:pt x="891" y="6"/>
                  </a:moveTo>
                  <a:lnTo>
                    <a:pt x="891" y="6"/>
                  </a:lnTo>
                  <a:lnTo>
                    <a:pt x="889" y="6"/>
                  </a:lnTo>
                  <a:lnTo>
                    <a:pt x="891" y="6"/>
                  </a:lnTo>
                  <a:close/>
                  <a:moveTo>
                    <a:pt x="888" y="6"/>
                  </a:moveTo>
                  <a:lnTo>
                    <a:pt x="888" y="4"/>
                  </a:lnTo>
                  <a:lnTo>
                    <a:pt x="891" y="4"/>
                  </a:lnTo>
                  <a:lnTo>
                    <a:pt x="891" y="6"/>
                  </a:lnTo>
                  <a:lnTo>
                    <a:pt x="888" y="6"/>
                  </a:lnTo>
                  <a:close/>
                  <a:moveTo>
                    <a:pt x="888" y="4"/>
                  </a:moveTo>
                  <a:lnTo>
                    <a:pt x="888" y="3"/>
                  </a:lnTo>
                  <a:lnTo>
                    <a:pt x="891" y="3"/>
                  </a:lnTo>
                  <a:lnTo>
                    <a:pt x="891" y="4"/>
                  </a:lnTo>
                  <a:lnTo>
                    <a:pt x="888" y="4"/>
                  </a:lnTo>
                  <a:close/>
                  <a:moveTo>
                    <a:pt x="889" y="3"/>
                  </a:moveTo>
                  <a:lnTo>
                    <a:pt x="891" y="3"/>
                  </a:lnTo>
                  <a:lnTo>
                    <a:pt x="889" y="3"/>
                  </a:lnTo>
                  <a:close/>
                  <a:moveTo>
                    <a:pt x="888" y="4"/>
                  </a:moveTo>
                  <a:lnTo>
                    <a:pt x="887" y="3"/>
                  </a:lnTo>
                  <a:lnTo>
                    <a:pt x="888" y="2"/>
                  </a:lnTo>
                  <a:lnTo>
                    <a:pt x="889" y="3"/>
                  </a:lnTo>
                  <a:lnTo>
                    <a:pt x="888" y="4"/>
                  </a:lnTo>
                  <a:close/>
                  <a:moveTo>
                    <a:pt x="888" y="0"/>
                  </a:moveTo>
                  <a:lnTo>
                    <a:pt x="888" y="0"/>
                  </a:lnTo>
                  <a:lnTo>
                    <a:pt x="888" y="2"/>
                  </a:lnTo>
                  <a:lnTo>
                    <a:pt x="888" y="0"/>
                  </a:lnTo>
                  <a:close/>
                  <a:moveTo>
                    <a:pt x="888" y="3"/>
                  </a:moveTo>
                  <a:lnTo>
                    <a:pt x="887" y="3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8" y="3"/>
                  </a:lnTo>
                  <a:close/>
                  <a:moveTo>
                    <a:pt x="887" y="3"/>
                  </a:moveTo>
                  <a:lnTo>
                    <a:pt x="885" y="3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7" y="3"/>
                  </a:lnTo>
                  <a:close/>
                  <a:moveTo>
                    <a:pt x="44" y="826"/>
                  </a:moveTo>
                  <a:lnTo>
                    <a:pt x="40" y="832"/>
                  </a:lnTo>
                  <a:lnTo>
                    <a:pt x="39" y="829"/>
                  </a:lnTo>
                  <a:lnTo>
                    <a:pt x="43" y="825"/>
                  </a:lnTo>
                  <a:lnTo>
                    <a:pt x="44" y="826"/>
                  </a:lnTo>
                  <a:close/>
                  <a:moveTo>
                    <a:pt x="38" y="831"/>
                  </a:moveTo>
                  <a:lnTo>
                    <a:pt x="38" y="831"/>
                  </a:lnTo>
                  <a:lnTo>
                    <a:pt x="39" y="829"/>
                  </a:lnTo>
                  <a:lnTo>
                    <a:pt x="39" y="831"/>
                  </a:lnTo>
                  <a:lnTo>
                    <a:pt x="38" y="831"/>
                  </a:lnTo>
                  <a:close/>
                  <a:moveTo>
                    <a:pt x="40" y="831"/>
                  </a:moveTo>
                  <a:lnTo>
                    <a:pt x="38" y="840"/>
                  </a:lnTo>
                  <a:lnTo>
                    <a:pt x="35" y="838"/>
                  </a:lnTo>
                  <a:lnTo>
                    <a:pt x="38" y="831"/>
                  </a:lnTo>
                  <a:lnTo>
                    <a:pt x="40" y="831"/>
                  </a:lnTo>
                  <a:close/>
                  <a:moveTo>
                    <a:pt x="35" y="838"/>
                  </a:moveTo>
                  <a:lnTo>
                    <a:pt x="35" y="838"/>
                  </a:lnTo>
                  <a:lnTo>
                    <a:pt x="36" y="840"/>
                  </a:lnTo>
                  <a:lnTo>
                    <a:pt x="35" y="838"/>
                  </a:lnTo>
                  <a:close/>
                  <a:moveTo>
                    <a:pt x="38" y="840"/>
                  </a:moveTo>
                  <a:lnTo>
                    <a:pt x="36" y="849"/>
                  </a:lnTo>
                  <a:lnTo>
                    <a:pt x="34" y="848"/>
                  </a:lnTo>
                  <a:lnTo>
                    <a:pt x="35" y="838"/>
                  </a:lnTo>
                  <a:lnTo>
                    <a:pt x="38" y="840"/>
                  </a:lnTo>
                  <a:close/>
                  <a:moveTo>
                    <a:pt x="36" y="849"/>
                  </a:moveTo>
                  <a:lnTo>
                    <a:pt x="36" y="849"/>
                  </a:lnTo>
                  <a:lnTo>
                    <a:pt x="35" y="850"/>
                  </a:lnTo>
                  <a:lnTo>
                    <a:pt x="35" y="849"/>
                  </a:lnTo>
                  <a:lnTo>
                    <a:pt x="36" y="849"/>
                  </a:lnTo>
                  <a:close/>
                  <a:moveTo>
                    <a:pt x="35" y="850"/>
                  </a:moveTo>
                  <a:lnTo>
                    <a:pt x="26" y="854"/>
                  </a:lnTo>
                  <a:lnTo>
                    <a:pt x="24" y="852"/>
                  </a:lnTo>
                  <a:lnTo>
                    <a:pt x="34" y="848"/>
                  </a:lnTo>
                  <a:lnTo>
                    <a:pt x="35" y="850"/>
                  </a:lnTo>
                  <a:close/>
                  <a:moveTo>
                    <a:pt x="26" y="854"/>
                  </a:moveTo>
                  <a:lnTo>
                    <a:pt x="26" y="854"/>
                  </a:lnTo>
                  <a:lnTo>
                    <a:pt x="26" y="853"/>
                  </a:lnTo>
                  <a:lnTo>
                    <a:pt x="26" y="854"/>
                  </a:lnTo>
                  <a:close/>
                  <a:moveTo>
                    <a:pt x="26" y="854"/>
                  </a:moveTo>
                  <a:lnTo>
                    <a:pt x="15" y="857"/>
                  </a:lnTo>
                  <a:lnTo>
                    <a:pt x="15" y="854"/>
                  </a:lnTo>
                  <a:lnTo>
                    <a:pt x="26" y="852"/>
                  </a:lnTo>
                  <a:lnTo>
                    <a:pt x="26" y="854"/>
                  </a:lnTo>
                  <a:close/>
                  <a:moveTo>
                    <a:pt x="14" y="856"/>
                  </a:moveTo>
                  <a:lnTo>
                    <a:pt x="14" y="854"/>
                  </a:lnTo>
                  <a:lnTo>
                    <a:pt x="15" y="854"/>
                  </a:lnTo>
                  <a:lnTo>
                    <a:pt x="15" y="856"/>
                  </a:lnTo>
                  <a:lnTo>
                    <a:pt x="14" y="856"/>
                  </a:lnTo>
                  <a:close/>
                  <a:moveTo>
                    <a:pt x="16" y="856"/>
                  </a:moveTo>
                  <a:lnTo>
                    <a:pt x="15" y="861"/>
                  </a:lnTo>
                  <a:lnTo>
                    <a:pt x="12" y="860"/>
                  </a:lnTo>
                  <a:lnTo>
                    <a:pt x="14" y="856"/>
                  </a:lnTo>
                  <a:lnTo>
                    <a:pt x="16" y="856"/>
                  </a:lnTo>
                  <a:close/>
                  <a:moveTo>
                    <a:pt x="15" y="861"/>
                  </a:moveTo>
                  <a:lnTo>
                    <a:pt x="15" y="861"/>
                  </a:lnTo>
                  <a:lnTo>
                    <a:pt x="14" y="861"/>
                  </a:lnTo>
                  <a:lnTo>
                    <a:pt x="15" y="861"/>
                  </a:lnTo>
                  <a:close/>
                  <a:moveTo>
                    <a:pt x="15" y="861"/>
                  </a:moveTo>
                  <a:lnTo>
                    <a:pt x="14" y="864"/>
                  </a:lnTo>
                  <a:lnTo>
                    <a:pt x="11" y="864"/>
                  </a:lnTo>
                  <a:lnTo>
                    <a:pt x="12" y="860"/>
                  </a:lnTo>
                  <a:lnTo>
                    <a:pt x="15" y="861"/>
                  </a:lnTo>
                  <a:close/>
                  <a:moveTo>
                    <a:pt x="14" y="864"/>
                  </a:moveTo>
                  <a:lnTo>
                    <a:pt x="14" y="865"/>
                  </a:lnTo>
                  <a:lnTo>
                    <a:pt x="12" y="865"/>
                  </a:lnTo>
                  <a:lnTo>
                    <a:pt x="12" y="864"/>
                  </a:lnTo>
                  <a:lnTo>
                    <a:pt x="14" y="864"/>
                  </a:lnTo>
                  <a:close/>
                  <a:moveTo>
                    <a:pt x="12" y="865"/>
                  </a:moveTo>
                  <a:lnTo>
                    <a:pt x="7" y="869"/>
                  </a:lnTo>
                  <a:lnTo>
                    <a:pt x="6" y="866"/>
                  </a:lnTo>
                  <a:lnTo>
                    <a:pt x="11" y="862"/>
                  </a:lnTo>
                  <a:lnTo>
                    <a:pt x="12" y="865"/>
                  </a:lnTo>
                  <a:close/>
                  <a:moveTo>
                    <a:pt x="6" y="866"/>
                  </a:moveTo>
                  <a:lnTo>
                    <a:pt x="6" y="866"/>
                  </a:lnTo>
                  <a:lnTo>
                    <a:pt x="6" y="868"/>
                  </a:lnTo>
                  <a:lnTo>
                    <a:pt x="6" y="866"/>
                  </a:lnTo>
                  <a:close/>
                  <a:moveTo>
                    <a:pt x="7" y="869"/>
                  </a:moveTo>
                  <a:lnTo>
                    <a:pt x="3" y="873"/>
                  </a:lnTo>
                  <a:lnTo>
                    <a:pt x="0" y="872"/>
                  </a:lnTo>
                  <a:lnTo>
                    <a:pt x="6" y="866"/>
                  </a:lnTo>
                  <a:lnTo>
                    <a:pt x="7" y="869"/>
                  </a:lnTo>
                  <a:close/>
                  <a:moveTo>
                    <a:pt x="0" y="873"/>
                  </a:moveTo>
                  <a:lnTo>
                    <a:pt x="0" y="872"/>
                  </a:lnTo>
                  <a:lnTo>
                    <a:pt x="2" y="873"/>
                  </a:lnTo>
                  <a:lnTo>
                    <a:pt x="0" y="873"/>
                  </a:lnTo>
                  <a:close/>
                  <a:moveTo>
                    <a:pt x="3" y="872"/>
                  </a:moveTo>
                  <a:lnTo>
                    <a:pt x="8" y="881"/>
                  </a:lnTo>
                  <a:lnTo>
                    <a:pt x="7" y="882"/>
                  </a:lnTo>
                  <a:lnTo>
                    <a:pt x="0" y="873"/>
                  </a:lnTo>
                  <a:lnTo>
                    <a:pt x="3" y="872"/>
                  </a:lnTo>
                  <a:close/>
                  <a:moveTo>
                    <a:pt x="8" y="881"/>
                  </a:moveTo>
                  <a:lnTo>
                    <a:pt x="15" y="890"/>
                  </a:lnTo>
                  <a:lnTo>
                    <a:pt x="12" y="892"/>
                  </a:lnTo>
                  <a:lnTo>
                    <a:pt x="7" y="882"/>
                  </a:lnTo>
                  <a:lnTo>
                    <a:pt x="8" y="881"/>
                  </a:lnTo>
                  <a:close/>
                  <a:moveTo>
                    <a:pt x="15" y="890"/>
                  </a:moveTo>
                  <a:lnTo>
                    <a:pt x="15" y="890"/>
                  </a:lnTo>
                  <a:lnTo>
                    <a:pt x="15" y="892"/>
                  </a:lnTo>
                  <a:lnTo>
                    <a:pt x="14" y="892"/>
                  </a:lnTo>
                  <a:lnTo>
                    <a:pt x="15" y="890"/>
                  </a:lnTo>
                  <a:close/>
                  <a:moveTo>
                    <a:pt x="15" y="892"/>
                  </a:moveTo>
                  <a:lnTo>
                    <a:pt x="14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5" y="892"/>
                  </a:lnTo>
                  <a:close/>
                  <a:moveTo>
                    <a:pt x="14" y="896"/>
                  </a:moveTo>
                  <a:lnTo>
                    <a:pt x="14" y="896"/>
                  </a:lnTo>
                  <a:lnTo>
                    <a:pt x="12" y="896"/>
                  </a:lnTo>
                  <a:lnTo>
                    <a:pt x="14" y="896"/>
                  </a:lnTo>
                  <a:close/>
                  <a:moveTo>
                    <a:pt x="14" y="896"/>
                  </a:moveTo>
                  <a:lnTo>
                    <a:pt x="10" y="901"/>
                  </a:lnTo>
                  <a:lnTo>
                    <a:pt x="8" y="898"/>
                  </a:lnTo>
                  <a:lnTo>
                    <a:pt x="11" y="894"/>
                  </a:lnTo>
                  <a:lnTo>
                    <a:pt x="14" y="896"/>
                  </a:lnTo>
                  <a:close/>
                  <a:moveTo>
                    <a:pt x="7" y="900"/>
                  </a:moveTo>
                  <a:lnTo>
                    <a:pt x="7" y="900"/>
                  </a:lnTo>
                  <a:lnTo>
                    <a:pt x="8" y="898"/>
                  </a:lnTo>
                  <a:lnTo>
                    <a:pt x="8" y="900"/>
                  </a:lnTo>
                  <a:lnTo>
                    <a:pt x="7" y="900"/>
                  </a:lnTo>
                  <a:close/>
                  <a:moveTo>
                    <a:pt x="10" y="901"/>
                  </a:moveTo>
                  <a:lnTo>
                    <a:pt x="8" y="904"/>
                  </a:lnTo>
                  <a:lnTo>
                    <a:pt x="6" y="902"/>
                  </a:lnTo>
                  <a:lnTo>
                    <a:pt x="7" y="900"/>
                  </a:lnTo>
                  <a:lnTo>
                    <a:pt x="10" y="901"/>
                  </a:lnTo>
                  <a:close/>
                  <a:moveTo>
                    <a:pt x="6" y="902"/>
                  </a:moveTo>
                  <a:lnTo>
                    <a:pt x="6" y="902"/>
                  </a:lnTo>
                  <a:lnTo>
                    <a:pt x="7" y="902"/>
                  </a:lnTo>
                  <a:lnTo>
                    <a:pt x="6" y="902"/>
                  </a:lnTo>
                  <a:close/>
                  <a:moveTo>
                    <a:pt x="8" y="902"/>
                  </a:moveTo>
                  <a:lnTo>
                    <a:pt x="8" y="906"/>
                  </a:lnTo>
                  <a:lnTo>
                    <a:pt x="6" y="906"/>
                  </a:lnTo>
                  <a:lnTo>
                    <a:pt x="6" y="902"/>
                  </a:lnTo>
                  <a:lnTo>
                    <a:pt x="8" y="902"/>
                  </a:lnTo>
                  <a:close/>
                  <a:moveTo>
                    <a:pt x="6" y="906"/>
                  </a:moveTo>
                  <a:lnTo>
                    <a:pt x="6" y="906"/>
                  </a:lnTo>
                  <a:lnTo>
                    <a:pt x="7" y="906"/>
                  </a:lnTo>
                  <a:lnTo>
                    <a:pt x="6" y="906"/>
                  </a:lnTo>
                  <a:close/>
                  <a:moveTo>
                    <a:pt x="8" y="905"/>
                  </a:moveTo>
                  <a:lnTo>
                    <a:pt x="11" y="910"/>
                  </a:lnTo>
                  <a:lnTo>
                    <a:pt x="8" y="912"/>
                  </a:lnTo>
                  <a:lnTo>
                    <a:pt x="6" y="906"/>
                  </a:lnTo>
                  <a:lnTo>
                    <a:pt x="8" y="905"/>
                  </a:lnTo>
                  <a:close/>
                  <a:moveTo>
                    <a:pt x="10" y="912"/>
                  </a:moveTo>
                  <a:lnTo>
                    <a:pt x="10" y="912"/>
                  </a:lnTo>
                  <a:lnTo>
                    <a:pt x="8" y="912"/>
                  </a:lnTo>
                  <a:lnTo>
                    <a:pt x="10" y="910"/>
                  </a:lnTo>
                  <a:lnTo>
                    <a:pt x="10" y="912"/>
                  </a:lnTo>
                  <a:close/>
                  <a:moveTo>
                    <a:pt x="11" y="909"/>
                  </a:moveTo>
                  <a:lnTo>
                    <a:pt x="15" y="914"/>
                  </a:lnTo>
                  <a:lnTo>
                    <a:pt x="12" y="916"/>
                  </a:lnTo>
                  <a:lnTo>
                    <a:pt x="10" y="912"/>
                  </a:lnTo>
                  <a:lnTo>
                    <a:pt x="11" y="909"/>
                  </a:lnTo>
                  <a:close/>
                  <a:moveTo>
                    <a:pt x="14" y="917"/>
                  </a:moveTo>
                  <a:lnTo>
                    <a:pt x="12" y="916"/>
                  </a:lnTo>
                  <a:lnTo>
                    <a:pt x="14" y="916"/>
                  </a:lnTo>
                  <a:lnTo>
                    <a:pt x="14" y="917"/>
                  </a:lnTo>
                  <a:close/>
                  <a:moveTo>
                    <a:pt x="14" y="914"/>
                  </a:moveTo>
                  <a:lnTo>
                    <a:pt x="19" y="916"/>
                  </a:lnTo>
                  <a:lnTo>
                    <a:pt x="18" y="918"/>
                  </a:lnTo>
                  <a:lnTo>
                    <a:pt x="14" y="917"/>
                  </a:lnTo>
                  <a:lnTo>
                    <a:pt x="14" y="914"/>
                  </a:lnTo>
                  <a:close/>
                  <a:moveTo>
                    <a:pt x="18" y="918"/>
                  </a:moveTo>
                  <a:lnTo>
                    <a:pt x="18" y="918"/>
                  </a:lnTo>
                  <a:lnTo>
                    <a:pt x="18" y="917"/>
                  </a:lnTo>
                  <a:lnTo>
                    <a:pt x="18" y="918"/>
                  </a:lnTo>
                  <a:close/>
                  <a:moveTo>
                    <a:pt x="18" y="916"/>
                  </a:moveTo>
                  <a:lnTo>
                    <a:pt x="22" y="916"/>
                  </a:lnTo>
                  <a:lnTo>
                    <a:pt x="22" y="918"/>
                  </a:lnTo>
                  <a:lnTo>
                    <a:pt x="18" y="918"/>
                  </a:lnTo>
                  <a:lnTo>
                    <a:pt x="18" y="916"/>
                  </a:lnTo>
                  <a:close/>
                  <a:moveTo>
                    <a:pt x="23" y="917"/>
                  </a:moveTo>
                  <a:lnTo>
                    <a:pt x="22" y="918"/>
                  </a:lnTo>
                  <a:lnTo>
                    <a:pt x="22" y="917"/>
                  </a:lnTo>
                  <a:lnTo>
                    <a:pt x="23" y="917"/>
                  </a:lnTo>
                  <a:close/>
                  <a:moveTo>
                    <a:pt x="20" y="916"/>
                  </a:moveTo>
                  <a:lnTo>
                    <a:pt x="22" y="914"/>
                  </a:lnTo>
                  <a:lnTo>
                    <a:pt x="24" y="916"/>
                  </a:lnTo>
                  <a:lnTo>
                    <a:pt x="23" y="917"/>
                  </a:lnTo>
                  <a:lnTo>
                    <a:pt x="20" y="916"/>
                  </a:lnTo>
                  <a:close/>
                  <a:moveTo>
                    <a:pt x="24" y="916"/>
                  </a:moveTo>
                  <a:lnTo>
                    <a:pt x="24" y="916"/>
                  </a:lnTo>
                  <a:lnTo>
                    <a:pt x="23" y="916"/>
                  </a:lnTo>
                  <a:lnTo>
                    <a:pt x="24" y="916"/>
                  </a:lnTo>
                  <a:close/>
                  <a:moveTo>
                    <a:pt x="22" y="914"/>
                  </a:moveTo>
                  <a:lnTo>
                    <a:pt x="23" y="912"/>
                  </a:lnTo>
                  <a:lnTo>
                    <a:pt x="26" y="914"/>
                  </a:lnTo>
                  <a:lnTo>
                    <a:pt x="24" y="916"/>
                  </a:lnTo>
                  <a:lnTo>
                    <a:pt x="22" y="914"/>
                  </a:lnTo>
                  <a:close/>
                  <a:moveTo>
                    <a:pt x="26" y="913"/>
                  </a:moveTo>
                  <a:lnTo>
                    <a:pt x="26" y="914"/>
                  </a:lnTo>
                  <a:lnTo>
                    <a:pt x="24" y="913"/>
                  </a:lnTo>
                  <a:lnTo>
                    <a:pt x="26" y="913"/>
                  </a:lnTo>
                  <a:close/>
                  <a:moveTo>
                    <a:pt x="23" y="913"/>
                  </a:moveTo>
                  <a:lnTo>
                    <a:pt x="26" y="905"/>
                  </a:lnTo>
                  <a:lnTo>
                    <a:pt x="28" y="906"/>
                  </a:lnTo>
                  <a:lnTo>
                    <a:pt x="26" y="913"/>
                  </a:lnTo>
                  <a:lnTo>
                    <a:pt x="23" y="913"/>
                  </a:lnTo>
                  <a:close/>
                  <a:moveTo>
                    <a:pt x="28" y="906"/>
                  </a:moveTo>
                  <a:lnTo>
                    <a:pt x="28" y="906"/>
                  </a:lnTo>
                  <a:lnTo>
                    <a:pt x="27" y="906"/>
                  </a:lnTo>
                  <a:lnTo>
                    <a:pt x="28" y="906"/>
                  </a:lnTo>
                  <a:close/>
                  <a:moveTo>
                    <a:pt x="26" y="905"/>
                  </a:moveTo>
                  <a:lnTo>
                    <a:pt x="26" y="901"/>
                  </a:lnTo>
                  <a:lnTo>
                    <a:pt x="28" y="901"/>
                  </a:lnTo>
                  <a:lnTo>
                    <a:pt x="28" y="906"/>
                  </a:lnTo>
                  <a:lnTo>
                    <a:pt x="26" y="905"/>
                  </a:lnTo>
                  <a:close/>
                  <a:moveTo>
                    <a:pt x="26" y="901"/>
                  </a:moveTo>
                  <a:lnTo>
                    <a:pt x="26" y="900"/>
                  </a:lnTo>
                  <a:lnTo>
                    <a:pt x="27" y="900"/>
                  </a:lnTo>
                  <a:lnTo>
                    <a:pt x="27" y="901"/>
                  </a:lnTo>
                  <a:lnTo>
                    <a:pt x="26" y="901"/>
                  </a:lnTo>
                  <a:close/>
                  <a:moveTo>
                    <a:pt x="27" y="900"/>
                  </a:moveTo>
                  <a:lnTo>
                    <a:pt x="32" y="900"/>
                  </a:lnTo>
                  <a:lnTo>
                    <a:pt x="32" y="902"/>
                  </a:lnTo>
                  <a:lnTo>
                    <a:pt x="27" y="902"/>
                  </a:lnTo>
                  <a:lnTo>
                    <a:pt x="27" y="900"/>
                  </a:lnTo>
                  <a:close/>
                  <a:moveTo>
                    <a:pt x="32" y="900"/>
                  </a:moveTo>
                  <a:lnTo>
                    <a:pt x="32" y="900"/>
                  </a:lnTo>
                  <a:lnTo>
                    <a:pt x="34" y="900"/>
                  </a:lnTo>
                  <a:lnTo>
                    <a:pt x="32" y="901"/>
                  </a:lnTo>
                  <a:lnTo>
                    <a:pt x="32" y="900"/>
                  </a:lnTo>
                  <a:close/>
                  <a:moveTo>
                    <a:pt x="34" y="900"/>
                  </a:moveTo>
                  <a:lnTo>
                    <a:pt x="40" y="901"/>
                  </a:lnTo>
                  <a:lnTo>
                    <a:pt x="39" y="904"/>
                  </a:lnTo>
                  <a:lnTo>
                    <a:pt x="32" y="902"/>
                  </a:lnTo>
                  <a:lnTo>
                    <a:pt x="34" y="900"/>
                  </a:lnTo>
                  <a:close/>
                  <a:moveTo>
                    <a:pt x="39" y="904"/>
                  </a:moveTo>
                  <a:lnTo>
                    <a:pt x="39" y="904"/>
                  </a:lnTo>
                  <a:lnTo>
                    <a:pt x="39" y="902"/>
                  </a:lnTo>
                  <a:lnTo>
                    <a:pt x="39" y="904"/>
                  </a:lnTo>
                  <a:close/>
                  <a:moveTo>
                    <a:pt x="40" y="901"/>
                  </a:moveTo>
                  <a:lnTo>
                    <a:pt x="48" y="902"/>
                  </a:lnTo>
                  <a:lnTo>
                    <a:pt x="48" y="905"/>
                  </a:lnTo>
                  <a:lnTo>
                    <a:pt x="39" y="904"/>
                  </a:lnTo>
                  <a:lnTo>
                    <a:pt x="40" y="901"/>
                  </a:lnTo>
                  <a:close/>
                  <a:moveTo>
                    <a:pt x="48" y="902"/>
                  </a:moveTo>
                  <a:lnTo>
                    <a:pt x="48" y="902"/>
                  </a:lnTo>
                  <a:lnTo>
                    <a:pt x="48" y="904"/>
                  </a:lnTo>
                  <a:lnTo>
                    <a:pt x="48" y="902"/>
                  </a:lnTo>
                  <a:close/>
                  <a:moveTo>
                    <a:pt x="48" y="902"/>
                  </a:moveTo>
                  <a:lnTo>
                    <a:pt x="56" y="905"/>
                  </a:lnTo>
                  <a:lnTo>
                    <a:pt x="56" y="908"/>
                  </a:lnTo>
                  <a:lnTo>
                    <a:pt x="48" y="905"/>
                  </a:lnTo>
                  <a:lnTo>
                    <a:pt x="48" y="902"/>
                  </a:lnTo>
                  <a:close/>
                  <a:moveTo>
                    <a:pt x="56" y="908"/>
                  </a:moveTo>
                  <a:lnTo>
                    <a:pt x="56" y="908"/>
                  </a:lnTo>
                  <a:lnTo>
                    <a:pt x="56" y="906"/>
                  </a:lnTo>
                  <a:lnTo>
                    <a:pt x="56" y="908"/>
                  </a:lnTo>
                  <a:close/>
                  <a:moveTo>
                    <a:pt x="56" y="905"/>
                  </a:moveTo>
                  <a:lnTo>
                    <a:pt x="67" y="906"/>
                  </a:lnTo>
                  <a:lnTo>
                    <a:pt x="66" y="909"/>
                  </a:lnTo>
                  <a:lnTo>
                    <a:pt x="56" y="908"/>
                  </a:lnTo>
                  <a:lnTo>
                    <a:pt x="56" y="905"/>
                  </a:lnTo>
                  <a:close/>
                  <a:moveTo>
                    <a:pt x="67" y="906"/>
                  </a:moveTo>
                  <a:lnTo>
                    <a:pt x="67" y="906"/>
                  </a:lnTo>
                  <a:lnTo>
                    <a:pt x="66" y="908"/>
                  </a:lnTo>
                  <a:lnTo>
                    <a:pt x="67" y="906"/>
                  </a:lnTo>
                  <a:close/>
                  <a:moveTo>
                    <a:pt x="67" y="906"/>
                  </a:moveTo>
                  <a:lnTo>
                    <a:pt x="76" y="909"/>
                  </a:lnTo>
                  <a:lnTo>
                    <a:pt x="75" y="912"/>
                  </a:lnTo>
                  <a:lnTo>
                    <a:pt x="66" y="909"/>
                  </a:lnTo>
                  <a:lnTo>
                    <a:pt x="67" y="906"/>
                  </a:lnTo>
                  <a:close/>
                  <a:moveTo>
                    <a:pt x="76" y="909"/>
                  </a:moveTo>
                  <a:lnTo>
                    <a:pt x="76" y="909"/>
                  </a:lnTo>
                  <a:lnTo>
                    <a:pt x="76" y="910"/>
                  </a:lnTo>
                  <a:lnTo>
                    <a:pt x="75" y="910"/>
                  </a:lnTo>
                  <a:lnTo>
                    <a:pt x="76" y="909"/>
                  </a:lnTo>
                  <a:close/>
                  <a:moveTo>
                    <a:pt x="76" y="910"/>
                  </a:moveTo>
                  <a:lnTo>
                    <a:pt x="79" y="913"/>
                  </a:lnTo>
                  <a:lnTo>
                    <a:pt x="76" y="914"/>
                  </a:lnTo>
                  <a:lnTo>
                    <a:pt x="75" y="912"/>
                  </a:lnTo>
                  <a:lnTo>
                    <a:pt x="76" y="910"/>
                  </a:lnTo>
                  <a:close/>
                  <a:moveTo>
                    <a:pt x="79" y="913"/>
                  </a:moveTo>
                  <a:lnTo>
                    <a:pt x="79" y="913"/>
                  </a:lnTo>
                  <a:lnTo>
                    <a:pt x="79" y="914"/>
                  </a:lnTo>
                  <a:lnTo>
                    <a:pt x="77" y="914"/>
                  </a:lnTo>
                  <a:lnTo>
                    <a:pt x="79" y="913"/>
                  </a:lnTo>
                  <a:close/>
                  <a:moveTo>
                    <a:pt x="79" y="914"/>
                  </a:moveTo>
                  <a:lnTo>
                    <a:pt x="77" y="918"/>
                  </a:lnTo>
                  <a:lnTo>
                    <a:pt x="75" y="917"/>
                  </a:lnTo>
                  <a:lnTo>
                    <a:pt x="76" y="913"/>
                  </a:lnTo>
                  <a:lnTo>
                    <a:pt x="79" y="914"/>
                  </a:lnTo>
                  <a:close/>
                  <a:moveTo>
                    <a:pt x="75" y="918"/>
                  </a:moveTo>
                  <a:lnTo>
                    <a:pt x="75" y="918"/>
                  </a:lnTo>
                  <a:lnTo>
                    <a:pt x="75" y="917"/>
                  </a:lnTo>
                  <a:lnTo>
                    <a:pt x="76" y="918"/>
                  </a:lnTo>
                  <a:lnTo>
                    <a:pt x="75" y="918"/>
                  </a:lnTo>
                  <a:close/>
                  <a:moveTo>
                    <a:pt x="77" y="918"/>
                  </a:moveTo>
                  <a:lnTo>
                    <a:pt x="77" y="920"/>
                  </a:lnTo>
                  <a:lnTo>
                    <a:pt x="75" y="920"/>
                  </a:lnTo>
                  <a:lnTo>
                    <a:pt x="75" y="918"/>
                  </a:lnTo>
                  <a:lnTo>
                    <a:pt x="77" y="918"/>
                  </a:lnTo>
                  <a:close/>
                  <a:moveTo>
                    <a:pt x="75" y="920"/>
                  </a:moveTo>
                  <a:lnTo>
                    <a:pt x="75" y="920"/>
                  </a:lnTo>
                  <a:lnTo>
                    <a:pt x="76" y="920"/>
                  </a:lnTo>
                  <a:lnTo>
                    <a:pt x="75" y="920"/>
                  </a:lnTo>
                  <a:close/>
                  <a:moveTo>
                    <a:pt x="77" y="918"/>
                  </a:moveTo>
                  <a:lnTo>
                    <a:pt x="79" y="920"/>
                  </a:lnTo>
                  <a:lnTo>
                    <a:pt x="76" y="921"/>
                  </a:lnTo>
                  <a:lnTo>
                    <a:pt x="75" y="920"/>
                  </a:lnTo>
                  <a:lnTo>
                    <a:pt x="77" y="918"/>
                  </a:lnTo>
                  <a:close/>
                  <a:moveTo>
                    <a:pt x="76" y="921"/>
                  </a:moveTo>
                  <a:lnTo>
                    <a:pt x="76" y="921"/>
                  </a:lnTo>
                  <a:lnTo>
                    <a:pt x="77" y="921"/>
                  </a:lnTo>
                  <a:lnTo>
                    <a:pt x="76" y="921"/>
                  </a:lnTo>
                  <a:close/>
                  <a:moveTo>
                    <a:pt x="79" y="920"/>
                  </a:moveTo>
                  <a:lnTo>
                    <a:pt x="80" y="922"/>
                  </a:lnTo>
                  <a:lnTo>
                    <a:pt x="77" y="923"/>
                  </a:lnTo>
                  <a:lnTo>
                    <a:pt x="76" y="921"/>
                  </a:lnTo>
                  <a:lnTo>
                    <a:pt x="79" y="920"/>
                  </a:lnTo>
                  <a:close/>
                  <a:moveTo>
                    <a:pt x="79" y="923"/>
                  </a:moveTo>
                  <a:lnTo>
                    <a:pt x="77" y="923"/>
                  </a:lnTo>
                  <a:lnTo>
                    <a:pt x="79" y="922"/>
                  </a:lnTo>
                  <a:lnTo>
                    <a:pt x="79" y="923"/>
                  </a:lnTo>
                  <a:close/>
                  <a:moveTo>
                    <a:pt x="79" y="921"/>
                  </a:moveTo>
                  <a:lnTo>
                    <a:pt x="82" y="921"/>
                  </a:lnTo>
                  <a:lnTo>
                    <a:pt x="82" y="923"/>
                  </a:lnTo>
                  <a:lnTo>
                    <a:pt x="79" y="923"/>
                  </a:lnTo>
                  <a:lnTo>
                    <a:pt x="79" y="921"/>
                  </a:lnTo>
                  <a:close/>
                  <a:moveTo>
                    <a:pt x="82" y="923"/>
                  </a:moveTo>
                  <a:lnTo>
                    <a:pt x="82" y="923"/>
                  </a:lnTo>
                  <a:lnTo>
                    <a:pt x="82" y="922"/>
                  </a:lnTo>
                  <a:lnTo>
                    <a:pt x="82" y="923"/>
                  </a:lnTo>
                  <a:close/>
                  <a:moveTo>
                    <a:pt x="80" y="921"/>
                  </a:moveTo>
                  <a:lnTo>
                    <a:pt x="89" y="917"/>
                  </a:lnTo>
                  <a:lnTo>
                    <a:pt x="91" y="920"/>
                  </a:lnTo>
                  <a:lnTo>
                    <a:pt x="82" y="923"/>
                  </a:lnTo>
                  <a:lnTo>
                    <a:pt x="80" y="921"/>
                  </a:lnTo>
                  <a:close/>
                  <a:moveTo>
                    <a:pt x="92" y="918"/>
                  </a:moveTo>
                  <a:lnTo>
                    <a:pt x="91" y="918"/>
                  </a:lnTo>
                  <a:lnTo>
                    <a:pt x="91" y="920"/>
                  </a:lnTo>
                  <a:lnTo>
                    <a:pt x="91" y="918"/>
                  </a:lnTo>
                  <a:lnTo>
                    <a:pt x="92" y="918"/>
                  </a:lnTo>
                  <a:close/>
                  <a:moveTo>
                    <a:pt x="89" y="917"/>
                  </a:moveTo>
                  <a:lnTo>
                    <a:pt x="99" y="910"/>
                  </a:lnTo>
                  <a:lnTo>
                    <a:pt x="100" y="913"/>
                  </a:lnTo>
                  <a:lnTo>
                    <a:pt x="92" y="918"/>
                  </a:lnTo>
                  <a:lnTo>
                    <a:pt x="89" y="917"/>
                  </a:lnTo>
                  <a:close/>
                  <a:moveTo>
                    <a:pt x="99" y="910"/>
                  </a:moveTo>
                  <a:lnTo>
                    <a:pt x="99" y="910"/>
                  </a:lnTo>
                  <a:lnTo>
                    <a:pt x="100" y="910"/>
                  </a:lnTo>
                  <a:lnTo>
                    <a:pt x="99" y="912"/>
                  </a:lnTo>
                  <a:lnTo>
                    <a:pt x="99" y="910"/>
                  </a:lnTo>
                  <a:close/>
                  <a:moveTo>
                    <a:pt x="100" y="910"/>
                  </a:moveTo>
                  <a:lnTo>
                    <a:pt x="109" y="914"/>
                  </a:lnTo>
                  <a:lnTo>
                    <a:pt x="108" y="917"/>
                  </a:lnTo>
                  <a:lnTo>
                    <a:pt x="99" y="913"/>
                  </a:lnTo>
                  <a:lnTo>
                    <a:pt x="100" y="910"/>
                  </a:lnTo>
                  <a:close/>
                  <a:moveTo>
                    <a:pt x="109" y="914"/>
                  </a:moveTo>
                  <a:lnTo>
                    <a:pt x="109" y="914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09" y="914"/>
                  </a:moveTo>
                  <a:lnTo>
                    <a:pt x="115" y="918"/>
                  </a:lnTo>
                  <a:lnTo>
                    <a:pt x="112" y="920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13" y="921"/>
                  </a:moveTo>
                  <a:lnTo>
                    <a:pt x="113" y="921"/>
                  </a:lnTo>
                  <a:lnTo>
                    <a:pt x="112" y="920"/>
                  </a:lnTo>
                  <a:lnTo>
                    <a:pt x="113" y="920"/>
                  </a:lnTo>
                  <a:lnTo>
                    <a:pt x="113" y="921"/>
                  </a:lnTo>
                  <a:close/>
                  <a:moveTo>
                    <a:pt x="112" y="918"/>
                  </a:moveTo>
                  <a:lnTo>
                    <a:pt x="115" y="917"/>
                  </a:lnTo>
                  <a:lnTo>
                    <a:pt x="116" y="920"/>
                  </a:lnTo>
                  <a:lnTo>
                    <a:pt x="113" y="921"/>
                  </a:lnTo>
                  <a:lnTo>
                    <a:pt x="112" y="918"/>
                  </a:lnTo>
                  <a:close/>
                  <a:moveTo>
                    <a:pt x="117" y="918"/>
                  </a:moveTo>
                  <a:lnTo>
                    <a:pt x="117" y="918"/>
                  </a:lnTo>
                  <a:lnTo>
                    <a:pt x="116" y="920"/>
                  </a:lnTo>
                  <a:lnTo>
                    <a:pt x="116" y="918"/>
                  </a:lnTo>
                  <a:lnTo>
                    <a:pt x="117" y="918"/>
                  </a:lnTo>
                  <a:close/>
                  <a:moveTo>
                    <a:pt x="115" y="917"/>
                  </a:moveTo>
                  <a:lnTo>
                    <a:pt x="117" y="914"/>
                  </a:lnTo>
                  <a:lnTo>
                    <a:pt x="119" y="916"/>
                  </a:lnTo>
                  <a:lnTo>
                    <a:pt x="117" y="918"/>
                  </a:lnTo>
                  <a:lnTo>
                    <a:pt x="115" y="917"/>
                  </a:lnTo>
                  <a:close/>
                  <a:moveTo>
                    <a:pt x="119" y="916"/>
                  </a:moveTo>
                  <a:lnTo>
                    <a:pt x="119" y="916"/>
                  </a:lnTo>
                  <a:lnTo>
                    <a:pt x="117" y="916"/>
                  </a:lnTo>
                  <a:lnTo>
                    <a:pt x="119" y="916"/>
                  </a:lnTo>
                  <a:close/>
                  <a:moveTo>
                    <a:pt x="116" y="916"/>
                  </a:moveTo>
                  <a:lnTo>
                    <a:pt x="116" y="913"/>
                  </a:lnTo>
                  <a:lnTo>
                    <a:pt x="119" y="913"/>
                  </a:lnTo>
                  <a:lnTo>
                    <a:pt x="119" y="916"/>
                  </a:lnTo>
                  <a:lnTo>
                    <a:pt x="116" y="916"/>
                  </a:lnTo>
                  <a:close/>
                  <a:moveTo>
                    <a:pt x="116" y="913"/>
                  </a:moveTo>
                  <a:lnTo>
                    <a:pt x="116" y="910"/>
                  </a:lnTo>
                  <a:lnTo>
                    <a:pt x="119" y="910"/>
                  </a:lnTo>
                  <a:lnTo>
                    <a:pt x="119" y="913"/>
                  </a:lnTo>
                  <a:lnTo>
                    <a:pt x="116" y="913"/>
                  </a:lnTo>
                  <a:close/>
                  <a:moveTo>
                    <a:pt x="119" y="910"/>
                  </a:moveTo>
                  <a:lnTo>
                    <a:pt x="119" y="910"/>
                  </a:lnTo>
                  <a:lnTo>
                    <a:pt x="117" y="910"/>
                  </a:lnTo>
                  <a:lnTo>
                    <a:pt x="119" y="910"/>
                  </a:lnTo>
                  <a:close/>
                  <a:moveTo>
                    <a:pt x="117" y="912"/>
                  </a:moveTo>
                  <a:lnTo>
                    <a:pt x="113" y="905"/>
                  </a:lnTo>
                  <a:lnTo>
                    <a:pt x="116" y="904"/>
                  </a:lnTo>
                  <a:lnTo>
                    <a:pt x="119" y="910"/>
                  </a:lnTo>
                  <a:lnTo>
                    <a:pt x="117" y="912"/>
                  </a:lnTo>
                  <a:close/>
                  <a:moveTo>
                    <a:pt x="113" y="905"/>
                  </a:moveTo>
                  <a:lnTo>
                    <a:pt x="113" y="905"/>
                  </a:lnTo>
                  <a:lnTo>
                    <a:pt x="115" y="905"/>
                  </a:lnTo>
                  <a:lnTo>
                    <a:pt x="113" y="905"/>
                  </a:lnTo>
                  <a:close/>
                  <a:moveTo>
                    <a:pt x="113" y="905"/>
                  </a:moveTo>
                  <a:lnTo>
                    <a:pt x="112" y="900"/>
                  </a:lnTo>
                  <a:lnTo>
                    <a:pt x="115" y="900"/>
                  </a:lnTo>
                  <a:lnTo>
                    <a:pt x="116" y="904"/>
                  </a:lnTo>
                  <a:lnTo>
                    <a:pt x="113" y="905"/>
                  </a:lnTo>
                  <a:close/>
                  <a:moveTo>
                    <a:pt x="112" y="900"/>
                  </a:moveTo>
                  <a:lnTo>
                    <a:pt x="112" y="900"/>
                  </a:lnTo>
                  <a:lnTo>
                    <a:pt x="113" y="900"/>
                  </a:lnTo>
                  <a:lnTo>
                    <a:pt x="112" y="900"/>
                  </a:lnTo>
                  <a:close/>
                  <a:moveTo>
                    <a:pt x="112" y="900"/>
                  </a:moveTo>
                  <a:lnTo>
                    <a:pt x="113" y="896"/>
                  </a:lnTo>
                  <a:lnTo>
                    <a:pt x="116" y="897"/>
                  </a:lnTo>
                  <a:lnTo>
                    <a:pt x="115" y="900"/>
                  </a:lnTo>
                  <a:lnTo>
                    <a:pt x="112" y="900"/>
                  </a:lnTo>
                  <a:close/>
                  <a:moveTo>
                    <a:pt x="113" y="896"/>
                  </a:moveTo>
                  <a:lnTo>
                    <a:pt x="113" y="896"/>
                  </a:lnTo>
                  <a:lnTo>
                    <a:pt x="115" y="897"/>
                  </a:lnTo>
                  <a:lnTo>
                    <a:pt x="113" y="896"/>
                  </a:lnTo>
                  <a:close/>
                  <a:moveTo>
                    <a:pt x="113" y="896"/>
                  </a:moveTo>
                  <a:lnTo>
                    <a:pt x="119" y="892"/>
                  </a:lnTo>
                  <a:lnTo>
                    <a:pt x="120" y="893"/>
                  </a:lnTo>
                  <a:lnTo>
                    <a:pt x="116" y="897"/>
                  </a:lnTo>
                  <a:lnTo>
                    <a:pt x="113" y="896"/>
                  </a:lnTo>
                  <a:close/>
                  <a:moveTo>
                    <a:pt x="120" y="893"/>
                  </a:moveTo>
                  <a:lnTo>
                    <a:pt x="120" y="893"/>
                  </a:lnTo>
                  <a:lnTo>
                    <a:pt x="119" y="893"/>
                  </a:lnTo>
                  <a:lnTo>
                    <a:pt x="120" y="893"/>
                  </a:lnTo>
                  <a:close/>
                  <a:moveTo>
                    <a:pt x="119" y="892"/>
                  </a:moveTo>
                  <a:lnTo>
                    <a:pt x="121" y="888"/>
                  </a:lnTo>
                  <a:lnTo>
                    <a:pt x="124" y="890"/>
                  </a:lnTo>
                  <a:lnTo>
                    <a:pt x="120" y="893"/>
                  </a:lnTo>
                  <a:lnTo>
                    <a:pt x="119" y="892"/>
                  </a:lnTo>
                  <a:close/>
                  <a:moveTo>
                    <a:pt x="121" y="888"/>
                  </a:moveTo>
                  <a:lnTo>
                    <a:pt x="121" y="888"/>
                  </a:lnTo>
                  <a:lnTo>
                    <a:pt x="123" y="888"/>
                  </a:lnTo>
                  <a:lnTo>
                    <a:pt x="123" y="889"/>
                  </a:lnTo>
                  <a:lnTo>
                    <a:pt x="121" y="888"/>
                  </a:lnTo>
                  <a:close/>
                  <a:moveTo>
                    <a:pt x="123" y="888"/>
                  </a:moveTo>
                  <a:lnTo>
                    <a:pt x="127" y="886"/>
                  </a:lnTo>
                  <a:lnTo>
                    <a:pt x="127" y="889"/>
                  </a:lnTo>
                  <a:lnTo>
                    <a:pt x="123" y="890"/>
                  </a:lnTo>
                  <a:lnTo>
                    <a:pt x="123" y="888"/>
                  </a:lnTo>
                  <a:close/>
                  <a:moveTo>
                    <a:pt x="127" y="886"/>
                  </a:moveTo>
                  <a:lnTo>
                    <a:pt x="127" y="886"/>
                  </a:lnTo>
                  <a:lnTo>
                    <a:pt x="128" y="888"/>
                  </a:lnTo>
                  <a:lnTo>
                    <a:pt x="127" y="888"/>
                  </a:lnTo>
                  <a:lnTo>
                    <a:pt x="127" y="886"/>
                  </a:lnTo>
                  <a:close/>
                  <a:moveTo>
                    <a:pt x="128" y="888"/>
                  </a:moveTo>
                  <a:lnTo>
                    <a:pt x="129" y="890"/>
                  </a:lnTo>
                  <a:lnTo>
                    <a:pt x="128" y="892"/>
                  </a:lnTo>
                  <a:lnTo>
                    <a:pt x="125" y="889"/>
                  </a:lnTo>
                  <a:lnTo>
                    <a:pt x="128" y="888"/>
                  </a:lnTo>
                  <a:close/>
                  <a:moveTo>
                    <a:pt x="128" y="892"/>
                  </a:moveTo>
                  <a:lnTo>
                    <a:pt x="128" y="892"/>
                  </a:lnTo>
                  <a:close/>
                  <a:moveTo>
                    <a:pt x="129" y="890"/>
                  </a:moveTo>
                  <a:lnTo>
                    <a:pt x="133" y="894"/>
                  </a:lnTo>
                  <a:lnTo>
                    <a:pt x="132" y="896"/>
                  </a:lnTo>
                  <a:lnTo>
                    <a:pt x="128" y="892"/>
                  </a:lnTo>
                  <a:lnTo>
                    <a:pt x="129" y="890"/>
                  </a:lnTo>
                  <a:close/>
                  <a:moveTo>
                    <a:pt x="133" y="896"/>
                  </a:moveTo>
                  <a:lnTo>
                    <a:pt x="132" y="897"/>
                  </a:lnTo>
                  <a:lnTo>
                    <a:pt x="132" y="896"/>
                  </a:lnTo>
                  <a:lnTo>
                    <a:pt x="133" y="896"/>
                  </a:lnTo>
                  <a:close/>
                  <a:moveTo>
                    <a:pt x="132" y="894"/>
                  </a:moveTo>
                  <a:lnTo>
                    <a:pt x="133" y="893"/>
                  </a:lnTo>
                  <a:lnTo>
                    <a:pt x="136" y="894"/>
                  </a:lnTo>
                  <a:lnTo>
                    <a:pt x="133" y="896"/>
                  </a:lnTo>
                  <a:lnTo>
                    <a:pt x="132" y="894"/>
                  </a:lnTo>
                  <a:close/>
                  <a:moveTo>
                    <a:pt x="133" y="893"/>
                  </a:moveTo>
                  <a:lnTo>
                    <a:pt x="133" y="893"/>
                  </a:lnTo>
                  <a:lnTo>
                    <a:pt x="135" y="894"/>
                  </a:lnTo>
                  <a:lnTo>
                    <a:pt x="133" y="893"/>
                  </a:lnTo>
                  <a:close/>
                  <a:moveTo>
                    <a:pt x="133" y="893"/>
                  </a:moveTo>
                  <a:lnTo>
                    <a:pt x="136" y="892"/>
                  </a:lnTo>
                  <a:lnTo>
                    <a:pt x="137" y="893"/>
                  </a:lnTo>
                  <a:lnTo>
                    <a:pt x="136" y="894"/>
                  </a:lnTo>
                  <a:lnTo>
                    <a:pt x="133" y="893"/>
                  </a:lnTo>
                  <a:close/>
                  <a:moveTo>
                    <a:pt x="136" y="892"/>
                  </a:moveTo>
                  <a:lnTo>
                    <a:pt x="137" y="890"/>
                  </a:lnTo>
                  <a:lnTo>
                    <a:pt x="137" y="892"/>
                  </a:lnTo>
                  <a:lnTo>
                    <a:pt x="136" y="893"/>
                  </a:lnTo>
                  <a:lnTo>
                    <a:pt x="136" y="892"/>
                  </a:lnTo>
                  <a:close/>
                  <a:moveTo>
                    <a:pt x="137" y="892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6" y="893"/>
                  </a:lnTo>
                  <a:lnTo>
                    <a:pt x="137" y="892"/>
                  </a:lnTo>
                  <a:close/>
                  <a:moveTo>
                    <a:pt x="139" y="893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3"/>
                  </a:moveTo>
                  <a:lnTo>
                    <a:pt x="140" y="894"/>
                  </a:lnTo>
                  <a:lnTo>
                    <a:pt x="139" y="896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7"/>
                  </a:moveTo>
                  <a:lnTo>
                    <a:pt x="139" y="896"/>
                  </a:lnTo>
                  <a:lnTo>
                    <a:pt x="139" y="897"/>
                  </a:lnTo>
                  <a:close/>
                  <a:moveTo>
                    <a:pt x="140" y="894"/>
                  </a:moveTo>
                  <a:lnTo>
                    <a:pt x="144" y="896"/>
                  </a:lnTo>
                  <a:lnTo>
                    <a:pt x="143" y="898"/>
                  </a:lnTo>
                  <a:lnTo>
                    <a:pt x="139" y="897"/>
                  </a:lnTo>
                  <a:lnTo>
                    <a:pt x="140" y="894"/>
                  </a:lnTo>
                  <a:close/>
                  <a:moveTo>
                    <a:pt x="144" y="898"/>
                  </a:moveTo>
                  <a:lnTo>
                    <a:pt x="143" y="898"/>
                  </a:lnTo>
                  <a:lnTo>
                    <a:pt x="143" y="897"/>
                  </a:lnTo>
                  <a:lnTo>
                    <a:pt x="144" y="898"/>
                  </a:lnTo>
                  <a:close/>
                  <a:moveTo>
                    <a:pt x="143" y="896"/>
                  </a:moveTo>
                  <a:lnTo>
                    <a:pt x="149" y="894"/>
                  </a:lnTo>
                  <a:lnTo>
                    <a:pt x="149" y="897"/>
                  </a:lnTo>
                  <a:lnTo>
                    <a:pt x="144" y="898"/>
                  </a:lnTo>
                  <a:lnTo>
                    <a:pt x="143" y="896"/>
                  </a:lnTo>
                  <a:close/>
                  <a:moveTo>
                    <a:pt x="149" y="894"/>
                  </a:moveTo>
                  <a:lnTo>
                    <a:pt x="149" y="893"/>
                  </a:lnTo>
                  <a:lnTo>
                    <a:pt x="151" y="894"/>
                  </a:lnTo>
                  <a:lnTo>
                    <a:pt x="149" y="896"/>
                  </a:lnTo>
                  <a:lnTo>
                    <a:pt x="149" y="894"/>
                  </a:lnTo>
                  <a:close/>
                  <a:moveTo>
                    <a:pt x="151" y="894"/>
                  </a:moveTo>
                  <a:lnTo>
                    <a:pt x="159" y="900"/>
                  </a:lnTo>
                  <a:lnTo>
                    <a:pt x="156" y="902"/>
                  </a:lnTo>
                  <a:lnTo>
                    <a:pt x="148" y="896"/>
                  </a:lnTo>
                  <a:lnTo>
                    <a:pt x="151" y="894"/>
                  </a:lnTo>
                  <a:close/>
                  <a:moveTo>
                    <a:pt x="159" y="900"/>
                  </a:moveTo>
                  <a:lnTo>
                    <a:pt x="159" y="900"/>
                  </a:lnTo>
                  <a:lnTo>
                    <a:pt x="159" y="901"/>
                  </a:lnTo>
                  <a:lnTo>
                    <a:pt x="157" y="901"/>
                  </a:lnTo>
                  <a:lnTo>
                    <a:pt x="159" y="900"/>
                  </a:lnTo>
                  <a:close/>
                  <a:moveTo>
                    <a:pt x="159" y="901"/>
                  </a:moveTo>
                  <a:lnTo>
                    <a:pt x="164" y="912"/>
                  </a:lnTo>
                  <a:lnTo>
                    <a:pt x="163" y="913"/>
                  </a:lnTo>
                  <a:lnTo>
                    <a:pt x="156" y="902"/>
                  </a:lnTo>
                  <a:lnTo>
                    <a:pt x="159" y="901"/>
                  </a:lnTo>
                  <a:close/>
                  <a:moveTo>
                    <a:pt x="164" y="912"/>
                  </a:moveTo>
                  <a:lnTo>
                    <a:pt x="165" y="912"/>
                  </a:lnTo>
                  <a:lnTo>
                    <a:pt x="164" y="912"/>
                  </a:lnTo>
                  <a:lnTo>
                    <a:pt x="163" y="912"/>
                  </a:lnTo>
                  <a:lnTo>
                    <a:pt x="164" y="912"/>
                  </a:lnTo>
                  <a:close/>
                  <a:moveTo>
                    <a:pt x="164" y="912"/>
                  </a:moveTo>
                  <a:lnTo>
                    <a:pt x="163" y="916"/>
                  </a:lnTo>
                  <a:lnTo>
                    <a:pt x="160" y="914"/>
                  </a:lnTo>
                  <a:lnTo>
                    <a:pt x="161" y="912"/>
                  </a:lnTo>
                  <a:lnTo>
                    <a:pt x="164" y="912"/>
                  </a:lnTo>
                  <a:close/>
                  <a:moveTo>
                    <a:pt x="160" y="916"/>
                  </a:moveTo>
                  <a:lnTo>
                    <a:pt x="160" y="914"/>
                  </a:lnTo>
                  <a:lnTo>
                    <a:pt x="161" y="916"/>
                  </a:lnTo>
                  <a:lnTo>
                    <a:pt x="160" y="916"/>
                  </a:lnTo>
                  <a:close/>
                  <a:moveTo>
                    <a:pt x="163" y="916"/>
                  </a:moveTo>
                  <a:lnTo>
                    <a:pt x="163" y="921"/>
                  </a:lnTo>
                  <a:lnTo>
                    <a:pt x="160" y="921"/>
                  </a:lnTo>
                  <a:lnTo>
                    <a:pt x="160" y="916"/>
                  </a:lnTo>
                  <a:lnTo>
                    <a:pt x="163" y="916"/>
                  </a:lnTo>
                  <a:close/>
                  <a:moveTo>
                    <a:pt x="161" y="922"/>
                  </a:moveTo>
                  <a:lnTo>
                    <a:pt x="160" y="922"/>
                  </a:lnTo>
                  <a:lnTo>
                    <a:pt x="160" y="921"/>
                  </a:lnTo>
                  <a:lnTo>
                    <a:pt x="161" y="921"/>
                  </a:lnTo>
                  <a:lnTo>
                    <a:pt x="161" y="922"/>
                  </a:lnTo>
                  <a:close/>
                  <a:moveTo>
                    <a:pt x="161" y="920"/>
                  </a:moveTo>
                  <a:lnTo>
                    <a:pt x="169" y="920"/>
                  </a:lnTo>
                  <a:lnTo>
                    <a:pt x="169" y="922"/>
                  </a:lnTo>
                  <a:lnTo>
                    <a:pt x="161" y="922"/>
                  </a:lnTo>
                  <a:lnTo>
                    <a:pt x="161" y="920"/>
                  </a:lnTo>
                  <a:close/>
                  <a:moveTo>
                    <a:pt x="169" y="920"/>
                  </a:moveTo>
                  <a:lnTo>
                    <a:pt x="175" y="920"/>
                  </a:lnTo>
                  <a:lnTo>
                    <a:pt x="175" y="922"/>
                  </a:lnTo>
                  <a:lnTo>
                    <a:pt x="169" y="922"/>
                  </a:lnTo>
                  <a:lnTo>
                    <a:pt x="169" y="920"/>
                  </a:lnTo>
                  <a:close/>
                  <a:moveTo>
                    <a:pt x="175" y="920"/>
                  </a:moveTo>
                  <a:lnTo>
                    <a:pt x="176" y="920"/>
                  </a:lnTo>
                  <a:lnTo>
                    <a:pt x="175" y="921"/>
                  </a:lnTo>
                  <a:lnTo>
                    <a:pt x="175" y="920"/>
                  </a:lnTo>
                  <a:close/>
                  <a:moveTo>
                    <a:pt x="176" y="920"/>
                  </a:moveTo>
                  <a:lnTo>
                    <a:pt x="184" y="929"/>
                  </a:lnTo>
                  <a:lnTo>
                    <a:pt x="181" y="932"/>
                  </a:lnTo>
                  <a:lnTo>
                    <a:pt x="175" y="921"/>
                  </a:lnTo>
                  <a:lnTo>
                    <a:pt x="176" y="920"/>
                  </a:lnTo>
                  <a:close/>
                  <a:moveTo>
                    <a:pt x="184" y="929"/>
                  </a:moveTo>
                  <a:lnTo>
                    <a:pt x="184" y="930"/>
                  </a:lnTo>
                  <a:lnTo>
                    <a:pt x="183" y="930"/>
                  </a:lnTo>
                  <a:lnTo>
                    <a:pt x="184" y="929"/>
                  </a:lnTo>
                  <a:close/>
                  <a:moveTo>
                    <a:pt x="184" y="930"/>
                  </a:moveTo>
                  <a:lnTo>
                    <a:pt x="191" y="942"/>
                  </a:lnTo>
                  <a:lnTo>
                    <a:pt x="188" y="944"/>
                  </a:lnTo>
                  <a:lnTo>
                    <a:pt x="181" y="932"/>
                  </a:lnTo>
                  <a:lnTo>
                    <a:pt x="184" y="930"/>
                  </a:lnTo>
                  <a:close/>
                  <a:moveTo>
                    <a:pt x="189" y="944"/>
                  </a:moveTo>
                  <a:lnTo>
                    <a:pt x="188" y="944"/>
                  </a:lnTo>
                  <a:lnTo>
                    <a:pt x="189" y="942"/>
                  </a:lnTo>
                  <a:lnTo>
                    <a:pt x="189" y="944"/>
                  </a:lnTo>
                  <a:close/>
                  <a:moveTo>
                    <a:pt x="189" y="941"/>
                  </a:moveTo>
                  <a:lnTo>
                    <a:pt x="195" y="939"/>
                  </a:lnTo>
                  <a:lnTo>
                    <a:pt x="196" y="942"/>
                  </a:lnTo>
                  <a:lnTo>
                    <a:pt x="189" y="944"/>
                  </a:lnTo>
                  <a:lnTo>
                    <a:pt x="189" y="941"/>
                  </a:lnTo>
                  <a:close/>
                  <a:moveTo>
                    <a:pt x="196" y="942"/>
                  </a:moveTo>
                  <a:lnTo>
                    <a:pt x="196" y="942"/>
                  </a:lnTo>
                  <a:lnTo>
                    <a:pt x="195" y="941"/>
                  </a:lnTo>
                  <a:lnTo>
                    <a:pt x="196" y="942"/>
                  </a:lnTo>
                  <a:close/>
                  <a:moveTo>
                    <a:pt x="195" y="939"/>
                  </a:moveTo>
                  <a:lnTo>
                    <a:pt x="203" y="938"/>
                  </a:lnTo>
                  <a:lnTo>
                    <a:pt x="204" y="941"/>
                  </a:lnTo>
                  <a:lnTo>
                    <a:pt x="196" y="942"/>
                  </a:lnTo>
                  <a:lnTo>
                    <a:pt x="195" y="939"/>
                  </a:lnTo>
                  <a:close/>
                  <a:moveTo>
                    <a:pt x="203" y="938"/>
                  </a:moveTo>
                  <a:lnTo>
                    <a:pt x="204" y="937"/>
                  </a:lnTo>
                  <a:lnTo>
                    <a:pt x="204" y="938"/>
                  </a:lnTo>
                  <a:lnTo>
                    <a:pt x="203" y="939"/>
                  </a:lnTo>
                  <a:lnTo>
                    <a:pt x="203" y="938"/>
                  </a:lnTo>
                  <a:close/>
                  <a:moveTo>
                    <a:pt x="204" y="938"/>
                  </a:moveTo>
                  <a:lnTo>
                    <a:pt x="211" y="942"/>
                  </a:lnTo>
                  <a:lnTo>
                    <a:pt x="209" y="945"/>
                  </a:lnTo>
                  <a:lnTo>
                    <a:pt x="203" y="939"/>
                  </a:lnTo>
                  <a:lnTo>
                    <a:pt x="204" y="938"/>
                  </a:lnTo>
                  <a:close/>
                  <a:moveTo>
                    <a:pt x="209" y="945"/>
                  </a:moveTo>
                  <a:lnTo>
                    <a:pt x="209" y="945"/>
                  </a:lnTo>
                  <a:lnTo>
                    <a:pt x="209" y="944"/>
                  </a:lnTo>
                  <a:lnTo>
                    <a:pt x="209" y="945"/>
                  </a:lnTo>
                  <a:close/>
                  <a:moveTo>
                    <a:pt x="211" y="942"/>
                  </a:moveTo>
                  <a:lnTo>
                    <a:pt x="216" y="946"/>
                  </a:lnTo>
                  <a:lnTo>
                    <a:pt x="215" y="948"/>
                  </a:lnTo>
                  <a:lnTo>
                    <a:pt x="209" y="945"/>
                  </a:lnTo>
                  <a:lnTo>
                    <a:pt x="211" y="942"/>
                  </a:lnTo>
                  <a:close/>
                  <a:moveTo>
                    <a:pt x="216" y="949"/>
                  </a:moveTo>
                  <a:lnTo>
                    <a:pt x="216" y="949"/>
                  </a:lnTo>
                  <a:lnTo>
                    <a:pt x="215" y="948"/>
                  </a:lnTo>
                  <a:lnTo>
                    <a:pt x="216" y="948"/>
                  </a:lnTo>
                  <a:lnTo>
                    <a:pt x="216" y="949"/>
                  </a:lnTo>
                  <a:close/>
                  <a:moveTo>
                    <a:pt x="216" y="946"/>
                  </a:moveTo>
                  <a:lnTo>
                    <a:pt x="220" y="946"/>
                  </a:lnTo>
                  <a:lnTo>
                    <a:pt x="220" y="949"/>
                  </a:lnTo>
                  <a:lnTo>
                    <a:pt x="216" y="949"/>
                  </a:lnTo>
                  <a:lnTo>
                    <a:pt x="216" y="946"/>
                  </a:lnTo>
                  <a:close/>
                  <a:moveTo>
                    <a:pt x="220" y="946"/>
                  </a:moveTo>
                  <a:lnTo>
                    <a:pt x="224" y="946"/>
                  </a:lnTo>
                  <a:lnTo>
                    <a:pt x="224" y="949"/>
                  </a:lnTo>
                  <a:lnTo>
                    <a:pt x="220" y="949"/>
                  </a:lnTo>
                  <a:lnTo>
                    <a:pt x="220" y="946"/>
                  </a:lnTo>
                  <a:close/>
                  <a:moveTo>
                    <a:pt x="224" y="946"/>
                  </a:moveTo>
                  <a:lnTo>
                    <a:pt x="224" y="946"/>
                  </a:lnTo>
                  <a:lnTo>
                    <a:pt x="224" y="948"/>
                  </a:lnTo>
                  <a:lnTo>
                    <a:pt x="224" y="946"/>
                  </a:lnTo>
                  <a:close/>
                  <a:moveTo>
                    <a:pt x="224" y="946"/>
                  </a:moveTo>
                  <a:lnTo>
                    <a:pt x="229" y="949"/>
                  </a:lnTo>
                  <a:lnTo>
                    <a:pt x="228" y="950"/>
                  </a:lnTo>
                  <a:lnTo>
                    <a:pt x="222" y="948"/>
                  </a:lnTo>
                  <a:lnTo>
                    <a:pt x="224" y="946"/>
                  </a:lnTo>
                  <a:close/>
                  <a:moveTo>
                    <a:pt x="228" y="951"/>
                  </a:moveTo>
                  <a:lnTo>
                    <a:pt x="228" y="951"/>
                  </a:lnTo>
                  <a:lnTo>
                    <a:pt x="228" y="950"/>
                  </a:lnTo>
                  <a:lnTo>
                    <a:pt x="228" y="951"/>
                  </a:lnTo>
                  <a:close/>
                  <a:moveTo>
                    <a:pt x="229" y="949"/>
                  </a:moveTo>
                  <a:lnTo>
                    <a:pt x="236" y="951"/>
                  </a:lnTo>
                  <a:lnTo>
                    <a:pt x="236" y="954"/>
                  </a:lnTo>
                  <a:lnTo>
                    <a:pt x="228" y="951"/>
                  </a:lnTo>
                  <a:lnTo>
                    <a:pt x="229" y="949"/>
                  </a:lnTo>
                  <a:close/>
                  <a:moveTo>
                    <a:pt x="236" y="954"/>
                  </a:moveTo>
                  <a:lnTo>
                    <a:pt x="236" y="954"/>
                  </a:lnTo>
                  <a:lnTo>
                    <a:pt x="236" y="953"/>
                  </a:lnTo>
                  <a:lnTo>
                    <a:pt x="236" y="954"/>
                  </a:lnTo>
                  <a:close/>
                  <a:moveTo>
                    <a:pt x="236" y="951"/>
                  </a:moveTo>
                  <a:lnTo>
                    <a:pt x="245" y="949"/>
                  </a:lnTo>
                  <a:lnTo>
                    <a:pt x="245" y="951"/>
                  </a:lnTo>
                  <a:lnTo>
                    <a:pt x="236" y="954"/>
                  </a:lnTo>
                  <a:lnTo>
                    <a:pt x="236" y="951"/>
                  </a:lnTo>
                  <a:close/>
                  <a:moveTo>
                    <a:pt x="245" y="949"/>
                  </a:moveTo>
                  <a:lnTo>
                    <a:pt x="245" y="949"/>
                  </a:lnTo>
                  <a:lnTo>
                    <a:pt x="245" y="950"/>
                  </a:lnTo>
                  <a:lnTo>
                    <a:pt x="245" y="949"/>
                  </a:lnTo>
                  <a:close/>
                  <a:moveTo>
                    <a:pt x="245" y="949"/>
                  </a:moveTo>
                  <a:lnTo>
                    <a:pt x="256" y="946"/>
                  </a:lnTo>
                  <a:lnTo>
                    <a:pt x="256" y="949"/>
                  </a:lnTo>
                  <a:lnTo>
                    <a:pt x="245" y="951"/>
                  </a:lnTo>
                  <a:lnTo>
                    <a:pt x="245" y="949"/>
                  </a:lnTo>
                  <a:close/>
                  <a:moveTo>
                    <a:pt x="256" y="946"/>
                  </a:moveTo>
                  <a:lnTo>
                    <a:pt x="256" y="945"/>
                  </a:lnTo>
                  <a:lnTo>
                    <a:pt x="256" y="946"/>
                  </a:lnTo>
                  <a:lnTo>
                    <a:pt x="256" y="948"/>
                  </a:lnTo>
                  <a:lnTo>
                    <a:pt x="256" y="946"/>
                  </a:lnTo>
                  <a:close/>
                  <a:moveTo>
                    <a:pt x="256" y="946"/>
                  </a:moveTo>
                  <a:lnTo>
                    <a:pt x="269" y="953"/>
                  </a:lnTo>
                  <a:lnTo>
                    <a:pt x="269" y="955"/>
                  </a:lnTo>
                  <a:lnTo>
                    <a:pt x="256" y="949"/>
                  </a:lnTo>
                  <a:lnTo>
                    <a:pt x="256" y="946"/>
                  </a:lnTo>
                  <a:close/>
                  <a:moveTo>
                    <a:pt x="269" y="953"/>
                  </a:moveTo>
                  <a:lnTo>
                    <a:pt x="270" y="953"/>
                  </a:lnTo>
                  <a:lnTo>
                    <a:pt x="269" y="954"/>
                  </a:lnTo>
                  <a:lnTo>
                    <a:pt x="269" y="953"/>
                  </a:lnTo>
                  <a:close/>
                  <a:moveTo>
                    <a:pt x="270" y="953"/>
                  </a:moveTo>
                  <a:lnTo>
                    <a:pt x="281" y="961"/>
                  </a:lnTo>
                  <a:lnTo>
                    <a:pt x="279" y="962"/>
                  </a:lnTo>
                  <a:lnTo>
                    <a:pt x="268" y="954"/>
                  </a:lnTo>
                  <a:lnTo>
                    <a:pt x="270" y="953"/>
                  </a:lnTo>
                  <a:close/>
                  <a:moveTo>
                    <a:pt x="280" y="964"/>
                  </a:moveTo>
                  <a:lnTo>
                    <a:pt x="279" y="962"/>
                  </a:lnTo>
                  <a:lnTo>
                    <a:pt x="280" y="962"/>
                  </a:lnTo>
                  <a:lnTo>
                    <a:pt x="280" y="964"/>
                  </a:lnTo>
                  <a:close/>
                  <a:moveTo>
                    <a:pt x="280" y="961"/>
                  </a:moveTo>
                  <a:lnTo>
                    <a:pt x="288" y="964"/>
                  </a:lnTo>
                  <a:lnTo>
                    <a:pt x="286" y="966"/>
                  </a:lnTo>
                  <a:lnTo>
                    <a:pt x="280" y="964"/>
                  </a:lnTo>
                  <a:lnTo>
                    <a:pt x="280" y="961"/>
                  </a:lnTo>
                  <a:close/>
                  <a:moveTo>
                    <a:pt x="286" y="966"/>
                  </a:moveTo>
                  <a:lnTo>
                    <a:pt x="286" y="966"/>
                  </a:lnTo>
                  <a:lnTo>
                    <a:pt x="286" y="965"/>
                  </a:lnTo>
                  <a:lnTo>
                    <a:pt x="286" y="966"/>
                  </a:lnTo>
                  <a:close/>
                  <a:moveTo>
                    <a:pt x="288" y="964"/>
                  </a:moveTo>
                  <a:lnTo>
                    <a:pt x="293" y="966"/>
                  </a:lnTo>
                  <a:lnTo>
                    <a:pt x="293" y="969"/>
                  </a:lnTo>
                  <a:lnTo>
                    <a:pt x="286" y="966"/>
                  </a:lnTo>
                  <a:lnTo>
                    <a:pt x="288" y="964"/>
                  </a:lnTo>
                  <a:close/>
                  <a:moveTo>
                    <a:pt x="293" y="966"/>
                  </a:moveTo>
                  <a:lnTo>
                    <a:pt x="295" y="966"/>
                  </a:lnTo>
                  <a:lnTo>
                    <a:pt x="293" y="967"/>
                  </a:lnTo>
                  <a:lnTo>
                    <a:pt x="293" y="966"/>
                  </a:lnTo>
                  <a:close/>
                  <a:moveTo>
                    <a:pt x="295" y="966"/>
                  </a:moveTo>
                  <a:lnTo>
                    <a:pt x="300" y="970"/>
                  </a:lnTo>
                  <a:lnTo>
                    <a:pt x="298" y="973"/>
                  </a:lnTo>
                  <a:lnTo>
                    <a:pt x="292" y="969"/>
                  </a:lnTo>
                  <a:lnTo>
                    <a:pt x="295" y="966"/>
                  </a:lnTo>
                  <a:close/>
                  <a:moveTo>
                    <a:pt x="298" y="973"/>
                  </a:moveTo>
                  <a:lnTo>
                    <a:pt x="298" y="973"/>
                  </a:lnTo>
                  <a:lnTo>
                    <a:pt x="298" y="971"/>
                  </a:lnTo>
                  <a:lnTo>
                    <a:pt x="298" y="973"/>
                  </a:lnTo>
                  <a:close/>
                  <a:moveTo>
                    <a:pt x="300" y="970"/>
                  </a:moveTo>
                  <a:lnTo>
                    <a:pt x="306" y="971"/>
                  </a:lnTo>
                  <a:lnTo>
                    <a:pt x="305" y="974"/>
                  </a:lnTo>
                  <a:lnTo>
                    <a:pt x="298" y="973"/>
                  </a:lnTo>
                  <a:lnTo>
                    <a:pt x="300" y="970"/>
                  </a:lnTo>
                  <a:close/>
                  <a:moveTo>
                    <a:pt x="306" y="974"/>
                  </a:moveTo>
                  <a:lnTo>
                    <a:pt x="306" y="974"/>
                  </a:lnTo>
                  <a:lnTo>
                    <a:pt x="305" y="974"/>
                  </a:lnTo>
                  <a:lnTo>
                    <a:pt x="305" y="973"/>
                  </a:lnTo>
                  <a:lnTo>
                    <a:pt x="306" y="974"/>
                  </a:lnTo>
                  <a:close/>
                  <a:moveTo>
                    <a:pt x="305" y="971"/>
                  </a:moveTo>
                  <a:lnTo>
                    <a:pt x="314" y="969"/>
                  </a:lnTo>
                  <a:lnTo>
                    <a:pt x="314" y="971"/>
                  </a:lnTo>
                  <a:lnTo>
                    <a:pt x="306" y="974"/>
                  </a:lnTo>
                  <a:lnTo>
                    <a:pt x="305" y="971"/>
                  </a:lnTo>
                  <a:close/>
                  <a:moveTo>
                    <a:pt x="314" y="971"/>
                  </a:moveTo>
                  <a:lnTo>
                    <a:pt x="314" y="971"/>
                  </a:lnTo>
                  <a:lnTo>
                    <a:pt x="314" y="970"/>
                  </a:lnTo>
                  <a:lnTo>
                    <a:pt x="314" y="971"/>
                  </a:lnTo>
                  <a:close/>
                  <a:moveTo>
                    <a:pt x="314" y="969"/>
                  </a:moveTo>
                  <a:lnTo>
                    <a:pt x="325" y="965"/>
                  </a:lnTo>
                  <a:lnTo>
                    <a:pt x="325" y="967"/>
                  </a:lnTo>
                  <a:lnTo>
                    <a:pt x="314" y="971"/>
                  </a:lnTo>
                  <a:lnTo>
                    <a:pt x="314" y="969"/>
                  </a:lnTo>
                  <a:close/>
                  <a:moveTo>
                    <a:pt x="325" y="967"/>
                  </a:moveTo>
                  <a:lnTo>
                    <a:pt x="325" y="967"/>
                  </a:lnTo>
                  <a:lnTo>
                    <a:pt x="325" y="966"/>
                  </a:lnTo>
                  <a:lnTo>
                    <a:pt x="325" y="967"/>
                  </a:lnTo>
                  <a:close/>
                  <a:moveTo>
                    <a:pt x="325" y="965"/>
                  </a:moveTo>
                  <a:lnTo>
                    <a:pt x="332" y="962"/>
                  </a:lnTo>
                  <a:lnTo>
                    <a:pt x="333" y="965"/>
                  </a:lnTo>
                  <a:lnTo>
                    <a:pt x="325" y="967"/>
                  </a:lnTo>
                  <a:lnTo>
                    <a:pt x="325" y="965"/>
                  </a:lnTo>
                  <a:close/>
                  <a:moveTo>
                    <a:pt x="333" y="964"/>
                  </a:moveTo>
                  <a:lnTo>
                    <a:pt x="333" y="965"/>
                  </a:lnTo>
                  <a:lnTo>
                    <a:pt x="333" y="964"/>
                  </a:lnTo>
                  <a:close/>
                  <a:moveTo>
                    <a:pt x="332" y="962"/>
                  </a:moveTo>
                  <a:lnTo>
                    <a:pt x="338" y="958"/>
                  </a:lnTo>
                  <a:lnTo>
                    <a:pt x="340" y="960"/>
                  </a:lnTo>
                  <a:lnTo>
                    <a:pt x="333" y="964"/>
                  </a:lnTo>
                  <a:lnTo>
                    <a:pt x="332" y="962"/>
                  </a:lnTo>
                  <a:close/>
                  <a:moveTo>
                    <a:pt x="340" y="960"/>
                  </a:moveTo>
                  <a:lnTo>
                    <a:pt x="340" y="960"/>
                  </a:lnTo>
                  <a:close/>
                  <a:moveTo>
                    <a:pt x="338" y="958"/>
                  </a:moveTo>
                  <a:lnTo>
                    <a:pt x="342" y="954"/>
                  </a:lnTo>
                  <a:lnTo>
                    <a:pt x="344" y="955"/>
                  </a:lnTo>
                  <a:lnTo>
                    <a:pt x="340" y="960"/>
                  </a:lnTo>
                  <a:lnTo>
                    <a:pt x="338" y="958"/>
                  </a:lnTo>
                  <a:close/>
                  <a:moveTo>
                    <a:pt x="344" y="955"/>
                  </a:moveTo>
                  <a:lnTo>
                    <a:pt x="344" y="955"/>
                  </a:lnTo>
                  <a:close/>
                  <a:moveTo>
                    <a:pt x="342" y="954"/>
                  </a:moveTo>
                  <a:lnTo>
                    <a:pt x="344" y="951"/>
                  </a:lnTo>
                  <a:lnTo>
                    <a:pt x="345" y="953"/>
                  </a:lnTo>
                  <a:lnTo>
                    <a:pt x="344" y="955"/>
                  </a:lnTo>
                  <a:lnTo>
                    <a:pt x="342" y="954"/>
                  </a:lnTo>
                  <a:close/>
                  <a:moveTo>
                    <a:pt x="344" y="951"/>
                  </a:moveTo>
                  <a:lnTo>
                    <a:pt x="345" y="948"/>
                  </a:lnTo>
                  <a:lnTo>
                    <a:pt x="348" y="949"/>
                  </a:lnTo>
                  <a:lnTo>
                    <a:pt x="345" y="953"/>
                  </a:lnTo>
                  <a:lnTo>
                    <a:pt x="344" y="951"/>
                  </a:lnTo>
                  <a:close/>
                  <a:moveTo>
                    <a:pt x="348" y="949"/>
                  </a:moveTo>
                  <a:lnTo>
                    <a:pt x="348" y="949"/>
                  </a:lnTo>
                  <a:lnTo>
                    <a:pt x="346" y="949"/>
                  </a:lnTo>
                  <a:lnTo>
                    <a:pt x="348" y="949"/>
                  </a:lnTo>
                  <a:close/>
                  <a:moveTo>
                    <a:pt x="345" y="949"/>
                  </a:moveTo>
                  <a:lnTo>
                    <a:pt x="345" y="945"/>
                  </a:lnTo>
                  <a:lnTo>
                    <a:pt x="348" y="945"/>
                  </a:lnTo>
                  <a:lnTo>
                    <a:pt x="348" y="949"/>
                  </a:lnTo>
                  <a:lnTo>
                    <a:pt x="345" y="949"/>
                  </a:lnTo>
                  <a:close/>
                  <a:moveTo>
                    <a:pt x="345" y="945"/>
                  </a:moveTo>
                  <a:lnTo>
                    <a:pt x="345" y="941"/>
                  </a:lnTo>
                  <a:lnTo>
                    <a:pt x="348" y="941"/>
                  </a:lnTo>
                  <a:lnTo>
                    <a:pt x="348" y="945"/>
                  </a:lnTo>
                  <a:lnTo>
                    <a:pt x="345" y="945"/>
                  </a:lnTo>
                  <a:close/>
                  <a:moveTo>
                    <a:pt x="345" y="941"/>
                  </a:moveTo>
                  <a:lnTo>
                    <a:pt x="345" y="937"/>
                  </a:lnTo>
                  <a:lnTo>
                    <a:pt x="348" y="937"/>
                  </a:lnTo>
                  <a:lnTo>
                    <a:pt x="348" y="941"/>
                  </a:lnTo>
                  <a:lnTo>
                    <a:pt x="345" y="941"/>
                  </a:lnTo>
                  <a:close/>
                  <a:moveTo>
                    <a:pt x="345" y="937"/>
                  </a:moveTo>
                  <a:lnTo>
                    <a:pt x="345" y="937"/>
                  </a:lnTo>
                  <a:lnTo>
                    <a:pt x="346" y="937"/>
                  </a:lnTo>
                  <a:lnTo>
                    <a:pt x="345" y="937"/>
                  </a:lnTo>
                  <a:close/>
                  <a:moveTo>
                    <a:pt x="345" y="937"/>
                  </a:moveTo>
                  <a:lnTo>
                    <a:pt x="348" y="933"/>
                  </a:lnTo>
                  <a:lnTo>
                    <a:pt x="350" y="934"/>
                  </a:lnTo>
                  <a:lnTo>
                    <a:pt x="348" y="938"/>
                  </a:lnTo>
                  <a:lnTo>
                    <a:pt x="345" y="937"/>
                  </a:lnTo>
                  <a:close/>
                  <a:moveTo>
                    <a:pt x="348" y="933"/>
                  </a:moveTo>
                  <a:lnTo>
                    <a:pt x="348" y="932"/>
                  </a:lnTo>
                  <a:lnTo>
                    <a:pt x="349" y="933"/>
                  </a:lnTo>
                  <a:lnTo>
                    <a:pt x="348" y="933"/>
                  </a:lnTo>
                  <a:close/>
                  <a:moveTo>
                    <a:pt x="348" y="932"/>
                  </a:moveTo>
                  <a:lnTo>
                    <a:pt x="352" y="929"/>
                  </a:lnTo>
                  <a:lnTo>
                    <a:pt x="353" y="930"/>
                  </a:lnTo>
                  <a:lnTo>
                    <a:pt x="350" y="934"/>
                  </a:lnTo>
                  <a:lnTo>
                    <a:pt x="348" y="932"/>
                  </a:lnTo>
                  <a:close/>
                  <a:moveTo>
                    <a:pt x="353" y="930"/>
                  </a:moveTo>
                  <a:lnTo>
                    <a:pt x="353" y="930"/>
                  </a:lnTo>
                  <a:close/>
                  <a:moveTo>
                    <a:pt x="352" y="929"/>
                  </a:moveTo>
                  <a:lnTo>
                    <a:pt x="357" y="920"/>
                  </a:lnTo>
                  <a:lnTo>
                    <a:pt x="360" y="921"/>
                  </a:lnTo>
                  <a:lnTo>
                    <a:pt x="353" y="930"/>
                  </a:lnTo>
                  <a:lnTo>
                    <a:pt x="352" y="929"/>
                  </a:lnTo>
                  <a:close/>
                  <a:moveTo>
                    <a:pt x="360" y="921"/>
                  </a:moveTo>
                  <a:lnTo>
                    <a:pt x="360" y="921"/>
                  </a:lnTo>
                  <a:lnTo>
                    <a:pt x="358" y="921"/>
                  </a:lnTo>
                  <a:lnTo>
                    <a:pt x="360" y="921"/>
                  </a:lnTo>
                  <a:close/>
                  <a:moveTo>
                    <a:pt x="357" y="920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0" y="921"/>
                  </a:lnTo>
                  <a:lnTo>
                    <a:pt x="357" y="920"/>
                  </a:lnTo>
                  <a:close/>
                  <a:moveTo>
                    <a:pt x="365" y="905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65" y="905"/>
                  </a:moveTo>
                  <a:lnTo>
                    <a:pt x="374" y="897"/>
                  </a:lnTo>
                  <a:lnTo>
                    <a:pt x="376" y="900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74" y="897"/>
                  </a:moveTo>
                  <a:lnTo>
                    <a:pt x="374" y="897"/>
                  </a:lnTo>
                  <a:lnTo>
                    <a:pt x="376" y="898"/>
                  </a:lnTo>
                  <a:lnTo>
                    <a:pt x="374" y="897"/>
                  </a:lnTo>
                  <a:close/>
                  <a:moveTo>
                    <a:pt x="374" y="897"/>
                  </a:moveTo>
                  <a:lnTo>
                    <a:pt x="384" y="892"/>
                  </a:lnTo>
                  <a:lnTo>
                    <a:pt x="385" y="893"/>
                  </a:lnTo>
                  <a:lnTo>
                    <a:pt x="376" y="900"/>
                  </a:lnTo>
                  <a:lnTo>
                    <a:pt x="374" y="897"/>
                  </a:lnTo>
                  <a:close/>
                  <a:moveTo>
                    <a:pt x="385" y="893"/>
                  </a:moveTo>
                  <a:lnTo>
                    <a:pt x="385" y="893"/>
                  </a:lnTo>
                  <a:close/>
                  <a:moveTo>
                    <a:pt x="384" y="892"/>
                  </a:moveTo>
                  <a:lnTo>
                    <a:pt x="390" y="884"/>
                  </a:lnTo>
                  <a:lnTo>
                    <a:pt x="393" y="885"/>
                  </a:lnTo>
                  <a:lnTo>
                    <a:pt x="385" y="893"/>
                  </a:lnTo>
                  <a:lnTo>
                    <a:pt x="384" y="892"/>
                  </a:lnTo>
                  <a:close/>
                  <a:moveTo>
                    <a:pt x="393" y="885"/>
                  </a:moveTo>
                  <a:lnTo>
                    <a:pt x="393" y="885"/>
                  </a:lnTo>
                  <a:lnTo>
                    <a:pt x="392" y="885"/>
                  </a:lnTo>
                  <a:lnTo>
                    <a:pt x="393" y="885"/>
                  </a:lnTo>
                  <a:close/>
                  <a:moveTo>
                    <a:pt x="390" y="884"/>
                  </a:moveTo>
                  <a:lnTo>
                    <a:pt x="397" y="876"/>
                  </a:lnTo>
                  <a:lnTo>
                    <a:pt x="398" y="878"/>
                  </a:lnTo>
                  <a:lnTo>
                    <a:pt x="393" y="885"/>
                  </a:lnTo>
                  <a:lnTo>
                    <a:pt x="390" y="884"/>
                  </a:lnTo>
                  <a:close/>
                  <a:moveTo>
                    <a:pt x="398" y="878"/>
                  </a:moveTo>
                  <a:lnTo>
                    <a:pt x="398" y="878"/>
                  </a:lnTo>
                  <a:lnTo>
                    <a:pt x="398" y="877"/>
                  </a:lnTo>
                  <a:lnTo>
                    <a:pt x="398" y="878"/>
                  </a:lnTo>
                  <a:close/>
                  <a:moveTo>
                    <a:pt x="397" y="877"/>
                  </a:moveTo>
                  <a:lnTo>
                    <a:pt x="401" y="869"/>
                  </a:lnTo>
                  <a:lnTo>
                    <a:pt x="403" y="870"/>
                  </a:lnTo>
                  <a:lnTo>
                    <a:pt x="398" y="878"/>
                  </a:lnTo>
                  <a:lnTo>
                    <a:pt x="397" y="877"/>
                  </a:lnTo>
                  <a:close/>
                  <a:moveTo>
                    <a:pt x="403" y="869"/>
                  </a:moveTo>
                  <a:lnTo>
                    <a:pt x="403" y="869"/>
                  </a:lnTo>
                  <a:lnTo>
                    <a:pt x="403" y="870"/>
                  </a:lnTo>
                  <a:lnTo>
                    <a:pt x="402" y="869"/>
                  </a:lnTo>
                  <a:lnTo>
                    <a:pt x="403" y="869"/>
                  </a:lnTo>
                  <a:close/>
                  <a:moveTo>
                    <a:pt x="401" y="869"/>
                  </a:moveTo>
                  <a:lnTo>
                    <a:pt x="402" y="862"/>
                  </a:lnTo>
                  <a:lnTo>
                    <a:pt x="405" y="864"/>
                  </a:lnTo>
                  <a:lnTo>
                    <a:pt x="403" y="869"/>
                  </a:lnTo>
                  <a:lnTo>
                    <a:pt x="401" y="869"/>
                  </a:lnTo>
                  <a:close/>
                  <a:moveTo>
                    <a:pt x="405" y="864"/>
                  </a:move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close/>
                  <a:moveTo>
                    <a:pt x="402" y="862"/>
                  </a:moveTo>
                  <a:lnTo>
                    <a:pt x="402" y="853"/>
                  </a:lnTo>
                  <a:lnTo>
                    <a:pt x="406" y="854"/>
                  </a:lnTo>
                  <a:lnTo>
                    <a:pt x="405" y="864"/>
                  </a:lnTo>
                  <a:lnTo>
                    <a:pt x="402" y="862"/>
                  </a:lnTo>
                  <a:close/>
                  <a:moveTo>
                    <a:pt x="406" y="854"/>
                  </a:moveTo>
                  <a:lnTo>
                    <a:pt x="406" y="854"/>
                  </a:lnTo>
                  <a:lnTo>
                    <a:pt x="405" y="854"/>
                  </a:lnTo>
                  <a:lnTo>
                    <a:pt x="406" y="854"/>
                  </a:lnTo>
                  <a:close/>
                  <a:moveTo>
                    <a:pt x="402" y="854"/>
                  </a:moveTo>
                  <a:lnTo>
                    <a:pt x="402" y="848"/>
                  </a:lnTo>
                  <a:lnTo>
                    <a:pt x="406" y="848"/>
                  </a:lnTo>
                  <a:lnTo>
                    <a:pt x="406" y="854"/>
                  </a:lnTo>
                  <a:lnTo>
                    <a:pt x="402" y="854"/>
                  </a:lnTo>
                  <a:close/>
                  <a:moveTo>
                    <a:pt x="402" y="848"/>
                  </a:moveTo>
                  <a:lnTo>
                    <a:pt x="402" y="847"/>
                  </a:lnTo>
                  <a:lnTo>
                    <a:pt x="403" y="847"/>
                  </a:lnTo>
                  <a:lnTo>
                    <a:pt x="405" y="848"/>
                  </a:lnTo>
                  <a:lnTo>
                    <a:pt x="402" y="848"/>
                  </a:lnTo>
                  <a:close/>
                  <a:moveTo>
                    <a:pt x="403" y="847"/>
                  </a:moveTo>
                  <a:lnTo>
                    <a:pt x="412" y="844"/>
                  </a:lnTo>
                  <a:lnTo>
                    <a:pt x="413" y="847"/>
                  </a:lnTo>
                  <a:lnTo>
                    <a:pt x="405" y="849"/>
                  </a:lnTo>
                  <a:lnTo>
                    <a:pt x="403" y="847"/>
                  </a:lnTo>
                  <a:close/>
                  <a:moveTo>
                    <a:pt x="412" y="844"/>
                  </a:moveTo>
                  <a:lnTo>
                    <a:pt x="417" y="842"/>
                  </a:lnTo>
                  <a:lnTo>
                    <a:pt x="418" y="845"/>
                  </a:lnTo>
                  <a:lnTo>
                    <a:pt x="413" y="847"/>
                  </a:lnTo>
                  <a:lnTo>
                    <a:pt x="412" y="844"/>
                  </a:lnTo>
                  <a:close/>
                  <a:moveTo>
                    <a:pt x="418" y="845"/>
                  </a:moveTo>
                  <a:lnTo>
                    <a:pt x="418" y="845"/>
                  </a:lnTo>
                  <a:lnTo>
                    <a:pt x="418" y="844"/>
                  </a:lnTo>
                  <a:lnTo>
                    <a:pt x="418" y="845"/>
                  </a:lnTo>
                  <a:close/>
                  <a:moveTo>
                    <a:pt x="417" y="842"/>
                  </a:moveTo>
                  <a:lnTo>
                    <a:pt x="419" y="841"/>
                  </a:lnTo>
                  <a:lnTo>
                    <a:pt x="421" y="844"/>
                  </a:lnTo>
                  <a:lnTo>
                    <a:pt x="418" y="845"/>
                  </a:lnTo>
                  <a:lnTo>
                    <a:pt x="417" y="842"/>
                  </a:lnTo>
                  <a:close/>
                  <a:moveTo>
                    <a:pt x="422" y="842"/>
                  </a:moveTo>
                  <a:lnTo>
                    <a:pt x="421" y="844"/>
                  </a:lnTo>
                  <a:lnTo>
                    <a:pt x="421" y="842"/>
                  </a:lnTo>
                  <a:lnTo>
                    <a:pt x="422" y="842"/>
                  </a:lnTo>
                  <a:close/>
                  <a:moveTo>
                    <a:pt x="419" y="842"/>
                  </a:moveTo>
                  <a:lnTo>
                    <a:pt x="419" y="838"/>
                  </a:lnTo>
                  <a:lnTo>
                    <a:pt x="422" y="840"/>
                  </a:lnTo>
                  <a:lnTo>
                    <a:pt x="422" y="842"/>
                  </a:lnTo>
                  <a:lnTo>
                    <a:pt x="419" y="842"/>
                  </a:lnTo>
                  <a:close/>
                  <a:moveTo>
                    <a:pt x="419" y="838"/>
                  </a:moveTo>
                  <a:lnTo>
                    <a:pt x="419" y="838"/>
                  </a:lnTo>
                  <a:lnTo>
                    <a:pt x="421" y="840"/>
                  </a:lnTo>
                  <a:lnTo>
                    <a:pt x="419" y="838"/>
                  </a:lnTo>
                  <a:close/>
                  <a:moveTo>
                    <a:pt x="419" y="838"/>
                  </a:moveTo>
                  <a:lnTo>
                    <a:pt x="421" y="836"/>
                  </a:lnTo>
                  <a:lnTo>
                    <a:pt x="424" y="838"/>
                  </a:lnTo>
                  <a:lnTo>
                    <a:pt x="422" y="840"/>
                  </a:lnTo>
                  <a:lnTo>
                    <a:pt x="419" y="838"/>
                  </a:lnTo>
                  <a:close/>
                  <a:moveTo>
                    <a:pt x="424" y="837"/>
                  </a:moveTo>
                  <a:lnTo>
                    <a:pt x="424" y="837"/>
                  </a:lnTo>
                  <a:lnTo>
                    <a:pt x="424" y="838"/>
                  </a:lnTo>
                  <a:lnTo>
                    <a:pt x="422" y="837"/>
                  </a:lnTo>
                  <a:lnTo>
                    <a:pt x="424" y="837"/>
                  </a:lnTo>
                  <a:close/>
                  <a:moveTo>
                    <a:pt x="421" y="837"/>
                  </a:moveTo>
                  <a:lnTo>
                    <a:pt x="421" y="834"/>
                  </a:lnTo>
                  <a:lnTo>
                    <a:pt x="424" y="834"/>
                  </a:lnTo>
                  <a:lnTo>
                    <a:pt x="424" y="837"/>
                  </a:lnTo>
                  <a:lnTo>
                    <a:pt x="421" y="837"/>
                  </a:lnTo>
                  <a:close/>
                  <a:moveTo>
                    <a:pt x="421" y="834"/>
                  </a:moveTo>
                  <a:lnTo>
                    <a:pt x="421" y="834"/>
                  </a:lnTo>
                  <a:lnTo>
                    <a:pt x="421" y="833"/>
                  </a:lnTo>
                  <a:lnTo>
                    <a:pt x="422" y="834"/>
                  </a:lnTo>
                  <a:lnTo>
                    <a:pt x="421" y="834"/>
                  </a:lnTo>
                  <a:close/>
                  <a:moveTo>
                    <a:pt x="421" y="833"/>
                  </a:moveTo>
                  <a:lnTo>
                    <a:pt x="425" y="829"/>
                  </a:lnTo>
                  <a:lnTo>
                    <a:pt x="428" y="832"/>
                  </a:lnTo>
                  <a:lnTo>
                    <a:pt x="424" y="836"/>
                  </a:lnTo>
                  <a:lnTo>
                    <a:pt x="421" y="833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0" name="Freeform 84"/>
            <p:cNvSpPr>
              <a:spLocks noEditPoints="1"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893686 w 704"/>
                <a:gd name="T1" fmla="*/ 2298170 h 538"/>
                <a:gd name="T2" fmla="*/ 551290 w 704"/>
                <a:gd name="T3" fmla="*/ 1963159 h 538"/>
                <a:gd name="T4" fmla="*/ 136805 w 704"/>
                <a:gd name="T5" fmla="*/ 2641365 h 538"/>
                <a:gd name="T6" fmla="*/ 768486 w 704"/>
                <a:gd name="T7" fmla="*/ 3298824 h 538"/>
                <a:gd name="T8" fmla="*/ 577616 w 704"/>
                <a:gd name="T9" fmla="*/ 3579524 h 538"/>
                <a:gd name="T10" fmla="*/ 345503 w 704"/>
                <a:gd name="T11" fmla="*/ 4357518 h 538"/>
                <a:gd name="T12" fmla="*/ 105028 w 704"/>
                <a:gd name="T13" fmla="*/ 4883556 h 538"/>
                <a:gd name="T14" fmla="*/ 485605 w 704"/>
                <a:gd name="T15" fmla="*/ 5552057 h 538"/>
                <a:gd name="T16" fmla="*/ 682705 w 704"/>
                <a:gd name="T17" fmla="*/ 6332689 h 538"/>
                <a:gd name="T18" fmla="*/ 731706 w 704"/>
                <a:gd name="T19" fmla="*/ 6662974 h 538"/>
                <a:gd name="T20" fmla="*/ 1384356 w 704"/>
                <a:gd name="T21" fmla="*/ 6980779 h 538"/>
                <a:gd name="T22" fmla="*/ 2093648 w 704"/>
                <a:gd name="T23" fmla="*/ 6594812 h 538"/>
                <a:gd name="T24" fmla="*/ 2518321 w 704"/>
                <a:gd name="T25" fmla="*/ 6918747 h 538"/>
                <a:gd name="T26" fmla="*/ 2903819 w 704"/>
                <a:gd name="T27" fmla="*/ 6760469 h 538"/>
                <a:gd name="T28" fmla="*/ 3674862 w 704"/>
                <a:gd name="T29" fmla="*/ 6392493 h 538"/>
                <a:gd name="T30" fmla="*/ 3782388 w 704"/>
                <a:gd name="T31" fmla="*/ 5937004 h 538"/>
                <a:gd name="T32" fmla="*/ 3895043 w 704"/>
                <a:gd name="T33" fmla="*/ 5501365 h 538"/>
                <a:gd name="T34" fmla="*/ 4167450 w 704"/>
                <a:gd name="T35" fmla="*/ 5470534 h 538"/>
                <a:gd name="T36" fmla="*/ 4546952 w 704"/>
                <a:gd name="T37" fmla="*/ 5345790 h 538"/>
                <a:gd name="T38" fmla="*/ 4884259 w 704"/>
                <a:gd name="T39" fmla="*/ 5229493 h 538"/>
                <a:gd name="T40" fmla="*/ 5160654 w 704"/>
                <a:gd name="T41" fmla="*/ 5702236 h 538"/>
                <a:gd name="T42" fmla="*/ 5577518 w 704"/>
                <a:gd name="T43" fmla="*/ 5937004 h 538"/>
                <a:gd name="T44" fmla="*/ 5878783 w 704"/>
                <a:gd name="T45" fmla="*/ 5880713 h 538"/>
                <a:gd name="T46" fmla="*/ 6189485 w 704"/>
                <a:gd name="T47" fmla="*/ 6016435 h 538"/>
                <a:gd name="T48" fmla="*/ 6608538 w 704"/>
                <a:gd name="T49" fmla="*/ 5702236 h 538"/>
                <a:gd name="T50" fmla="*/ 6670899 w 704"/>
                <a:gd name="T51" fmla="*/ 5068585 h 538"/>
                <a:gd name="T52" fmla="*/ 7432426 w 704"/>
                <a:gd name="T53" fmla="*/ 5068585 h 538"/>
                <a:gd name="T54" fmla="*/ 7991571 w 704"/>
                <a:gd name="T55" fmla="*/ 5016327 h 538"/>
                <a:gd name="T56" fmla="*/ 8037713 w 704"/>
                <a:gd name="T57" fmla="*/ 4392494 h 538"/>
                <a:gd name="T58" fmla="*/ 8650118 w 704"/>
                <a:gd name="T59" fmla="*/ 4402815 h 538"/>
                <a:gd name="T60" fmla="*/ 8710567 w 704"/>
                <a:gd name="T61" fmla="*/ 4068350 h 538"/>
                <a:gd name="T62" fmla="*/ 8892961 w 704"/>
                <a:gd name="T63" fmla="*/ 3819600 h 538"/>
                <a:gd name="T64" fmla="*/ 8851821 w 704"/>
                <a:gd name="T65" fmla="*/ 3579524 h 538"/>
                <a:gd name="T66" fmla="*/ 9068249 w 704"/>
                <a:gd name="T67" fmla="*/ 3465021 h 538"/>
                <a:gd name="T68" fmla="*/ 9549705 w 704"/>
                <a:gd name="T69" fmla="*/ 3249670 h 538"/>
                <a:gd name="T70" fmla="*/ 9313552 w 704"/>
                <a:gd name="T71" fmla="*/ 2890459 h 538"/>
                <a:gd name="T72" fmla="*/ 8826422 w 704"/>
                <a:gd name="T73" fmla="*/ 2641365 h 538"/>
                <a:gd name="T74" fmla="*/ 8286892 w 704"/>
                <a:gd name="T75" fmla="*/ 2087931 h 538"/>
                <a:gd name="T76" fmla="*/ 7756158 w 704"/>
                <a:gd name="T77" fmla="*/ 1635042 h 538"/>
                <a:gd name="T78" fmla="*/ 7346520 w 704"/>
                <a:gd name="T79" fmla="*/ 1143772 h 538"/>
                <a:gd name="T80" fmla="*/ 7481303 w 704"/>
                <a:gd name="T81" fmla="*/ 663785 h 538"/>
                <a:gd name="T82" fmla="*/ 7413179 w 704"/>
                <a:gd name="T83" fmla="*/ 199033 h 538"/>
                <a:gd name="T84" fmla="*/ 6961885 w 704"/>
                <a:gd name="T85" fmla="*/ 255594 h 538"/>
                <a:gd name="T86" fmla="*/ 6511477 w 704"/>
                <a:gd name="T87" fmla="*/ 42846 h 538"/>
                <a:gd name="T88" fmla="*/ 6189485 w 704"/>
                <a:gd name="T89" fmla="*/ 159769 h 538"/>
                <a:gd name="T90" fmla="*/ 5862257 w 704"/>
                <a:gd name="T91" fmla="*/ 653225 h 538"/>
                <a:gd name="T92" fmla="*/ 5587339 w 704"/>
                <a:gd name="T93" fmla="*/ 697462 h 538"/>
                <a:gd name="T94" fmla="*/ 5241472 w 704"/>
                <a:gd name="T95" fmla="*/ 811227 h 538"/>
                <a:gd name="T96" fmla="*/ 5344786 w 704"/>
                <a:gd name="T97" fmla="*/ 1407580 h 538"/>
                <a:gd name="T98" fmla="*/ 4833027 w 704"/>
                <a:gd name="T99" fmla="*/ 1028518 h 538"/>
                <a:gd name="T100" fmla="*/ 4654929 w 704"/>
                <a:gd name="T101" fmla="*/ 722840 h 538"/>
                <a:gd name="T102" fmla="*/ 4380639 w 704"/>
                <a:gd name="T103" fmla="*/ 663785 h 538"/>
                <a:gd name="T104" fmla="*/ 3993879 w 704"/>
                <a:gd name="T105" fmla="*/ 722840 h 538"/>
                <a:gd name="T106" fmla="*/ 3174636 w 704"/>
                <a:gd name="T107" fmla="*/ 438402 h 538"/>
                <a:gd name="T108" fmla="*/ 2755187 w 704"/>
                <a:gd name="T109" fmla="*/ 457885 h 538"/>
                <a:gd name="T110" fmla="*/ 2743594 w 704"/>
                <a:gd name="T111" fmla="*/ 811227 h 538"/>
                <a:gd name="T112" fmla="*/ 2322179 w 704"/>
                <a:gd name="T113" fmla="*/ 863661 h 538"/>
                <a:gd name="T114" fmla="*/ 1933368 w 704"/>
                <a:gd name="T115" fmla="*/ 940498 h 538"/>
                <a:gd name="T116" fmla="*/ 1607337 w 704"/>
                <a:gd name="T117" fmla="*/ 1256420 h 538"/>
                <a:gd name="T118" fmla="*/ 1303855 w 704"/>
                <a:gd name="T119" fmla="*/ 2025283 h 538"/>
                <a:gd name="T120" fmla="*/ 2240491 w 704"/>
                <a:gd name="T121" fmla="*/ 1223696 h 5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4"/>
                <a:gd name="T184" fmla="*/ 0 h 538"/>
                <a:gd name="T185" fmla="*/ 704 w 704"/>
                <a:gd name="T186" fmla="*/ 538 h 5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  <a:moveTo>
                    <a:pt x="165" y="94"/>
                  </a:moveTo>
                  <a:lnTo>
                    <a:pt x="181" y="78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1" name="Freeform 85"/>
            <p:cNvSpPr>
              <a:spLocks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893686 w 704"/>
                <a:gd name="T1" fmla="*/ 2298170 h 538"/>
                <a:gd name="T2" fmla="*/ 551290 w 704"/>
                <a:gd name="T3" fmla="*/ 1963159 h 538"/>
                <a:gd name="T4" fmla="*/ 136805 w 704"/>
                <a:gd name="T5" fmla="*/ 2641365 h 538"/>
                <a:gd name="T6" fmla="*/ 768486 w 704"/>
                <a:gd name="T7" fmla="*/ 3298824 h 538"/>
                <a:gd name="T8" fmla="*/ 577616 w 704"/>
                <a:gd name="T9" fmla="*/ 3579524 h 538"/>
                <a:gd name="T10" fmla="*/ 345503 w 704"/>
                <a:gd name="T11" fmla="*/ 4357518 h 538"/>
                <a:gd name="T12" fmla="*/ 105028 w 704"/>
                <a:gd name="T13" fmla="*/ 4883556 h 538"/>
                <a:gd name="T14" fmla="*/ 485605 w 704"/>
                <a:gd name="T15" fmla="*/ 5552057 h 538"/>
                <a:gd name="T16" fmla="*/ 682705 w 704"/>
                <a:gd name="T17" fmla="*/ 6332689 h 538"/>
                <a:gd name="T18" fmla="*/ 731706 w 704"/>
                <a:gd name="T19" fmla="*/ 6662974 h 538"/>
                <a:gd name="T20" fmla="*/ 1384356 w 704"/>
                <a:gd name="T21" fmla="*/ 6980779 h 538"/>
                <a:gd name="T22" fmla="*/ 2093648 w 704"/>
                <a:gd name="T23" fmla="*/ 6594812 h 538"/>
                <a:gd name="T24" fmla="*/ 2518321 w 704"/>
                <a:gd name="T25" fmla="*/ 6918747 h 538"/>
                <a:gd name="T26" fmla="*/ 2903819 w 704"/>
                <a:gd name="T27" fmla="*/ 6760469 h 538"/>
                <a:gd name="T28" fmla="*/ 3674862 w 704"/>
                <a:gd name="T29" fmla="*/ 6392493 h 538"/>
                <a:gd name="T30" fmla="*/ 3782388 w 704"/>
                <a:gd name="T31" fmla="*/ 5937004 h 538"/>
                <a:gd name="T32" fmla="*/ 3895043 w 704"/>
                <a:gd name="T33" fmla="*/ 5501365 h 538"/>
                <a:gd name="T34" fmla="*/ 4167450 w 704"/>
                <a:gd name="T35" fmla="*/ 5470534 h 538"/>
                <a:gd name="T36" fmla="*/ 4546952 w 704"/>
                <a:gd name="T37" fmla="*/ 5345790 h 538"/>
                <a:gd name="T38" fmla="*/ 4884259 w 704"/>
                <a:gd name="T39" fmla="*/ 5229493 h 538"/>
                <a:gd name="T40" fmla="*/ 5160654 w 704"/>
                <a:gd name="T41" fmla="*/ 5702236 h 538"/>
                <a:gd name="T42" fmla="*/ 5577518 w 704"/>
                <a:gd name="T43" fmla="*/ 5937004 h 538"/>
                <a:gd name="T44" fmla="*/ 5878783 w 704"/>
                <a:gd name="T45" fmla="*/ 5880713 h 538"/>
                <a:gd name="T46" fmla="*/ 6189485 w 704"/>
                <a:gd name="T47" fmla="*/ 6016435 h 538"/>
                <a:gd name="T48" fmla="*/ 6608538 w 704"/>
                <a:gd name="T49" fmla="*/ 5702236 h 538"/>
                <a:gd name="T50" fmla="*/ 6670899 w 704"/>
                <a:gd name="T51" fmla="*/ 5068585 h 538"/>
                <a:gd name="T52" fmla="*/ 7432426 w 704"/>
                <a:gd name="T53" fmla="*/ 5068585 h 538"/>
                <a:gd name="T54" fmla="*/ 7991571 w 704"/>
                <a:gd name="T55" fmla="*/ 5016327 h 538"/>
                <a:gd name="T56" fmla="*/ 8037713 w 704"/>
                <a:gd name="T57" fmla="*/ 4392494 h 538"/>
                <a:gd name="T58" fmla="*/ 8650118 w 704"/>
                <a:gd name="T59" fmla="*/ 4402815 h 538"/>
                <a:gd name="T60" fmla="*/ 8710567 w 704"/>
                <a:gd name="T61" fmla="*/ 4068350 h 538"/>
                <a:gd name="T62" fmla="*/ 8892961 w 704"/>
                <a:gd name="T63" fmla="*/ 3819600 h 538"/>
                <a:gd name="T64" fmla="*/ 8851821 w 704"/>
                <a:gd name="T65" fmla="*/ 3579524 h 538"/>
                <a:gd name="T66" fmla="*/ 9068249 w 704"/>
                <a:gd name="T67" fmla="*/ 3465021 h 538"/>
                <a:gd name="T68" fmla="*/ 9549705 w 704"/>
                <a:gd name="T69" fmla="*/ 3249670 h 538"/>
                <a:gd name="T70" fmla="*/ 9313552 w 704"/>
                <a:gd name="T71" fmla="*/ 2890459 h 538"/>
                <a:gd name="T72" fmla="*/ 8826422 w 704"/>
                <a:gd name="T73" fmla="*/ 2641365 h 538"/>
                <a:gd name="T74" fmla="*/ 8286892 w 704"/>
                <a:gd name="T75" fmla="*/ 2087931 h 538"/>
                <a:gd name="T76" fmla="*/ 7756158 w 704"/>
                <a:gd name="T77" fmla="*/ 1635042 h 538"/>
                <a:gd name="T78" fmla="*/ 7346520 w 704"/>
                <a:gd name="T79" fmla="*/ 1143772 h 538"/>
                <a:gd name="T80" fmla="*/ 7481303 w 704"/>
                <a:gd name="T81" fmla="*/ 663785 h 538"/>
                <a:gd name="T82" fmla="*/ 7413179 w 704"/>
                <a:gd name="T83" fmla="*/ 199033 h 538"/>
                <a:gd name="T84" fmla="*/ 6961885 w 704"/>
                <a:gd name="T85" fmla="*/ 255594 h 538"/>
                <a:gd name="T86" fmla="*/ 6511477 w 704"/>
                <a:gd name="T87" fmla="*/ 42846 h 538"/>
                <a:gd name="T88" fmla="*/ 6189485 w 704"/>
                <a:gd name="T89" fmla="*/ 159769 h 538"/>
                <a:gd name="T90" fmla="*/ 5862257 w 704"/>
                <a:gd name="T91" fmla="*/ 653225 h 538"/>
                <a:gd name="T92" fmla="*/ 5587339 w 704"/>
                <a:gd name="T93" fmla="*/ 697462 h 538"/>
                <a:gd name="T94" fmla="*/ 5241472 w 704"/>
                <a:gd name="T95" fmla="*/ 811227 h 538"/>
                <a:gd name="T96" fmla="*/ 5344786 w 704"/>
                <a:gd name="T97" fmla="*/ 1407580 h 538"/>
                <a:gd name="T98" fmla="*/ 4833027 w 704"/>
                <a:gd name="T99" fmla="*/ 1028518 h 538"/>
                <a:gd name="T100" fmla="*/ 4654929 w 704"/>
                <a:gd name="T101" fmla="*/ 722840 h 538"/>
                <a:gd name="T102" fmla="*/ 4380639 w 704"/>
                <a:gd name="T103" fmla="*/ 663785 h 538"/>
                <a:gd name="T104" fmla="*/ 3993879 w 704"/>
                <a:gd name="T105" fmla="*/ 722840 h 538"/>
                <a:gd name="T106" fmla="*/ 3174636 w 704"/>
                <a:gd name="T107" fmla="*/ 438402 h 538"/>
                <a:gd name="T108" fmla="*/ 2755187 w 704"/>
                <a:gd name="T109" fmla="*/ 457885 h 538"/>
                <a:gd name="T110" fmla="*/ 2743594 w 704"/>
                <a:gd name="T111" fmla="*/ 811227 h 538"/>
                <a:gd name="T112" fmla="*/ 2322179 w 704"/>
                <a:gd name="T113" fmla="*/ 863661 h 538"/>
                <a:gd name="T114" fmla="*/ 1933368 w 704"/>
                <a:gd name="T115" fmla="*/ 940498 h 538"/>
                <a:gd name="T116" fmla="*/ 1607337 w 704"/>
                <a:gd name="T117" fmla="*/ 1256420 h 538"/>
                <a:gd name="T118" fmla="*/ 1303855 w 704"/>
                <a:gd name="T119" fmla="*/ 2025283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4"/>
                <a:gd name="T181" fmla="*/ 0 h 538"/>
                <a:gd name="T182" fmla="*/ 704 w 704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2" name="Freeform 86"/>
            <p:cNvSpPr>
              <a:spLocks/>
            </p:cNvSpPr>
            <p:nvPr/>
          </p:nvSpPr>
          <p:spPr bwMode="auto">
            <a:xfrm>
              <a:off x="751" y="1872"/>
              <a:ext cx="21" cy="21"/>
            </a:xfrm>
            <a:custGeom>
              <a:avLst/>
              <a:gdLst>
                <a:gd name="T0" fmla="*/ 0 w 16"/>
                <a:gd name="T1" fmla="*/ 291607 h 16"/>
                <a:gd name="T2" fmla="*/ 291607 w 16"/>
                <a:gd name="T3" fmla="*/ 0 h 16"/>
                <a:gd name="T4" fmla="*/ 0 w 16"/>
                <a:gd name="T5" fmla="*/ 291607 h 16"/>
                <a:gd name="T6" fmla="*/ 0 w 16"/>
                <a:gd name="T7" fmla="*/ 29160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3" name="Freeform 87"/>
            <p:cNvSpPr>
              <a:spLocks noEditPoints="1"/>
            </p:cNvSpPr>
            <p:nvPr/>
          </p:nvSpPr>
          <p:spPr bwMode="auto">
            <a:xfrm>
              <a:off x="533" y="1958"/>
              <a:ext cx="378" cy="515"/>
            </a:xfrm>
            <a:custGeom>
              <a:avLst/>
              <a:gdLst>
                <a:gd name="T0" fmla="*/ 1324917 w 290"/>
                <a:gd name="T1" fmla="*/ 432447 h 395"/>
                <a:gd name="T2" fmla="*/ 1139618 w 290"/>
                <a:gd name="T3" fmla="*/ 496935 h 395"/>
                <a:gd name="T4" fmla="*/ 1016471 w 290"/>
                <a:gd name="T5" fmla="*/ 496935 h 395"/>
                <a:gd name="T6" fmla="*/ 887420 w 290"/>
                <a:gd name="T7" fmla="*/ 319865 h 395"/>
                <a:gd name="T8" fmla="*/ 779832 w 290"/>
                <a:gd name="T9" fmla="*/ 77594 h 395"/>
                <a:gd name="T10" fmla="*/ 729975 w 290"/>
                <a:gd name="T11" fmla="*/ 59514 h 395"/>
                <a:gd name="T12" fmla="*/ 564470 w 290"/>
                <a:gd name="T13" fmla="*/ 77594 h 395"/>
                <a:gd name="T14" fmla="*/ 352144 w 290"/>
                <a:gd name="T15" fmla="*/ 331683 h 395"/>
                <a:gd name="T16" fmla="*/ 99791 w 290"/>
                <a:gd name="T17" fmla="*/ 603779 h 395"/>
                <a:gd name="T18" fmla="*/ 109156 w 290"/>
                <a:gd name="T19" fmla="*/ 787206 h 395"/>
                <a:gd name="T20" fmla="*/ 169542 w 290"/>
                <a:gd name="T21" fmla="*/ 793842 h 395"/>
                <a:gd name="T22" fmla="*/ 375456 w 290"/>
                <a:gd name="T23" fmla="*/ 931287 h 395"/>
                <a:gd name="T24" fmla="*/ 600478 w 290"/>
                <a:gd name="T25" fmla="*/ 1179148 h 395"/>
                <a:gd name="T26" fmla="*/ 831458 w 290"/>
                <a:gd name="T27" fmla="*/ 1524052 h 395"/>
                <a:gd name="T28" fmla="*/ 813482 w 290"/>
                <a:gd name="T29" fmla="*/ 1583084 h 395"/>
                <a:gd name="T30" fmla="*/ 697753 w 290"/>
                <a:gd name="T31" fmla="*/ 1629233 h 395"/>
                <a:gd name="T32" fmla="*/ 598284 w 290"/>
                <a:gd name="T33" fmla="*/ 1710977 h 395"/>
                <a:gd name="T34" fmla="*/ 624100 w 290"/>
                <a:gd name="T35" fmla="*/ 1818306 h 395"/>
                <a:gd name="T36" fmla="*/ 384951 w 290"/>
                <a:gd name="T37" fmla="*/ 1984085 h 395"/>
                <a:gd name="T38" fmla="*/ 271154 w 290"/>
                <a:gd name="T39" fmla="*/ 2166156 h 395"/>
                <a:gd name="T40" fmla="*/ 352144 w 290"/>
                <a:gd name="T41" fmla="*/ 2483145 h 395"/>
                <a:gd name="T42" fmla="*/ 329630 w 290"/>
                <a:gd name="T43" fmla="*/ 2726441 h 395"/>
                <a:gd name="T44" fmla="*/ 142279 w 290"/>
                <a:gd name="T45" fmla="*/ 2811371 h 395"/>
                <a:gd name="T46" fmla="*/ 34571 w 290"/>
                <a:gd name="T47" fmla="*/ 3008669 h 395"/>
                <a:gd name="T48" fmla="*/ 58736 w 290"/>
                <a:gd name="T49" fmla="*/ 3155558 h 395"/>
                <a:gd name="T50" fmla="*/ 143405 w 290"/>
                <a:gd name="T51" fmla="*/ 3325912 h 395"/>
                <a:gd name="T52" fmla="*/ 142279 w 290"/>
                <a:gd name="T53" fmla="*/ 3403373 h 395"/>
                <a:gd name="T54" fmla="*/ 384951 w 290"/>
                <a:gd name="T55" fmla="*/ 3695124 h 395"/>
                <a:gd name="T56" fmla="*/ 539553 w 290"/>
                <a:gd name="T57" fmla="*/ 3965028 h 395"/>
                <a:gd name="T58" fmla="*/ 454781 w 290"/>
                <a:gd name="T59" fmla="*/ 4171776 h 395"/>
                <a:gd name="T60" fmla="*/ 501764 w 290"/>
                <a:gd name="T61" fmla="*/ 4319014 h 395"/>
                <a:gd name="T62" fmla="*/ 654023 w 290"/>
                <a:gd name="T63" fmla="*/ 4403925 h 395"/>
                <a:gd name="T64" fmla="*/ 747341 w 290"/>
                <a:gd name="T65" fmla="*/ 4794473 h 395"/>
                <a:gd name="T66" fmla="*/ 747341 w 290"/>
                <a:gd name="T67" fmla="*/ 4817693 h 395"/>
                <a:gd name="T68" fmla="*/ 772662 w 290"/>
                <a:gd name="T69" fmla="*/ 4930711 h 395"/>
                <a:gd name="T70" fmla="*/ 813482 w 290"/>
                <a:gd name="T71" fmla="*/ 4987335 h 395"/>
                <a:gd name="T72" fmla="*/ 772662 w 290"/>
                <a:gd name="T73" fmla="*/ 5139369 h 395"/>
                <a:gd name="T74" fmla="*/ 852485 w 290"/>
                <a:gd name="T75" fmla="*/ 5364094 h 395"/>
                <a:gd name="T76" fmla="*/ 1097352 w 290"/>
                <a:gd name="T77" fmla="*/ 5469822 h 395"/>
                <a:gd name="T78" fmla="*/ 1329775 w 290"/>
                <a:gd name="T79" fmla="*/ 5547179 h 395"/>
                <a:gd name="T80" fmla="*/ 1448353 w 290"/>
                <a:gd name="T81" fmla="*/ 5469822 h 395"/>
                <a:gd name="T82" fmla="*/ 1664794 w 290"/>
                <a:gd name="T83" fmla="*/ 5409917 h 395"/>
                <a:gd name="T84" fmla="*/ 2047718 w 290"/>
                <a:gd name="T85" fmla="*/ 5214663 h 395"/>
                <a:gd name="T86" fmla="*/ 2111432 w 290"/>
                <a:gd name="T87" fmla="*/ 5073947 h 395"/>
                <a:gd name="T88" fmla="*/ 2208420 w 290"/>
                <a:gd name="T89" fmla="*/ 5083988 h 395"/>
                <a:gd name="T90" fmla="*/ 2287542 w 290"/>
                <a:gd name="T91" fmla="*/ 5139369 h 395"/>
                <a:gd name="T92" fmla="*/ 2487563 w 290"/>
                <a:gd name="T93" fmla="*/ 5377325 h 395"/>
                <a:gd name="T94" fmla="*/ 2709970 w 290"/>
                <a:gd name="T95" fmla="*/ 5439151 h 395"/>
                <a:gd name="T96" fmla="*/ 2801814 w 290"/>
                <a:gd name="T97" fmla="*/ 5469822 h 395"/>
                <a:gd name="T98" fmla="*/ 2907089 w 290"/>
                <a:gd name="T99" fmla="*/ 5469822 h 395"/>
                <a:gd name="T100" fmla="*/ 2988734 w 290"/>
                <a:gd name="T101" fmla="*/ 5377325 h 395"/>
                <a:gd name="T102" fmla="*/ 2988734 w 290"/>
                <a:gd name="T103" fmla="*/ 5139369 h 395"/>
                <a:gd name="T104" fmla="*/ 3394330 w 290"/>
                <a:gd name="T105" fmla="*/ 5007338 h 395"/>
                <a:gd name="T106" fmla="*/ 3401025 w 290"/>
                <a:gd name="T107" fmla="*/ 4918615 h 395"/>
                <a:gd name="T108" fmla="*/ 3622637 w 290"/>
                <a:gd name="T109" fmla="*/ 4896130 h 395"/>
                <a:gd name="T110" fmla="*/ 3853819 w 290"/>
                <a:gd name="T111" fmla="*/ 4707864 h 395"/>
                <a:gd name="T112" fmla="*/ 3838423 w 290"/>
                <a:gd name="T113" fmla="*/ 4634643 h 395"/>
                <a:gd name="T114" fmla="*/ 3853819 w 290"/>
                <a:gd name="T115" fmla="*/ 4442411 h 395"/>
                <a:gd name="T116" fmla="*/ 3895660 w 290"/>
                <a:gd name="T117" fmla="*/ 4355836 h 395"/>
                <a:gd name="T118" fmla="*/ 4000746 w 290"/>
                <a:gd name="T119" fmla="*/ 4360446 h 395"/>
                <a:gd name="T120" fmla="*/ 4000746 w 290"/>
                <a:gd name="T121" fmla="*/ 4336316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395"/>
                <a:gd name="T185" fmla="*/ 290 w 29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395">
                  <a:moveTo>
                    <a:pt x="96" y="27"/>
                  </a:moveTo>
                  <a:lnTo>
                    <a:pt x="96" y="29"/>
                  </a:lnTo>
                  <a:lnTo>
                    <a:pt x="93" y="28"/>
                  </a:lnTo>
                  <a:lnTo>
                    <a:pt x="93" y="25"/>
                  </a:lnTo>
                  <a:lnTo>
                    <a:pt x="96" y="27"/>
                  </a:lnTo>
                  <a:close/>
                  <a:moveTo>
                    <a:pt x="93" y="29"/>
                  </a:moveTo>
                  <a:lnTo>
                    <a:pt x="93" y="28"/>
                  </a:lnTo>
                  <a:lnTo>
                    <a:pt x="95" y="29"/>
                  </a:lnTo>
                  <a:lnTo>
                    <a:pt x="93" y="29"/>
                  </a:lnTo>
                  <a:close/>
                  <a:moveTo>
                    <a:pt x="96" y="29"/>
                  </a:moveTo>
                  <a:lnTo>
                    <a:pt x="96" y="31"/>
                  </a:lnTo>
                  <a:lnTo>
                    <a:pt x="93" y="31"/>
                  </a:lnTo>
                  <a:lnTo>
                    <a:pt x="93" y="29"/>
                  </a:lnTo>
                  <a:lnTo>
                    <a:pt x="96" y="29"/>
                  </a:lnTo>
                  <a:close/>
                  <a:moveTo>
                    <a:pt x="96" y="31"/>
                  </a:moveTo>
                  <a:lnTo>
                    <a:pt x="96" y="31"/>
                  </a:lnTo>
                  <a:lnTo>
                    <a:pt x="95" y="31"/>
                  </a:lnTo>
                  <a:lnTo>
                    <a:pt x="96" y="31"/>
                  </a:lnTo>
                  <a:close/>
                  <a:moveTo>
                    <a:pt x="95" y="31"/>
                  </a:moveTo>
                  <a:lnTo>
                    <a:pt x="89" y="33"/>
                  </a:lnTo>
                  <a:lnTo>
                    <a:pt x="88" y="31"/>
                  </a:lnTo>
                  <a:lnTo>
                    <a:pt x="93" y="29"/>
                  </a:lnTo>
                  <a:lnTo>
                    <a:pt x="95" y="31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9" y="32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2" y="35"/>
                  </a:lnTo>
                  <a:lnTo>
                    <a:pt x="80" y="32"/>
                  </a:lnTo>
                  <a:lnTo>
                    <a:pt x="88" y="31"/>
                  </a:lnTo>
                  <a:lnTo>
                    <a:pt x="89" y="33"/>
                  </a:lnTo>
                  <a:close/>
                  <a:moveTo>
                    <a:pt x="82" y="35"/>
                  </a:moveTo>
                  <a:lnTo>
                    <a:pt x="82" y="35"/>
                  </a:lnTo>
                  <a:lnTo>
                    <a:pt x="82" y="33"/>
                  </a:lnTo>
                  <a:lnTo>
                    <a:pt x="82" y="35"/>
                  </a:lnTo>
                  <a:close/>
                  <a:moveTo>
                    <a:pt x="82" y="35"/>
                  </a:moveTo>
                  <a:lnTo>
                    <a:pt x="73" y="35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82" y="35"/>
                  </a:lnTo>
                  <a:close/>
                  <a:moveTo>
                    <a:pt x="73" y="35"/>
                  </a:moveTo>
                  <a:lnTo>
                    <a:pt x="73" y="35"/>
                  </a:lnTo>
                  <a:lnTo>
                    <a:pt x="73" y="33"/>
                  </a:lnTo>
                  <a:lnTo>
                    <a:pt x="73" y="35"/>
                  </a:lnTo>
                  <a:close/>
                  <a:moveTo>
                    <a:pt x="73" y="35"/>
                  </a:moveTo>
                  <a:lnTo>
                    <a:pt x="67" y="33"/>
                  </a:lnTo>
                  <a:lnTo>
                    <a:pt x="68" y="31"/>
                  </a:lnTo>
                  <a:lnTo>
                    <a:pt x="73" y="32"/>
                  </a:lnTo>
                  <a:lnTo>
                    <a:pt x="73" y="35"/>
                  </a:lnTo>
                  <a:close/>
                  <a:moveTo>
                    <a:pt x="67" y="33"/>
                  </a:moveTo>
                  <a:lnTo>
                    <a:pt x="67" y="32"/>
                  </a:lnTo>
                  <a:lnTo>
                    <a:pt x="68" y="32"/>
                  </a:lnTo>
                  <a:lnTo>
                    <a:pt x="67" y="33"/>
                  </a:lnTo>
                  <a:close/>
                  <a:moveTo>
                    <a:pt x="67" y="32"/>
                  </a:moveTo>
                  <a:lnTo>
                    <a:pt x="61" y="24"/>
                  </a:lnTo>
                  <a:lnTo>
                    <a:pt x="64" y="23"/>
                  </a:lnTo>
                  <a:lnTo>
                    <a:pt x="69" y="31"/>
                  </a:lnTo>
                  <a:lnTo>
                    <a:pt x="67" y="32"/>
                  </a:lnTo>
                  <a:close/>
                  <a:moveTo>
                    <a:pt x="61" y="24"/>
                  </a:moveTo>
                  <a:lnTo>
                    <a:pt x="61" y="24"/>
                  </a:lnTo>
                  <a:lnTo>
                    <a:pt x="63" y="24"/>
                  </a:lnTo>
                  <a:lnTo>
                    <a:pt x="61" y="24"/>
                  </a:lnTo>
                  <a:close/>
                  <a:moveTo>
                    <a:pt x="61" y="24"/>
                  </a:moveTo>
                  <a:lnTo>
                    <a:pt x="59" y="13"/>
                  </a:lnTo>
                  <a:lnTo>
                    <a:pt x="61" y="13"/>
                  </a:lnTo>
                  <a:lnTo>
                    <a:pt x="64" y="23"/>
                  </a:lnTo>
                  <a:lnTo>
                    <a:pt x="61" y="24"/>
                  </a:lnTo>
                  <a:close/>
                  <a:moveTo>
                    <a:pt x="61" y="13"/>
                  </a:move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close/>
                  <a:moveTo>
                    <a:pt x="59" y="13"/>
                  </a:moveTo>
                  <a:lnTo>
                    <a:pt x="57" y="9"/>
                  </a:lnTo>
                  <a:lnTo>
                    <a:pt x="60" y="9"/>
                  </a:lnTo>
                  <a:lnTo>
                    <a:pt x="61" y="13"/>
                  </a:lnTo>
                  <a:lnTo>
                    <a:pt x="59" y="13"/>
                  </a:lnTo>
                  <a:close/>
                  <a:moveTo>
                    <a:pt x="59" y="8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8"/>
                  </a:lnTo>
                  <a:close/>
                  <a:moveTo>
                    <a:pt x="57" y="11"/>
                  </a:moveTo>
                  <a:lnTo>
                    <a:pt x="55" y="7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57" y="11"/>
                  </a:lnTo>
                  <a:close/>
                  <a:moveTo>
                    <a:pt x="56" y="5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close/>
                  <a:moveTo>
                    <a:pt x="55" y="7"/>
                  </a:moveTo>
                  <a:lnTo>
                    <a:pt x="52" y="4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5" y="7"/>
                  </a:lnTo>
                  <a:close/>
                  <a:moveTo>
                    <a:pt x="54" y="3"/>
                  </a:moveTo>
                  <a:lnTo>
                    <a:pt x="54" y="3"/>
                  </a:lnTo>
                  <a:lnTo>
                    <a:pt x="52" y="4"/>
                  </a:lnTo>
                  <a:lnTo>
                    <a:pt x="54" y="3"/>
                  </a:lnTo>
                  <a:close/>
                  <a:moveTo>
                    <a:pt x="52" y="4"/>
                  </a:moveTo>
                  <a:lnTo>
                    <a:pt x="47" y="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2" y="4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0"/>
                  </a:lnTo>
                  <a:close/>
                  <a:moveTo>
                    <a:pt x="48" y="3"/>
                  </a:moveTo>
                  <a:lnTo>
                    <a:pt x="44" y="8"/>
                  </a:lnTo>
                  <a:lnTo>
                    <a:pt x="41" y="5"/>
                  </a:lnTo>
                  <a:lnTo>
                    <a:pt x="47" y="0"/>
                  </a:lnTo>
                  <a:lnTo>
                    <a:pt x="48" y="3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43" y="7"/>
                  </a:lnTo>
                  <a:lnTo>
                    <a:pt x="41" y="5"/>
                  </a:lnTo>
                  <a:close/>
                  <a:moveTo>
                    <a:pt x="44" y="8"/>
                  </a:moveTo>
                  <a:lnTo>
                    <a:pt x="38" y="16"/>
                  </a:lnTo>
                  <a:lnTo>
                    <a:pt x="35" y="13"/>
                  </a:lnTo>
                  <a:lnTo>
                    <a:pt x="41" y="5"/>
                  </a:lnTo>
                  <a:lnTo>
                    <a:pt x="44" y="8"/>
                  </a:lnTo>
                  <a:close/>
                  <a:moveTo>
                    <a:pt x="38" y="16"/>
                  </a:moveTo>
                  <a:lnTo>
                    <a:pt x="38" y="16"/>
                  </a:lnTo>
                  <a:lnTo>
                    <a:pt x="36" y="15"/>
                  </a:lnTo>
                  <a:lnTo>
                    <a:pt x="38" y="16"/>
                  </a:lnTo>
                  <a:close/>
                  <a:moveTo>
                    <a:pt x="38" y="16"/>
                  </a:moveTo>
                  <a:lnTo>
                    <a:pt x="25" y="24"/>
                  </a:lnTo>
                  <a:lnTo>
                    <a:pt x="24" y="23"/>
                  </a:lnTo>
                  <a:lnTo>
                    <a:pt x="36" y="13"/>
                  </a:lnTo>
                  <a:lnTo>
                    <a:pt x="38" y="16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close/>
                  <a:moveTo>
                    <a:pt x="25" y="24"/>
                  </a:moveTo>
                  <a:lnTo>
                    <a:pt x="12" y="35"/>
                  </a:lnTo>
                  <a:lnTo>
                    <a:pt x="11" y="32"/>
                  </a:lnTo>
                  <a:lnTo>
                    <a:pt x="24" y="23"/>
                  </a:lnTo>
                  <a:lnTo>
                    <a:pt x="25" y="24"/>
                  </a:lnTo>
                  <a:close/>
                  <a:moveTo>
                    <a:pt x="11" y="33"/>
                  </a:moveTo>
                  <a:lnTo>
                    <a:pt x="11" y="32"/>
                  </a:lnTo>
                  <a:lnTo>
                    <a:pt x="12" y="33"/>
                  </a:lnTo>
                  <a:lnTo>
                    <a:pt x="11" y="33"/>
                  </a:lnTo>
                  <a:close/>
                  <a:moveTo>
                    <a:pt x="14" y="33"/>
                  </a:moveTo>
                  <a:lnTo>
                    <a:pt x="10" y="43"/>
                  </a:lnTo>
                  <a:lnTo>
                    <a:pt x="7" y="43"/>
                  </a:lnTo>
                  <a:lnTo>
                    <a:pt x="11" y="33"/>
                  </a:lnTo>
                  <a:lnTo>
                    <a:pt x="14" y="33"/>
                  </a:lnTo>
                  <a:close/>
                  <a:moveTo>
                    <a:pt x="7" y="43"/>
                  </a:move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close/>
                  <a:moveTo>
                    <a:pt x="10" y="43"/>
                  </a:moveTo>
                  <a:lnTo>
                    <a:pt x="8" y="51"/>
                  </a:lnTo>
                  <a:lnTo>
                    <a:pt x="6" y="49"/>
                  </a:lnTo>
                  <a:lnTo>
                    <a:pt x="7" y="43"/>
                  </a:lnTo>
                  <a:lnTo>
                    <a:pt x="10" y="43"/>
                  </a:lnTo>
                  <a:close/>
                  <a:moveTo>
                    <a:pt x="6" y="51"/>
                  </a:moveTo>
                  <a:lnTo>
                    <a:pt x="6" y="51"/>
                  </a:lnTo>
                  <a:lnTo>
                    <a:pt x="6" y="49"/>
                  </a:lnTo>
                  <a:lnTo>
                    <a:pt x="7" y="51"/>
                  </a:lnTo>
                  <a:lnTo>
                    <a:pt x="6" y="51"/>
                  </a:lnTo>
                  <a:close/>
                  <a:moveTo>
                    <a:pt x="8" y="49"/>
                  </a:moveTo>
                  <a:lnTo>
                    <a:pt x="11" y="55"/>
                  </a:lnTo>
                  <a:lnTo>
                    <a:pt x="8" y="56"/>
                  </a:lnTo>
                  <a:lnTo>
                    <a:pt x="6" y="51"/>
                  </a:lnTo>
                  <a:lnTo>
                    <a:pt x="8" y="49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10" y="55"/>
                  </a:lnTo>
                  <a:lnTo>
                    <a:pt x="8" y="56"/>
                  </a:lnTo>
                  <a:close/>
                  <a:moveTo>
                    <a:pt x="11" y="53"/>
                  </a:moveTo>
                  <a:lnTo>
                    <a:pt x="14" y="57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11" y="53"/>
                  </a:lnTo>
                  <a:close/>
                  <a:moveTo>
                    <a:pt x="11" y="60"/>
                  </a:moveTo>
                  <a:lnTo>
                    <a:pt x="11" y="59"/>
                  </a:lnTo>
                  <a:lnTo>
                    <a:pt x="12" y="59"/>
                  </a:lnTo>
                  <a:lnTo>
                    <a:pt x="11" y="60"/>
                  </a:lnTo>
                  <a:close/>
                  <a:moveTo>
                    <a:pt x="12" y="57"/>
                  </a:moveTo>
                  <a:lnTo>
                    <a:pt x="23" y="61"/>
                  </a:lnTo>
                  <a:lnTo>
                    <a:pt x="22" y="64"/>
                  </a:lnTo>
                  <a:lnTo>
                    <a:pt x="11" y="60"/>
                  </a:lnTo>
                  <a:lnTo>
                    <a:pt x="12" y="57"/>
                  </a:lnTo>
                  <a:close/>
                  <a:moveTo>
                    <a:pt x="23" y="61"/>
                  </a:moveTo>
                  <a:lnTo>
                    <a:pt x="23" y="61"/>
                  </a:lnTo>
                  <a:lnTo>
                    <a:pt x="23" y="63"/>
                  </a:lnTo>
                  <a:lnTo>
                    <a:pt x="23" y="61"/>
                  </a:lnTo>
                  <a:close/>
                  <a:moveTo>
                    <a:pt x="23" y="61"/>
                  </a:moveTo>
                  <a:lnTo>
                    <a:pt x="29" y="64"/>
                  </a:lnTo>
                  <a:lnTo>
                    <a:pt x="28" y="67"/>
                  </a:lnTo>
                  <a:lnTo>
                    <a:pt x="22" y="63"/>
                  </a:lnTo>
                  <a:lnTo>
                    <a:pt x="23" y="61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8" y="65"/>
                  </a:lnTo>
                  <a:lnTo>
                    <a:pt x="29" y="64"/>
                  </a:lnTo>
                  <a:close/>
                  <a:moveTo>
                    <a:pt x="29" y="64"/>
                  </a:moveTo>
                  <a:lnTo>
                    <a:pt x="39" y="73"/>
                  </a:lnTo>
                  <a:lnTo>
                    <a:pt x="36" y="76"/>
                  </a:lnTo>
                  <a:lnTo>
                    <a:pt x="27" y="67"/>
                  </a:lnTo>
                  <a:lnTo>
                    <a:pt x="29" y="64"/>
                  </a:lnTo>
                  <a:close/>
                  <a:moveTo>
                    <a:pt x="39" y="73"/>
                  </a:moveTo>
                  <a:lnTo>
                    <a:pt x="39" y="73"/>
                  </a:lnTo>
                  <a:lnTo>
                    <a:pt x="38" y="75"/>
                  </a:lnTo>
                  <a:lnTo>
                    <a:pt x="39" y="73"/>
                  </a:lnTo>
                  <a:close/>
                  <a:moveTo>
                    <a:pt x="39" y="73"/>
                  </a:moveTo>
                  <a:lnTo>
                    <a:pt x="45" y="83"/>
                  </a:lnTo>
                  <a:lnTo>
                    <a:pt x="44" y="84"/>
                  </a:lnTo>
                  <a:lnTo>
                    <a:pt x="36" y="76"/>
                  </a:lnTo>
                  <a:lnTo>
                    <a:pt x="39" y="73"/>
                  </a:lnTo>
                  <a:close/>
                  <a:moveTo>
                    <a:pt x="45" y="83"/>
                  </a:moveTo>
                  <a:lnTo>
                    <a:pt x="45" y="83"/>
                  </a:lnTo>
                  <a:lnTo>
                    <a:pt x="45" y="84"/>
                  </a:lnTo>
                  <a:lnTo>
                    <a:pt x="45" y="83"/>
                  </a:lnTo>
                  <a:close/>
                  <a:moveTo>
                    <a:pt x="45" y="83"/>
                  </a:moveTo>
                  <a:lnTo>
                    <a:pt x="54" y="93"/>
                  </a:lnTo>
                  <a:lnTo>
                    <a:pt x="52" y="95"/>
                  </a:lnTo>
                  <a:lnTo>
                    <a:pt x="44" y="84"/>
                  </a:lnTo>
                  <a:lnTo>
                    <a:pt x="45" y="83"/>
                  </a:lnTo>
                  <a:close/>
                  <a:moveTo>
                    <a:pt x="54" y="93"/>
                  </a:moveTo>
                  <a:lnTo>
                    <a:pt x="55" y="93"/>
                  </a:lnTo>
                  <a:lnTo>
                    <a:pt x="54" y="95"/>
                  </a:lnTo>
                  <a:lnTo>
                    <a:pt x="54" y="93"/>
                  </a:lnTo>
                  <a:close/>
                  <a:moveTo>
                    <a:pt x="55" y="93"/>
                  </a:moveTo>
                  <a:lnTo>
                    <a:pt x="60" y="105"/>
                  </a:lnTo>
                  <a:lnTo>
                    <a:pt x="57" y="107"/>
                  </a:lnTo>
                  <a:lnTo>
                    <a:pt x="52" y="95"/>
                  </a:lnTo>
                  <a:lnTo>
                    <a:pt x="55" y="93"/>
                  </a:lnTo>
                  <a:close/>
                  <a:moveTo>
                    <a:pt x="60" y="105"/>
                  </a:moveTo>
                  <a:lnTo>
                    <a:pt x="60" y="105"/>
                  </a:lnTo>
                  <a:lnTo>
                    <a:pt x="60" y="107"/>
                  </a:lnTo>
                  <a:lnTo>
                    <a:pt x="59" y="107"/>
                  </a:lnTo>
                  <a:lnTo>
                    <a:pt x="60" y="105"/>
                  </a:lnTo>
                  <a:close/>
                  <a:moveTo>
                    <a:pt x="60" y="107"/>
                  </a:moveTo>
                  <a:lnTo>
                    <a:pt x="60" y="109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60" y="107"/>
                  </a:lnTo>
                  <a:close/>
                  <a:moveTo>
                    <a:pt x="60" y="109"/>
                  </a:moveTo>
                  <a:lnTo>
                    <a:pt x="60" y="109"/>
                  </a:lnTo>
                  <a:lnTo>
                    <a:pt x="60" y="111"/>
                  </a:lnTo>
                  <a:lnTo>
                    <a:pt x="59" y="109"/>
                  </a:lnTo>
                  <a:lnTo>
                    <a:pt x="60" y="109"/>
                  </a:lnTo>
                  <a:close/>
                  <a:moveTo>
                    <a:pt x="60" y="111"/>
                  </a:moveTo>
                  <a:lnTo>
                    <a:pt x="59" y="113"/>
                  </a:lnTo>
                  <a:lnTo>
                    <a:pt x="56" y="112"/>
                  </a:lnTo>
                  <a:lnTo>
                    <a:pt x="57" y="109"/>
                  </a:lnTo>
                  <a:lnTo>
                    <a:pt x="60" y="111"/>
                  </a:lnTo>
                  <a:close/>
                  <a:moveTo>
                    <a:pt x="59" y="113"/>
                  </a:moveTo>
                  <a:lnTo>
                    <a:pt x="57" y="113"/>
                  </a:lnTo>
                  <a:lnTo>
                    <a:pt x="57" y="112"/>
                  </a:lnTo>
                  <a:lnTo>
                    <a:pt x="59" y="113"/>
                  </a:lnTo>
                  <a:close/>
                  <a:moveTo>
                    <a:pt x="57" y="113"/>
                  </a:moveTo>
                  <a:lnTo>
                    <a:pt x="54" y="116"/>
                  </a:lnTo>
                  <a:lnTo>
                    <a:pt x="52" y="113"/>
                  </a:lnTo>
                  <a:lnTo>
                    <a:pt x="56" y="111"/>
                  </a:lnTo>
                  <a:lnTo>
                    <a:pt x="57" y="113"/>
                  </a:lnTo>
                  <a:close/>
                  <a:moveTo>
                    <a:pt x="54" y="116"/>
                  </a:moveTo>
                  <a:lnTo>
                    <a:pt x="54" y="116"/>
                  </a:lnTo>
                  <a:lnTo>
                    <a:pt x="54" y="115"/>
                  </a:lnTo>
                  <a:lnTo>
                    <a:pt x="54" y="116"/>
                  </a:lnTo>
                  <a:close/>
                  <a:moveTo>
                    <a:pt x="54" y="116"/>
                  </a:moveTo>
                  <a:lnTo>
                    <a:pt x="51" y="117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4" y="116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50" y="117"/>
                  </a:lnTo>
                  <a:lnTo>
                    <a:pt x="50" y="116"/>
                  </a:lnTo>
                  <a:close/>
                  <a:moveTo>
                    <a:pt x="51" y="117"/>
                  </a:moveTo>
                  <a:lnTo>
                    <a:pt x="45" y="121"/>
                  </a:lnTo>
                  <a:lnTo>
                    <a:pt x="44" y="118"/>
                  </a:lnTo>
                  <a:lnTo>
                    <a:pt x="50" y="116"/>
                  </a:lnTo>
                  <a:lnTo>
                    <a:pt x="51" y="117"/>
                  </a:lnTo>
                  <a:close/>
                  <a:moveTo>
                    <a:pt x="44" y="118"/>
                  </a:moveTo>
                  <a:lnTo>
                    <a:pt x="44" y="118"/>
                  </a:lnTo>
                  <a:lnTo>
                    <a:pt x="45" y="120"/>
                  </a:lnTo>
                  <a:lnTo>
                    <a:pt x="44" y="118"/>
                  </a:lnTo>
                  <a:close/>
                  <a:moveTo>
                    <a:pt x="45" y="121"/>
                  </a:moveTo>
                  <a:lnTo>
                    <a:pt x="44" y="124"/>
                  </a:lnTo>
                  <a:lnTo>
                    <a:pt x="41" y="121"/>
                  </a:lnTo>
                  <a:lnTo>
                    <a:pt x="44" y="118"/>
                  </a:lnTo>
                  <a:lnTo>
                    <a:pt x="45" y="121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41" y="121"/>
                  </a:lnTo>
                  <a:lnTo>
                    <a:pt x="43" y="122"/>
                  </a:lnTo>
                  <a:lnTo>
                    <a:pt x="41" y="122"/>
                  </a:lnTo>
                  <a:close/>
                  <a:moveTo>
                    <a:pt x="44" y="122"/>
                  </a:moveTo>
                  <a:lnTo>
                    <a:pt x="44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4" y="122"/>
                  </a:lnTo>
                  <a:close/>
                  <a:moveTo>
                    <a:pt x="41" y="127"/>
                  </a:moveTo>
                  <a:lnTo>
                    <a:pt x="41" y="127"/>
                  </a:lnTo>
                  <a:lnTo>
                    <a:pt x="43" y="127"/>
                  </a:lnTo>
                  <a:lnTo>
                    <a:pt x="41" y="127"/>
                  </a:lnTo>
                  <a:close/>
                  <a:moveTo>
                    <a:pt x="44" y="125"/>
                  </a:moveTo>
                  <a:lnTo>
                    <a:pt x="45" y="129"/>
                  </a:lnTo>
                  <a:lnTo>
                    <a:pt x="43" y="130"/>
                  </a:lnTo>
                  <a:lnTo>
                    <a:pt x="41" y="127"/>
                  </a:lnTo>
                  <a:lnTo>
                    <a:pt x="44" y="125"/>
                  </a:lnTo>
                  <a:close/>
                  <a:moveTo>
                    <a:pt x="45" y="129"/>
                  </a:moveTo>
                  <a:lnTo>
                    <a:pt x="45" y="130"/>
                  </a:lnTo>
                  <a:lnTo>
                    <a:pt x="44" y="130"/>
                  </a:lnTo>
                  <a:lnTo>
                    <a:pt x="45" y="129"/>
                  </a:lnTo>
                  <a:close/>
                  <a:moveTo>
                    <a:pt x="44" y="130"/>
                  </a:moveTo>
                  <a:lnTo>
                    <a:pt x="28" y="140"/>
                  </a:lnTo>
                  <a:lnTo>
                    <a:pt x="27" y="138"/>
                  </a:lnTo>
                  <a:lnTo>
                    <a:pt x="43" y="129"/>
                  </a:lnTo>
                  <a:lnTo>
                    <a:pt x="44" y="130"/>
                  </a:lnTo>
                  <a:close/>
                  <a:moveTo>
                    <a:pt x="28" y="140"/>
                  </a:moveTo>
                  <a:lnTo>
                    <a:pt x="28" y="140"/>
                  </a:lnTo>
                  <a:lnTo>
                    <a:pt x="28" y="141"/>
                  </a:lnTo>
                  <a:lnTo>
                    <a:pt x="27" y="140"/>
                  </a:lnTo>
                  <a:lnTo>
                    <a:pt x="28" y="140"/>
                  </a:lnTo>
                  <a:close/>
                  <a:moveTo>
                    <a:pt x="28" y="141"/>
                  </a:moveTo>
                  <a:lnTo>
                    <a:pt x="14" y="146"/>
                  </a:lnTo>
                  <a:lnTo>
                    <a:pt x="12" y="144"/>
                  </a:lnTo>
                  <a:lnTo>
                    <a:pt x="27" y="138"/>
                  </a:lnTo>
                  <a:lnTo>
                    <a:pt x="28" y="141"/>
                  </a:lnTo>
                  <a:close/>
                  <a:moveTo>
                    <a:pt x="12" y="146"/>
                  </a:moveTo>
                  <a:lnTo>
                    <a:pt x="11" y="145"/>
                  </a:lnTo>
                  <a:lnTo>
                    <a:pt x="12" y="144"/>
                  </a:lnTo>
                  <a:lnTo>
                    <a:pt x="14" y="145"/>
                  </a:lnTo>
                  <a:lnTo>
                    <a:pt x="12" y="146"/>
                  </a:lnTo>
                  <a:close/>
                  <a:moveTo>
                    <a:pt x="15" y="144"/>
                  </a:moveTo>
                  <a:lnTo>
                    <a:pt x="20" y="153"/>
                  </a:lnTo>
                  <a:lnTo>
                    <a:pt x="18" y="156"/>
                  </a:lnTo>
                  <a:lnTo>
                    <a:pt x="12" y="146"/>
                  </a:lnTo>
                  <a:lnTo>
                    <a:pt x="15" y="144"/>
                  </a:lnTo>
                  <a:close/>
                  <a:moveTo>
                    <a:pt x="20" y="153"/>
                  </a:moveTo>
                  <a:lnTo>
                    <a:pt x="20" y="154"/>
                  </a:lnTo>
                  <a:lnTo>
                    <a:pt x="19" y="154"/>
                  </a:lnTo>
                  <a:lnTo>
                    <a:pt x="20" y="153"/>
                  </a:lnTo>
                  <a:close/>
                  <a:moveTo>
                    <a:pt x="20" y="154"/>
                  </a:moveTo>
                  <a:lnTo>
                    <a:pt x="28" y="168"/>
                  </a:lnTo>
                  <a:lnTo>
                    <a:pt x="25" y="169"/>
                  </a:lnTo>
                  <a:lnTo>
                    <a:pt x="18" y="156"/>
                  </a:lnTo>
                  <a:lnTo>
                    <a:pt x="20" y="154"/>
                  </a:lnTo>
                  <a:close/>
                  <a:moveTo>
                    <a:pt x="28" y="168"/>
                  </a:moveTo>
                  <a:lnTo>
                    <a:pt x="28" y="168"/>
                  </a:lnTo>
                  <a:lnTo>
                    <a:pt x="27" y="168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8" y="177"/>
                  </a:lnTo>
                  <a:lnTo>
                    <a:pt x="25" y="177"/>
                  </a:lnTo>
                  <a:lnTo>
                    <a:pt x="25" y="168"/>
                  </a:lnTo>
                  <a:lnTo>
                    <a:pt x="28" y="168"/>
                  </a:lnTo>
                  <a:close/>
                  <a:moveTo>
                    <a:pt x="28" y="177"/>
                  </a:moveTo>
                  <a:lnTo>
                    <a:pt x="28" y="177"/>
                  </a:lnTo>
                  <a:lnTo>
                    <a:pt x="27" y="177"/>
                  </a:lnTo>
                  <a:lnTo>
                    <a:pt x="28" y="177"/>
                  </a:lnTo>
                  <a:close/>
                  <a:moveTo>
                    <a:pt x="28" y="177"/>
                  </a:moveTo>
                  <a:lnTo>
                    <a:pt x="28" y="185"/>
                  </a:lnTo>
                  <a:lnTo>
                    <a:pt x="25" y="185"/>
                  </a:lnTo>
                  <a:lnTo>
                    <a:pt x="25" y="177"/>
                  </a:lnTo>
                  <a:lnTo>
                    <a:pt x="28" y="177"/>
                  </a:lnTo>
                  <a:close/>
                  <a:moveTo>
                    <a:pt x="28" y="185"/>
                  </a:moveTo>
                  <a:lnTo>
                    <a:pt x="28" y="185"/>
                  </a:lnTo>
                  <a:lnTo>
                    <a:pt x="27" y="185"/>
                  </a:lnTo>
                  <a:lnTo>
                    <a:pt x="28" y="185"/>
                  </a:lnTo>
                  <a:close/>
                  <a:moveTo>
                    <a:pt x="28" y="185"/>
                  </a:moveTo>
                  <a:lnTo>
                    <a:pt x="28" y="190"/>
                  </a:lnTo>
                  <a:lnTo>
                    <a:pt x="25" y="190"/>
                  </a:lnTo>
                  <a:lnTo>
                    <a:pt x="25" y="184"/>
                  </a:lnTo>
                  <a:lnTo>
                    <a:pt x="28" y="185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7" y="192"/>
                  </a:lnTo>
                  <a:lnTo>
                    <a:pt x="27" y="190"/>
                  </a:lnTo>
                  <a:lnTo>
                    <a:pt x="28" y="190"/>
                  </a:lnTo>
                  <a:close/>
                  <a:moveTo>
                    <a:pt x="27" y="192"/>
                  </a:moveTo>
                  <a:lnTo>
                    <a:pt x="24" y="194"/>
                  </a:lnTo>
                  <a:lnTo>
                    <a:pt x="23" y="193"/>
                  </a:lnTo>
                  <a:lnTo>
                    <a:pt x="25" y="189"/>
                  </a:lnTo>
                  <a:lnTo>
                    <a:pt x="27" y="192"/>
                  </a:lnTo>
                  <a:close/>
                  <a:moveTo>
                    <a:pt x="24" y="194"/>
                  </a:moveTo>
                  <a:lnTo>
                    <a:pt x="24" y="194"/>
                  </a:lnTo>
                  <a:close/>
                  <a:moveTo>
                    <a:pt x="24" y="194"/>
                  </a:moveTo>
                  <a:lnTo>
                    <a:pt x="11" y="202"/>
                  </a:lnTo>
                  <a:lnTo>
                    <a:pt x="10" y="200"/>
                  </a:lnTo>
                  <a:lnTo>
                    <a:pt x="23" y="193"/>
                  </a:lnTo>
                  <a:lnTo>
                    <a:pt x="24" y="194"/>
                  </a:lnTo>
                  <a:close/>
                  <a:moveTo>
                    <a:pt x="10" y="200"/>
                  </a:moveTo>
                  <a:lnTo>
                    <a:pt x="10" y="200"/>
                  </a:lnTo>
                  <a:lnTo>
                    <a:pt x="11" y="201"/>
                  </a:lnTo>
                  <a:lnTo>
                    <a:pt x="10" y="200"/>
                  </a:lnTo>
                  <a:close/>
                  <a:moveTo>
                    <a:pt x="11" y="202"/>
                  </a:moveTo>
                  <a:lnTo>
                    <a:pt x="2" y="210"/>
                  </a:lnTo>
                  <a:lnTo>
                    <a:pt x="0" y="208"/>
                  </a:lnTo>
                  <a:lnTo>
                    <a:pt x="10" y="200"/>
                  </a:lnTo>
                  <a:lnTo>
                    <a:pt x="11" y="202"/>
                  </a:lnTo>
                  <a:close/>
                  <a:moveTo>
                    <a:pt x="0" y="209"/>
                  </a:moveTo>
                  <a:lnTo>
                    <a:pt x="0" y="209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0" y="209"/>
                  </a:lnTo>
                  <a:close/>
                  <a:moveTo>
                    <a:pt x="3" y="209"/>
                  </a:moveTo>
                  <a:lnTo>
                    <a:pt x="3" y="214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3" y="209"/>
                  </a:lnTo>
                  <a:close/>
                  <a:moveTo>
                    <a:pt x="0" y="214"/>
                  </a:move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close/>
                  <a:moveTo>
                    <a:pt x="3" y="214"/>
                  </a:moveTo>
                  <a:lnTo>
                    <a:pt x="4" y="217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3" y="214"/>
                  </a:lnTo>
                  <a:close/>
                  <a:moveTo>
                    <a:pt x="2" y="218"/>
                  </a:moveTo>
                  <a:lnTo>
                    <a:pt x="2" y="218"/>
                  </a:lnTo>
                  <a:lnTo>
                    <a:pt x="3" y="218"/>
                  </a:lnTo>
                  <a:lnTo>
                    <a:pt x="2" y="218"/>
                  </a:lnTo>
                  <a:close/>
                  <a:moveTo>
                    <a:pt x="4" y="217"/>
                  </a:moveTo>
                  <a:lnTo>
                    <a:pt x="7" y="224"/>
                  </a:lnTo>
                  <a:lnTo>
                    <a:pt x="4" y="225"/>
                  </a:lnTo>
                  <a:lnTo>
                    <a:pt x="2" y="218"/>
                  </a:lnTo>
                  <a:lnTo>
                    <a:pt x="4" y="217"/>
                  </a:lnTo>
                  <a:close/>
                  <a:moveTo>
                    <a:pt x="4" y="225"/>
                  </a:moveTo>
                  <a:lnTo>
                    <a:pt x="4" y="225"/>
                  </a:lnTo>
                  <a:lnTo>
                    <a:pt x="6" y="224"/>
                  </a:lnTo>
                  <a:lnTo>
                    <a:pt x="4" y="225"/>
                  </a:lnTo>
                  <a:close/>
                  <a:moveTo>
                    <a:pt x="7" y="222"/>
                  </a:moveTo>
                  <a:lnTo>
                    <a:pt x="11" y="229"/>
                  </a:lnTo>
                  <a:lnTo>
                    <a:pt x="8" y="230"/>
                  </a:lnTo>
                  <a:lnTo>
                    <a:pt x="4" y="225"/>
                  </a:lnTo>
                  <a:lnTo>
                    <a:pt x="7" y="222"/>
                  </a:lnTo>
                  <a:close/>
                  <a:moveTo>
                    <a:pt x="11" y="229"/>
                  </a:moveTo>
                  <a:lnTo>
                    <a:pt x="11" y="229"/>
                  </a:lnTo>
                  <a:lnTo>
                    <a:pt x="11" y="230"/>
                  </a:lnTo>
                  <a:lnTo>
                    <a:pt x="10" y="230"/>
                  </a:lnTo>
                  <a:lnTo>
                    <a:pt x="11" y="229"/>
                  </a:lnTo>
                  <a:close/>
                  <a:moveTo>
                    <a:pt x="11" y="230"/>
                  </a:moveTo>
                  <a:lnTo>
                    <a:pt x="11" y="237"/>
                  </a:lnTo>
                  <a:lnTo>
                    <a:pt x="8" y="237"/>
                  </a:lnTo>
                  <a:lnTo>
                    <a:pt x="8" y="230"/>
                  </a:lnTo>
                  <a:lnTo>
                    <a:pt x="11" y="230"/>
                  </a:lnTo>
                  <a:close/>
                  <a:moveTo>
                    <a:pt x="11" y="237"/>
                  </a:moveTo>
                  <a:lnTo>
                    <a:pt x="11" y="237"/>
                  </a:lnTo>
                  <a:lnTo>
                    <a:pt x="10" y="237"/>
                  </a:lnTo>
                  <a:lnTo>
                    <a:pt x="11" y="237"/>
                  </a:lnTo>
                  <a:close/>
                  <a:moveTo>
                    <a:pt x="11" y="237"/>
                  </a:moveTo>
                  <a:lnTo>
                    <a:pt x="10" y="242"/>
                  </a:lnTo>
                  <a:lnTo>
                    <a:pt x="7" y="242"/>
                  </a:lnTo>
                  <a:lnTo>
                    <a:pt x="8" y="235"/>
                  </a:lnTo>
                  <a:lnTo>
                    <a:pt x="11" y="237"/>
                  </a:lnTo>
                  <a:close/>
                  <a:moveTo>
                    <a:pt x="7" y="242"/>
                  </a:moveTo>
                  <a:lnTo>
                    <a:pt x="7" y="242"/>
                  </a:lnTo>
                  <a:lnTo>
                    <a:pt x="8" y="242"/>
                  </a:lnTo>
                  <a:lnTo>
                    <a:pt x="7" y="242"/>
                  </a:lnTo>
                  <a:close/>
                  <a:moveTo>
                    <a:pt x="10" y="242"/>
                  </a:moveTo>
                  <a:lnTo>
                    <a:pt x="11" y="249"/>
                  </a:lnTo>
                  <a:lnTo>
                    <a:pt x="8" y="249"/>
                  </a:lnTo>
                  <a:lnTo>
                    <a:pt x="7" y="242"/>
                  </a:lnTo>
                  <a:lnTo>
                    <a:pt x="10" y="242"/>
                  </a:lnTo>
                  <a:close/>
                  <a:moveTo>
                    <a:pt x="8" y="249"/>
                  </a:moveTo>
                  <a:lnTo>
                    <a:pt x="8" y="249"/>
                  </a:lnTo>
                  <a:lnTo>
                    <a:pt x="10" y="249"/>
                  </a:lnTo>
                  <a:lnTo>
                    <a:pt x="8" y="249"/>
                  </a:lnTo>
                  <a:close/>
                  <a:moveTo>
                    <a:pt x="11" y="249"/>
                  </a:moveTo>
                  <a:lnTo>
                    <a:pt x="14" y="254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11" y="249"/>
                  </a:lnTo>
                  <a:close/>
                  <a:moveTo>
                    <a:pt x="11" y="256"/>
                  </a:moveTo>
                  <a:lnTo>
                    <a:pt x="11" y="256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1" y="256"/>
                  </a:lnTo>
                  <a:close/>
                  <a:moveTo>
                    <a:pt x="12" y="253"/>
                  </a:moveTo>
                  <a:lnTo>
                    <a:pt x="29" y="261"/>
                  </a:lnTo>
                  <a:lnTo>
                    <a:pt x="28" y="263"/>
                  </a:lnTo>
                  <a:lnTo>
                    <a:pt x="11" y="256"/>
                  </a:lnTo>
                  <a:lnTo>
                    <a:pt x="12" y="253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44" y="269"/>
                  </a:lnTo>
                  <a:lnTo>
                    <a:pt x="43" y="270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44" y="269"/>
                  </a:moveTo>
                  <a:lnTo>
                    <a:pt x="44" y="269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4" y="269"/>
                  </a:lnTo>
                  <a:close/>
                  <a:moveTo>
                    <a:pt x="44" y="270"/>
                  </a:moveTo>
                  <a:lnTo>
                    <a:pt x="39" y="282"/>
                  </a:lnTo>
                  <a:lnTo>
                    <a:pt x="36" y="282"/>
                  </a:lnTo>
                  <a:lnTo>
                    <a:pt x="41" y="269"/>
                  </a:lnTo>
                  <a:lnTo>
                    <a:pt x="44" y="270"/>
                  </a:lnTo>
                  <a:close/>
                  <a:moveTo>
                    <a:pt x="39" y="282"/>
                  </a:moveTo>
                  <a:lnTo>
                    <a:pt x="39" y="283"/>
                  </a:lnTo>
                  <a:lnTo>
                    <a:pt x="38" y="282"/>
                  </a:lnTo>
                  <a:lnTo>
                    <a:pt x="39" y="282"/>
                  </a:lnTo>
                  <a:close/>
                  <a:moveTo>
                    <a:pt x="39" y="283"/>
                  </a:moveTo>
                  <a:lnTo>
                    <a:pt x="32" y="298"/>
                  </a:lnTo>
                  <a:lnTo>
                    <a:pt x="29" y="297"/>
                  </a:lnTo>
                  <a:lnTo>
                    <a:pt x="36" y="282"/>
                  </a:lnTo>
                  <a:lnTo>
                    <a:pt x="39" y="283"/>
                  </a:lnTo>
                  <a:close/>
                  <a:moveTo>
                    <a:pt x="29" y="298"/>
                  </a:moveTo>
                  <a:lnTo>
                    <a:pt x="29" y="298"/>
                  </a:lnTo>
                  <a:lnTo>
                    <a:pt x="29" y="297"/>
                  </a:lnTo>
                  <a:lnTo>
                    <a:pt x="31" y="298"/>
                  </a:lnTo>
                  <a:lnTo>
                    <a:pt x="29" y="298"/>
                  </a:lnTo>
                  <a:close/>
                  <a:moveTo>
                    <a:pt x="32" y="297"/>
                  </a:moveTo>
                  <a:lnTo>
                    <a:pt x="35" y="302"/>
                  </a:lnTo>
                  <a:lnTo>
                    <a:pt x="32" y="303"/>
                  </a:lnTo>
                  <a:lnTo>
                    <a:pt x="29" y="298"/>
                  </a:lnTo>
                  <a:lnTo>
                    <a:pt x="32" y="297"/>
                  </a:lnTo>
                  <a:close/>
                  <a:moveTo>
                    <a:pt x="32" y="303"/>
                  </a:moveTo>
                  <a:lnTo>
                    <a:pt x="32" y="303"/>
                  </a:lnTo>
                  <a:lnTo>
                    <a:pt x="34" y="303"/>
                  </a:lnTo>
                  <a:lnTo>
                    <a:pt x="32" y="303"/>
                  </a:lnTo>
                  <a:close/>
                  <a:moveTo>
                    <a:pt x="34" y="302"/>
                  </a:moveTo>
                  <a:lnTo>
                    <a:pt x="38" y="306"/>
                  </a:lnTo>
                  <a:lnTo>
                    <a:pt x="35" y="307"/>
                  </a:lnTo>
                  <a:lnTo>
                    <a:pt x="32" y="303"/>
                  </a:lnTo>
                  <a:lnTo>
                    <a:pt x="34" y="302"/>
                  </a:lnTo>
                  <a:close/>
                  <a:moveTo>
                    <a:pt x="36" y="307"/>
                  </a:moveTo>
                  <a:lnTo>
                    <a:pt x="35" y="307"/>
                  </a:lnTo>
                  <a:lnTo>
                    <a:pt x="36" y="307"/>
                  </a:lnTo>
                  <a:close/>
                  <a:moveTo>
                    <a:pt x="38" y="306"/>
                  </a:moveTo>
                  <a:lnTo>
                    <a:pt x="43" y="309"/>
                  </a:lnTo>
                  <a:lnTo>
                    <a:pt x="41" y="311"/>
                  </a:lnTo>
                  <a:lnTo>
                    <a:pt x="36" y="307"/>
                  </a:lnTo>
                  <a:lnTo>
                    <a:pt x="38" y="306"/>
                  </a:lnTo>
                  <a:close/>
                  <a:moveTo>
                    <a:pt x="43" y="309"/>
                  </a:moveTo>
                  <a:lnTo>
                    <a:pt x="43" y="309"/>
                  </a:lnTo>
                  <a:lnTo>
                    <a:pt x="41" y="310"/>
                  </a:lnTo>
                  <a:lnTo>
                    <a:pt x="43" y="309"/>
                  </a:lnTo>
                  <a:close/>
                  <a:moveTo>
                    <a:pt x="43" y="309"/>
                  </a:moveTo>
                  <a:lnTo>
                    <a:pt x="45" y="313"/>
                  </a:lnTo>
                  <a:lnTo>
                    <a:pt x="44" y="315"/>
                  </a:lnTo>
                  <a:lnTo>
                    <a:pt x="40" y="311"/>
                  </a:lnTo>
                  <a:lnTo>
                    <a:pt x="43" y="309"/>
                  </a:lnTo>
                  <a:close/>
                  <a:moveTo>
                    <a:pt x="45" y="313"/>
                  </a:moveTo>
                  <a:lnTo>
                    <a:pt x="47" y="314"/>
                  </a:lnTo>
                  <a:lnTo>
                    <a:pt x="45" y="314"/>
                  </a:lnTo>
                  <a:lnTo>
                    <a:pt x="45" y="313"/>
                  </a:lnTo>
                  <a:close/>
                  <a:moveTo>
                    <a:pt x="47" y="314"/>
                  </a:moveTo>
                  <a:lnTo>
                    <a:pt x="48" y="325"/>
                  </a:lnTo>
                  <a:lnTo>
                    <a:pt x="45" y="325"/>
                  </a:lnTo>
                  <a:lnTo>
                    <a:pt x="44" y="314"/>
                  </a:lnTo>
                  <a:lnTo>
                    <a:pt x="47" y="314"/>
                  </a:lnTo>
                  <a:close/>
                  <a:moveTo>
                    <a:pt x="45" y="325"/>
                  </a:moveTo>
                  <a:lnTo>
                    <a:pt x="45" y="325"/>
                  </a:lnTo>
                  <a:lnTo>
                    <a:pt x="47" y="325"/>
                  </a:lnTo>
                  <a:lnTo>
                    <a:pt x="45" y="325"/>
                  </a:lnTo>
                  <a:close/>
                  <a:moveTo>
                    <a:pt x="48" y="325"/>
                  </a:moveTo>
                  <a:lnTo>
                    <a:pt x="54" y="341"/>
                  </a:lnTo>
                  <a:lnTo>
                    <a:pt x="51" y="342"/>
                  </a:lnTo>
                  <a:lnTo>
                    <a:pt x="45" y="325"/>
                  </a:lnTo>
                  <a:lnTo>
                    <a:pt x="48" y="325"/>
                  </a:lnTo>
                  <a:close/>
                  <a:moveTo>
                    <a:pt x="54" y="341"/>
                  </a:moveTo>
                  <a:lnTo>
                    <a:pt x="54" y="341"/>
                  </a:lnTo>
                  <a:lnTo>
                    <a:pt x="54" y="342"/>
                  </a:lnTo>
                  <a:lnTo>
                    <a:pt x="52" y="342"/>
                  </a:lnTo>
                  <a:lnTo>
                    <a:pt x="54" y="341"/>
                  </a:lnTo>
                  <a:close/>
                  <a:moveTo>
                    <a:pt x="54" y="342"/>
                  </a:moveTo>
                  <a:lnTo>
                    <a:pt x="54" y="343"/>
                  </a:lnTo>
                  <a:lnTo>
                    <a:pt x="51" y="343"/>
                  </a:lnTo>
                  <a:lnTo>
                    <a:pt x="51" y="342"/>
                  </a:lnTo>
                  <a:lnTo>
                    <a:pt x="54" y="342"/>
                  </a:lnTo>
                  <a:close/>
                  <a:moveTo>
                    <a:pt x="51" y="345"/>
                  </a:moveTo>
                  <a:lnTo>
                    <a:pt x="51" y="343"/>
                  </a:lnTo>
                  <a:lnTo>
                    <a:pt x="52" y="343"/>
                  </a:lnTo>
                  <a:lnTo>
                    <a:pt x="51" y="345"/>
                  </a:lnTo>
                  <a:close/>
                  <a:moveTo>
                    <a:pt x="54" y="343"/>
                  </a:moveTo>
                  <a:lnTo>
                    <a:pt x="55" y="345"/>
                  </a:lnTo>
                  <a:lnTo>
                    <a:pt x="52" y="346"/>
                  </a:lnTo>
                  <a:lnTo>
                    <a:pt x="51" y="345"/>
                  </a:lnTo>
                  <a:lnTo>
                    <a:pt x="54" y="343"/>
                  </a:lnTo>
                  <a:close/>
                  <a:moveTo>
                    <a:pt x="52" y="346"/>
                  </a:moveTo>
                  <a:lnTo>
                    <a:pt x="52" y="346"/>
                  </a:lnTo>
                  <a:lnTo>
                    <a:pt x="54" y="345"/>
                  </a:lnTo>
                  <a:lnTo>
                    <a:pt x="52" y="346"/>
                  </a:lnTo>
                  <a:close/>
                  <a:moveTo>
                    <a:pt x="54" y="343"/>
                  </a:moveTo>
                  <a:lnTo>
                    <a:pt x="56" y="346"/>
                  </a:lnTo>
                  <a:lnTo>
                    <a:pt x="55" y="349"/>
                  </a:lnTo>
                  <a:lnTo>
                    <a:pt x="52" y="346"/>
                  </a:lnTo>
                  <a:lnTo>
                    <a:pt x="54" y="343"/>
                  </a:lnTo>
                  <a:close/>
                  <a:moveTo>
                    <a:pt x="56" y="346"/>
                  </a:moveTo>
                  <a:lnTo>
                    <a:pt x="57" y="347"/>
                  </a:lnTo>
                  <a:lnTo>
                    <a:pt x="56" y="347"/>
                  </a:lnTo>
                  <a:lnTo>
                    <a:pt x="56" y="346"/>
                  </a:lnTo>
                  <a:close/>
                  <a:moveTo>
                    <a:pt x="57" y="347"/>
                  </a:moveTo>
                  <a:lnTo>
                    <a:pt x="57" y="351"/>
                  </a:lnTo>
                  <a:lnTo>
                    <a:pt x="55" y="351"/>
                  </a:lnTo>
                  <a:lnTo>
                    <a:pt x="55" y="347"/>
                  </a:lnTo>
                  <a:lnTo>
                    <a:pt x="57" y="347"/>
                  </a:lnTo>
                  <a:close/>
                  <a:moveTo>
                    <a:pt x="55" y="351"/>
                  </a:moveTo>
                  <a:lnTo>
                    <a:pt x="55" y="351"/>
                  </a:lnTo>
                  <a:lnTo>
                    <a:pt x="56" y="351"/>
                  </a:lnTo>
                  <a:lnTo>
                    <a:pt x="55" y="351"/>
                  </a:lnTo>
                  <a:close/>
                  <a:moveTo>
                    <a:pt x="57" y="351"/>
                  </a:moveTo>
                  <a:lnTo>
                    <a:pt x="59" y="355"/>
                  </a:lnTo>
                  <a:lnTo>
                    <a:pt x="56" y="355"/>
                  </a:lnTo>
                  <a:lnTo>
                    <a:pt x="55" y="351"/>
                  </a:lnTo>
                  <a:lnTo>
                    <a:pt x="57" y="351"/>
                  </a:lnTo>
                  <a:close/>
                  <a:moveTo>
                    <a:pt x="59" y="355"/>
                  </a:moveTo>
                  <a:lnTo>
                    <a:pt x="59" y="355"/>
                  </a:lnTo>
                  <a:lnTo>
                    <a:pt x="57" y="355"/>
                  </a:lnTo>
                  <a:lnTo>
                    <a:pt x="59" y="355"/>
                  </a:lnTo>
                  <a:close/>
                  <a:moveTo>
                    <a:pt x="59" y="355"/>
                  </a:moveTo>
                  <a:lnTo>
                    <a:pt x="59" y="359"/>
                  </a:lnTo>
                  <a:lnTo>
                    <a:pt x="56" y="359"/>
                  </a:lnTo>
                  <a:lnTo>
                    <a:pt x="56" y="355"/>
                  </a:lnTo>
                  <a:lnTo>
                    <a:pt x="59" y="355"/>
                  </a:lnTo>
                  <a:close/>
                  <a:moveTo>
                    <a:pt x="59" y="359"/>
                  </a:moveTo>
                  <a:lnTo>
                    <a:pt x="59" y="359"/>
                  </a:lnTo>
                  <a:lnTo>
                    <a:pt x="57" y="359"/>
                  </a:lnTo>
                  <a:lnTo>
                    <a:pt x="59" y="359"/>
                  </a:lnTo>
                  <a:close/>
                  <a:moveTo>
                    <a:pt x="59" y="359"/>
                  </a:moveTo>
                  <a:lnTo>
                    <a:pt x="57" y="367"/>
                  </a:lnTo>
                  <a:lnTo>
                    <a:pt x="55" y="366"/>
                  </a:lnTo>
                  <a:lnTo>
                    <a:pt x="56" y="359"/>
                  </a:lnTo>
                  <a:lnTo>
                    <a:pt x="59" y="359"/>
                  </a:lnTo>
                  <a:close/>
                  <a:moveTo>
                    <a:pt x="55" y="366"/>
                  </a:moveTo>
                  <a:lnTo>
                    <a:pt x="55" y="366"/>
                  </a:lnTo>
                  <a:lnTo>
                    <a:pt x="56" y="367"/>
                  </a:lnTo>
                  <a:lnTo>
                    <a:pt x="55" y="366"/>
                  </a:lnTo>
                  <a:close/>
                  <a:moveTo>
                    <a:pt x="57" y="367"/>
                  </a:moveTo>
                  <a:lnTo>
                    <a:pt x="56" y="377"/>
                  </a:lnTo>
                  <a:lnTo>
                    <a:pt x="54" y="375"/>
                  </a:lnTo>
                  <a:lnTo>
                    <a:pt x="55" y="366"/>
                  </a:lnTo>
                  <a:lnTo>
                    <a:pt x="57" y="367"/>
                  </a:lnTo>
                  <a:close/>
                  <a:moveTo>
                    <a:pt x="54" y="377"/>
                  </a:moveTo>
                  <a:lnTo>
                    <a:pt x="54" y="377"/>
                  </a:lnTo>
                  <a:lnTo>
                    <a:pt x="54" y="375"/>
                  </a:lnTo>
                  <a:lnTo>
                    <a:pt x="55" y="377"/>
                  </a:lnTo>
                  <a:lnTo>
                    <a:pt x="54" y="377"/>
                  </a:lnTo>
                  <a:close/>
                  <a:moveTo>
                    <a:pt x="55" y="375"/>
                  </a:moveTo>
                  <a:lnTo>
                    <a:pt x="63" y="379"/>
                  </a:lnTo>
                  <a:lnTo>
                    <a:pt x="61" y="382"/>
                  </a:lnTo>
                  <a:lnTo>
                    <a:pt x="54" y="377"/>
                  </a:lnTo>
                  <a:lnTo>
                    <a:pt x="55" y="375"/>
                  </a:lnTo>
                  <a:close/>
                  <a:moveTo>
                    <a:pt x="61" y="382"/>
                  </a:moveTo>
                  <a:lnTo>
                    <a:pt x="61" y="382"/>
                  </a:lnTo>
                  <a:lnTo>
                    <a:pt x="61" y="381"/>
                  </a:lnTo>
                  <a:lnTo>
                    <a:pt x="61" y="382"/>
                  </a:lnTo>
                  <a:close/>
                  <a:moveTo>
                    <a:pt x="63" y="379"/>
                  </a:moveTo>
                  <a:lnTo>
                    <a:pt x="72" y="385"/>
                  </a:lnTo>
                  <a:lnTo>
                    <a:pt x="71" y="387"/>
                  </a:lnTo>
                  <a:lnTo>
                    <a:pt x="61" y="382"/>
                  </a:lnTo>
                  <a:lnTo>
                    <a:pt x="63" y="379"/>
                  </a:lnTo>
                  <a:close/>
                  <a:moveTo>
                    <a:pt x="71" y="387"/>
                  </a:moveTo>
                  <a:lnTo>
                    <a:pt x="71" y="387"/>
                  </a:lnTo>
                  <a:lnTo>
                    <a:pt x="71" y="386"/>
                  </a:lnTo>
                  <a:lnTo>
                    <a:pt x="71" y="387"/>
                  </a:lnTo>
                  <a:close/>
                  <a:moveTo>
                    <a:pt x="72" y="385"/>
                  </a:moveTo>
                  <a:lnTo>
                    <a:pt x="79" y="389"/>
                  </a:lnTo>
                  <a:lnTo>
                    <a:pt x="77" y="391"/>
                  </a:lnTo>
                  <a:lnTo>
                    <a:pt x="71" y="387"/>
                  </a:lnTo>
                  <a:lnTo>
                    <a:pt x="72" y="385"/>
                  </a:lnTo>
                  <a:close/>
                  <a:moveTo>
                    <a:pt x="77" y="391"/>
                  </a:moveTo>
                  <a:lnTo>
                    <a:pt x="77" y="391"/>
                  </a:lnTo>
                  <a:lnTo>
                    <a:pt x="79" y="390"/>
                  </a:lnTo>
                  <a:lnTo>
                    <a:pt x="77" y="391"/>
                  </a:lnTo>
                  <a:close/>
                  <a:moveTo>
                    <a:pt x="79" y="389"/>
                  </a:moveTo>
                  <a:lnTo>
                    <a:pt x="88" y="393"/>
                  </a:lnTo>
                  <a:lnTo>
                    <a:pt x="87" y="395"/>
                  </a:lnTo>
                  <a:lnTo>
                    <a:pt x="77" y="391"/>
                  </a:lnTo>
                  <a:lnTo>
                    <a:pt x="79" y="389"/>
                  </a:lnTo>
                  <a:close/>
                  <a:moveTo>
                    <a:pt x="88" y="395"/>
                  </a:moveTo>
                  <a:lnTo>
                    <a:pt x="87" y="395"/>
                  </a:lnTo>
                  <a:lnTo>
                    <a:pt x="88" y="394"/>
                  </a:lnTo>
                  <a:lnTo>
                    <a:pt x="88" y="395"/>
                  </a:lnTo>
                  <a:close/>
                  <a:moveTo>
                    <a:pt x="88" y="393"/>
                  </a:moveTo>
                  <a:lnTo>
                    <a:pt x="96" y="393"/>
                  </a:lnTo>
                  <a:lnTo>
                    <a:pt x="96" y="395"/>
                  </a:lnTo>
                  <a:lnTo>
                    <a:pt x="88" y="395"/>
                  </a:lnTo>
                  <a:lnTo>
                    <a:pt x="88" y="393"/>
                  </a:lnTo>
                  <a:close/>
                  <a:moveTo>
                    <a:pt x="96" y="395"/>
                  </a:moveTo>
                  <a:lnTo>
                    <a:pt x="96" y="395"/>
                  </a:lnTo>
                  <a:lnTo>
                    <a:pt x="96" y="394"/>
                  </a:lnTo>
                  <a:lnTo>
                    <a:pt x="96" y="395"/>
                  </a:lnTo>
                  <a:close/>
                  <a:moveTo>
                    <a:pt x="96" y="393"/>
                  </a:moveTo>
                  <a:lnTo>
                    <a:pt x="104" y="390"/>
                  </a:lnTo>
                  <a:lnTo>
                    <a:pt x="104" y="393"/>
                  </a:lnTo>
                  <a:lnTo>
                    <a:pt x="96" y="395"/>
                  </a:lnTo>
                  <a:lnTo>
                    <a:pt x="96" y="393"/>
                  </a:lnTo>
                  <a:close/>
                  <a:moveTo>
                    <a:pt x="105" y="393"/>
                  </a:moveTo>
                  <a:lnTo>
                    <a:pt x="104" y="393"/>
                  </a:lnTo>
                  <a:lnTo>
                    <a:pt x="104" y="391"/>
                  </a:lnTo>
                  <a:lnTo>
                    <a:pt x="105" y="393"/>
                  </a:lnTo>
                  <a:close/>
                  <a:moveTo>
                    <a:pt x="104" y="390"/>
                  </a:moveTo>
                  <a:lnTo>
                    <a:pt x="111" y="387"/>
                  </a:lnTo>
                  <a:lnTo>
                    <a:pt x="112" y="390"/>
                  </a:lnTo>
                  <a:lnTo>
                    <a:pt x="105" y="393"/>
                  </a:lnTo>
                  <a:lnTo>
                    <a:pt x="104" y="390"/>
                  </a:lnTo>
                  <a:close/>
                  <a:moveTo>
                    <a:pt x="111" y="387"/>
                  </a:moveTo>
                  <a:lnTo>
                    <a:pt x="111" y="387"/>
                  </a:lnTo>
                  <a:lnTo>
                    <a:pt x="112" y="389"/>
                  </a:lnTo>
                  <a:lnTo>
                    <a:pt x="111" y="387"/>
                  </a:lnTo>
                  <a:close/>
                  <a:moveTo>
                    <a:pt x="111" y="387"/>
                  </a:moveTo>
                  <a:lnTo>
                    <a:pt x="119" y="385"/>
                  </a:lnTo>
                  <a:lnTo>
                    <a:pt x="120" y="387"/>
                  </a:lnTo>
                  <a:lnTo>
                    <a:pt x="112" y="390"/>
                  </a:lnTo>
                  <a:lnTo>
                    <a:pt x="111" y="387"/>
                  </a:lnTo>
                  <a:close/>
                  <a:moveTo>
                    <a:pt x="119" y="385"/>
                  </a:moveTo>
                  <a:lnTo>
                    <a:pt x="119" y="385"/>
                  </a:lnTo>
                  <a:lnTo>
                    <a:pt x="120" y="385"/>
                  </a:lnTo>
                  <a:lnTo>
                    <a:pt x="120" y="386"/>
                  </a:lnTo>
                  <a:lnTo>
                    <a:pt x="119" y="385"/>
                  </a:lnTo>
                  <a:close/>
                  <a:moveTo>
                    <a:pt x="120" y="385"/>
                  </a:moveTo>
                  <a:lnTo>
                    <a:pt x="131" y="383"/>
                  </a:lnTo>
                  <a:lnTo>
                    <a:pt x="131" y="386"/>
                  </a:lnTo>
                  <a:lnTo>
                    <a:pt x="120" y="387"/>
                  </a:lnTo>
                  <a:lnTo>
                    <a:pt x="120" y="385"/>
                  </a:lnTo>
                  <a:close/>
                  <a:moveTo>
                    <a:pt x="132" y="386"/>
                  </a:moveTo>
                  <a:lnTo>
                    <a:pt x="131" y="386"/>
                  </a:lnTo>
                  <a:lnTo>
                    <a:pt x="131" y="385"/>
                  </a:lnTo>
                  <a:lnTo>
                    <a:pt x="132" y="386"/>
                  </a:lnTo>
                  <a:close/>
                  <a:moveTo>
                    <a:pt x="131" y="383"/>
                  </a:moveTo>
                  <a:lnTo>
                    <a:pt x="140" y="379"/>
                  </a:lnTo>
                  <a:lnTo>
                    <a:pt x="141" y="382"/>
                  </a:lnTo>
                  <a:lnTo>
                    <a:pt x="132" y="386"/>
                  </a:lnTo>
                  <a:lnTo>
                    <a:pt x="131" y="383"/>
                  </a:lnTo>
                  <a:close/>
                  <a:moveTo>
                    <a:pt x="141" y="382"/>
                  </a:moveTo>
                  <a:lnTo>
                    <a:pt x="141" y="382"/>
                  </a:lnTo>
                  <a:lnTo>
                    <a:pt x="140" y="381"/>
                  </a:lnTo>
                  <a:lnTo>
                    <a:pt x="141" y="382"/>
                  </a:lnTo>
                  <a:close/>
                  <a:moveTo>
                    <a:pt x="139" y="381"/>
                  </a:moveTo>
                  <a:lnTo>
                    <a:pt x="144" y="370"/>
                  </a:lnTo>
                  <a:lnTo>
                    <a:pt x="147" y="371"/>
                  </a:lnTo>
                  <a:lnTo>
                    <a:pt x="141" y="382"/>
                  </a:lnTo>
                  <a:lnTo>
                    <a:pt x="139" y="381"/>
                  </a:lnTo>
                  <a:close/>
                  <a:moveTo>
                    <a:pt x="144" y="370"/>
                  </a:moveTo>
                  <a:lnTo>
                    <a:pt x="144" y="370"/>
                  </a:lnTo>
                  <a:lnTo>
                    <a:pt x="145" y="371"/>
                  </a:lnTo>
                  <a:lnTo>
                    <a:pt x="144" y="370"/>
                  </a:lnTo>
                  <a:close/>
                  <a:moveTo>
                    <a:pt x="144" y="370"/>
                  </a:moveTo>
                  <a:lnTo>
                    <a:pt x="151" y="361"/>
                  </a:lnTo>
                  <a:lnTo>
                    <a:pt x="153" y="362"/>
                  </a:lnTo>
                  <a:lnTo>
                    <a:pt x="147" y="371"/>
                  </a:lnTo>
                  <a:lnTo>
                    <a:pt x="144" y="370"/>
                  </a:lnTo>
                  <a:close/>
                  <a:moveTo>
                    <a:pt x="151" y="361"/>
                  </a:moveTo>
                  <a:lnTo>
                    <a:pt x="152" y="361"/>
                  </a:lnTo>
                  <a:lnTo>
                    <a:pt x="152" y="362"/>
                  </a:lnTo>
                  <a:lnTo>
                    <a:pt x="151" y="361"/>
                  </a:lnTo>
                  <a:close/>
                  <a:moveTo>
                    <a:pt x="152" y="361"/>
                  </a:moveTo>
                  <a:lnTo>
                    <a:pt x="156" y="361"/>
                  </a:lnTo>
                  <a:lnTo>
                    <a:pt x="156" y="363"/>
                  </a:lnTo>
                  <a:lnTo>
                    <a:pt x="152" y="363"/>
                  </a:lnTo>
                  <a:lnTo>
                    <a:pt x="152" y="361"/>
                  </a:lnTo>
                  <a:close/>
                  <a:moveTo>
                    <a:pt x="156" y="361"/>
                  </a:moveTo>
                  <a:lnTo>
                    <a:pt x="156" y="361"/>
                  </a:lnTo>
                  <a:lnTo>
                    <a:pt x="156" y="362"/>
                  </a:lnTo>
                  <a:lnTo>
                    <a:pt x="156" y="361"/>
                  </a:lnTo>
                  <a:close/>
                  <a:moveTo>
                    <a:pt x="156" y="361"/>
                  </a:moveTo>
                  <a:lnTo>
                    <a:pt x="159" y="362"/>
                  </a:lnTo>
                  <a:lnTo>
                    <a:pt x="157" y="365"/>
                  </a:lnTo>
                  <a:lnTo>
                    <a:pt x="155" y="363"/>
                  </a:lnTo>
                  <a:lnTo>
                    <a:pt x="156" y="361"/>
                  </a:lnTo>
                  <a:close/>
                  <a:moveTo>
                    <a:pt x="159" y="362"/>
                  </a:moveTo>
                  <a:lnTo>
                    <a:pt x="161" y="363"/>
                  </a:lnTo>
                  <a:lnTo>
                    <a:pt x="160" y="366"/>
                  </a:lnTo>
                  <a:lnTo>
                    <a:pt x="157" y="365"/>
                  </a:lnTo>
                  <a:lnTo>
                    <a:pt x="159" y="362"/>
                  </a:lnTo>
                  <a:close/>
                  <a:moveTo>
                    <a:pt x="160" y="366"/>
                  </a:moveTo>
                  <a:lnTo>
                    <a:pt x="160" y="366"/>
                  </a:lnTo>
                  <a:lnTo>
                    <a:pt x="161" y="365"/>
                  </a:lnTo>
                  <a:lnTo>
                    <a:pt x="160" y="366"/>
                  </a:lnTo>
                  <a:close/>
                  <a:moveTo>
                    <a:pt x="161" y="363"/>
                  </a:moveTo>
                  <a:lnTo>
                    <a:pt x="165" y="365"/>
                  </a:lnTo>
                  <a:lnTo>
                    <a:pt x="164" y="367"/>
                  </a:lnTo>
                  <a:lnTo>
                    <a:pt x="160" y="366"/>
                  </a:lnTo>
                  <a:lnTo>
                    <a:pt x="161" y="363"/>
                  </a:lnTo>
                  <a:close/>
                  <a:moveTo>
                    <a:pt x="165" y="365"/>
                  </a:moveTo>
                  <a:lnTo>
                    <a:pt x="165" y="365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65" y="365"/>
                  </a:moveTo>
                  <a:lnTo>
                    <a:pt x="171" y="370"/>
                  </a:lnTo>
                  <a:lnTo>
                    <a:pt x="169" y="371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71" y="370"/>
                  </a:moveTo>
                  <a:lnTo>
                    <a:pt x="171" y="370"/>
                  </a:lnTo>
                  <a:lnTo>
                    <a:pt x="172" y="370"/>
                  </a:lnTo>
                  <a:lnTo>
                    <a:pt x="171" y="371"/>
                  </a:lnTo>
                  <a:lnTo>
                    <a:pt x="171" y="370"/>
                  </a:lnTo>
                  <a:close/>
                  <a:moveTo>
                    <a:pt x="172" y="370"/>
                  </a:moveTo>
                  <a:lnTo>
                    <a:pt x="176" y="375"/>
                  </a:lnTo>
                  <a:lnTo>
                    <a:pt x="173" y="378"/>
                  </a:lnTo>
                  <a:lnTo>
                    <a:pt x="169" y="371"/>
                  </a:lnTo>
                  <a:lnTo>
                    <a:pt x="172" y="370"/>
                  </a:lnTo>
                  <a:close/>
                  <a:moveTo>
                    <a:pt x="173" y="378"/>
                  </a:moveTo>
                  <a:lnTo>
                    <a:pt x="173" y="378"/>
                  </a:lnTo>
                  <a:lnTo>
                    <a:pt x="174" y="377"/>
                  </a:lnTo>
                  <a:lnTo>
                    <a:pt x="173" y="378"/>
                  </a:lnTo>
                  <a:close/>
                  <a:moveTo>
                    <a:pt x="176" y="375"/>
                  </a:moveTo>
                  <a:lnTo>
                    <a:pt x="180" y="381"/>
                  </a:lnTo>
                  <a:lnTo>
                    <a:pt x="179" y="383"/>
                  </a:lnTo>
                  <a:lnTo>
                    <a:pt x="173" y="378"/>
                  </a:lnTo>
                  <a:lnTo>
                    <a:pt x="176" y="375"/>
                  </a:lnTo>
                  <a:close/>
                  <a:moveTo>
                    <a:pt x="179" y="383"/>
                  </a:moveTo>
                  <a:lnTo>
                    <a:pt x="179" y="383"/>
                  </a:lnTo>
                  <a:lnTo>
                    <a:pt x="180" y="382"/>
                  </a:lnTo>
                  <a:lnTo>
                    <a:pt x="179" y="383"/>
                  </a:lnTo>
                  <a:close/>
                  <a:moveTo>
                    <a:pt x="180" y="381"/>
                  </a:moveTo>
                  <a:lnTo>
                    <a:pt x="188" y="385"/>
                  </a:lnTo>
                  <a:lnTo>
                    <a:pt x="187" y="387"/>
                  </a:lnTo>
                  <a:lnTo>
                    <a:pt x="179" y="383"/>
                  </a:lnTo>
                  <a:lnTo>
                    <a:pt x="180" y="381"/>
                  </a:lnTo>
                  <a:close/>
                  <a:moveTo>
                    <a:pt x="187" y="387"/>
                  </a:moveTo>
                  <a:lnTo>
                    <a:pt x="187" y="387"/>
                  </a:lnTo>
                  <a:lnTo>
                    <a:pt x="188" y="386"/>
                  </a:lnTo>
                  <a:lnTo>
                    <a:pt x="187" y="387"/>
                  </a:lnTo>
                  <a:close/>
                  <a:moveTo>
                    <a:pt x="188" y="385"/>
                  </a:moveTo>
                  <a:lnTo>
                    <a:pt x="195" y="387"/>
                  </a:lnTo>
                  <a:lnTo>
                    <a:pt x="193" y="390"/>
                  </a:lnTo>
                  <a:lnTo>
                    <a:pt x="187" y="387"/>
                  </a:lnTo>
                  <a:lnTo>
                    <a:pt x="188" y="385"/>
                  </a:lnTo>
                  <a:close/>
                  <a:moveTo>
                    <a:pt x="193" y="390"/>
                  </a:moveTo>
                  <a:lnTo>
                    <a:pt x="193" y="390"/>
                  </a:lnTo>
                  <a:lnTo>
                    <a:pt x="195" y="389"/>
                  </a:lnTo>
                  <a:lnTo>
                    <a:pt x="193" y="390"/>
                  </a:lnTo>
                  <a:close/>
                  <a:moveTo>
                    <a:pt x="195" y="387"/>
                  </a:moveTo>
                  <a:lnTo>
                    <a:pt x="203" y="390"/>
                  </a:lnTo>
                  <a:lnTo>
                    <a:pt x="201" y="393"/>
                  </a:lnTo>
                  <a:lnTo>
                    <a:pt x="193" y="390"/>
                  </a:lnTo>
                  <a:lnTo>
                    <a:pt x="195" y="387"/>
                  </a:lnTo>
                  <a:close/>
                  <a:moveTo>
                    <a:pt x="203" y="393"/>
                  </a:moveTo>
                  <a:lnTo>
                    <a:pt x="203" y="393"/>
                  </a:lnTo>
                  <a:lnTo>
                    <a:pt x="201" y="393"/>
                  </a:lnTo>
                  <a:lnTo>
                    <a:pt x="203" y="391"/>
                  </a:lnTo>
                  <a:lnTo>
                    <a:pt x="203" y="393"/>
                  </a:lnTo>
                  <a:close/>
                  <a:moveTo>
                    <a:pt x="201" y="390"/>
                  </a:moveTo>
                  <a:lnTo>
                    <a:pt x="205" y="389"/>
                  </a:lnTo>
                  <a:lnTo>
                    <a:pt x="206" y="391"/>
                  </a:lnTo>
                  <a:lnTo>
                    <a:pt x="203" y="393"/>
                  </a:lnTo>
                  <a:lnTo>
                    <a:pt x="201" y="390"/>
                  </a:lnTo>
                  <a:close/>
                  <a:moveTo>
                    <a:pt x="206" y="391"/>
                  </a:moveTo>
                  <a:lnTo>
                    <a:pt x="206" y="391"/>
                  </a:lnTo>
                  <a:lnTo>
                    <a:pt x="205" y="390"/>
                  </a:lnTo>
                  <a:lnTo>
                    <a:pt x="206" y="391"/>
                  </a:lnTo>
                  <a:close/>
                  <a:moveTo>
                    <a:pt x="205" y="389"/>
                  </a:moveTo>
                  <a:lnTo>
                    <a:pt x="208" y="387"/>
                  </a:lnTo>
                  <a:lnTo>
                    <a:pt x="209" y="390"/>
                  </a:lnTo>
                  <a:lnTo>
                    <a:pt x="206" y="391"/>
                  </a:lnTo>
                  <a:lnTo>
                    <a:pt x="205" y="389"/>
                  </a:lnTo>
                  <a:close/>
                  <a:moveTo>
                    <a:pt x="209" y="390"/>
                  </a:moveTo>
                  <a:lnTo>
                    <a:pt x="209" y="390"/>
                  </a:lnTo>
                  <a:lnTo>
                    <a:pt x="208" y="389"/>
                  </a:lnTo>
                  <a:lnTo>
                    <a:pt x="209" y="390"/>
                  </a:lnTo>
                  <a:close/>
                  <a:moveTo>
                    <a:pt x="208" y="387"/>
                  </a:moveTo>
                  <a:lnTo>
                    <a:pt x="211" y="385"/>
                  </a:lnTo>
                  <a:lnTo>
                    <a:pt x="212" y="387"/>
                  </a:lnTo>
                  <a:lnTo>
                    <a:pt x="209" y="390"/>
                  </a:lnTo>
                  <a:lnTo>
                    <a:pt x="208" y="387"/>
                  </a:lnTo>
                  <a:close/>
                  <a:moveTo>
                    <a:pt x="212" y="387"/>
                  </a:moveTo>
                  <a:lnTo>
                    <a:pt x="212" y="387"/>
                  </a:lnTo>
                  <a:lnTo>
                    <a:pt x="212" y="386"/>
                  </a:lnTo>
                  <a:lnTo>
                    <a:pt x="212" y="387"/>
                  </a:lnTo>
                  <a:close/>
                  <a:moveTo>
                    <a:pt x="211" y="385"/>
                  </a:moveTo>
                  <a:lnTo>
                    <a:pt x="213" y="382"/>
                  </a:lnTo>
                  <a:lnTo>
                    <a:pt x="215" y="385"/>
                  </a:lnTo>
                  <a:lnTo>
                    <a:pt x="212" y="387"/>
                  </a:lnTo>
                  <a:lnTo>
                    <a:pt x="211" y="385"/>
                  </a:lnTo>
                  <a:close/>
                  <a:moveTo>
                    <a:pt x="216" y="383"/>
                  </a:moveTo>
                  <a:lnTo>
                    <a:pt x="216" y="385"/>
                  </a:lnTo>
                  <a:lnTo>
                    <a:pt x="215" y="385"/>
                  </a:lnTo>
                  <a:lnTo>
                    <a:pt x="215" y="383"/>
                  </a:lnTo>
                  <a:lnTo>
                    <a:pt x="216" y="383"/>
                  </a:lnTo>
                  <a:close/>
                  <a:moveTo>
                    <a:pt x="213" y="383"/>
                  </a:moveTo>
                  <a:lnTo>
                    <a:pt x="215" y="374"/>
                  </a:lnTo>
                  <a:lnTo>
                    <a:pt x="217" y="375"/>
                  </a:lnTo>
                  <a:lnTo>
                    <a:pt x="216" y="383"/>
                  </a:lnTo>
                  <a:lnTo>
                    <a:pt x="213" y="383"/>
                  </a:lnTo>
                  <a:close/>
                  <a:moveTo>
                    <a:pt x="217" y="375"/>
                  </a:moveTo>
                  <a:lnTo>
                    <a:pt x="217" y="375"/>
                  </a:lnTo>
                  <a:lnTo>
                    <a:pt x="216" y="375"/>
                  </a:lnTo>
                  <a:lnTo>
                    <a:pt x="217" y="375"/>
                  </a:lnTo>
                  <a:close/>
                  <a:moveTo>
                    <a:pt x="215" y="375"/>
                  </a:moveTo>
                  <a:lnTo>
                    <a:pt x="215" y="367"/>
                  </a:lnTo>
                  <a:lnTo>
                    <a:pt x="217" y="367"/>
                  </a:lnTo>
                  <a:lnTo>
                    <a:pt x="217" y="375"/>
                  </a:lnTo>
                  <a:lnTo>
                    <a:pt x="215" y="375"/>
                  </a:lnTo>
                  <a:close/>
                  <a:moveTo>
                    <a:pt x="215" y="367"/>
                  </a:moveTo>
                  <a:lnTo>
                    <a:pt x="215" y="366"/>
                  </a:lnTo>
                  <a:lnTo>
                    <a:pt x="216" y="366"/>
                  </a:lnTo>
                  <a:lnTo>
                    <a:pt x="216" y="367"/>
                  </a:lnTo>
                  <a:lnTo>
                    <a:pt x="215" y="367"/>
                  </a:lnTo>
                  <a:close/>
                  <a:moveTo>
                    <a:pt x="216" y="366"/>
                  </a:moveTo>
                  <a:lnTo>
                    <a:pt x="229" y="361"/>
                  </a:lnTo>
                  <a:lnTo>
                    <a:pt x="231" y="363"/>
                  </a:lnTo>
                  <a:lnTo>
                    <a:pt x="217" y="369"/>
                  </a:lnTo>
                  <a:lnTo>
                    <a:pt x="216" y="366"/>
                  </a:lnTo>
                  <a:close/>
                  <a:moveTo>
                    <a:pt x="231" y="363"/>
                  </a:moveTo>
                  <a:lnTo>
                    <a:pt x="231" y="363"/>
                  </a:lnTo>
                  <a:lnTo>
                    <a:pt x="229" y="362"/>
                  </a:lnTo>
                  <a:lnTo>
                    <a:pt x="231" y="363"/>
                  </a:lnTo>
                  <a:close/>
                  <a:moveTo>
                    <a:pt x="229" y="361"/>
                  </a:moveTo>
                  <a:lnTo>
                    <a:pt x="243" y="354"/>
                  </a:lnTo>
                  <a:lnTo>
                    <a:pt x="244" y="357"/>
                  </a:lnTo>
                  <a:lnTo>
                    <a:pt x="231" y="363"/>
                  </a:lnTo>
                  <a:lnTo>
                    <a:pt x="229" y="361"/>
                  </a:lnTo>
                  <a:close/>
                  <a:moveTo>
                    <a:pt x="244" y="357"/>
                  </a:moveTo>
                  <a:lnTo>
                    <a:pt x="244" y="357"/>
                  </a:lnTo>
                  <a:lnTo>
                    <a:pt x="243" y="355"/>
                  </a:lnTo>
                  <a:lnTo>
                    <a:pt x="244" y="357"/>
                  </a:lnTo>
                  <a:close/>
                  <a:moveTo>
                    <a:pt x="241" y="354"/>
                  </a:moveTo>
                  <a:lnTo>
                    <a:pt x="245" y="350"/>
                  </a:lnTo>
                  <a:lnTo>
                    <a:pt x="248" y="353"/>
                  </a:lnTo>
                  <a:lnTo>
                    <a:pt x="244" y="357"/>
                  </a:lnTo>
                  <a:lnTo>
                    <a:pt x="241" y="354"/>
                  </a:lnTo>
                  <a:close/>
                  <a:moveTo>
                    <a:pt x="245" y="350"/>
                  </a:moveTo>
                  <a:lnTo>
                    <a:pt x="245" y="350"/>
                  </a:lnTo>
                  <a:lnTo>
                    <a:pt x="247" y="351"/>
                  </a:lnTo>
                  <a:lnTo>
                    <a:pt x="245" y="350"/>
                  </a:lnTo>
                  <a:close/>
                  <a:moveTo>
                    <a:pt x="245" y="350"/>
                  </a:moveTo>
                  <a:lnTo>
                    <a:pt x="250" y="347"/>
                  </a:lnTo>
                  <a:lnTo>
                    <a:pt x="252" y="350"/>
                  </a:lnTo>
                  <a:lnTo>
                    <a:pt x="247" y="353"/>
                  </a:lnTo>
                  <a:lnTo>
                    <a:pt x="245" y="350"/>
                  </a:lnTo>
                  <a:close/>
                  <a:moveTo>
                    <a:pt x="250" y="347"/>
                  </a:moveTo>
                  <a:lnTo>
                    <a:pt x="250" y="347"/>
                  </a:lnTo>
                  <a:lnTo>
                    <a:pt x="250" y="349"/>
                  </a:lnTo>
                  <a:lnTo>
                    <a:pt x="250" y="347"/>
                  </a:lnTo>
                  <a:close/>
                  <a:moveTo>
                    <a:pt x="250" y="347"/>
                  </a:moveTo>
                  <a:lnTo>
                    <a:pt x="261" y="346"/>
                  </a:lnTo>
                  <a:lnTo>
                    <a:pt x="261" y="349"/>
                  </a:lnTo>
                  <a:lnTo>
                    <a:pt x="250" y="350"/>
                  </a:lnTo>
                  <a:lnTo>
                    <a:pt x="250" y="347"/>
                  </a:lnTo>
                  <a:close/>
                  <a:moveTo>
                    <a:pt x="261" y="346"/>
                  </a:move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close/>
                  <a:moveTo>
                    <a:pt x="261" y="346"/>
                  </a:moveTo>
                  <a:lnTo>
                    <a:pt x="273" y="345"/>
                  </a:lnTo>
                  <a:lnTo>
                    <a:pt x="273" y="347"/>
                  </a:lnTo>
                  <a:lnTo>
                    <a:pt x="261" y="349"/>
                  </a:lnTo>
                  <a:lnTo>
                    <a:pt x="261" y="346"/>
                  </a:lnTo>
                  <a:close/>
                  <a:moveTo>
                    <a:pt x="274" y="347"/>
                  </a:moveTo>
                  <a:lnTo>
                    <a:pt x="274" y="347"/>
                  </a:lnTo>
                  <a:lnTo>
                    <a:pt x="273" y="347"/>
                  </a:lnTo>
                  <a:lnTo>
                    <a:pt x="273" y="346"/>
                  </a:lnTo>
                  <a:lnTo>
                    <a:pt x="274" y="347"/>
                  </a:lnTo>
                  <a:close/>
                  <a:moveTo>
                    <a:pt x="273" y="345"/>
                  </a:moveTo>
                  <a:lnTo>
                    <a:pt x="277" y="342"/>
                  </a:lnTo>
                  <a:lnTo>
                    <a:pt x="278" y="343"/>
                  </a:lnTo>
                  <a:lnTo>
                    <a:pt x="274" y="347"/>
                  </a:lnTo>
                  <a:lnTo>
                    <a:pt x="273" y="345"/>
                  </a:lnTo>
                  <a:close/>
                  <a:moveTo>
                    <a:pt x="278" y="343"/>
                  </a:moveTo>
                  <a:lnTo>
                    <a:pt x="278" y="343"/>
                  </a:lnTo>
                  <a:lnTo>
                    <a:pt x="277" y="343"/>
                  </a:lnTo>
                  <a:lnTo>
                    <a:pt x="278" y="343"/>
                  </a:lnTo>
                  <a:close/>
                  <a:moveTo>
                    <a:pt x="276" y="342"/>
                  </a:moveTo>
                  <a:lnTo>
                    <a:pt x="277" y="335"/>
                  </a:lnTo>
                  <a:lnTo>
                    <a:pt x="280" y="337"/>
                  </a:lnTo>
                  <a:lnTo>
                    <a:pt x="278" y="343"/>
                  </a:lnTo>
                  <a:lnTo>
                    <a:pt x="276" y="342"/>
                  </a:lnTo>
                  <a:close/>
                  <a:moveTo>
                    <a:pt x="280" y="335"/>
                  </a:moveTo>
                  <a:lnTo>
                    <a:pt x="280" y="337"/>
                  </a:lnTo>
                  <a:lnTo>
                    <a:pt x="278" y="337"/>
                  </a:lnTo>
                  <a:lnTo>
                    <a:pt x="280" y="335"/>
                  </a:lnTo>
                  <a:close/>
                  <a:moveTo>
                    <a:pt x="277" y="337"/>
                  </a:moveTo>
                  <a:lnTo>
                    <a:pt x="276" y="330"/>
                  </a:lnTo>
                  <a:lnTo>
                    <a:pt x="278" y="329"/>
                  </a:lnTo>
                  <a:lnTo>
                    <a:pt x="280" y="335"/>
                  </a:lnTo>
                  <a:lnTo>
                    <a:pt x="277" y="337"/>
                  </a:lnTo>
                  <a:close/>
                  <a:moveTo>
                    <a:pt x="276" y="330"/>
                  </a:moveTo>
                  <a:lnTo>
                    <a:pt x="276" y="330"/>
                  </a:lnTo>
                  <a:lnTo>
                    <a:pt x="277" y="330"/>
                  </a:lnTo>
                  <a:lnTo>
                    <a:pt x="276" y="330"/>
                  </a:lnTo>
                  <a:close/>
                  <a:moveTo>
                    <a:pt x="276" y="330"/>
                  </a:moveTo>
                  <a:lnTo>
                    <a:pt x="276" y="323"/>
                  </a:lnTo>
                  <a:lnTo>
                    <a:pt x="278" y="323"/>
                  </a:lnTo>
                  <a:lnTo>
                    <a:pt x="278" y="330"/>
                  </a:lnTo>
                  <a:lnTo>
                    <a:pt x="276" y="330"/>
                  </a:lnTo>
                  <a:close/>
                  <a:moveTo>
                    <a:pt x="276" y="323"/>
                  </a:moveTo>
                  <a:lnTo>
                    <a:pt x="276" y="323"/>
                  </a:lnTo>
                  <a:lnTo>
                    <a:pt x="277" y="323"/>
                  </a:lnTo>
                  <a:lnTo>
                    <a:pt x="276" y="323"/>
                  </a:lnTo>
                  <a:close/>
                  <a:moveTo>
                    <a:pt x="276" y="323"/>
                  </a:moveTo>
                  <a:lnTo>
                    <a:pt x="277" y="317"/>
                  </a:lnTo>
                  <a:lnTo>
                    <a:pt x="280" y="317"/>
                  </a:lnTo>
                  <a:lnTo>
                    <a:pt x="278" y="323"/>
                  </a:lnTo>
                  <a:lnTo>
                    <a:pt x="276" y="323"/>
                  </a:lnTo>
                  <a:close/>
                  <a:moveTo>
                    <a:pt x="277" y="317"/>
                  </a:moveTo>
                  <a:lnTo>
                    <a:pt x="277" y="317"/>
                  </a:lnTo>
                  <a:lnTo>
                    <a:pt x="278" y="317"/>
                  </a:lnTo>
                  <a:lnTo>
                    <a:pt x="277" y="317"/>
                  </a:lnTo>
                  <a:close/>
                  <a:moveTo>
                    <a:pt x="277" y="317"/>
                  </a:moveTo>
                  <a:lnTo>
                    <a:pt x="278" y="314"/>
                  </a:lnTo>
                  <a:lnTo>
                    <a:pt x="281" y="314"/>
                  </a:lnTo>
                  <a:lnTo>
                    <a:pt x="280" y="317"/>
                  </a:lnTo>
                  <a:lnTo>
                    <a:pt x="277" y="317"/>
                  </a:lnTo>
                  <a:close/>
                  <a:moveTo>
                    <a:pt x="278" y="314"/>
                  </a:moveTo>
                  <a:lnTo>
                    <a:pt x="278" y="314"/>
                  </a:lnTo>
                  <a:lnTo>
                    <a:pt x="280" y="314"/>
                  </a:lnTo>
                  <a:lnTo>
                    <a:pt x="278" y="314"/>
                  </a:lnTo>
                  <a:close/>
                  <a:moveTo>
                    <a:pt x="278" y="314"/>
                  </a:moveTo>
                  <a:lnTo>
                    <a:pt x="280" y="311"/>
                  </a:lnTo>
                  <a:lnTo>
                    <a:pt x="282" y="313"/>
                  </a:lnTo>
                  <a:lnTo>
                    <a:pt x="281" y="315"/>
                  </a:lnTo>
                  <a:lnTo>
                    <a:pt x="278" y="314"/>
                  </a:lnTo>
                  <a:close/>
                  <a:moveTo>
                    <a:pt x="280" y="311"/>
                  </a:moveTo>
                  <a:lnTo>
                    <a:pt x="280" y="310"/>
                  </a:lnTo>
                  <a:lnTo>
                    <a:pt x="281" y="311"/>
                  </a:lnTo>
                  <a:lnTo>
                    <a:pt x="280" y="311"/>
                  </a:lnTo>
                  <a:close/>
                  <a:moveTo>
                    <a:pt x="280" y="310"/>
                  </a:moveTo>
                  <a:lnTo>
                    <a:pt x="282" y="309"/>
                  </a:lnTo>
                  <a:lnTo>
                    <a:pt x="284" y="311"/>
                  </a:lnTo>
                  <a:lnTo>
                    <a:pt x="281" y="313"/>
                  </a:lnTo>
                  <a:lnTo>
                    <a:pt x="280" y="310"/>
                  </a:lnTo>
                  <a:close/>
                  <a:moveTo>
                    <a:pt x="282" y="309"/>
                  </a:moveTo>
                  <a:lnTo>
                    <a:pt x="282" y="309"/>
                  </a:lnTo>
                  <a:lnTo>
                    <a:pt x="282" y="310"/>
                  </a:lnTo>
                  <a:lnTo>
                    <a:pt x="282" y="309"/>
                  </a:lnTo>
                  <a:close/>
                  <a:moveTo>
                    <a:pt x="282" y="309"/>
                  </a:moveTo>
                  <a:lnTo>
                    <a:pt x="286" y="309"/>
                  </a:lnTo>
                  <a:lnTo>
                    <a:pt x="286" y="311"/>
                  </a:lnTo>
                  <a:lnTo>
                    <a:pt x="282" y="311"/>
                  </a:lnTo>
                  <a:lnTo>
                    <a:pt x="282" y="309"/>
                  </a:lnTo>
                  <a:close/>
                  <a:moveTo>
                    <a:pt x="288" y="311"/>
                  </a:moveTo>
                  <a:lnTo>
                    <a:pt x="288" y="311"/>
                  </a:lnTo>
                  <a:lnTo>
                    <a:pt x="286" y="311"/>
                  </a:lnTo>
                  <a:lnTo>
                    <a:pt x="286" y="310"/>
                  </a:lnTo>
                  <a:lnTo>
                    <a:pt x="288" y="311"/>
                  </a:lnTo>
                  <a:close/>
                  <a:moveTo>
                    <a:pt x="286" y="309"/>
                  </a:moveTo>
                  <a:lnTo>
                    <a:pt x="288" y="307"/>
                  </a:lnTo>
                  <a:lnTo>
                    <a:pt x="289" y="309"/>
                  </a:lnTo>
                  <a:lnTo>
                    <a:pt x="288" y="311"/>
                  </a:lnTo>
                  <a:lnTo>
                    <a:pt x="286" y="309"/>
                  </a:lnTo>
                  <a:close/>
                  <a:moveTo>
                    <a:pt x="290" y="309"/>
                  </a:moveTo>
                  <a:lnTo>
                    <a:pt x="290" y="309"/>
                  </a:lnTo>
                  <a:lnTo>
                    <a:pt x="289" y="309"/>
                  </a:lnTo>
                  <a:lnTo>
                    <a:pt x="290" y="309"/>
                  </a:lnTo>
                  <a:close/>
                  <a:moveTo>
                    <a:pt x="288" y="309"/>
                  </a:moveTo>
                  <a:lnTo>
                    <a:pt x="288" y="298"/>
                  </a:lnTo>
                  <a:lnTo>
                    <a:pt x="290" y="298"/>
                  </a:lnTo>
                  <a:lnTo>
                    <a:pt x="290" y="309"/>
                  </a:lnTo>
                  <a:lnTo>
                    <a:pt x="288" y="309"/>
                  </a:lnTo>
                  <a:close/>
                  <a:moveTo>
                    <a:pt x="290" y="297"/>
                  </a:moveTo>
                  <a:lnTo>
                    <a:pt x="290" y="298"/>
                  </a:lnTo>
                  <a:lnTo>
                    <a:pt x="289" y="298"/>
                  </a:lnTo>
                  <a:lnTo>
                    <a:pt x="290" y="297"/>
                  </a:lnTo>
                  <a:close/>
                  <a:moveTo>
                    <a:pt x="288" y="298"/>
                  </a:moveTo>
                  <a:lnTo>
                    <a:pt x="286" y="288"/>
                  </a:lnTo>
                  <a:lnTo>
                    <a:pt x="289" y="288"/>
                  </a:lnTo>
                  <a:lnTo>
                    <a:pt x="290" y="297"/>
                  </a:lnTo>
                  <a:lnTo>
                    <a:pt x="288" y="298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4" name="Freeform 88"/>
            <p:cNvSpPr>
              <a:spLocks noEditPoints="1"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1110085 w 476"/>
                <a:gd name="T1" fmla="*/ 4647706 h 360"/>
                <a:gd name="T2" fmla="*/ 1263055 w 476"/>
                <a:gd name="T3" fmla="*/ 4915602 h 360"/>
                <a:gd name="T4" fmla="*/ 1479078 w 476"/>
                <a:gd name="T5" fmla="*/ 4809965 h 360"/>
                <a:gd name="T6" fmla="*/ 1527628 w 476"/>
                <a:gd name="T7" fmla="*/ 4511668 h 360"/>
                <a:gd name="T8" fmla="*/ 1719108 w 476"/>
                <a:gd name="T9" fmla="*/ 4426742 h 360"/>
                <a:gd name="T10" fmla="*/ 1964285 w 476"/>
                <a:gd name="T11" fmla="*/ 4544988 h 360"/>
                <a:gd name="T12" fmla="*/ 2208027 w 476"/>
                <a:gd name="T13" fmla="*/ 4410296 h 360"/>
                <a:gd name="T14" fmla="*/ 2901978 w 476"/>
                <a:gd name="T15" fmla="*/ 4540389 h 360"/>
                <a:gd name="T16" fmla="*/ 3084868 w 476"/>
                <a:gd name="T17" fmla="*/ 4540389 h 360"/>
                <a:gd name="T18" fmla="*/ 3600856 w 476"/>
                <a:gd name="T19" fmla="*/ 4426742 h 360"/>
                <a:gd name="T20" fmla="*/ 3727073 w 476"/>
                <a:gd name="T21" fmla="*/ 4227907 h 360"/>
                <a:gd name="T22" fmla="*/ 4362174 w 476"/>
                <a:gd name="T23" fmla="*/ 4115089 h 360"/>
                <a:gd name="T24" fmla="*/ 4843065 w 476"/>
                <a:gd name="T25" fmla="*/ 3596467 h 360"/>
                <a:gd name="T26" fmla="*/ 5198713 w 476"/>
                <a:gd name="T27" fmla="*/ 3692085 h 360"/>
                <a:gd name="T28" fmla="*/ 5476253 w 476"/>
                <a:gd name="T29" fmla="*/ 3692085 h 360"/>
                <a:gd name="T30" fmla="*/ 5681822 w 476"/>
                <a:gd name="T31" fmla="*/ 3208474 h 360"/>
                <a:gd name="T32" fmla="*/ 6088354 w 476"/>
                <a:gd name="T33" fmla="*/ 3245303 h 360"/>
                <a:gd name="T34" fmla="*/ 6362738 w 476"/>
                <a:gd name="T35" fmla="*/ 3220938 h 360"/>
                <a:gd name="T36" fmla="*/ 6184511 w 476"/>
                <a:gd name="T37" fmla="*/ 2849436 h 360"/>
                <a:gd name="T38" fmla="*/ 6167808 w 476"/>
                <a:gd name="T39" fmla="*/ 2738408 h 360"/>
                <a:gd name="T40" fmla="*/ 6287645 w 476"/>
                <a:gd name="T41" fmla="*/ 2533810 h 360"/>
                <a:gd name="T42" fmla="*/ 6445057 w 476"/>
                <a:gd name="T43" fmla="*/ 2286837 h 360"/>
                <a:gd name="T44" fmla="*/ 6308194 w 476"/>
                <a:gd name="T45" fmla="*/ 2175360 h 360"/>
                <a:gd name="T46" fmla="*/ 6028079 w 476"/>
                <a:gd name="T47" fmla="*/ 2286875 h 360"/>
                <a:gd name="T48" fmla="*/ 5919271 w 476"/>
                <a:gd name="T49" fmla="*/ 2556196 h 360"/>
                <a:gd name="T50" fmla="*/ 5635791 w 476"/>
                <a:gd name="T51" fmla="*/ 2391402 h 360"/>
                <a:gd name="T52" fmla="*/ 5533069 w 476"/>
                <a:gd name="T53" fmla="*/ 2203384 h 360"/>
                <a:gd name="T54" fmla="*/ 5420814 w 476"/>
                <a:gd name="T55" fmla="*/ 1973858 h 360"/>
                <a:gd name="T56" fmla="*/ 5415069 w 476"/>
                <a:gd name="T57" fmla="*/ 1626542 h 360"/>
                <a:gd name="T58" fmla="*/ 5415069 w 476"/>
                <a:gd name="T59" fmla="*/ 1300774 h 360"/>
                <a:gd name="T60" fmla="*/ 5420814 w 476"/>
                <a:gd name="T61" fmla="*/ 902082 h 360"/>
                <a:gd name="T62" fmla="*/ 5320335 w 476"/>
                <a:gd name="T63" fmla="*/ 755179 h 360"/>
                <a:gd name="T64" fmla="*/ 5047524 w 476"/>
                <a:gd name="T65" fmla="*/ 579668 h 360"/>
                <a:gd name="T66" fmla="*/ 4707264 w 476"/>
                <a:gd name="T67" fmla="*/ 407977 h 360"/>
                <a:gd name="T68" fmla="*/ 4285365 w 476"/>
                <a:gd name="T69" fmla="*/ 34316 h 360"/>
                <a:gd name="T70" fmla="*/ 3890873 w 476"/>
                <a:gd name="T71" fmla="*/ 140157 h 360"/>
                <a:gd name="T72" fmla="*/ 3934197 w 476"/>
                <a:gd name="T73" fmla="*/ 592398 h 360"/>
                <a:gd name="T74" fmla="*/ 3635477 w 476"/>
                <a:gd name="T75" fmla="*/ 939429 h 360"/>
                <a:gd name="T76" fmla="*/ 3191792 w 476"/>
                <a:gd name="T77" fmla="*/ 1042936 h 360"/>
                <a:gd name="T78" fmla="*/ 3143189 w 476"/>
                <a:gd name="T79" fmla="*/ 858284 h 360"/>
                <a:gd name="T80" fmla="*/ 2964658 w 476"/>
                <a:gd name="T81" fmla="*/ 892699 h 360"/>
                <a:gd name="T82" fmla="*/ 2571186 w 476"/>
                <a:gd name="T83" fmla="*/ 902082 h 360"/>
                <a:gd name="T84" fmla="*/ 2434121 w 476"/>
                <a:gd name="T85" fmla="*/ 579668 h 360"/>
                <a:gd name="T86" fmla="*/ 2293388 w 476"/>
                <a:gd name="T87" fmla="*/ 218570 h 360"/>
                <a:gd name="T88" fmla="*/ 1926530 w 476"/>
                <a:gd name="T89" fmla="*/ 167772 h 360"/>
                <a:gd name="T90" fmla="*/ 1695195 w 476"/>
                <a:gd name="T91" fmla="*/ 403733 h 360"/>
                <a:gd name="T92" fmla="*/ 1396922 w 476"/>
                <a:gd name="T93" fmla="*/ 454719 h 360"/>
                <a:gd name="T94" fmla="*/ 1212008 w 476"/>
                <a:gd name="T95" fmla="*/ 444948 h 360"/>
                <a:gd name="T96" fmla="*/ 1163534 w 476"/>
                <a:gd name="T97" fmla="*/ 892699 h 360"/>
                <a:gd name="T98" fmla="*/ 1027732 w 476"/>
                <a:gd name="T99" fmla="*/ 998462 h 360"/>
                <a:gd name="T100" fmla="*/ 952672 w 476"/>
                <a:gd name="T101" fmla="*/ 1392138 h 360"/>
                <a:gd name="T102" fmla="*/ 347145 w 476"/>
                <a:gd name="T103" fmla="*/ 1614621 h 360"/>
                <a:gd name="T104" fmla="*/ 75581 w 476"/>
                <a:gd name="T105" fmla="*/ 1973858 h 360"/>
                <a:gd name="T106" fmla="*/ 128228 w 476"/>
                <a:gd name="T107" fmla="*/ 2203384 h 360"/>
                <a:gd name="T108" fmla="*/ 302227 w 476"/>
                <a:gd name="T109" fmla="*/ 2343593 h 360"/>
                <a:gd name="T110" fmla="*/ 502345 w 476"/>
                <a:gd name="T111" fmla="*/ 2491065 h 360"/>
                <a:gd name="T112" fmla="*/ 717839 w 476"/>
                <a:gd name="T113" fmla="*/ 2760615 h 360"/>
                <a:gd name="T114" fmla="*/ 452164 w 476"/>
                <a:gd name="T115" fmla="*/ 3257570 h 360"/>
                <a:gd name="T116" fmla="*/ 551115 w 476"/>
                <a:gd name="T117" fmla="*/ 3463114 h 360"/>
                <a:gd name="T118" fmla="*/ 685819 w 476"/>
                <a:gd name="T119" fmla="*/ 3645508 h 360"/>
                <a:gd name="T120" fmla="*/ 935000 w 476"/>
                <a:gd name="T121" fmla="*/ 3881285 h 360"/>
                <a:gd name="T122" fmla="*/ 3227856 w 476"/>
                <a:gd name="T123" fmla="*/ 1042936 h 3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6"/>
                <a:gd name="T187" fmla="*/ 0 h 360"/>
                <a:gd name="T188" fmla="*/ 476 w 476"/>
                <a:gd name="T189" fmla="*/ 360 h 3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  <a:moveTo>
                    <a:pt x="235" y="77"/>
                  </a:moveTo>
                  <a:lnTo>
                    <a:pt x="238" y="77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5" name="Freeform 89"/>
            <p:cNvSpPr>
              <a:spLocks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1110085 w 476"/>
                <a:gd name="T1" fmla="*/ 4647706 h 360"/>
                <a:gd name="T2" fmla="*/ 1263055 w 476"/>
                <a:gd name="T3" fmla="*/ 4915602 h 360"/>
                <a:gd name="T4" fmla="*/ 1479078 w 476"/>
                <a:gd name="T5" fmla="*/ 4809965 h 360"/>
                <a:gd name="T6" fmla="*/ 1527628 w 476"/>
                <a:gd name="T7" fmla="*/ 4511668 h 360"/>
                <a:gd name="T8" fmla="*/ 1719108 w 476"/>
                <a:gd name="T9" fmla="*/ 4426742 h 360"/>
                <a:gd name="T10" fmla="*/ 1964285 w 476"/>
                <a:gd name="T11" fmla="*/ 4544988 h 360"/>
                <a:gd name="T12" fmla="*/ 2208027 w 476"/>
                <a:gd name="T13" fmla="*/ 4410296 h 360"/>
                <a:gd name="T14" fmla="*/ 2901978 w 476"/>
                <a:gd name="T15" fmla="*/ 4540389 h 360"/>
                <a:gd name="T16" fmla="*/ 3084868 w 476"/>
                <a:gd name="T17" fmla="*/ 4540389 h 360"/>
                <a:gd name="T18" fmla="*/ 3600856 w 476"/>
                <a:gd name="T19" fmla="*/ 4426742 h 360"/>
                <a:gd name="T20" fmla="*/ 3727073 w 476"/>
                <a:gd name="T21" fmla="*/ 4227907 h 360"/>
                <a:gd name="T22" fmla="*/ 4362174 w 476"/>
                <a:gd name="T23" fmla="*/ 4115089 h 360"/>
                <a:gd name="T24" fmla="*/ 4843065 w 476"/>
                <a:gd name="T25" fmla="*/ 3596467 h 360"/>
                <a:gd name="T26" fmla="*/ 5198713 w 476"/>
                <a:gd name="T27" fmla="*/ 3692085 h 360"/>
                <a:gd name="T28" fmla="*/ 5476253 w 476"/>
                <a:gd name="T29" fmla="*/ 3692085 h 360"/>
                <a:gd name="T30" fmla="*/ 5681822 w 476"/>
                <a:gd name="T31" fmla="*/ 3208474 h 360"/>
                <a:gd name="T32" fmla="*/ 6088354 w 476"/>
                <a:gd name="T33" fmla="*/ 3245303 h 360"/>
                <a:gd name="T34" fmla="*/ 6362738 w 476"/>
                <a:gd name="T35" fmla="*/ 3220938 h 360"/>
                <a:gd name="T36" fmla="*/ 6184511 w 476"/>
                <a:gd name="T37" fmla="*/ 2849436 h 360"/>
                <a:gd name="T38" fmla="*/ 6167808 w 476"/>
                <a:gd name="T39" fmla="*/ 2738408 h 360"/>
                <a:gd name="T40" fmla="*/ 6287645 w 476"/>
                <a:gd name="T41" fmla="*/ 2533810 h 360"/>
                <a:gd name="T42" fmla="*/ 6445057 w 476"/>
                <a:gd name="T43" fmla="*/ 2286837 h 360"/>
                <a:gd name="T44" fmla="*/ 6308194 w 476"/>
                <a:gd name="T45" fmla="*/ 2175360 h 360"/>
                <a:gd name="T46" fmla="*/ 6028079 w 476"/>
                <a:gd name="T47" fmla="*/ 2286875 h 360"/>
                <a:gd name="T48" fmla="*/ 5919271 w 476"/>
                <a:gd name="T49" fmla="*/ 2556196 h 360"/>
                <a:gd name="T50" fmla="*/ 5635791 w 476"/>
                <a:gd name="T51" fmla="*/ 2391402 h 360"/>
                <a:gd name="T52" fmla="*/ 5533069 w 476"/>
                <a:gd name="T53" fmla="*/ 2203384 h 360"/>
                <a:gd name="T54" fmla="*/ 5420814 w 476"/>
                <a:gd name="T55" fmla="*/ 1973858 h 360"/>
                <a:gd name="T56" fmla="*/ 5415069 w 476"/>
                <a:gd name="T57" fmla="*/ 1626542 h 360"/>
                <a:gd name="T58" fmla="*/ 5415069 w 476"/>
                <a:gd name="T59" fmla="*/ 1300774 h 360"/>
                <a:gd name="T60" fmla="*/ 5420814 w 476"/>
                <a:gd name="T61" fmla="*/ 902082 h 360"/>
                <a:gd name="T62" fmla="*/ 5320335 w 476"/>
                <a:gd name="T63" fmla="*/ 755179 h 360"/>
                <a:gd name="T64" fmla="*/ 5047524 w 476"/>
                <a:gd name="T65" fmla="*/ 579668 h 360"/>
                <a:gd name="T66" fmla="*/ 4707264 w 476"/>
                <a:gd name="T67" fmla="*/ 407977 h 360"/>
                <a:gd name="T68" fmla="*/ 4285365 w 476"/>
                <a:gd name="T69" fmla="*/ 34316 h 360"/>
                <a:gd name="T70" fmla="*/ 3890873 w 476"/>
                <a:gd name="T71" fmla="*/ 140157 h 360"/>
                <a:gd name="T72" fmla="*/ 3934197 w 476"/>
                <a:gd name="T73" fmla="*/ 592398 h 360"/>
                <a:gd name="T74" fmla="*/ 3635477 w 476"/>
                <a:gd name="T75" fmla="*/ 939429 h 360"/>
                <a:gd name="T76" fmla="*/ 3191792 w 476"/>
                <a:gd name="T77" fmla="*/ 1042936 h 360"/>
                <a:gd name="T78" fmla="*/ 3143189 w 476"/>
                <a:gd name="T79" fmla="*/ 858284 h 360"/>
                <a:gd name="T80" fmla="*/ 2964658 w 476"/>
                <a:gd name="T81" fmla="*/ 892699 h 360"/>
                <a:gd name="T82" fmla="*/ 2571186 w 476"/>
                <a:gd name="T83" fmla="*/ 902082 h 360"/>
                <a:gd name="T84" fmla="*/ 2434121 w 476"/>
                <a:gd name="T85" fmla="*/ 579668 h 360"/>
                <a:gd name="T86" fmla="*/ 2293388 w 476"/>
                <a:gd name="T87" fmla="*/ 218570 h 360"/>
                <a:gd name="T88" fmla="*/ 1926530 w 476"/>
                <a:gd name="T89" fmla="*/ 167772 h 360"/>
                <a:gd name="T90" fmla="*/ 1695195 w 476"/>
                <a:gd name="T91" fmla="*/ 403733 h 360"/>
                <a:gd name="T92" fmla="*/ 1396922 w 476"/>
                <a:gd name="T93" fmla="*/ 454719 h 360"/>
                <a:gd name="T94" fmla="*/ 1212008 w 476"/>
                <a:gd name="T95" fmla="*/ 444948 h 360"/>
                <a:gd name="T96" fmla="*/ 1163534 w 476"/>
                <a:gd name="T97" fmla="*/ 892699 h 360"/>
                <a:gd name="T98" fmla="*/ 1027732 w 476"/>
                <a:gd name="T99" fmla="*/ 998462 h 360"/>
                <a:gd name="T100" fmla="*/ 952672 w 476"/>
                <a:gd name="T101" fmla="*/ 1392138 h 360"/>
                <a:gd name="T102" fmla="*/ 347145 w 476"/>
                <a:gd name="T103" fmla="*/ 1614621 h 360"/>
                <a:gd name="T104" fmla="*/ 75581 w 476"/>
                <a:gd name="T105" fmla="*/ 1973858 h 360"/>
                <a:gd name="T106" fmla="*/ 128228 w 476"/>
                <a:gd name="T107" fmla="*/ 2203384 h 360"/>
                <a:gd name="T108" fmla="*/ 302227 w 476"/>
                <a:gd name="T109" fmla="*/ 2343593 h 360"/>
                <a:gd name="T110" fmla="*/ 502345 w 476"/>
                <a:gd name="T111" fmla="*/ 2491065 h 360"/>
                <a:gd name="T112" fmla="*/ 717839 w 476"/>
                <a:gd name="T113" fmla="*/ 2760615 h 360"/>
                <a:gd name="T114" fmla="*/ 452164 w 476"/>
                <a:gd name="T115" fmla="*/ 3257570 h 360"/>
                <a:gd name="T116" fmla="*/ 551115 w 476"/>
                <a:gd name="T117" fmla="*/ 3463114 h 360"/>
                <a:gd name="T118" fmla="*/ 685819 w 476"/>
                <a:gd name="T119" fmla="*/ 3645508 h 360"/>
                <a:gd name="T120" fmla="*/ 935000 w 476"/>
                <a:gd name="T121" fmla="*/ 3881285 h 3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6"/>
                <a:gd name="T184" fmla="*/ 0 h 360"/>
                <a:gd name="T185" fmla="*/ 476 w 476"/>
                <a:gd name="T186" fmla="*/ 360 h 3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6" name="Freeform 90"/>
            <p:cNvSpPr>
              <a:spLocks noEditPoints="1"/>
            </p:cNvSpPr>
            <p:nvPr/>
          </p:nvSpPr>
          <p:spPr bwMode="auto">
            <a:xfrm>
              <a:off x="1093" y="1737"/>
              <a:ext cx="1644" cy="1326"/>
            </a:xfrm>
            <a:custGeom>
              <a:avLst/>
              <a:gdLst>
                <a:gd name="T0" fmla="*/ 44604 w 1262"/>
                <a:gd name="T1" fmla="*/ 10286952 h 1018"/>
                <a:gd name="T2" fmla="*/ 451072 w 1262"/>
                <a:gd name="T3" fmla="*/ 10780500 h 1018"/>
                <a:gd name="T4" fmla="*/ 1033105 w 1262"/>
                <a:gd name="T5" fmla="*/ 11704159 h 1018"/>
                <a:gd name="T6" fmla="*/ 2036918 w 1262"/>
                <a:gd name="T7" fmla="*/ 12641581 h 1018"/>
                <a:gd name="T8" fmla="*/ 3214505 w 1262"/>
                <a:gd name="T9" fmla="*/ 13666409 h 1018"/>
                <a:gd name="T10" fmla="*/ 3972344 w 1262"/>
                <a:gd name="T11" fmla="*/ 12799555 h 1018"/>
                <a:gd name="T12" fmla="*/ 4873352 w 1262"/>
                <a:gd name="T13" fmla="*/ 12527217 h 1018"/>
                <a:gd name="T14" fmla="*/ 6068908 w 1262"/>
                <a:gd name="T15" fmla="*/ 12157729 h 1018"/>
                <a:gd name="T16" fmla="*/ 8319301 w 1262"/>
                <a:gd name="T17" fmla="*/ 12564209 h 1018"/>
                <a:gd name="T18" fmla="*/ 9488250 w 1262"/>
                <a:gd name="T19" fmla="*/ 12370149 h 1018"/>
                <a:gd name="T20" fmla="*/ 10068829 w 1262"/>
                <a:gd name="T21" fmla="*/ 11891258 h 1018"/>
                <a:gd name="T22" fmla="*/ 10740217 w 1262"/>
                <a:gd name="T23" fmla="*/ 11138819 h 1018"/>
                <a:gd name="T24" fmla="*/ 13086292 w 1262"/>
                <a:gd name="T25" fmla="*/ 10232062 h 1018"/>
                <a:gd name="T26" fmla="*/ 14452651 w 1262"/>
                <a:gd name="T27" fmla="*/ 10286952 h 1018"/>
                <a:gd name="T28" fmla="*/ 16522235 w 1262"/>
                <a:gd name="T29" fmla="*/ 10344962 h 1018"/>
                <a:gd name="T30" fmla="*/ 16595551 w 1262"/>
                <a:gd name="T31" fmla="*/ 9196485 h 1018"/>
                <a:gd name="T32" fmla="*/ 17101006 w 1262"/>
                <a:gd name="T33" fmla="*/ 7714231 h 1018"/>
                <a:gd name="T34" fmla="*/ 16522235 w 1262"/>
                <a:gd name="T35" fmla="*/ 6511245 h 1018"/>
                <a:gd name="T36" fmla="*/ 16714534 w 1262"/>
                <a:gd name="T37" fmla="*/ 5034186 h 1018"/>
                <a:gd name="T38" fmla="*/ 16538086 w 1262"/>
                <a:gd name="T39" fmla="*/ 4023850 h 1018"/>
                <a:gd name="T40" fmla="*/ 16789882 w 1262"/>
                <a:gd name="T41" fmla="*/ 3059335 h 1018"/>
                <a:gd name="T42" fmla="*/ 16927040 w 1262"/>
                <a:gd name="T43" fmla="*/ 1852592 h 1018"/>
                <a:gd name="T44" fmla="*/ 16331250 w 1262"/>
                <a:gd name="T45" fmla="*/ 1792033 h 1018"/>
                <a:gd name="T46" fmla="*/ 16234496 w 1262"/>
                <a:gd name="T47" fmla="*/ 2240413 h 1018"/>
                <a:gd name="T48" fmla="*/ 15786067 w 1262"/>
                <a:gd name="T49" fmla="*/ 2093586 h 1018"/>
                <a:gd name="T50" fmla="*/ 16064927 w 1262"/>
                <a:gd name="T51" fmla="*/ 1137165 h 1018"/>
                <a:gd name="T52" fmla="*/ 15131000 w 1262"/>
                <a:gd name="T53" fmla="*/ 1748824 h 1018"/>
                <a:gd name="T54" fmla="*/ 14633653 w 1262"/>
                <a:gd name="T55" fmla="*/ 3446256 h 1018"/>
                <a:gd name="T56" fmla="*/ 15439937 w 1262"/>
                <a:gd name="T57" fmla="*/ 3864858 h 1018"/>
                <a:gd name="T58" fmla="*/ 15336128 w 1262"/>
                <a:gd name="T59" fmla="*/ 4857177 h 1018"/>
                <a:gd name="T60" fmla="*/ 15165516 w 1262"/>
                <a:gd name="T61" fmla="*/ 4774395 h 1018"/>
                <a:gd name="T62" fmla="*/ 14745465 w 1262"/>
                <a:gd name="T63" fmla="*/ 3782115 h 1018"/>
                <a:gd name="T64" fmla="*/ 13319599 w 1262"/>
                <a:gd name="T65" fmla="*/ 5241282 h 1018"/>
                <a:gd name="T66" fmla="*/ 12782931 w 1262"/>
                <a:gd name="T67" fmla="*/ 4724551 h 1018"/>
                <a:gd name="T68" fmla="*/ 14089168 w 1262"/>
                <a:gd name="T69" fmla="*/ 4335418 h 1018"/>
                <a:gd name="T70" fmla="*/ 14502393 w 1262"/>
                <a:gd name="T71" fmla="*/ 2884900 h 1018"/>
                <a:gd name="T72" fmla="*/ 15067408 w 1262"/>
                <a:gd name="T73" fmla="*/ 1508578 h 1018"/>
                <a:gd name="T74" fmla="*/ 14506989 w 1262"/>
                <a:gd name="T75" fmla="*/ 668156 h 1018"/>
                <a:gd name="T76" fmla="*/ 13474307 w 1262"/>
                <a:gd name="T77" fmla="*/ 1508578 h 1018"/>
                <a:gd name="T78" fmla="*/ 13199304 w 1262"/>
                <a:gd name="T79" fmla="*/ 2959653 h 1018"/>
                <a:gd name="T80" fmla="*/ 12695297 w 1262"/>
                <a:gd name="T81" fmla="*/ 2903615 h 1018"/>
                <a:gd name="T82" fmla="*/ 12059394 w 1262"/>
                <a:gd name="T83" fmla="*/ 3552076 h 1018"/>
                <a:gd name="T84" fmla="*/ 9939451 w 1262"/>
                <a:gd name="T85" fmla="*/ 4207427 h 1018"/>
                <a:gd name="T86" fmla="*/ 8916268 w 1262"/>
                <a:gd name="T87" fmla="*/ 4568047 h 1018"/>
                <a:gd name="T88" fmla="*/ 7835736 w 1262"/>
                <a:gd name="T89" fmla="*/ 6088087 h 1018"/>
                <a:gd name="T90" fmla="*/ 6174411 w 1262"/>
                <a:gd name="T91" fmla="*/ 5705782 h 1018"/>
                <a:gd name="T92" fmla="*/ 5206370 w 1262"/>
                <a:gd name="T93" fmla="*/ 5131852 h 1018"/>
                <a:gd name="T94" fmla="*/ 4641751 w 1262"/>
                <a:gd name="T95" fmla="*/ 5428133 h 1018"/>
                <a:gd name="T96" fmla="*/ 3599250 w 1262"/>
                <a:gd name="T97" fmla="*/ 5397760 h 1018"/>
                <a:gd name="T98" fmla="*/ 4006886 w 1262"/>
                <a:gd name="T99" fmla="*/ 4053090 h 1018"/>
                <a:gd name="T100" fmla="*/ 3214505 w 1262"/>
                <a:gd name="T101" fmla="*/ 3951139 h 1018"/>
                <a:gd name="T102" fmla="*/ 2891749 w 1262"/>
                <a:gd name="T103" fmla="*/ 4632497 h 1018"/>
                <a:gd name="T104" fmla="*/ 2199462 w 1262"/>
                <a:gd name="T105" fmla="*/ 5565242 h 1018"/>
                <a:gd name="T106" fmla="*/ 2204453 w 1262"/>
                <a:gd name="T107" fmla="*/ 6294875 h 1018"/>
                <a:gd name="T108" fmla="*/ 2355092 w 1262"/>
                <a:gd name="T109" fmla="*/ 7585627 h 1018"/>
                <a:gd name="T110" fmla="*/ 2971719 w 1262"/>
                <a:gd name="T111" fmla="*/ 8086491 h 1018"/>
                <a:gd name="T112" fmla="*/ 3271909 w 1262"/>
                <a:gd name="T113" fmla="*/ 8286412 h 1018"/>
                <a:gd name="T114" fmla="*/ 2843857 w 1262"/>
                <a:gd name="T115" fmla="*/ 8914795 h 1018"/>
                <a:gd name="T116" fmla="*/ 1767893 w 1262"/>
                <a:gd name="T117" fmla="*/ 9192807 h 1018"/>
                <a:gd name="T118" fmla="*/ 0 w 1262"/>
                <a:gd name="T119" fmla="*/ 10132974 h 1018"/>
                <a:gd name="T120" fmla="*/ 16476506 w 1262"/>
                <a:gd name="T121" fmla="*/ 485597 h 1018"/>
                <a:gd name="T122" fmla="*/ 15940494 w 1262"/>
                <a:gd name="T123" fmla="*/ 731694 h 1018"/>
                <a:gd name="T124" fmla="*/ 15332720 w 1262"/>
                <a:gd name="T125" fmla="*/ 323403 h 1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2"/>
                <a:gd name="T190" fmla="*/ 0 h 1018"/>
                <a:gd name="T191" fmla="*/ 1262 w 1262"/>
                <a:gd name="T192" fmla="*/ 1018 h 1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2" h="1018">
                  <a:moveTo>
                    <a:pt x="1225" y="104"/>
                  </a:moveTo>
                  <a:lnTo>
                    <a:pt x="1220" y="108"/>
                  </a:lnTo>
                  <a:lnTo>
                    <a:pt x="1214" y="108"/>
                  </a:lnTo>
                  <a:lnTo>
                    <a:pt x="1207" y="108"/>
                  </a:lnTo>
                  <a:lnTo>
                    <a:pt x="1199" y="108"/>
                  </a:lnTo>
                  <a:lnTo>
                    <a:pt x="1198" y="102"/>
                  </a:lnTo>
                  <a:lnTo>
                    <a:pt x="1198" y="101"/>
                  </a:lnTo>
                  <a:lnTo>
                    <a:pt x="1200" y="100"/>
                  </a:lnTo>
                  <a:lnTo>
                    <a:pt x="1203" y="100"/>
                  </a:lnTo>
                  <a:lnTo>
                    <a:pt x="1207" y="93"/>
                  </a:lnTo>
                  <a:lnTo>
                    <a:pt x="1209" y="92"/>
                  </a:lnTo>
                  <a:lnTo>
                    <a:pt x="1213" y="92"/>
                  </a:lnTo>
                  <a:lnTo>
                    <a:pt x="1215" y="92"/>
                  </a:lnTo>
                  <a:lnTo>
                    <a:pt x="1220" y="98"/>
                  </a:lnTo>
                  <a:lnTo>
                    <a:pt x="1225" y="104"/>
                  </a:lnTo>
                  <a:close/>
                  <a:moveTo>
                    <a:pt x="0" y="747"/>
                  </a:moveTo>
                  <a:lnTo>
                    <a:pt x="3" y="752"/>
                  </a:lnTo>
                  <a:lnTo>
                    <a:pt x="3" y="758"/>
                  </a:lnTo>
                  <a:lnTo>
                    <a:pt x="0" y="763"/>
                  </a:lnTo>
                  <a:lnTo>
                    <a:pt x="0" y="769"/>
                  </a:lnTo>
                  <a:lnTo>
                    <a:pt x="0" y="770"/>
                  </a:lnTo>
                  <a:lnTo>
                    <a:pt x="0" y="773"/>
                  </a:lnTo>
                  <a:lnTo>
                    <a:pt x="3" y="774"/>
                  </a:lnTo>
                  <a:lnTo>
                    <a:pt x="5" y="775"/>
                  </a:lnTo>
                  <a:lnTo>
                    <a:pt x="8" y="777"/>
                  </a:lnTo>
                  <a:lnTo>
                    <a:pt x="10" y="777"/>
                  </a:lnTo>
                  <a:lnTo>
                    <a:pt x="12" y="775"/>
                  </a:lnTo>
                  <a:lnTo>
                    <a:pt x="15" y="774"/>
                  </a:lnTo>
                  <a:lnTo>
                    <a:pt x="21" y="773"/>
                  </a:lnTo>
                  <a:lnTo>
                    <a:pt x="27" y="773"/>
                  </a:lnTo>
                  <a:lnTo>
                    <a:pt x="31" y="774"/>
                  </a:lnTo>
                  <a:lnTo>
                    <a:pt x="33" y="775"/>
                  </a:lnTo>
                  <a:lnTo>
                    <a:pt x="37" y="777"/>
                  </a:lnTo>
                  <a:lnTo>
                    <a:pt x="39" y="779"/>
                  </a:lnTo>
                  <a:lnTo>
                    <a:pt x="39" y="782"/>
                  </a:lnTo>
                  <a:lnTo>
                    <a:pt x="37" y="786"/>
                  </a:lnTo>
                  <a:lnTo>
                    <a:pt x="33" y="794"/>
                  </a:lnTo>
                  <a:lnTo>
                    <a:pt x="33" y="801"/>
                  </a:lnTo>
                  <a:lnTo>
                    <a:pt x="45" y="809"/>
                  </a:lnTo>
                  <a:lnTo>
                    <a:pt x="59" y="817"/>
                  </a:lnTo>
                  <a:lnTo>
                    <a:pt x="59" y="834"/>
                  </a:lnTo>
                  <a:lnTo>
                    <a:pt x="60" y="851"/>
                  </a:lnTo>
                  <a:lnTo>
                    <a:pt x="59" y="859"/>
                  </a:lnTo>
                  <a:lnTo>
                    <a:pt x="55" y="866"/>
                  </a:lnTo>
                  <a:lnTo>
                    <a:pt x="53" y="870"/>
                  </a:lnTo>
                  <a:lnTo>
                    <a:pt x="53" y="874"/>
                  </a:lnTo>
                  <a:lnTo>
                    <a:pt x="53" y="879"/>
                  </a:lnTo>
                  <a:lnTo>
                    <a:pt x="57" y="883"/>
                  </a:lnTo>
                  <a:lnTo>
                    <a:pt x="60" y="885"/>
                  </a:lnTo>
                  <a:lnTo>
                    <a:pt x="63" y="885"/>
                  </a:lnTo>
                  <a:lnTo>
                    <a:pt x="65" y="883"/>
                  </a:lnTo>
                  <a:lnTo>
                    <a:pt x="67" y="880"/>
                  </a:lnTo>
                  <a:lnTo>
                    <a:pt x="71" y="871"/>
                  </a:lnTo>
                  <a:lnTo>
                    <a:pt x="73" y="863"/>
                  </a:lnTo>
                  <a:lnTo>
                    <a:pt x="75" y="862"/>
                  </a:lnTo>
                  <a:lnTo>
                    <a:pt x="76" y="862"/>
                  </a:lnTo>
                  <a:lnTo>
                    <a:pt x="77" y="862"/>
                  </a:lnTo>
                  <a:lnTo>
                    <a:pt x="80" y="863"/>
                  </a:lnTo>
                  <a:lnTo>
                    <a:pt x="83" y="870"/>
                  </a:lnTo>
                  <a:lnTo>
                    <a:pt x="83" y="878"/>
                  </a:lnTo>
                  <a:lnTo>
                    <a:pt x="81" y="885"/>
                  </a:lnTo>
                  <a:lnTo>
                    <a:pt x="80" y="892"/>
                  </a:lnTo>
                  <a:lnTo>
                    <a:pt x="79" y="896"/>
                  </a:lnTo>
                  <a:lnTo>
                    <a:pt x="80" y="899"/>
                  </a:lnTo>
                  <a:lnTo>
                    <a:pt x="83" y="903"/>
                  </a:lnTo>
                  <a:lnTo>
                    <a:pt x="85" y="906"/>
                  </a:lnTo>
                  <a:lnTo>
                    <a:pt x="95" y="911"/>
                  </a:lnTo>
                  <a:lnTo>
                    <a:pt x="107" y="914"/>
                  </a:lnTo>
                  <a:lnTo>
                    <a:pt x="120" y="914"/>
                  </a:lnTo>
                  <a:lnTo>
                    <a:pt x="133" y="911"/>
                  </a:lnTo>
                  <a:lnTo>
                    <a:pt x="141" y="912"/>
                  </a:lnTo>
                  <a:lnTo>
                    <a:pt x="144" y="915"/>
                  </a:lnTo>
                  <a:lnTo>
                    <a:pt x="146" y="918"/>
                  </a:lnTo>
                  <a:lnTo>
                    <a:pt x="149" y="924"/>
                  </a:lnTo>
                  <a:lnTo>
                    <a:pt x="150" y="931"/>
                  </a:lnTo>
                  <a:lnTo>
                    <a:pt x="155" y="938"/>
                  </a:lnTo>
                  <a:lnTo>
                    <a:pt x="161" y="938"/>
                  </a:lnTo>
                  <a:lnTo>
                    <a:pt x="171" y="935"/>
                  </a:lnTo>
                  <a:lnTo>
                    <a:pt x="174" y="934"/>
                  </a:lnTo>
                  <a:lnTo>
                    <a:pt x="177" y="935"/>
                  </a:lnTo>
                  <a:lnTo>
                    <a:pt x="181" y="938"/>
                  </a:lnTo>
                  <a:lnTo>
                    <a:pt x="185" y="944"/>
                  </a:lnTo>
                  <a:lnTo>
                    <a:pt x="185" y="959"/>
                  </a:lnTo>
                  <a:lnTo>
                    <a:pt x="188" y="974"/>
                  </a:lnTo>
                  <a:lnTo>
                    <a:pt x="196" y="982"/>
                  </a:lnTo>
                  <a:lnTo>
                    <a:pt x="204" y="987"/>
                  </a:lnTo>
                  <a:lnTo>
                    <a:pt x="204" y="992"/>
                  </a:lnTo>
                  <a:lnTo>
                    <a:pt x="204" y="993"/>
                  </a:lnTo>
                  <a:lnTo>
                    <a:pt x="206" y="993"/>
                  </a:lnTo>
                  <a:lnTo>
                    <a:pt x="209" y="993"/>
                  </a:lnTo>
                  <a:lnTo>
                    <a:pt x="216" y="992"/>
                  </a:lnTo>
                  <a:lnTo>
                    <a:pt x="225" y="987"/>
                  </a:lnTo>
                  <a:lnTo>
                    <a:pt x="230" y="999"/>
                  </a:lnTo>
                  <a:lnTo>
                    <a:pt x="236" y="1007"/>
                  </a:lnTo>
                  <a:lnTo>
                    <a:pt x="242" y="1014"/>
                  </a:lnTo>
                  <a:lnTo>
                    <a:pt x="248" y="1018"/>
                  </a:lnTo>
                  <a:lnTo>
                    <a:pt x="256" y="1018"/>
                  </a:lnTo>
                  <a:lnTo>
                    <a:pt x="264" y="1018"/>
                  </a:lnTo>
                  <a:lnTo>
                    <a:pt x="272" y="1016"/>
                  </a:lnTo>
                  <a:lnTo>
                    <a:pt x="278" y="1012"/>
                  </a:lnTo>
                  <a:lnTo>
                    <a:pt x="282" y="1009"/>
                  </a:lnTo>
                  <a:lnTo>
                    <a:pt x="285" y="1007"/>
                  </a:lnTo>
                  <a:lnTo>
                    <a:pt x="285" y="1004"/>
                  </a:lnTo>
                  <a:lnTo>
                    <a:pt x="285" y="1002"/>
                  </a:lnTo>
                  <a:lnTo>
                    <a:pt x="281" y="993"/>
                  </a:lnTo>
                  <a:lnTo>
                    <a:pt x="273" y="980"/>
                  </a:lnTo>
                  <a:lnTo>
                    <a:pt x="272" y="968"/>
                  </a:lnTo>
                  <a:lnTo>
                    <a:pt x="270" y="958"/>
                  </a:lnTo>
                  <a:lnTo>
                    <a:pt x="268" y="946"/>
                  </a:lnTo>
                  <a:lnTo>
                    <a:pt x="266" y="934"/>
                  </a:lnTo>
                  <a:lnTo>
                    <a:pt x="277" y="939"/>
                  </a:lnTo>
                  <a:lnTo>
                    <a:pt x="286" y="942"/>
                  </a:lnTo>
                  <a:lnTo>
                    <a:pt x="292" y="943"/>
                  </a:lnTo>
                  <a:lnTo>
                    <a:pt x="298" y="943"/>
                  </a:lnTo>
                  <a:lnTo>
                    <a:pt x="304" y="942"/>
                  </a:lnTo>
                  <a:lnTo>
                    <a:pt x="309" y="939"/>
                  </a:lnTo>
                  <a:lnTo>
                    <a:pt x="309" y="927"/>
                  </a:lnTo>
                  <a:lnTo>
                    <a:pt x="306" y="915"/>
                  </a:lnTo>
                  <a:lnTo>
                    <a:pt x="309" y="912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8" y="910"/>
                  </a:lnTo>
                  <a:lnTo>
                    <a:pt x="325" y="910"/>
                  </a:lnTo>
                  <a:lnTo>
                    <a:pt x="332" y="910"/>
                  </a:lnTo>
                  <a:lnTo>
                    <a:pt x="338" y="911"/>
                  </a:lnTo>
                  <a:lnTo>
                    <a:pt x="342" y="915"/>
                  </a:lnTo>
                  <a:lnTo>
                    <a:pt x="346" y="918"/>
                  </a:lnTo>
                  <a:lnTo>
                    <a:pt x="352" y="926"/>
                  </a:lnTo>
                  <a:lnTo>
                    <a:pt x="353" y="927"/>
                  </a:lnTo>
                  <a:lnTo>
                    <a:pt x="355" y="927"/>
                  </a:lnTo>
                  <a:lnTo>
                    <a:pt x="358" y="926"/>
                  </a:lnTo>
                  <a:lnTo>
                    <a:pt x="358" y="923"/>
                  </a:lnTo>
                  <a:lnTo>
                    <a:pt x="352" y="910"/>
                  </a:lnTo>
                  <a:lnTo>
                    <a:pt x="343" y="895"/>
                  </a:lnTo>
                  <a:lnTo>
                    <a:pt x="349" y="892"/>
                  </a:lnTo>
                  <a:lnTo>
                    <a:pt x="355" y="890"/>
                  </a:lnTo>
                  <a:lnTo>
                    <a:pt x="353" y="882"/>
                  </a:lnTo>
                  <a:lnTo>
                    <a:pt x="349" y="874"/>
                  </a:lnTo>
                  <a:lnTo>
                    <a:pt x="352" y="869"/>
                  </a:lnTo>
                  <a:lnTo>
                    <a:pt x="355" y="863"/>
                  </a:lnTo>
                  <a:lnTo>
                    <a:pt x="362" y="859"/>
                  </a:lnTo>
                  <a:lnTo>
                    <a:pt x="366" y="859"/>
                  </a:lnTo>
                  <a:lnTo>
                    <a:pt x="377" y="871"/>
                  </a:lnTo>
                  <a:lnTo>
                    <a:pt x="386" y="879"/>
                  </a:lnTo>
                  <a:lnTo>
                    <a:pt x="393" y="883"/>
                  </a:lnTo>
                  <a:lnTo>
                    <a:pt x="399" y="883"/>
                  </a:lnTo>
                  <a:lnTo>
                    <a:pt x="409" y="883"/>
                  </a:lnTo>
                  <a:lnTo>
                    <a:pt x="414" y="885"/>
                  </a:lnTo>
                  <a:lnTo>
                    <a:pt x="423" y="887"/>
                  </a:lnTo>
                  <a:lnTo>
                    <a:pt x="431" y="892"/>
                  </a:lnTo>
                  <a:lnTo>
                    <a:pt x="445" y="896"/>
                  </a:lnTo>
                  <a:lnTo>
                    <a:pt x="459" y="902"/>
                  </a:lnTo>
                  <a:lnTo>
                    <a:pt x="474" y="907"/>
                  </a:lnTo>
                  <a:lnTo>
                    <a:pt x="488" y="912"/>
                  </a:lnTo>
                  <a:lnTo>
                    <a:pt x="494" y="912"/>
                  </a:lnTo>
                  <a:lnTo>
                    <a:pt x="502" y="910"/>
                  </a:lnTo>
                  <a:lnTo>
                    <a:pt x="506" y="908"/>
                  </a:lnTo>
                  <a:lnTo>
                    <a:pt x="511" y="908"/>
                  </a:lnTo>
                  <a:lnTo>
                    <a:pt x="518" y="910"/>
                  </a:lnTo>
                  <a:lnTo>
                    <a:pt x="523" y="914"/>
                  </a:lnTo>
                  <a:lnTo>
                    <a:pt x="539" y="918"/>
                  </a:lnTo>
                  <a:lnTo>
                    <a:pt x="562" y="926"/>
                  </a:lnTo>
                  <a:lnTo>
                    <a:pt x="574" y="927"/>
                  </a:lnTo>
                  <a:lnTo>
                    <a:pt x="584" y="928"/>
                  </a:lnTo>
                  <a:lnTo>
                    <a:pt x="588" y="928"/>
                  </a:lnTo>
                  <a:lnTo>
                    <a:pt x="592" y="927"/>
                  </a:lnTo>
                  <a:lnTo>
                    <a:pt x="595" y="926"/>
                  </a:lnTo>
                  <a:lnTo>
                    <a:pt x="598" y="924"/>
                  </a:lnTo>
                  <a:lnTo>
                    <a:pt x="604" y="926"/>
                  </a:lnTo>
                  <a:lnTo>
                    <a:pt x="610" y="926"/>
                  </a:lnTo>
                  <a:lnTo>
                    <a:pt x="615" y="924"/>
                  </a:lnTo>
                  <a:lnTo>
                    <a:pt x="620" y="923"/>
                  </a:lnTo>
                  <a:lnTo>
                    <a:pt x="627" y="924"/>
                  </a:lnTo>
                  <a:lnTo>
                    <a:pt x="632" y="926"/>
                  </a:lnTo>
                  <a:lnTo>
                    <a:pt x="638" y="928"/>
                  </a:lnTo>
                  <a:lnTo>
                    <a:pt x="642" y="931"/>
                  </a:lnTo>
                  <a:lnTo>
                    <a:pt x="646" y="938"/>
                  </a:lnTo>
                  <a:lnTo>
                    <a:pt x="649" y="942"/>
                  </a:lnTo>
                  <a:lnTo>
                    <a:pt x="655" y="944"/>
                  </a:lnTo>
                  <a:lnTo>
                    <a:pt x="659" y="947"/>
                  </a:lnTo>
                  <a:lnTo>
                    <a:pt x="668" y="948"/>
                  </a:lnTo>
                  <a:lnTo>
                    <a:pt x="678" y="947"/>
                  </a:lnTo>
                  <a:lnTo>
                    <a:pt x="680" y="940"/>
                  </a:lnTo>
                  <a:lnTo>
                    <a:pt x="683" y="934"/>
                  </a:lnTo>
                  <a:lnTo>
                    <a:pt x="684" y="926"/>
                  </a:lnTo>
                  <a:lnTo>
                    <a:pt x="687" y="915"/>
                  </a:lnTo>
                  <a:lnTo>
                    <a:pt x="691" y="914"/>
                  </a:lnTo>
                  <a:lnTo>
                    <a:pt x="695" y="911"/>
                  </a:lnTo>
                  <a:lnTo>
                    <a:pt x="696" y="911"/>
                  </a:lnTo>
                  <a:lnTo>
                    <a:pt x="696" y="910"/>
                  </a:lnTo>
                  <a:lnTo>
                    <a:pt x="697" y="907"/>
                  </a:lnTo>
                  <a:lnTo>
                    <a:pt x="696" y="906"/>
                  </a:lnTo>
                  <a:lnTo>
                    <a:pt x="703" y="907"/>
                  </a:lnTo>
                  <a:lnTo>
                    <a:pt x="707" y="907"/>
                  </a:lnTo>
                  <a:lnTo>
                    <a:pt x="707" y="899"/>
                  </a:lnTo>
                  <a:lnTo>
                    <a:pt x="708" y="892"/>
                  </a:lnTo>
                  <a:lnTo>
                    <a:pt x="711" y="891"/>
                  </a:lnTo>
                  <a:lnTo>
                    <a:pt x="715" y="890"/>
                  </a:lnTo>
                  <a:lnTo>
                    <a:pt x="717" y="886"/>
                  </a:lnTo>
                  <a:lnTo>
                    <a:pt x="717" y="882"/>
                  </a:lnTo>
                  <a:lnTo>
                    <a:pt x="722" y="885"/>
                  </a:lnTo>
                  <a:lnTo>
                    <a:pt x="725" y="886"/>
                  </a:lnTo>
                  <a:lnTo>
                    <a:pt x="729" y="886"/>
                  </a:lnTo>
                  <a:lnTo>
                    <a:pt x="732" y="885"/>
                  </a:lnTo>
                  <a:lnTo>
                    <a:pt x="735" y="883"/>
                  </a:lnTo>
                  <a:lnTo>
                    <a:pt x="737" y="883"/>
                  </a:lnTo>
                  <a:lnTo>
                    <a:pt x="739" y="880"/>
                  </a:lnTo>
                  <a:lnTo>
                    <a:pt x="739" y="876"/>
                  </a:lnTo>
                  <a:lnTo>
                    <a:pt x="739" y="870"/>
                  </a:lnTo>
                  <a:lnTo>
                    <a:pt x="739" y="860"/>
                  </a:lnTo>
                  <a:lnTo>
                    <a:pt x="736" y="850"/>
                  </a:lnTo>
                  <a:lnTo>
                    <a:pt x="731" y="835"/>
                  </a:lnTo>
                  <a:lnTo>
                    <a:pt x="729" y="819"/>
                  </a:lnTo>
                  <a:lnTo>
                    <a:pt x="731" y="806"/>
                  </a:lnTo>
                  <a:lnTo>
                    <a:pt x="737" y="798"/>
                  </a:lnTo>
                  <a:lnTo>
                    <a:pt x="741" y="791"/>
                  </a:lnTo>
                  <a:lnTo>
                    <a:pt x="745" y="786"/>
                  </a:lnTo>
                  <a:lnTo>
                    <a:pt x="751" y="783"/>
                  </a:lnTo>
                  <a:lnTo>
                    <a:pt x="755" y="782"/>
                  </a:lnTo>
                  <a:lnTo>
                    <a:pt x="759" y="781"/>
                  </a:lnTo>
                  <a:lnTo>
                    <a:pt x="761" y="782"/>
                  </a:lnTo>
                  <a:lnTo>
                    <a:pt x="763" y="782"/>
                  </a:lnTo>
                  <a:lnTo>
                    <a:pt x="759" y="797"/>
                  </a:lnTo>
                  <a:lnTo>
                    <a:pt x="755" y="811"/>
                  </a:lnTo>
                  <a:lnTo>
                    <a:pt x="764" y="813"/>
                  </a:lnTo>
                  <a:lnTo>
                    <a:pt x="775" y="813"/>
                  </a:lnTo>
                  <a:lnTo>
                    <a:pt x="788" y="821"/>
                  </a:lnTo>
                  <a:lnTo>
                    <a:pt x="801" y="829"/>
                  </a:lnTo>
                  <a:lnTo>
                    <a:pt x="811" y="826"/>
                  </a:lnTo>
                  <a:lnTo>
                    <a:pt x="821" y="823"/>
                  </a:lnTo>
                  <a:lnTo>
                    <a:pt x="830" y="829"/>
                  </a:lnTo>
                  <a:lnTo>
                    <a:pt x="844" y="835"/>
                  </a:lnTo>
                  <a:lnTo>
                    <a:pt x="855" y="834"/>
                  </a:lnTo>
                  <a:lnTo>
                    <a:pt x="864" y="830"/>
                  </a:lnTo>
                  <a:lnTo>
                    <a:pt x="874" y="826"/>
                  </a:lnTo>
                  <a:lnTo>
                    <a:pt x="885" y="819"/>
                  </a:lnTo>
                  <a:lnTo>
                    <a:pt x="893" y="817"/>
                  </a:lnTo>
                  <a:lnTo>
                    <a:pt x="901" y="814"/>
                  </a:lnTo>
                  <a:lnTo>
                    <a:pt x="906" y="801"/>
                  </a:lnTo>
                  <a:lnTo>
                    <a:pt x="912" y="787"/>
                  </a:lnTo>
                  <a:lnTo>
                    <a:pt x="926" y="786"/>
                  </a:lnTo>
                  <a:lnTo>
                    <a:pt x="940" y="783"/>
                  </a:lnTo>
                  <a:lnTo>
                    <a:pt x="944" y="775"/>
                  </a:lnTo>
                  <a:lnTo>
                    <a:pt x="946" y="769"/>
                  </a:lnTo>
                  <a:lnTo>
                    <a:pt x="953" y="761"/>
                  </a:lnTo>
                  <a:lnTo>
                    <a:pt x="960" y="754"/>
                  </a:lnTo>
                  <a:lnTo>
                    <a:pt x="962" y="749"/>
                  </a:lnTo>
                  <a:lnTo>
                    <a:pt x="964" y="742"/>
                  </a:lnTo>
                  <a:lnTo>
                    <a:pt x="972" y="738"/>
                  </a:lnTo>
                  <a:lnTo>
                    <a:pt x="977" y="734"/>
                  </a:lnTo>
                  <a:lnTo>
                    <a:pt x="981" y="730"/>
                  </a:lnTo>
                  <a:lnTo>
                    <a:pt x="984" y="726"/>
                  </a:lnTo>
                  <a:lnTo>
                    <a:pt x="988" y="725"/>
                  </a:lnTo>
                  <a:lnTo>
                    <a:pt x="990" y="724"/>
                  </a:lnTo>
                  <a:lnTo>
                    <a:pt x="998" y="730"/>
                  </a:lnTo>
                  <a:lnTo>
                    <a:pt x="1007" y="738"/>
                  </a:lnTo>
                  <a:lnTo>
                    <a:pt x="1016" y="742"/>
                  </a:lnTo>
                  <a:lnTo>
                    <a:pt x="1022" y="742"/>
                  </a:lnTo>
                  <a:lnTo>
                    <a:pt x="1027" y="742"/>
                  </a:lnTo>
                  <a:lnTo>
                    <a:pt x="1032" y="742"/>
                  </a:lnTo>
                  <a:lnTo>
                    <a:pt x="1035" y="749"/>
                  </a:lnTo>
                  <a:lnTo>
                    <a:pt x="1041" y="754"/>
                  </a:lnTo>
                  <a:lnTo>
                    <a:pt x="1049" y="758"/>
                  </a:lnTo>
                  <a:lnTo>
                    <a:pt x="1055" y="758"/>
                  </a:lnTo>
                  <a:lnTo>
                    <a:pt x="1061" y="758"/>
                  </a:lnTo>
                  <a:lnTo>
                    <a:pt x="1065" y="758"/>
                  </a:lnTo>
                  <a:lnTo>
                    <a:pt x="1073" y="758"/>
                  </a:lnTo>
                  <a:lnTo>
                    <a:pt x="1077" y="758"/>
                  </a:lnTo>
                  <a:lnTo>
                    <a:pt x="1080" y="763"/>
                  </a:lnTo>
                  <a:lnTo>
                    <a:pt x="1083" y="771"/>
                  </a:lnTo>
                  <a:lnTo>
                    <a:pt x="1093" y="771"/>
                  </a:lnTo>
                  <a:lnTo>
                    <a:pt x="1103" y="771"/>
                  </a:lnTo>
                  <a:lnTo>
                    <a:pt x="1106" y="778"/>
                  </a:lnTo>
                  <a:lnTo>
                    <a:pt x="1110" y="782"/>
                  </a:lnTo>
                  <a:lnTo>
                    <a:pt x="1126" y="774"/>
                  </a:lnTo>
                  <a:lnTo>
                    <a:pt x="1142" y="767"/>
                  </a:lnTo>
                  <a:lnTo>
                    <a:pt x="1154" y="773"/>
                  </a:lnTo>
                  <a:lnTo>
                    <a:pt x="1169" y="777"/>
                  </a:lnTo>
                  <a:lnTo>
                    <a:pt x="1179" y="774"/>
                  </a:lnTo>
                  <a:lnTo>
                    <a:pt x="1193" y="771"/>
                  </a:lnTo>
                  <a:lnTo>
                    <a:pt x="1200" y="770"/>
                  </a:lnTo>
                  <a:lnTo>
                    <a:pt x="1206" y="769"/>
                  </a:lnTo>
                  <a:lnTo>
                    <a:pt x="1210" y="766"/>
                  </a:lnTo>
                  <a:lnTo>
                    <a:pt x="1213" y="762"/>
                  </a:lnTo>
                  <a:lnTo>
                    <a:pt x="1214" y="754"/>
                  </a:lnTo>
                  <a:lnTo>
                    <a:pt x="1214" y="749"/>
                  </a:lnTo>
                  <a:lnTo>
                    <a:pt x="1211" y="745"/>
                  </a:lnTo>
                  <a:lnTo>
                    <a:pt x="1207" y="742"/>
                  </a:lnTo>
                  <a:lnTo>
                    <a:pt x="1198" y="738"/>
                  </a:lnTo>
                  <a:lnTo>
                    <a:pt x="1191" y="733"/>
                  </a:lnTo>
                  <a:lnTo>
                    <a:pt x="1188" y="726"/>
                  </a:lnTo>
                  <a:lnTo>
                    <a:pt x="1188" y="720"/>
                  </a:lnTo>
                  <a:lnTo>
                    <a:pt x="1190" y="715"/>
                  </a:lnTo>
                  <a:lnTo>
                    <a:pt x="1193" y="708"/>
                  </a:lnTo>
                  <a:lnTo>
                    <a:pt x="1194" y="706"/>
                  </a:lnTo>
                  <a:lnTo>
                    <a:pt x="1194" y="705"/>
                  </a:lnTo>
                  <a:lnTo>
                    <a:pt x="1198" y="701"/>
                  </a:lnTo>
                  <a:lnTo>
                    <a:pt x="1203" y="699"/>
                  </a:lnTo>
                  <a:lnTo>
                    <a:pt x="1206" y="697"/>
                  </a:lnTo>
                  <a:lnTo>
                    <a:pt x="1209" y="696"/>
                  </a:lnTo>
                  <a:lnTo>
                    <a:pt x="1210" y="692"/>
                  </a:lnTo>
                  <a:lnTo>
                    <a:pt x="1213" y="688"/>
                  </a:lnTo>
                  <a:lnTo>
                    <a:pt x="1218" y="678"/>
                  </a:lnTo>
                  <a:lnTo>
                    <a:pt x="1220" y="669"/>
                  </a:lnTo>
                  <a:lnTo>
                    <a:pt x="1226" y="665"/>
                  </a:lnTo>
                  <a:lnTo>
                    <a:pt x="1230" y="660"/>
                  </a:lnTo>
                  <a:lnTo>
                    <a:pt x="1232" y="657"/>
                  </a:lnTo>
                  <a:lnTo>
                    <a:pt x="1234" y="650"/>
                  </a:lnTo>
                  <a:lnTo>
                    <a:pt x="1227" y="641"/>
                  </a:lnTo>
                  <a:lnTo>
                    <a:pt x="1220" y="630"/>
                  </a:lnTo>
                  <a:lnTo>
                    <a:pt x="1223" y="629"/>
                  </a:lnTo>
                  <a:lnTo>
                    <a:pt x="1226" y="630"/>
                  </a:lnTo>
                  <a:lnTo>
                    <a:pt x="1227" y="629"/>
                  </a:lnTo>
                  <a:lnTo>
                    <a:pt x="1230" y="618"/>
                  </a:lnTo>
                  <a:lnTo>
                    <a:pt x="1242" y="616"/>
                  </a:lnTo>
                  <a:lnTo>
                    <a:pt x="1252" y="613"/>
                  </a:lnTo>
                  <a:lnTo>
                    <a:pt x="1254" y="604"/>
                  </a:lnTo>
                  <a:lnTo>
                    <a:pt x="1252" y="593"/>
                  </a:lnTo>
                  <a:lnTo>
                    <a:pt x="1258" y="582"/>
                  </a:lnTo>
                  <a:lnTo>
                    <a:pt x="1262" y="573"/>
                  </a:lnTo>
                  <a:lnTo>
                    <a:pt x="1259" y="569"/>
                  </a:lnTo>
                  <a:lnTo>
                    <a:pt x="1255" y="568"/>
                  </a:lnTo>
                  <a:lnTo>
                    <a:pt x="1250" y="566"/>
                  </a:lnTo>
                  <a:lnTo>
                    <a:pt x="1244" y="566"/>
                  </a:lnTo>
                  <a:lnTo>
                    <a:pt x="1241" y="565"/>
                  </a:lnTo>
                  <a:lnTo>
                    <a:pt x="1235" y="564"/>
                  </a:lnTo>
                  <a:lnTo>
                    <a:pt x="1231" y="561"/>
                  </a:lnTo>
                  <a:lnTo>
                    <a:pt x="1227" y="557"/>
                  </a:lnTo>
                  <a:lnTo>
                    <a:pt x="1226" y="552"/>
                  </a:lnTo>
                  <a:lnTo>
                    <a:pt x="1226" y="547"/>
                  </a:lnTo>
                  <a:lnTo>
                    <a:pt x="1227" y="543"/>
                  </a:lnTo>
                  <a:lnTo>
                    <a:pt x="1230" y="539"/>
                  </a:lnTo>
                  <a:lnTo>
                    <a:pt x="1231" y="533"/>
                  </a:lnTo>
                  <a:lnTo>
                    <a:pt x="1232" y="528"/>
                  </a:lnTo>
                  <a:lnTo>
                    <a:pt x="1232" y="520"/>
                  </a:lnTo>
                  <a:lnTo>
                    <a:pt x="1231" y="513"/>
                  </a:lnTo>
                  <a:lnTo>
                    <a:pt x="1223" y="503"/>
                  </a:lnTo>
                  <a:lnTo>
                    <a:pt x="1214" y="491"/>
                  </a:lnTo>
                  <a:lnTo>
                    <a:pt x="1213" y="485"/>
                  </a:lnTo>
                  <a:lnTo>
                    <a:pt x="1213" y="481"/>
                  </a:lnTo>
                  <a:lnTo>
                    <a:pt x="1213" y="480"/>
                  </a:lnTo>
                  <a:lnTo>
                    <a:pt x="1214" y="479"/>
                  </a:lnTo>
                  <a:lnTo>
                    <a:pt x="1216" y="476"/>
                  </a:lnTo>
                  <a:lnTo>
                    <a:pt x="1219" y="471"/>
                  </a:lnTo>
                  <a:lnTo>
                    <a:pt x="1215" y="463"/>
                  </a:lnTo>
                  <a:lnTo>
                    <a:pt x="1213" y="455"/>
                  </a:lnTo>
                  <a:lnTo>
                    <a:pt x="1215" y="451"/>
                  </a:lnTo>
                  <a:lnTo>
                    <a:pt x="1219" y="447"/>
                  </a:lnTo>
                  <a:lnTo>
                    <a:pt x="1222" y="446"/>
                  </a:lnTo>
                  <a:lnTo>
                    <a:pt x="1223" y="443"/>
                  </a:lnTo>
                  <a:lnTo>
                    <a:pt x="1225" y="440"/>
                  </a:lnTo>
                  <a:lnTo>
                    <a:pt x="1225" y="436"/>
                  </a:lnTo>
                  <a:lnTo>
                    <a:pt x="1215" y="423"/>
                  </a:lnTo>
                  <a:lnTo>
                    <a:pt x="1209" y="412"/>
                  </a:lnTo>
                  <a:lnTo>
                    <a:pt x="1213" y="403"/>
                  </a:lnTo>
                  <a:lnTo>
                    <a:pt x="1215" y="394"/>
                  </a:lnTo>
                  <a:lnTo>
                    <a:pt x="1211" y="379"/>
                  </a:lnTo>
                  <a:lnTo>
                    <a:pt x="1209" y="367"/>
                  </a:lnTo>
                  <a:lnTo>
                    <a:pt x="1215" y="370"/>
                  </a:lnTo>
                  <a:lnTo>
                    <a:pt x="1227" y="371"/>
                  </a:lnTo>
                  <a:lnTo>
                    <a:pt x="1228" y="366"/>
                  </a:lnTo>
                  <a:lnTo>
                    <a:pt x="1228" y="359"/>
                  </a:lnTo>
                  <a:lnTo>
                    <a:pt x="1234" y="356"/>
                  </a:lnTo>
                  <a:lnTo>
                    <a:pt x="1239" y="354"/>
                  </a:lnTo>
                  <a:lnTo>
                    <a:pt x="1241" y="352"/>
                  </a:lnTo>
                  <a:lnTo>
                    <a:pt x="1242" y="348"/>
                  </a:lnTo>
                  <a:lnTo>
                    <a:pt x="1243" y="344"/>
                  </a:lnTo>
                  <a:lnTo>
                    <a:pt x="1244" y="336"/>
                  </a:lnTo>
                  <a:lnTo>
                    <a:pt x="1243" y="331"/>
                  </a:lnTo>
                  <a:lnTo>
                    <a:pt x="1242" y="323"/>
                  </a:lnTo>
                  <a:lnTo>
                    <a:pt x="1242" y="316"/>
                  </a:lnTo>
                  <a:lnTo>
                    <a:pt x="1242" y="311"/>
                  </a:lnTo>
                  <a:lnTo>
                    <a:pt x="1242" y="303"/>
                  </a:lnTo>
                  <a:lnTo>
                    <a:pt x="1238" y="294"/>
                  </a:lnTo>
                  <a:lnTo>
                    <a:pt x="1235" y="292"/>
                  </a:lnTo>
                  <a:lnTo>
                    <a:pt x="1231" y="292"/>
                  </a:lnTo>
                  <a:lnTo>
                    <a:pt x="1226" y="294"/>
                  </a:lnTo>
                  <a:lnTo>
                    <a:pt x="1220" y="295"/>
                  </a:lnTo>
                  <a:lnTo>
                    <a:pt x="1214" y="297"/>
                  </a:lnTo>
                  <a:lnTo>
                    <a:pt x="1209" y="297"/>
                  </a:lnTo>
                  <a:lnTo>
                    <a:pt x="1203" y="297"/>
                  </a:lnTo>
                  <a:lnTo>
                    <a:pt x="1199" y="294"/>
                  </a:lnTo>
                  <a:lnTo>
                    <a:pt x="1194" y="278"/>
                  </a:lnTo>
                  <a:lnTo>
                    <a:pt x="1188" y="267"/>
                  </a:lnTo>
                  <a:lnTo>
                    <a:pt x="1187" y="263"/>
                  </a:lnTo>
                  <a:lnTo>
                    <a:pt x="1186" y="261"/>
                  </a:lnTo>
                  <a:lnTo>
                    <a:pt x="1184" y="256"/>
                  </a:lnTo>
                  <a:lnTo>
                    <a:pt x="1186" y="251"/>
                  </a:lnTo>
                  <a:lnTo>
                    <a:pt x="1188" y="247"/>
                  </a:lnTo>
                  <a:lnTo>
                    <a:pt x="1191" y="245"/>
                  </a:lnTo>
                  <a:lnTo>
                    <a:pt x="1195" y="245"/>
                  </a:lnTo>
                  <a:lnTo>
                    <a:pt x="1199" y="243"/>
                  </a:lnTo>
                  <a:lnTo>
                    <a:pt x="1204" y="241"/>
                  </a:lnTo>
                  <a:lnTo>
                    <a:pt x="1209" y="237"/>
                  </a:lnTo>
                  <a:lnTo>
                    <a:pt x="1213" y="233"/>
                  </a:lnTo>
                  <a:lnTo>
                    <a:pt x="1218" y="225"/>
                  </a:lnTo>
                  <a:lnTo>
                    <a:pt x="1226" y="225"/>
                  </a:lnTo>
                  <a:lnTo>
                    <a:pt x="1232" y="225"/>
                  </a:lnTo>
                  <a:lnTo>
                    <a:pt x="1235" y="221"/>
                  </a:lnTo>
                  <a:lnTo>
                    <a:pt x="1236" y="215"/>
                  </a:lnTo>
                  <a:lnTo>
                    <a:pt x="1236" y="210"/>
                  </a:lnTo>
                  <a:lnTo>
                    <a:pt x="1236" y="202"/>
                  </a:lnTo>
                  <a:lnTo>
                    <a:pt x="1236" y="194"/>
                  </a:lnTo>
                  <a:lnTo>
                    <a:pt x="1235" y="187"/>
                  </a:lnTo>
                  <a:lnTo>
                    <a:pt x="1234" y="181"/>
                  </a:lnTo>
                  <a:lnTo>
                    <a:pt x="1230" y="177"/>
                  </a:lnTo>
                  <a:lnTo>
                    <a:pt x="1227" y="171"/>
                  </a:lnTo>
                  <a:lnTo>
                    <a:pt x="1223" y="168"/>
                  </a:lnTo>
                  <a:lnTo>
                    <a:pt x="1220" y="164"/>
                  </a:lnTo>
                  <a:lnTo>
                    <a:pt x="1219" y="158"/>
                  </a:lnTo>
                  <a:lnTo>
                    <a:pt x="1220" y="154"/>
                  </a:lnTo>
                  <a:lnTo>
                    <a:pt x="1223" y="153"/>
                  </a:lnTo>
                  <a:lnTo>
                    <a:pt x="1228" y="152"/>
                  </a:lnTo>
                  <a:lnTo>
                    <a:pt x="1232" y="150"/>
                  </a:lnTo>
                  <a:lnTo>
                    <a:pt x="1236" y="148"/>
                  </a:lnTo>
                  <a:lnTo>
                    <a:pt x="1241" y="143"/>
                  </a:lnTo>
                  <a:lnTo>
                    <a:pt x="1242" y="136"/>
                  </a:lnTo>
                  <a:lnTo>
                    <a:pt x="1242" y="125"/>
                  </a:lnTo>
                  <a:lnTo>
                    <a:pt x="1234" y="124"/>
                  </a:lnTo>
                  <a:lnTo>
                    <a:pt x="1228" y="121"/>
                  </a:lnTo>
                  <a:lnTo>
                    <a:pt x="1226" y="118"/>
                  </a:lnTo>
                  <a:lnTo>
                    <a:pt x="1226" y="116"/>
                  </a:lnTo>
                  <a:lnTo>
                    <a:pt x="1225" y="113"/>
                  </a:lnTo>
                  <a:lnTo>
                    <a:pt x="1226" y="110"/>
                  </a:lnTo>
                  <a:lnTo>
                    <a:pt x="1216" y="111"/>
                  </a:lnTo>
                  <a:lnTo>
                    <a:pt x="1207" y="113"/>
                  </a:lnTo>
                  <a:lnTo>
                    <a:pt x="1210" y="121"/>
                  </a:lnTo>
                  <a:lnTo>
                    <a:pt x="1215" y="130"/>
                  </a:lnTo>
                  <a:lnTo>
                    <a:pt x="1214" y="134"/>
                  </a:lnTo>
                  <a:lnTo>
                    <a:pt x="1213" y="137"/>
                  </a:lnTo>
                  <a:lnTo>
                    <a:pt x="1210" y="138"/>
                  </a:lnTo>
                  <a:lnTo>
                    <a:pt x="1207" y="138"/>
                  </a:lnTo>
                  <a:lnTo>
                    <a:pt x="1203" y="137"/>
                  </a:lnTo>
                  <a:lnTo>
                    <a:pt x="1200" y="136"/>
                  </a:lnTo>
                  <a:lnTo>
                    <a:pt x="1198" y="134"/>
                  </a:lnTo>
                  <a:lnTo>
                    <a:pt x="1198" y="132"/>
                  </a:lnTo>
                  <a:lnTo>
                    <a:pt x="1197" y="127"/>
                  </a:lnTo>
                  <a:lnTo>
                    <a:pt x="1195" y="122"/>
                  </a:lnTo>
                  <a:lnTo>
                    <a:pt x="1194" y="121"/>
                  </a:lnTo>
                  <a:lnTo>
                    <a:pt x="1193" y="120"/>
                  </a:lnTo>
                  <a:lnTo>
                    <a:pt x="1188" y="121"/>
                  </a:lnTo>
                  <a:lnTo>
                    <a:pt x="1186" y="122"/>
                  </a:lnTo>
                  <a:lnTo>
                    <a:pt x="1183" y="122"/>
                  </a:lnTo>
                  <a:lnTo>
                    <a:pt x="1179" y="122"/>
                  </a:lnTo>
                  <a:lnTo>
                    <a:pt x="1177" y="122"/>
                  </a:lnTo>
                  <a:lnTo>
                    <a:pt x="1175" y="124"/>
                  </a:lnTo>
                  <a:lnTo>
                    <a:pt x="1174" y="132"/>
                  </a:lnTo>
                  <a:lnTo>
                    <a:pt x="1174" y="136"/>
                  </a:lnTo>
                  <a:lnTo>
                    <a:pt x="1174" y="142"/>
                  </a:lnTo>
                  <a:lnTo>
                    <a:pt x="1174" y="145"/>
                  </a:lnTo>
                  <a:lnTo>
                    <a:pt x="1178" y="150"/>
                  </a:lnTo>
                  <a:lnTo>
                    <a:pt x="1182" y="155"/>
                  </a:lnTo>
                  <a:lnTo>
                    <a:pt x="1184" y="158"/>
                  </a:lnTo>
                  <a:lnTo>
                    <a:pt x="1187" y="162"/>
                  </a:lnTo>
                  <a:lnTo>
                    <a:pt x="1191" y="165"/>
                  </a:lnTo>
                  <a:lnTo>
                    <a:pt x="1198" y="166"/>
                  </a:lnTo>
                  <a:lnTo>
                    <a:pt x="1200" y="174"/>
                  </a:lnTo>
                  <a:lnTo>
                    <a:pt x="1203" y="181"/>
                  </a:lnTo>
                  <a:lnTo>
                    <a:pt x="1206" y="183"/>
                  </a:lnTo>
                  <a:lnTo>
                    <a:pt x="1209" y="186"/>
                  </a:lnTo>
                  <a:lnTo>
                    <a:pt x="1211" y="187"/>
                  </a:lnTo>
                  <a:lnTo>
                    <a:pt x="1213" y="189"/>
                  </a:lnTo>
                  <a:lnTo>
                    <a:pt x="1213" y="190"/>
                  </a:lnTo>
                  <a:lnTo>
                    <a:pt x="1213" y="193"/>
                  </a:lnTo>
                  <a:lnTo>
                    <a:pt x="1210" y="193"/>
                  </a:lnTo>
                  <a:lnTo>
                    <a:pt x="1207" y="193"/>
                  </a:lnTo>
                  <a:lnTo>
                    <a:pt x="1202" y="190"/>
                  </a:lnTo>
                  <a:lnTo>
                    <a:pt x="1194" y="185"/>
                  </a:lnTo>
                  <a:lnTo>
                    <a:pt x="1190" y="177"/>
                  </a:lnTo>
                  <a:lnTo>
                    <a:pt x="1184" y="169"/>
                  </a:lnTo>
                  <a:lnTo>
                    <a:pt x="1175" y="169"/>
                  </a:lnTo>
                  <a:lnTo>
                    <a:pt x="1169" y="168"/>
                  </a:lnTo>
                  <a:lnTo>
                    <a:pt x="1163" y="159"/>
                  </a:lnTo>
                  <a:lnTo>
                    <a:pt x="1158" y="154"/>
                  </a:lnTo>
                  <a:lnTo>
                    <a:pt x="1155" y="153"/>
                  </a:lnTo>
                  <a:lnTo>
                    <a:pt x="1154" y="150"/>
                  </a:lnTo>
                  <a:lnTo>
                    <a:pt x="1154" y="146"/>
                  </a:lnTo>
                  <a:lnTo>
                    <a:pt x="1157" y="143"/>
                  </a:lnTo>
                  <a:lnTo>
                    <a:pt x="1159" y="137"/>
                  </a:lnTo>
                  <a:lnTo>
                    <a:pt x="1162" y="134"/>
                  </a:lnTo>
                  <a:lnTo>
                    <a:pt x="1162" y="130"/>
                  </a:lnTo>
                  <a:lnTo>
                    <a:pt x="1162" y="126"/>
                  </a:lnTo>
                  <a:lnTo>
                    <a:pt x="1161" y="124"/>
                  </a:lnTo>
                  <a:lnTo>
                    <a:pt x="1161" y="120"/>
                  </a:lnTo>
                  <a:lnTo>
                    <a:pt x="1161" y="117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08"/>
                  </a:lnTo>
                  <a:lnTo>
                    <a:pt x="1174" y="102"/>
                  </a:lnTo>
                  <a:lnTo>
                    <a:pt x="1179" y="101"/>
                  </a:lnTo>
                  <a:lnTo>
                    <a:pt x="1178" y="97"/>
                  </a:lnTo>
                  <a:lnTo>
                    <a:pt x="1178" y="90"/>
                  </a:lnTo>
                  <a:lnTo>
                    <a:pt x="1179" y="84"/>
                  </a:lnTo>
                  <a:lnTo>
                    <a:pt x="1179" y="78"/>
                  </a:lnTo>
                  <a:lnTo>
                    <a:pt x="1181" y="73"/>
                  </a:lnTo>
                  <a:lnTo>
                    <a:pt x="1181" y="69"/>
                  </a:lnTo>
                  <a:lnTo>
                    <a:pt x="1179" y="66"/>
                  </a:lnTo>
                  <a:lnTo>
                    <a:pt x="1175" y="65"/>
                  </a:lnTo>
                  <a:lnTo>
                    <a:pt x="1174" y="70"/>
                  </a:lnTo>
                  <a:lnTo>
                    <a:pt x="1170" y="74"/>
                  </a:lnTo>
                  <a:lnTo>
                    <a:pt x="1171" y="80"/>
                  </a:lnTo>
                  <a:lnTo>
                    <a:pt x="1171" y="84"/>
                  </a:lnTo>
                  <a:lnTo>
                    <a:pt x="1170" y="88"/>
                  </a:lnTo>
                  <a:lnTo>
                    <a:pt x="1166" y="93"/>
                  </a:lnTo>
                  <a:lnTo>
                    <a:pt x="1158" y="102"/>
                  </a:lnTo>
                  <a:lnTo>
                    <a:pt x="1150" y="110"/>
                  </a:lnTo>
                  <a:lnTo>
                    <a:pt x="1141" y="110"/>
                  </a:lnTo>
                  <a:lnTo>
                    <a:pt x="1133" y="110"/>
                  </a:lnTo>
                  <a:lnTo>
                    <a:pt x="1127" y="114"/>
                  </a:lnTo>
                  <a:lnTo>
                    <a:pt x="1122" y="121"/>
                  </a:lnTo>
                  <a:lnTo>
                    <a:pt x="1117" y="124"/>
                  </a:lnTo>
                  <a:lnTo>
                    <a:pt x="1111" y="129"/>
                  </a:lnTo>
                  <a:lnTo>
                    <a:pt x="1115" y="137"/>
                  </a:lnTo>
                  <a:lnTo>
                    <a:pt x="1118" y="146"/>
                  </a:lnTo>
                  <a:lnTo>
                    <a:pt x="1115" y="153"/>
                  </a:lnTo>
                  <a:lnTo>
                    <a:pt x="1114" y="159"/>
                  </a:lnTo>
                  <a:lnTo>
                    <a:pt x="1115" y="170"/>
                  </a:lnTo>
                  <a:lnTo>
                    <a:pt x="1115" y="181"/>
                  </a:lnTo>
                  <a:lnTo>
                    <a:pt x="1110" y="187"/>
                  </a:lnTo>
                  <a:lnTo>
                    <a:pt x="1106" y="193"/>
                  </a:lnTo>
                  <a:lnTo>
                    <a:pt x="1101" y="195"/>
                  </a:lnTo>
                  <a:lnTo>
                    <a:pt x="1095" y="199"/>
                  </a:lnTo>
                  <a:lnTo>
                    <a:pt x="1094" y="203"/>
                  </a:lnTo>
                  <a:lnTo>
                    <a:pt x="1091" y="210"/>
                  </a:lnTo>
                  <a:lnTo>
                    <a:pt x="1086" y="218"/>
                  </a:lnTo>
                  <a:lnTo>
                    <a:pt x="1081" y="226"/>
                  </a:lnTo>
                  <a:lnTo>
                    <a:pt x="1081" y="235"/>
                  </a:lnTo>
                  <a:lnTo>
                    <a:pt x="1080" y="242"/>
                  </a:lnTo>
                  <a:lnTo>
                    <a:pt x="1077" y="247"/>
                  </a:lnTo>
                  <a:lnTo>
                    <a:pt x="1074" y="253"/>
                  </a:lnTo>
                  <a:lnTo>
                    <a:pt x="1074" y="254"/>
                  </a:lnTo>
                  <a:lnTo>
                    <a:pt x="1074" y="255"/>
                  </a:lnTo>
                  <a:lnTo>
                    <a:pt x="1075" y="255"/>
                  </a:lnTo>
                  <a:lnTo>
                    <a:pt x="1078" y="255"/>
                  </a:lnTo>
                  <a:lnTo>
                    <a:pt x="1083" y="255"/>
                  </a:lnTo>
                  <a:lnTo>
                    <a:pt x="1087" y="256"/>
                  </a:lnTo>
                  <a:lnTo>
                    <a:pt x="1091" y="262"/>
                  </a:lnTo>
                  <a:lnTo>
                    <a:pt x="1094" y="265"/>
                  </a:lnTo>
                  <a:lnTo>
                    <a:pt x="1097" y="265"/>
                  </a:lnTo>
                  <a:lnTo>
                    <a:pt x="1098" y="263"/>
                  </a:lnTo>
                  <a:lnTo>
                    <a:pt x="1102" y="262"/>
                  </a:lnTo>
                  <a:lnTo>
                    <a:pt x="1105" y="259"/>
                  </a:lnTo>
                  <a:lnTo>
                    <a:pt x="1107" y="259"/>
                  </a:lnTo>
                  <a:lnTo>
                    <a:pt x="1111" y="261"/>
                  </a:lnTo>
                  <a:lnTo>
                    <a:pt x="1118" y="266"/>
                  </a:lnTo>
                  <a:lnTo>
                    <a:pt x="1122" y="270"/>
                  </a:lnTo>
                  <a:lnTo>
                    <a:pt x="1129" y="274"/>
                  </a:lnTo>
                  <a:lnTo>
                    <a:pt x="1131" y="277"/>
                  </a:lnTo>
                  <a:lnTo>
                    <a:pt x="1131" y="279"/>
                  </a:lnTo>
                  <a:lnTo>
                    <a:pt x="1133" y="285"/>
                  </a:lnTo>
                  <a:lnTo>
                    <a:pt x="1141" y="291"/>
                  </a:lnTo>
                  <a:lnTo>
                    <a:pt x="1145" y="295"/>
                  </a:lnTo>
                  <a:lnTo>
                    <a:pt x="1146" y="298"/>
                  </a:lnTo>
                  <a:lnTo>
                    <a:pt x="1146" y="300"/>
                  </a:lnTo>
                  <a:lnTo>
                    <a:pt x="1146" y="303"/>
                  </a:lnTo>
                  <a:lnTo>
                    <a:pt x="1143" y="307"/>
                  </a:lnTo>
                  <a:lnTo>
                    <a:pt x="1145" y="315"/>
                  </a:lnTo>
                  <a:lnTo>
                    <a:pt x="1146" y="319"/>
                  </a:lnTo>
                  <a:lnTo>
                    <a:pt x="1145" y="322"/>
                  </a:lnTo>
                  <a:lnTo>
                    <a:pt x="1141" y="326"/>
                  </a:lnTo>
                  <a:lnTo>
                    <a:pt x="1141" y="330"/>
                  </a:lnTo>
                  <a:lnTo>
                    <a:pt x="1139" y="334"/>
                  </a:lnTo>
                  <a:lnTo>
                    <a:pt x="1135" y="334"/>
                  </a:lnTo>
                  <a:lnTo>
                    <a:pt x="1131" y="336"/>
                  </a:lnTo>
                  <a:lnTo>
                    <a:pt x="1130" y="340"/>
                  </a:lnTo>
                  <a:lnTo>
                    <a:pt x="1129" y="346"/>
                  </a:lnTo>
                  <a:lnTo>
                    <a:pt x="1126" y="350"/>
                  </a:lnTo>
                  <a:lnTo>
                    <a:pt x="1126" y="355"/>
                  </a:lnTo>
                  <a:lnTo>
                    <a:pt x="1126" y="358"/>
                  </a:lnTo>
                  <a:lnTo>
                    <a:pt x="1127" y="360"/>
                  </a:lnTo>
                  <a:lnTo>
                    <a:pt x="1134" y="366"/>
                  </a:lnTo>
                  <a:lnTo>
                    <a:pt x="1145" y="370"/>
                  </a:lnTo>
                  <a:lnTo>
                    <a:pt x="1146" y="371"/>
                  </a:lnTo>
                  <a:lnTo>
                    <a:pt x="1147" y="380"/>
                  </a:lnTo>
                  <a:lnTo>
                    <a:pt x="1151" y="384"/>
                  </a:lnTo>
                  <a:lnTo>
                    <a:pt x="1155" y="391"/>
                  </a:lnTo>
                  <a:lnTo>
                    <a:pt x="1157" y="395"/>
                  </a:lnTo>
                  <a:lnTo>
                    <a:pt x="1158" y="398"/>
                  </a:lnTo>
                  <a:lnTo>
                    <a:pt x="1157" y="400"/>
                  </a:lnTo>
                  <a:lnTo>
                    <a:pt x="1155" y="402"/>
                  </a:lnTo>
                  <a:lnTo>
                    <a:pt x="1147" y="391"/>
                  </a:lnTo>
                  <a:lnTo>
                    <a:pt x="1139" y="378"/>
                  </a:lnTo>
                  <a:lnTo>
                    <a:pt x="1126" y="371"/>
                  </a:lnTo>
                  <a:lnTo>
                    <a:pt x="1115" y="367"/>
                  </a:lnTo>
                  <a:lnTo>
                    <a:pt x="1114" y="364"/>
                  </a:lnTo>
                  <a:lnTo>
                    <a:pt x="1113" y="360"/>
                  </a:lnTo>
                  <a:lnTo>
                    <a:pt x="1113" y="356"/>
                  </a:lnTo>
                  <a:lnTo>
                    <a:pt x="1113" y="352"/>
                  </a:lnTo>
                  <a:lnTo>
                    <a:pt x="1113" y="348"/>
                  </a:lnTo>
                  <a:lnTo>
                    <a:pt x="1114" y="346"/>
                  </a:lnTo>
                  <a:lnTo>
                    <a:pt x="1117" y="342"/>
                  </a:lnTo>
                  <a:lnTo>
                    <a:pt x="1119" y="338"/>
                  </a:lnTo>
                  <a:lnTo>
                    <a:pt x="1126" y="331"/>
                  </a:lnTo>
                  <a:lnTo>
                    <a:pt x="1129" y="323"/>
                  </a:lnTo>
                  <a:lnTo>
                    <a:pt x="1129" y="315"/>
                  </a:lnTo>
                  <a:lnTo>
                    <a:pt x="1125" y="303"/>
                  </a:lnTo>
                  <a:lnTo>
                    <a:pt x="1123" y="290"/>
                  </a:lnTo>
                  <a:lnTo>
                    <a:pt x="1123" y="283"/>
                  </a:lnTo>
                  <a:lnTo>
                    <a:pt x="1121" y="282"/>
                  </a:lnTo>
                  <a:lnTo>
                    <a:pt x="1118" y="282"/>
                  </a:lnTo>
                  <a:lnTo>
                    <a:pt x="1111" y="281"/>
                  </a:lnTo>
                  <a:lnTo>
                    <a:pt x="1103" y="281"/>
                  </a:lnTo>
                  <a:lnTo>
                    <a:pt x="1097" y="281"/>
                  </a:lnTo>
                  <a:lnTo>
                    <a:pt x="1090" y="278"/>
                  </a:lnTo>
                  <a:lnTo>
                    <a:pt x="1086" y="278"/>
                  </a:lnTo>
                  <a:lnTo>
                    <a:pt x="1085" y="278"/>
                  </a:lnTo>
                  <a:lnTo>
                    <a:pt x="1082" y="279"/>
                  </a:lnTo>
                  <a:lnTo>
                    <a:pt x="1081" y="281"/>
                  </a:lnTo>
                  <a:lnTo>
                    <a:pt x="1080" y="285"/>
                  </a:lnTo>
                  <a:lnTo>
                    <a:pt x="1078" y="288"/>
                  </a:lnTo>
                  <a:lnTo>
                    <a:pt x="1074" y="291"/>
                  </a:lnTo>
                  <a:lnTo>
                    <a:pt x="1071" y="297"/>
                  </a:lnTo>
                  <a:lnTo>
                    <a:pt x="1073" y="303"/>
                  </a:lnTo>
                  <a:lnTo>
                    <a:pt x="1074" y="313"/>
                  </a:lnTo>
                  <a:lnTo>
                    <a:pt x="1074" y="322"/>
                  </a:lnTo>
                  <a:lnTo>
                    <a:pt x="1070" y="331"/>
                  </a:lnTo>
                  <a:lnTo>
                    <a:pt x="1061" y="336"/>
                  </a:lnTo>
                  <a:lnTo>
                    <a:pt x="1049" y="344"/>
                  </a:lnTo>
                  <a:lnTo>
                    <a:pt x="1039" y="355"/>
                  </a:lnTo>
                  <a:lnTo>
                    <a:pt x="1025" y="368"/>
                  </a:lnTo>
                  <a:lnTo>
                    <a:pt x="1007" y="374"/>
                  </a:lnTo>
                  <a:lnTo>
                    <a:pt x="997" y="378"/>
                  </a:lnTo>
                  <a:lnTo>
                    <a:pt x="989" y="380"/>
                  </a:lnTo>
                  <a:lnTo>
                    <a:pt x="984" y="383"/>
                  </a:lnTo>
                  <a:lnTo>
                    <a:pt x="981" y="386"/>
                  </a:lnTo>
                  <a:lnTo>
                    <a:pt x="978" y="387"/>
                  </a:lnTo>
                  <a:lnTo>
                    <a:pt x="976" y="388"/>
                  </a:lnTo>
                  <a:lnTo>
                    <a:pt x="972" y="390"/>
                  </a:lnTo>
                  <a:lnTo>
                    <a:pt x="964" y="384"/>
                  </a:lnTo>
                  <a:lnTo>
                    <a:pt x="956" y="380"/>
                  </a:lnTo>
                  <a:lnTo>
                    <a:pt x="949" y="379"/>
                  </a:lnTo>
                  <a:lnTo>
                    <a:pt x="940" y="376"/>
                  </a:lnTo>
                  <a:lnTo>
                    <a:pt x="936" y="370"/>
                  </a:lnTo>
                  <a:lnTo>
                    <a:pt x="930" y="364"/>
                  </a:lnTo>
                  <a:lnTo>
                    <a:pt x="926" y="360"/>
                  </a:lnTo>
                  <a:lnTo>
                    <a:pt x="924" y="355"/>
                  </a:lnTo>
                  <a:lnTo>
                    <a:pt x="921" y="346"/>
                  </a:lnTo>
                  <a:lnTo>
                    <a:pt x="920" y="338"/>
                  </a:lnTo>
                  <a:lnTo>
                    <a:pt x="922" y="338"/>
                  </a:lnTo>
                  <a:lnTo>
                    <a:pt x="925" y="340"/>
                  </a:lnTo>
                  <a:lnTo>
                    <a:pt x="928" y="343"/>
                  </a:lnTo>
                  <a:lnTo>
                    <a:pt x="929" y="346"/>
                  </a:lnTo>
                  <a:lnTo>
                    <a:pt x="930" y="352"/>
                  </a:lnTo>
                  <a:lnTo>
                    <a:pt x="936" y="356"/>
                  </a:lnTo>
                  <a:lnTo>
                    <a:pt x="938" y="348"/>
                  </a:lnTo>
                  <a:lnTo>
                    <a:pt x="940" y="344"/>
                  </a:lnTo>
                  <a:lnTo>
                    <a:pt x="944" y="352"/>
                  </a:lnTo>
                  <a:lnTo>
                    <a:pt x="945" y="362"/>
                  </a:lnTo>
                  <a:lnTo>
                    <a:pt x="950" y="364"/>
                  </a:lnTo>
                  <a:lnTo>
                    <a:pt x="958" y="364"/>
                  </a:lnTo>
                  <a:lnTo>
                    <a:pt x="968" y="364"/>
                  </a:lnTo>
                  <a:lnTo>
                    <a:pt x="973" y="362"/>
                  </a:lnTo>
                  <a:lnTo>
                    <a:pt x="973" y="355"/>
                  </a:lnTo>
                  <a:lnTo>
                    <a:pt x="976" y="351"/>
                  </a:lnTo>
                  <a:lnTo>
                    <a:pt x="986" y="350"/>
                  </a:lnTo>
                  <a:lnTo>
                    <a:pt x="993" y="350"/>
                  </a:lnTo>
                  <a:lnTo>
                    <a:pt x="998" y="347"/>
                  </a:lnTo>
                  <a:lnTo>
                    <a:pt x="1001" y="346"/>
                  </a:lnTo>
                  <a:lnTo>
                    <a:pt x="1006" y="338"/>
                  </a:lnTo>
                  <a:lnTo>
                    <a:pt x="1014" y="324"/>
                  </a:lnTo>
                  <a:lnTo>
                    <a:pt x="1021" y="324"/>
                  </a:lnTo>
                  <a:lnTo>
                    <a:pt x="1029" y="324"/>
                  </a:lnTo>
                  <a:lnTo>
                    <a:pt x="1032" y="323"/>
                  </a:lnTo>
                  <a:lnTo>
                    <a:pt x="1034" y="319"/>
                  </a:lnTo>
                  <a:lnTo>
                    <a:pt x="1035" y="315"/>
                  </a:lnTo>
                  <a:lnTo>
                    <a:pt x="1035" y="311"/>
                  </a:lnTo>
                  <a:lnTo>
                    <a:pt x="1037" y="303"/>
                  </a:lnTo>
                  <a:lnTo>
                    <a:pt x="1038" y="298"/>
                  </a:lnTo>
                  <a:lnTo>
                    <a:pt x="1041" y="292"/>
                  </a:lnTo>
                  <a:lnTo>
                    <a:pt x="1049" y="290"/>
                  </a:lnTo>
                  <a:lnTo>
                    <a:pt x="1054" y="287"/>
                  </a:lnTo>
                  <a:lnTo>
                    <a:pt x="1057" y="285"/>
                  </a:lnTo>
                  <a:lnTo>
                    <a:pt x="1058" y="282"/>
                  </a:lnTo>
                  <a:lnTo>
                    <a:pt x="1058" y="279"/>
                  </a:lnTo>
                  <a:lnTo>
                    <a:pt x="1054" y="271"/>
                  </a:lnTo>
                  <a:lnTo>
                    <a:pt x="1049" y="263"/>
                  </a:lnTo>
                  <a:lnTo>
                    <a:pt x="1049" y="253"/>
                  </a:lnTo>
                  <a:lnTo>
                    <a:pt x="1050" y="245"/>
                  </a:lnTo>
                  <a:lnTo>
                    <a:pt x="1053" y="238"/>
                  </a:lnTo>
                  <a:lnTo>
                    <a:pt x="1058" y="231"/>
                  </a:lnTo>
                  <a:lnTo>
                    <a:pt x="1059" y="225"/>
                  </a:lnTo>
                  <a:lnTo>
                    <a:pt x="1062" y="217"/>
                  </a:lnTo>
                  <a:lnTo>
                    <a:pt x="1064" y="213"/>
                  </a:lnTo>
                  <a:lnTo>
                    <a:pt x="1065" y="210"/>
                  </a:lnTo>
                  <a:lnTo>
                    <a:pt x="1069" y="205"/>
                  </a:lnTo>
                  <a:lnTo>
                    <a:pt x="1073" y="202"/>
                  </a:lnTo>
                  <a:lnTo>
                    <a:pt x="1074" y="193"/>
                  </a:lnTo>
                  <a:lnTo>
                    <a:pt x="1077" y="181"/>
                  </a:lnTo>
                  <a:lnTo>
                    <a:pt x="1082" y="177"/>
                  </a:lnTo>
                  <a:lnTo>
                    <a:pt x="1086" y="174"/>
                  </a:lnTo>
                  <a:lnTo>
                    <a:pt x="1089" y="169"/>
                  </a:lnTo>
                  <a:lnTo>
                    <a:pt x="1091" y="166"/>
                  </a:lnTo>
                  <a:lnTo>
                    <a:pt x="1094" y="159"/>
                  </a:lnTo>
                  <a:lnTo>
                    <a:pt x="1095" y="149"/>
                  </a:lnTo>
                  <a:lnTo>
                    <a:pt x="1093" y="136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90" y="120"/>
                  </a:lnTo>
                  <a:lnTo>
                    <a:pt x="1093" y="117"/>
                  </a:lnTo>
                  <a:lnTo>
                    <a:pt x="1095" y="116"/>
                  </a:lnTo>
                  <a:lnTo>
                    <a:pt x="1101" y="113"/>
                  </a:lnTo>
                  <a:lnTo>
                    <a:pt x="1106" y="111"/>
                  </a:lnTo>
                  <a:lnTo>
                    <a:pt x="1114" y="98"/>
                  </a:lnTo>
                  <a:lnTo>
                    <a:pt x="1125" y="85"/>
                  </a:lnTo>
                  <a:lnTo>
                    <a:pt x="1129" y="80"/>
                  </a:lnTo>
                  <a:lnTo>
                    <a:pt x="1131" y="72"/>
                  </a:lnTo>
                  <a:lnTo>
                    <a:pt x="1133" y="64"/>
                  </a:lnTo>
                  <a:lnTo>
                    <a:pt x="1133" y="52"/>
                  </a:lnTo>
                  <a:lnTo>
                    <a:pt x="1131" y="48"/>
                  </a:lnTo>
                  <a:lnTo>
                    <a:pt x="1129" y="44"/>
                  </a:lnTo>
                  <a:lnTo>
                    <a:pt x="1126" y="41"/>
                  </a:lnTo>
                  <a:lnTo>
                    <a:pt x="1122" y="38"/>
                  </a:lnTo>
                  <a:lnTo>
                    <a:pt x="1111" y="35"/>
                  </a:lnTo>
                  <a:lnTo>
                    <a:pt x="1098" y="32"/>
                  </a:lnTo>
                  <a:lnTo>
                    <a:pt x="1097" y="25"/>
                  </a:lnTo>
                  <a:lnTo>
                    <a:pt x="1093" y="21"/>
                  </a:lnTo>
                  <a:lnTo>
                    <a:pt x="1080" y="30"/>
                  </a:lnTo>
                  <a:lnTo>
                    <a:pt x="1071" y="38"/>
                  </a:lnTo>
                  <a:lnTo>
                    <a:pt x="1070" y="42"/>
                  </a:lnTo>
                  <a:lnTo>
                    <a:pt x="1067" y="46"/>
                  </a:lnTo>
                  <a:lnTo>
                    <a:pt x="1065" y="49"/>
                  </a:lnTo>
                  <a:lnTo>
                    <a:pt x="1062" y="52"/>
                  </a:lnTo>
                  <a:lnTo>
                    <a:pt x="1054" y="58"/>
                  </a:lnTo>
                  <a:lnTo>
                    <a:pt x="1048" y="65"/>
                  </a:lnTo>
                  <a:lnTo>
                    <a:pt x="1041" y="72"/>
                  </a:lnTo>
                  <a:lnTo>
                    <a:pt x="1035" y="78"/>
                  </a:lnTo>
                  <a:lnTo>
                    <a:pt x="1029" y="82"/>
                  </a:lnTo>
                  <a:lnTo>
                    <a:pt x="1021" y="84"/>
                  </a:lnTo>
                  <a:lnTo>
                    <a:pt x="1007" y="88"/>
                  </a:lnTo>
                  <a:lnTo>
                    <a:pt x="993" y="92"/>
                  </a:lnTo>
                  <a:lnTo>
                    <a:pt x="990" y="92"/>
                  </a:lnTo>
                  <a:lnTo>
                    <a:pt x="990" y="93"/>
                  </a:lnTo>
                  <a:lnTo>
                    <a:pt x="990" y="94"/>
                  </a:lnTo>
                  <a:lnTo>
                    <a:pt x="991" y="97"/>
                  </a:lnTo>
                  <a:lnTo>
                    <a:pt x="994" y="101"/>
                  </a:lnTo>
                  <a:lnTo>
                    <a:pt x="994" y="102"/>
                  </a:lnTo>
                  <a:lnTo>
                    <a:pt x="990" y="105"/>
                  </a:lnTo>
                  <a:lnTo>
                    <a:pt x="989" y="109"/>
                  </a:lnTo>
                  <a:lnTo>
                    <a:pt x="988" y="110"/>
                  </a:lnTo>
                  <a:lnTo>
                    <a:pt x="989" y="111"/>
                  </a:lnTo>
                  <a:lnTo>
                    <a:pt x="993" y="116"/>
                  </a:lnTo>
                  <a:lnTo>
                    <a:pt x="994" y="120"/>
                  </a:lnTo>
                  <a:lnTo>
                    <a:pt x="990" y="124"/>
                  </a:lnTo>
                  <a:lnTo>
                    <a:pt x="985" y="127"/>
                  </a:lnTo>
                  <a:lnTo>
                    <a:pt x="982" y="136"/>
                  </a:lnTo>
                  <a:lnTo>
                    <a:pt x="981" y="143"/>
                  </a:lnTo>
                  <a:lnTo>
                    <a:pt x="965" y="153"/>
                  </a:lnTo>
                  <a:lnTo>
                    <a:pt x="960" y="159"/>
                  </a:lnTo>
                  <a:lnTo>
                    <a:pt x="962" y="166"/>
                  </a:lnTo>
                  <a:lnTo>
                    <a:pt x="968" y="175"/>
                  </a:lnTo>
                  <a:lnTo>
                    <a:pt x="969" y="179"/>
                  </a:lnTo>
                  <a:lnTo>
                    <a:pt x="969" y="183"/>
                  </a:lnTo>
                  <a:lnTo>
                    <a:pt x="972" y="185"/>
                  </a:lnTo>
                  <a:lnTo>
                    <a:pt x="976" y="185"/>
                  </a:lnTo>
                  <a:lnTo>
                    <a:pt x="973" y="194"/>
                  </a:lnTo>
                  <a:lnTo>
                    <a:pt x="968" y="202"/>
                  </a:lnTo>
                  <a:lnTo>
                    <a:pt x="968" y="209"/>
                  </a:lnTo>
                  <a:lnTo>
                    <a:pt x="968" y="213"/>
                  </a:lnTo>
                  <a:lnTo>
                    <a:pt x="969" y="218"/>
                  </a:lnTo>
                  <a:lnTo>
                    <a:pt x="972" y="223"/>
                  </a:lnTo>
                  <a:lnTo>
                    <a:pt x="973" y="233"/>
                  </a:lnTo>
                  <a:lnTo>
                    <a:pt x="972" y="237"/>
                  </a:lnTo>
                  <a:lnTo>
                    <a:pt x="969" y="241"/>
                  </a:lnTo>
                  <a:lnTo>
                    <a:pt x="960" y="245"/>
                  </a:lnTo>
                  <a:lnTo>
                    <a:pt x="956" y="246"/>
                  </a:lnTo>
                  <a:lnTo>
                    <a:pt x="952" y="249"/>
                  </a:lnTo>
                  <a:lnTo>
                    <a:pt x="950" y="250"/>
                  </a:lnTo>
                  <a:lnTo>
                    <a:pt x="948" y="251"/>
                  </a:lnTo>
                  <a:lnTo>
                    <a:pt x="945" y="251"/>
                  </a:lnTo>
                  <a:lnTo>
                    <a:pt x="942" y="250"/>
                  </a:lnTo>
                  <a:lnTo>
                    <a:pt x="944" y="246"/>
                  </a:lnTo>
                  <a:lnTo>
                    <a:pt x="945" y="243"/>
                  </a:lnTo>
                  <a:lnTo>
                    <a:pt x="941" y="241"/>
                  </a:lnTo>
                  <a:lnTo>
                    <a:pt x="938" y="235"/>
                  </a:lnTo>
                  <a:lnTo>
                    <a:pt x="940" y="231"/>
                  </a:lnTo>
                  <a:lnTo>
                    <a:pt x="940" y="225"/>
                  </a:lnTo>
                  <a:lnTo>
                    <a:pt x="937" y="219"/>
                  </a:lnTo>
                  <a:lnTo>
                    <a:pt x="932" y="214"/>
                  </a:lnTo>
                  <a:lnTo>
                    <a:pt x="932" y="210"/>
                  </a:lnTo>
                  <a:lnTo>
                    <a:pt x="930" y="207"/>
                  </a:lnTo>
                  <a:lnTo>
                    <a:pt x="926" y="201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18" y="185"/>
                  </a:lnTo>
                  <a:lnTo>
                    <a:pt x="913" y="183"/>
                  </a:lnTo>
                  <a:lnTo>
                    <a:pt x="909" y="185"/>
                  </a:lnTo>
                  <a:lnTo>
                    <a:pt x="908" y="193"/>
                  </a:lnTo>
                  <a:lnTo>
                    <a:pt x="906" y="199"/>
                  </a:lnTo>
                  <a:lnTo>
                    <a:pt x="902" y="203"/>
                  </a:lnTo>
                  <a:lnTo>
                    <a:pt x="898" y="209"/>
                  </a:lnTo>
                  <a:lnTo>
                    <a:pt x="892" y="214"/>
                  </a:lnTo>
                  <a:lnTo>
                    <a:pt x="885" y="223"/>
                  </a:lnTo>
                  <a:lnTo>
                    <a:pt x="892" y="238"/>
                  </a:lnTo>
                  <a:lnTo>
                    <a:pt x="897" y="256"/>
                  </a:lnTo>
                  <a:lnTo>
                    <a:pt x="890" y="258"/>
                  </a:lnTo>
                  <a:lnTo>
                    <a:pt x="887" y="258"/>
                  </a:lnTo>
                  <a:lnTo>
                    <a:pt x="885" y="262"/>
                  </a:lnTo>
                  <a:lnTo>
                    <a:pt x="884" y="267"/>
                  </a:lnTo>
                  <a:lnTo>
                    <a:pt x="873" y="269"/>
                  </a:lnTo>
                  <a:lnTo>
                    <a:pt x="857" y="270"/>
                  </a:lnTo>
                  <a:lnTo>
                    <a:pt x="848" y="278"/>
                  </a:lnTo>
                  <a:lnTo>
                    <a:pt x="837" y="285"/>
                  </a:lnTo>
                  <a:lnTo>
                    <a:pt x="821" y="281"/>
                  </a:lnTo>
                  <a:lnTo>
                    <a:pt x="803" y="278"/>
                  </a:lnTo>
                  <a:lnTo>
                    <a:pt x="796" y="281"/>
                  </a:lnTo>
                  <a:lnTo>
                    <a:pt x="791" y="283"/>
                  </a:lnTo>
                  <a:lnTo>
                    <a:pt x="787" y="286"/>
                  </a:lnTo>
                  <a:lnTo>
                    <a:pt x="784" y="290"/>
                  </a:lnTo>
                  <a:lnTo>
                    <a:pt x="777" y="297"/>
                  </a:lnTo>
                  <a:lnTo>
                    <a:pt x="772" y="303"/>
                  </a:lnTo>
                  <a:lnTo>
                    <a:pt x="763" y="303"/>
                  </a:lnTo>
                  <a:lnTo>
                    <a:pt x="752" y="303"/>
                  </a:lnTo>
                  <a:lnTo>
                    <a:pt x="747" y="303"/>
                  </a:lnTo>
                  <a:lnTo>
                    <a:pt x="741" y="303"/>
                  </a:lnTo>
                  <a:lnTo>
                    <a:pt x="736" y="307"/>
                  </a:lnTo>
                  <a:lnTo>
                    <a:pt x="729" y="310"/>
                  </a:lnTo>
                  <a:lnTo>
                    <a:pt x="724" y="313"/>
                  </a:lnTo>
                  <a:lnTo>
                    <a:pt x="719" y="316"/>
                  </a:lnTo>
                  <a:lnTo>
                    <a:pt x="713" y="320"/>
                  </a:lnTo>
                  <a:lnTo>
                    <a:pt x="708" y="324"/>
                  </a:lnTo>
                  <a:lnTo>
                    <a:pt x="703" y="327"/>
                  </a:lnTo>
                  <a:lnTo>
                    <a:pt x="695" y="330"/>
                  </a:lnTo>
                  <a:lnTo>
                    <a:pt x="692" y="315"/>
                  </a:lnTo>
                  <a:lnTo>
                    <a:pt x="688" y="307"/>
                  </a:lnTo>
                  <a:lnTo>
                    <a:pt x="684" y="307"/>
                  </a:lnTo>
                  <a:lnTo>
                    <a:pt x="680" y="310"/>
                  </a:lnTo>
                  <a:lnTo>
                    <a:pt x="676" y="313"/>
                  </a:lnTo>
                  <a:lnTo>
                    <a:pt x="672" y="316"/>
                  </a:lnTo>
                  <a:lnTo>
                    <a:pt x="672" y="319"/>
                  </a:lnTo>
                  <a:lnTo>
                    <a:pt x="671" y="322"/>
                  </a:lnTo>
                  <a:lnTo>
                    <a:pt x="671" y="324"/>
                  </a:lnTo>
                  <a:lnTo>
                    <a:pt x="668" y="326"/>
                  </a:lnTo>
                  <a:lnTo>
                    <a:pt x="663" y="327"/>
                  </a:lnTo>
                  <a:lnTo>
                    <a:pt x="655" y="330"/>
                  </a:lnTo>
                  <a:lnTo>
                    <a:pt x="655" y="336"/>
                  </a:lnTo>
                  <a:lnTo>
                    <a:pt x="653" y="346"/>
                  </a:lnTo>
                  <a:lnTo>
                    <a:pt x="652" y="351"/>
                  </a:lnTo>
                  <a:lnTo>
                    <a:pt x="648" y="359"/>
                  </a:lnTo>
                  <a:lnTo>
                    <a:pt x="642" y="367"/>
                  </a:lnTo>
                  <a:lnTo>
                    <a:pt x="635" y="375"/>
                  </a:lnTo>
                  <a:lnTo>
                    <a:pt x="626" y="380"/>
                  </a:lnTo>
                  <a:lnTo>
                    <a:pt x="616" y="388"/>
                  </a:lnTo>
                  <a:lnTo>
                    <a:pt x="608" y="403"/>
                  </a:lnTo>
                  <a:lnTo>
                    <a:pt x="603" y="412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6" y="423"/>
                  </a:lnTo>
                  <a:lnTo>
                    <a:pt x="596" y="427"/>
                  </a:lnTo>
                  <a:lnTo>
                    <a:pt x="596" y="431"/>
                  </a:lnTo>
                  <a:lnTo>
                    <a:pt x="595" y="435"/>
                  </a:lnTo>
                  <a:lnTo>
                    <a:pt x="594" y="437"/>
                  </a:lnTo>
                  <a:lnTo>
                    <a:pt x="590" y="442"/>
                  </a:lnTo>
                  <a:lnTo>
                    <a:pt x="583" y="446"/>
                  </a:lnTo>
                  <a:lnTo>
                    <a:pt x="575" y="448"/>
                  </a:lnTo>
                  <a:lnTo>
                    <a:pt x="571" y="449"/>
                  </a:lnTo>
                  <a:lnTo>
                    <a:pt x="570" y="451"/>
                  </a:lnTo>
                  <a:lnTo>
                    <a:pt x="562" y="453"/>
                  </a:lnTo>
                  <a:lnTo>
                    <a:pt x="555" y="455"/>
                  </a:lnTo>
                  <a:lnTo>
                    <a:pt x="548" y="453"/>
                  </a:lnTo>
                  <a:lnTo>
                    <a:pt x="543" y="449"/>
                  </a:lnTo>
                  <a:lnTo>
                    <a:pt x="536" y="447"/>
                  </a:lnTo>
                  <a:lnTo>
                    <a:pt x="530" y="444"/>
                  </a:lnTo>
                  <a:lnTo>
                    <a:pt x="519" y="436"/>
                  </a:lnTo>
                  <a:lnTo>
                    <a:pt x="506" y="430"/>
                  </a:lnTo>
                  <a:lnTo>
                    <a:pt x="495" y="432"/>
                  </a:lnTo>
                  <a:lnTo>
                    <a:pt x="486" y="435"/>
                  </a:lnTo>
                  <a:lnTo>
                    <a:pt x="478" y="432"/>
                  </a:lnTo>
                  <a:lnTo>
                    <a:pt x="474" y="430"/>
                  </a:lnTo>
                  <a:lnTo>
                    <a:pt x="470" y="430"/>
                  </a:lnTo>
                  <a:lnTo>
                    <a:pt x="466" y="430"/>
                  </a:lnTo>
                  <a:lnTo>
                    <a:pt x="459" y="426"/>
                  </a:lnTo>
                  <a:lnTo>
                    <a:pt x="453" y="421"/>
                  </a:lnTo>
                  <a:lnTo>
                    <a:pt x="451" y="421"/>
                  </a:lnTo>
                  <a:lnTo>
                    <a:pt x="447" y="423"/>
                  </a:lnTo>
                  <a:lnTo>
                    <a:pt x="445" y="424"/>
                  </a:lnTo>
                  <a:lnTo>
                    <a:pt x="442" y="424"/>
                  </a:lnTo>
                  <a:lnTo>
                    <a:pt x="439" y="424"/>
                  </a:lnTo>
                  <a:lnTo>
                    <a:pt x="433" y="412"/>
                  </a:lnTo>
                  <a:lnTo>
                    <a:pt x="425" y="403"/>
                  </a:lnTo>
                  <a:lnTo>
                    <a:pt x="419" y="403"/>
                  </a:lnTo>
                  <a:lnTo>
                    <a:pt x="411" y="403"/>
                  </a:lnTo>
                  <a:lnTo>
                    <a:pt x="411" y="398"/>
                  </a:lnTo>
                  <a:lnTo>
                    <a:pt x="413" y="394"/>
                  </a:lnTo>
                  <a:lnTo>
                    <a:pt x="407" y="383"/>
                  </a:lnTo>
                  <a:lnTo>
                    <a:pt x="399" y="378"/>
                  </a:lnTo>
                  <a:lnTo>
                    <a:pt x="393" y="379"/>
                  </a:lnTo>
                  <a:lnTo>
                    <a:pt x="389" y="378"/>
                  </a:lnTo>
                  <a:lnTo>
                    <a:pt x="387" y="376"/>
                  </a:lnTo>
                  <a:lnTo>
                    <a:pt x="386" y="375"/>
                  </a:lnTo>
                  <a:lnTo>
                    <a:pt x="385" y="376"/>
                  </a:lnTo>
                  <a:lnTo>
                    <a:pt x="382" y="378"/>
                  </a:lnTo>
                  <a:lnTo>
                    <a:pt x="378" y="374"/>
                  </a:lnTo>
                  <a:lnTo>
                    <a:pt x="377" y="370"/>
                  </a:lnTo>
                  <a:lnTo>
                    <a:pt x="373" y="371"/>
                  </a:lnTo>
                  <a:lnTo>
                    <a:pt x="369" y="375"/>
                  </a:lnTo>
                  <a:lnTo>
                    <a:pt x="365" y="379"/>
                  </a:lnTo>
                  <a:lnTo>
                    <a:pt x="363" y="382"/>
                  </a:lnTo>
                  <a:lnTo>
                    <a:pt x="365" y="387"/>
                  </a:lnTo>
                  <a:lnTo>
                    <a:pt x="367" y="392"/>
                  </a:lnTo>
                  <a:lnTo>
                    <a:pt x="367" y="395"/>
                  </a:lnTo>
                  <a:lnTo>
                    <a:pt x="367" y="398"/>
                  </a:lnTo>
                  <a:lnTo>
                    <a:pt x="366" y="400"/>
                  </a:lnTo>
                  <a:lnTo>
                    <a:pt x="363" y="402"/>
                  </a:lnTo>
                  <a:lnTo>
                    <a:pt x="362" y="402"/>
                  </a:lnTo>
                  <a:lnTo>
                    <a:pt x="361" y="402"/>
                  </a:lnTo>
                  <a:lnTo>
                    <a:pt x="358" y="399"/>
                  </a:lnTo>
                  <a:lnTo>
                    <a:pt x="355" y="395"/>
                  </a:lnTo>
                  <a:lnTo>
                    <a:pt x="353" y="394"/>
                  </a:lnTo>
                  <a:lnTo>
                    <a:pt x="349" y="394"/>
                  </a:lnTo>
                  <a:lnTo>
                    <a:pt x="341" y="400"/>
                  </a:lnTo>
                  <a:lnTo>
                    <a:pt x="332" y="404"/>
                  </a:lnTo>
                  <a:lnTo>
                    <a:pt x="329" y="404"/>
                  </a:lnTo>
                  <a:lnTo>
                    <a:pt x="327" y="403"/>
                  </a:lnTo>
                  <a:lnTo>
                    <a:pt x="326" y="402"/>
                  </a:lnTo>
                  <a:lnTo>
                    <a:pt x="326" y="400"/>
                  </a:lnTo>
                  <a:lnTo>
                    <a:pt x="327" y="396"/>
                  </a:lnTo>
                  <a:lnTo>
                    <a:pt x="325" y="392"/>
                  </a:lnTo>
                  <a:lnTo>
                    <a:pt x="316" y="390"/>
                  </a:lnTo>
                  <a:lnTo>
                    <a:pt x="306" y="388"/>
                  </a:lnTo>
                  <a:lnTo>
                    <a:pt x="298" y="386"/>
                  </a:lnTo>
                  <a:lnTo>
                    <a:pt x="289" y="384"/>
                  </a:lnTo>
                  <a:lnTo>
                    <a:pt x="282" y="383"/>
                  </a:lnTo>
                  <a:lnTo>
                    <a:pt x="277" y="383"/>
                  </a:lnTo>
                  <a:lnTo>
                    <a:pt x="277" y="388"/>
                  </a:lnTo>
                  <a:lnTo>
                    <a:pt x="274" y="395"/>
                  </a:lnTo>
                  <a:lnTo>
                    <a:pt x="273" y="398"/>
                  </a:lnTo>
                  <a:lnTo>
                    <a:pt x="272" y="399"/>
                  </a:lnTo>
                  <a:lnTo>
                    <a:pt x="268" y="399"/>
                  </a:lnTo>
                  <a:lnTo>
                    <a:pt x="264" y="398"/>
                  </a:lnTo>
                  <a:lnTo>
                    <a:pt x="260" y="392"/>
                  </a:lnTo>
                  <a:lnTo>
                    <a:pt x="257" y="388"/>
                  </a:lnTo>
                  <a:lnTo>
                    <a:pt x="257" y="384"/>
                  </a:lnTo>
                  <a:lnTo>
                    <a:pt x="258" y="382"/>
                  </a:lnTo>
                  <a:lnTo>
                    <a:pt x="262" y="378"/>
                  </a:lnTo>
                  <a:lnTo>
                    <a:pt x="264" y="374"/>
                  </a:lnTo>
                  <a:lnTo>
                    <a:pt x="257" y="364"/>
                  </a:lnTo>
                  <a:lnTo>
                    <a:pt x="252" y="355"/>
                  </a:lnTo>
                  <a:lnTo>
                    <a:pt x="256" y="350"/>
                  </a:lnTo>
                  <a:lnTo>
                    <a:pt x="262" y="346"/>
                  </a:lnTo>
                  <a:lnTo>
                    <a:pt x="264" y="343"/>
                  </a:lnTo>
                  <a:lnTo>
                    <a:pt x="265" y="338"/>
                  </a:lnTo>
                  <a:lnTo>
                    <a:pt x="276" y="335"/>
                  </a:lnTo>
                  <a:lnTo>
                    <a:pt x="285" y="331"/>
                  </a:lnTo>
                  <a:lnTo>
                    <a:pt x="286" y="322"/>
                  </a:lnTo>
                  <a:lnTo>
                    <a:pt x="289" y="313"/>
                  </a:lnTo>
                  <a:lnTo>
                    <a:pt x="293" y="308"/>
                  </a:lnTo>
                  <a:lnTo>
                    <a:pt x="297" y="300"/>
                  </a:lnTo>
                  <a:lnTo>
                    <a:pt x="294" y="299"/>
                  </a:lnTo>
                  <a:lnTo>
                    <a:pt x="293" y="298"/>
                  </a:lnTo>
                  <a:lnTo>
                    <a:pt x="293" y="294"/>
                  </a:lnTo>
                  <a:lnTo>
                    <a:pt x="293" y="290"/>
                  </a:lnTo>
                  <a:lnTo>
                    <a:pt x="294" y="283"/>
                  </a:lnTo>
                  <a:lnTo>
                    <a:pt x="293" y="278"/>
                  </a:lnTo>
                  <a:lnTo>
                    <a:pt x="290" y="277"/>
                  </a:lnTo>
                  <a:lnTo>
                    <a:pt x="288" y="274"/>
                  </a:lnTo>
                  <a:lnTo>
                    <a:pt x="285" y="271"/>
                  </a:lnTo>
                  <a:lnTo>
                    <a:pt x="279" y="271"/>
                  </a:lnTo>
                  <a:lnTo>
                    <a:pt x="277" y="274"/>
                  </a:lnTo>
                  <a:lnTo>
                    <a:pt x="276" y="275"/>
                  </a:lnTo>
                  <a:lnTo>
                    <a:pt x="274" y="278"/>
                  </a:lnTo>
                  <a:lnTo>
                    <a:pt x="272" y="281"/>
                  </a:lnTo>
                  <a:lnTo>
                    <a:pt x="268" y="283"/>
                  </a:lnTo>
                  <a:lnTo>
                    <a:pt x="264" y="286"/>
                  </a:lnTo>
                  <a:lnTo>
                    <a:pt x="253" y="290"/>
                  </a:lnTo>
                  <a:lnTo>
                    <a:pt x="245" y="291"/>
                  </a:lnTo>
                  <a:lnTo>
                    <a:pt x="240" y="292"/>
                  </a:lnTo>
                  <a:lnTo>
                    <a:pt x="236" y="291"/>
                  </a:lnTo>
                  <a:lnTo>
                    <a:pt x="232" y="291"/>
                  </a:lnTo>
                  <a:lnTo>
                    <a:pt x="228" y="290"/>
                  </a:lnTo>
                  <a:lnTo>
                    <a:pt x="226" y="290"/>
                  </a:lnTo>
                  <a:lnTo>
                    <a:pt x="224" y="292"/>
                  </a:lnTo>
                  <a:lnTo>
                    <a:pt x="222" y="297"/>
                  </a:lnTo>
                  <a:lnTo>
                    <a:pt x="224" y="300"/>
                  </a:lnTo>
                  <a:lnTo>
                    <a:pt x="225" y="303"/>
                  </a:lnTo>
                  <a:lnTo>
                    <a:pt x="226" y="303"/>
                  </a:lnTo>
                  <a:lnTo>
                    <a:pt x="229" y="308"/>
                  </a:lnTo>
                  <a:lnTo>
                    <a:pt x="232" y="311"/>
                  </a:lnTo>
                  <a:lnTo>
                    <a:pt x="229" y="314"/>
                  </a:lnTo>
                  <a:lnTo>
                    <a:pt x="226" y="316"/>
                  </a:lnTo>
                  <a:lnTo>
                    <a:pt x="228" y="319"/>
                  </a:lnTo>
                  <a:lnTo>
                    <a:pt x="229" y="322"/>
                  </a:lnTo>
                  <a:lnTo>
                    <a:pt x="229" y="326"/>
                  </a:lnTo>
                  <a:lnTo>
                    <a:pt x="228" y="330"/>
                  </a:lnTo>
                  <a:lnTo>
                    <a:pt x="221" y="334"/>
                  </a:lnTo>
                  <a:lnTo>
                    <a:pt x="216" y="336"/>
                  </a:lnTo>
                  <a:lnTo>
                    <a:pt x="212" y="342"/>
                  </a:lnTo>
                  <a:lnTo>
                    <a:pt x="212" y="346"/>
                  </a:lnTo>
                  <a:lnTo>
                    <a:pt x="212" y="352"/>
                  </a:lnTo>
                  <a:lnTo>
                    <a:pt x="212" y="359"/>
                  </a:lnTo>
                  <a:lnTo>
                    <a:pt x="210" y="363"/>
                  </a:lnTo>
                  <a:lnTo>
                    <a:pt x="209" y="364"/>
                  </a:lnTo>
                  <a:lnTo>
                    <a:pt x="205" y="363"/>
                  </a:lnTo>
                  <a:lnTo>
                    <a:pt x="201" y="363"/>
                  </a:lnTo>
                  <a:lnTo>
                    <a:pt x="194" y="362"/>
                  </a:lnTo>
                  <a:lnTo>
                    <a:pt x="187" y="363"/>
                  </a:lnTo>
                  <a:lnTo>
                    <a:pt x="176" y="366"/>
                  </a:lnTo>
                  <a:lnTo>
                    <a:pt x="169" y="363"/>
                  </a:lnTo>
                  <a:lnTo>
                    <a:pt x="164" y="363"/>
                  </a:lnTo>
                  <a:lnTo>
                    <a:pt x="161" y="366"/>
                  </a:lnTo>
                  <a:lnTo>
                    <a:pt x="157" y="368"/>
                  </a:lnTo>
                  <a:lnTo>
                    <a:pt x="152" y="371"/>
                  </a:lnTo>
                  <a:lnTo>
                    <a:pt x="149" y="375"/>
                  </a:lnTo>
                  <a:lnTo>
                    <a:pt x="156" y="388"/>
                  </a:lnTo>
                  <a:lnTo>
                    <a:pt x="161" y="410"/>
                  </a:lnTo>
                  <a:lnTo>
                    <a:pt x="155" y="411"/>
                  </a:lnTo>
                  <a:lnTo>
                    <a:pt x="148" y="412"/>
                  </a:lnTo>
                  <a:lnTo>
                    <a:pt x="144" y="415"/>
                  </a:lnTo>
                  <a:lnTo>
                    <a:pt x="141" y="416"/>
                  </a:lnTo>
                  <a:lnTo>
                    <a:pt x="133" y="411"/>
                  </a:lnTo>
                  <a:lnTo>
                    <a:pt x="127" y="407"/>
                  </a:lnTo>
                  <a:lnTo>
                    <a:pt x="120" y="415"/>
                  </a:lnTo>
                  <a:lnTo>
                    <a:pt x="109" y="430"/>
                  </a:lnTo>
                  <a:lnTo>
                    <a:pt x="113" y="437"/>
                  </a:lnTo>
                  <a:lnTo>
                    <a:pt x="120" y="444"/>
                  </a:lnTo>
                  <a:lnTo>
                    <a:pt x="125" y="448"/>
                  </a:lnTo>
                  <a:lnTo>
                    <a:pt x="130" y="452"/>
                  </a:lnTo>
                  <a:lnTo>
                    <a:pt x="136" y="455"/>
                  </a:lnTo>
                  <a:lnTo>
                    <a:pt x="141" y="456"/>
                  </a:lnTo>
                  <a:lnTo>
                    <a:pt x="145" y="456"/>
                  </a:lnTo>
                  <a:lnTo>
                    <a:pt x="150" y="456"/>
                  </a:lnTo>
                  <a:lnTo>
                    <a:pt x="156" y="458"/>
                  </a:lnTo>
                  <a:lnTo>
                    <a:pt x="160" y="460"/>
                  </a:lnTo>
                  <a:lnTo>
                    <a:pt x="162" y="464"/>
                  </a:lnTo>
                  <a:lnTo>
                    <a:pt x="165" y="469"/>
                  </a:lnTo>
                  <a:lnTo>
                    <a:pt x="169" y="465"/>
                  </a:lnTo>
                  <a:lnTo>
                    <a:pt x="173" y="463"/>
                  </a:lnTo>
                  <a:lnTo>
                    <a:pt x="173" y="469"/>
                  </a:lnTo>
                  <a:lnTo>
                    <a:pt x="171" y="477"/>
                  </a:lnTo>
                  <a:lnTo>
                    <a:pt x="173" y="480"/>
                  </a:lnTo>
                  <a:lnTo>
                    <a:pt x="176" y="484"/>
                  </a:lnTo>
                  <a:lnTo>
                    <a:pt x="174" y="496"/>
                  </a:lnTo>
                  <a:lnTo>
                    <a:pt x="172" y="509"/>
                  </a:lnTo>
                  <a:lnTo>
                    <a:pt x="173" y="515"/>
                  </a:lnTo>
                  <a:lnTo>
                    <a:pt x="176" y="521"/>
                  </a:lnTo>
                  <a:lnTo>
                    <a:pt x="174" y="527"/>
                  </a:lnTo>
                  <a:lnTo>
                    <a:pt x="173" y="531"/>
                  </a:lnTo>
                  <a:lnTo>
                    <a:pt x="172" y="533"/>
                  </a:lnTo>
                  <a:lnTo>
                    <a:pt x="172" y="536"/>
                  </a:lnTo>
                  <a:lnTo>
                    <a:pt x="173" y="541"/>
                  </a:lnTo>
                  <a:lnTo>
                    <a:pt x="174" y="547"/>
                  </a:lnTo>
                  <a:lnTo>
                    <a:pt x="173" y="553"/>
                  </a:lnTo>
                  <a:lnTo>
                    <a:pt x="173" y="559"/>
                  </a:lnTo>
                  <a:lnTo>
                    <a:pt x="176" y="561"/>
                  </a:lnTo>
                  <a:lnTo>
                    <a:pt x="180" y="564"/>
                  </a:lnTo>
                  <a:lnTo>
                    <a:pt x="178" y="564"/>
                  </a:lnTo>
                  <a:lnTo>
                    <a:pt x="178" y="568"/>
                  </a:lnTo>
                  <a:lnTo>
                    <a:pt x="177" y="573"/>
                  </a:lnTo>
                  <a:lnTo>
                    <a:pt x="181" y="575"/>
                  </a:lnTo>
                  <a:lnTo>
                    <a:pt x="185" y="577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7" y="585"/>
                  </a:lnTo>
                  <a:lnTo>
                    <a:pt x="188" y="589"/>
                  </a:lnTo>
                  <a:lnTo>
                    <a:pt x="198" y="588"/>
                  </a:lnTo>
                  <a:lnTo>
                    <a:pt x="206" y="586"/>
                  </a:lnTo>
                  <a:lnTo>
                    <a:pt x="208" y="593"/>
                  </a:lnTo>
                  <a:lnTo>
                    <a:pt x="209" y="600"/>
                  </a:lnTo>
                  <a:lnTo>
                    <a:pt x="210" y="601"/>
                  </a:lnTo>
                  <a:lnTo>
                    <a:pt x="213" y="601"/>
                  </a:lnTo>
                  <a:lnTo>
                    <a:pt x="214" y="598"/>
                  </a:lnTo>
                  <a:lnTo>
                    <a:pt x="218" y="596"/>
                  </a:lnTo>
                  <a:lnTo>
                    <a:pt x="218" y="588"/>
                  </a:lnTo>
                  <a:lnTo>
                    <a:pt x="218" y="582"/>
                  </a:lnTo>
                  <a:lnTo>
                    <a:pt x="222" y="581"/>
                  </a:lnTo>
                  <a:lnTo>
                    <a:pt x="229" y="580"/>
                  </a:lnTo>
                  <a:lnTo>
                    <a:pt x="233" y="577"/>
                  </a:lnTo>
                  <a:lnTo>
                    <a:pt x="237" y="575"/>
                  </a:lnTo>
                  <a:lnTo>
                    <a:pt x="238" y="573"/>
                  </a:lnTo>
                  <a:lnTo>
                    <a:pt x="241" y="573"/>
                  </a:lnTo>
                  <a:lnTo>
                    <a:pt x="242" y="573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48" y="581"/>
                  </a:lnTo>
                  <a:lnTo>
                    <a:pt x="246" y="584"/>
                  </a:lnTo>
                  <a:lnTo>
                    <a:pt x="242" y="585"/>
                  </a:lnTo>
                  <a:lnTo>
                    <a:pt x="237" y="589"/>
                  </a:lnTo>
                  <a:lnTo>
                    <a:pt x="230" y="593"/>
                  </a:lnTo>
                  <a:lnTo>
                    <a:pt x="237" y="600"/>
                  </a:lnTo>
                  <a:lnTo>
                    <a:pt x="241" y="608"/>
                  </a:lnTo>
                  <a:lnTo>
                    <a:pt x="240" y="610"/>
                  </a:lnTo>
                  <a:lnTo>
                    <a:pt x="236" y="612"/>
                  </a:lnTo>
                  <a:lnTo>
                    <a:pt x="232" y="613"/>
                  </a:lnTo>
                  <a:lnTo>
                    <a:pt x="228" y="614"/>
                  </a:lnTo>
                  <a:lnTo>
                    <a:pt x="224" y="614"/>
                  </a:lnTo>
                  <a:lnTo>
                    <a:pt x="222" y="616"/>
                  </a:lnTo>
                  <a:lnTo>
                    <a:pt x="222" y="618"/>
                  </a:lnTo>
                  <a:lnTo>
                    <a:pt x="224" y="621"/>
                  </a:lnTo>
                  <a:lnTo>
                    <a:pt x="229" y="623"/>
                  </a:lnTo>
                  <a:lnTo>
                    <a:pt x="233" y="625"/>
                  </a:lnTo>
                  <a:lnTo>
                    <a:pt x="236" y="628"/>
                  </a:lnTo>
                  <a:lnTo>
                    <a:pt x="236" y="630"/>
                  </a:lnTo>
                  <a:lnTo>
                    <a:pt x="238" y="640"/>
                  </a:lnTo>
                  <a:lnTo>
                    <a:pt x="242" y="650"/>
                  </a:lnTo>
                  <a:lnTo>
                    <a:pt x="240" y="652"/>
                  </a:lnTo>
                  <a:lnTo>
                    <a:pt x="238" y="650"/>
                  </a:lnTo>
                  <a:lnTo>
                    <a:pt x="237" y="649"/>
                  </a:lnTo>
                  <a:lnTo>
                    <a:pt x="234" y="648"/>
                  </a:lnTo>
                  <a:lnTo>
                    <a:pt x="222" y="652"/>
                  </a:lnTo>
                  <a:lnTo>
                    <a:pt x="209" y="657"/>
                  </a:lnTo>
                  <a:lnTo>
                    <a:pt x="204" y="654"/>
                  </a:lnTo>
                  <a:lnTo>
                    <a:pt x="197" y="652"/>
                  </a:lnTo>
                  <a:lnTo>
                    <a:pt x="194" y="650"/>
                  </a:lnTo>
                  <a:lnTo>
                    <a:pt x="192" y="649"/>
                  </a:lnTo>
                  <a:lnTo>
                    <a:pt x="189" y="649"/>
                  </a:lnTo>
                  <a:lnTo>
                    <a:pt x="187" y="650"/>
                  </a:lnTo>
                  <a:lnTo>
                    <a:pt x="189" y="660"/>
                  </a:lnTo>
                  <a:lnTo>
                    <a:pt x="190" y="672"/>
                  </a:lnTo>
                  <a:lnTo>
                    <a:pt x="177" y="684"/>
                  </a:lnTo>
                  <a:lnTo>
                    <a:pt x="162" y="697"/>
                  </a:lnTo>
                  <a:lnTo>
                    <a:pt x="156" y="696"/>
                  </a:lnTo>
                  <a:lnTo>
                    <a:pt x="150" y="692"/>
                  </a:lnTo>
                  <a:lnTo>
                    <a:pt x="152" y="688"/>
                  </a:lnTo>
                  <a:lnTo>
                    <a:pt x="156" y="684"/>
                  </a:lnTo>
                  <a:lnTo>
                    <a:pt x="152" y="681"/>
                  </a:lnTo>
                  <a:lnTo>
                    <a:pt x="146" y="680"/>
                  </a:lnTo>
                  <a:lnTo>
                    <a:pt x="143" y="674"/>
                  </a:lnTo>
                  <a:lnTo>
                    <a:pt x="139" y="669"/>
                  </a:lnTo>
                  <a:lnTo>
                    <a:pt x="130" y="677"/>
                  </a:lnTo>
                  <a:lnTo>
                    <a:pt x="125" y="684"/>
                  </a:lnTo>
                  <a:lnTo>
                    <a:pt x="112" y="690"/>
                  </a:lnTo>
                  <a:lnTo>
                    <a:pt x="103" y="696"/>
                  </a:lnTo>
                  <a:lnTo>
                    <a:pt x="100" y="705"/>
                  </a:lnTo>
                  <a:lnTo>
                    <a:pt x="95" y="715"/>
                  </a:lnTo>
                  <a:lnTo>
                    <a:pt x="87" y="715"/>
                  </a:lnTo>
                  <a:lnTo>
                    <a:pt x="75" y="715"/>
                  </a:lnTo>
                  <a:lnTo>
                    <a:pt x="65" y="721"/>
                  </a:lnTo>
                  <a:lnTo>
                    <a:pt x="56" y="727"/>
                  </a:lnTo>
                  <a:lnTo>
                    <a:pt x="48" y="724"/>
                  </a:lnTo>
                  <a:lnTo>
                    <a:pt x="44" y="721"/>
                  </a:lnTo>
                  <a:lnTo>
                    <a:pt x="43" y="725"/>
                  </a:lnTo>
                  <a:lnTo>
                    <a:pt x="41" y="730"/>
                  </a:lnTo>
                  <a:lnTo>
                    <a:pt x="41" y="734"/>
                  </a:lnTo>
                  <a:lnTo>
                    <a:pt x="39" y="738"/>
                  </a:lnTo>
                  <a:lnTo>
                    <a:pt x="33" y="741"/>
                  </a:lnTo>
                  <a:lnTo>
                    <a:pt x="29" y="742"/>
                  </a:lnTo>
                  <a:lnTo>
                    <a:pt x="15" y="746"/>
                  </a:lnTo>
                  <a:lnTo>
                    <a:pt x="0" y="747"/>
                  </a:lnTo>
                  <a:close/>
                  <a:moveTo>
                    <a:pt x="1203" y="58"/>
                  </a:moveTo>
                  <a:lnTo>
                    <a:pt x="1203" y="58"/>
                  </a:lnTo>
                  <a:lnTo>
                    <a:pt x="1206" y="57"/>
                  </a:lnTo>
                  <a:lnTo>
                    <a:pt x="1207" y="57"/>
                  </a:lnTo>
                  <a:lnTo>
                    <a:pt x="1210" y="58"/>
                  </a:lnTo>
                  <a:lnTo>
                    <a:pt x="1209" y="58"/>
                  </a:lnTo>
                  <a:lnTo>
                    <a:pt x="1206" y="58"/>
                  </a:lnTo>
                  <a:lnTo>
                    <a:pt x="1203" y="58"/>
                  </a:lnTo>
                  <a:close/>
                  <a:moveTo>
                    <a:pt x="1210" y="36"/>
                  </a:moveTo>
                  <a:lnTo>
                    <a:pt x="1210" y="40"/>
                  </a:lnTo>
                  <a:lnTo>
                    <a:pt x="1210" y="42"/>
                  </a:lnTo>
                  <a:lnTo>
                    <a:pt x="1211" y="44"/>
                  </a:lnTo>
                  <a:lnTo>
                    <a:pt x="1214" y="45"/>
                  </a:lnTo>
                  <a:lnTo>
                    <a:pt x="1215" y="42"/>
                  </a:lnTo>
                  <a:lnTo>
                    <a:pt x="1214" y="40"/>
                  </a:lnTo>
                  <a:lnTo>
                    <a:pt x="1211" y="37"/>
                  </a:lnTo>
                  <a:lnTo>
                    <a:pt x="1210" y="36"/>
                  </a:lnTo>
                  <a:close/>
                  <a:moveTo>
                    <a:pt x="1194" y="33"/>
                  </a:moveTo>
                  <a:lnTo>
                    <a:pt x="1198" y="32"/>
                  </a:lnTo>
                  <a:lnTo>
                    <a:pt x="1202" y="29"/>
                  </a:lnTo>
                  <a:lnTo>
                    <a:pt x="1204" y="32"/>
                  </a:lnTo>
                  <a:lnTo>
                    <a:pt x="1204" y="35"/>
                  </a:lnTo>
                  <a:lnTo>
                    <a:pt x="1203" y="35"/>
                  </a:lnTo>
                  <a:lnTo>
                    <a:pt x="1202" y="35"/>
                  </a:lnTo>
                  <a:lnTo>
                    <a:pt x="1198" y="36"/>
                  </a:lnTo>
                  <a:lnTo>
                    <a:pt x="1194" y="37"/>
                  </a:lnTo>
                  <a:lnTo>
                    <a:pt x="1194" y="36"/>
                  </a:lnTo>
                  <a:lnTo>
                    <a:pt x="1194" y="33"/>
                  </a:lnTo>
                  <a:close/>
                  <a:moveTo>
                    <a:pt x="1178" y="45"/>
                  </a:moveTo>
                  <a:lnTo>
                    <a:pt x="1178" y="49"/>
                  </a:lnTo>
                  <a:lnTo>
                    <a:pt x="1177" y="50"/>
                  </a:lnTo>
                  <a:lnTo>
                    <a:pt x="1174" y="52"/>
                  </a:lnTo>
                  <a:lnTo>
                    <a:pt x="1171" y="54"/>
                  </a:lnTo>
                  <a:lnTo>
                    <a:pt x="1170" y="54"/>
                  </a:lnTo>
                  <a:lnTo>
                    <a:pt x="1170" y="52"/>
                  </a:lnTo>
                  <a:lnTo>
                    <a:pt x="1170" y="50"/>
                  </a:lnTo>
                  <a:lnTo>
                    <a:pt x="1172" y="46"/>
                  </a:lnTo>
                  <a:lnTo>
                    <a:pt x="1178" y="45"/>
                  </a:lnTo>
                  <a:close/>
                  <a:moveTo>
                    <a:pt x="1098" y="16"/>
                  </a:moveTo>
                  <a:lnTo>
                    <a:pt x="1106" y="10"/>
                  </a:lnTo>
                  <a:lnTo>
                    <a:pt x="1109" y="4"/>
                  </a:lnTo>
                  <a:lnTo>
                    <a:pt x="1114" y="1"/>
                  </a:lnTo>
                  <a:lnTo>
                    <a:pt x="1119" y="0"/>
                  </a:lnTo>
                  <a:lnTo>
                    <a:pt x="1125" y="1"/>
                  </a:lnTo>
                  <a:lnTo>
                    <a:pt x="1130" y="6"/>
                  </a:lnTo>
                  <a:lnTo>
                    <a:pt x="1133" y="12"/>
                  </a:lnTo>
                  <a:lnTo>
                    <a:pt x="1134" y="16"/>
                  </a:lnTo>
                  <a:lnTo>
                    <a:pt x="1133" y="17"/>
                  </a:lnTo>
                  <a:lnTo>
                    <a:pt x="1131" y="19"/>
                  </a:lnTo>
                  <a:lnTo>
                    <a:pt x="1129" y="21"/>
                  </a:lnTo>
                  <a:lnTo>
                    <a:pt x="1125" y="24"/>
                  </a:lnTo>
                  <a:lnTo>
                    <a:pt x="1118" y="24"/>
                  </a:lnTo>
                  <a:lnTo>
                    <a:pt x="1111" y="20"/>
                  </a:lnTo>
                  <a:lnTo>
                    <a:pt x="1106" y="20"/>
                  </a:lnTo>
                  <a:lnTo>
                    <a:pt x="1102" y="20"/>
                  </a:lnTo>
                  <a:lnTo>
                    <a:pt x="1098" y="19"/>
                  </a:lnTo>
                  <a:lnTo>
                    <a:pt x="1098" y="1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7" name="Freeform 91"/>
            <p:cNvSpPr>
              <a:spLocks/>
            </p:cNvSpPr>
            <p:nvPr/>
          </p:nvSpPr>
          <p:spPr bwMode="auto">
            <a:xfrm>
              <a:off x="2654" y="1857"/>
              <a:ext cx="35" cy="20"/>
            </a:xfrm>
            <a:custGeom>
              <a:avLst/>
              <a:gdLst>
                <a:gd name="T0" fmla="*/ 302359 w 27"/>
                <a:gd name="T1" fmla="*/ 36721 h 16"/>
                <a:gd name="T2" fmla="*/ 259837 w 27"/>
                <a:gd name="T3" fmla="*/ 48905 h 16"/>
                <a:gd name="T4" fmla="*/ 179934 w 27"/>
                <a:gd name="T5" fmla="*/ 48905 h 16"/>
                <a:gd name="T6" fmla="*/ 107079 w 27"/>
                <a:gd name="T7" fmla="*/ 48905 h 16"/>
                <a:gd name="T8" fmla="*/ 1 w 27"/>
                <a:gd name="T9" fmla="*/ 48905 h 16"/>
                <a:gd name="T10" fmla="*/ 0 w 27"/>
                <a:gd name="T11" fmla="*/ 29377 h 16"/>
                <a:gd name="T12" fmla="*/ 0 w 27"/>
                <a:gd name="T13" fmla="*/ 25271 h 16"/>
                <a:gd name="T14" fmla="*/ 25140 w 27"/>
                <a:gd name="T15" fmla="*/ 23502 h 16"/>
                <a:gd name="T16" fmla="*/ 54762 w 27"/>
                <a:gd name="T17" fmla="*/ 23502 h 16"/>
                <a:gd name="T18" fmla="*/ 107079 w 27"/>
                <a:gd name="T19" fmla="*/ 1 h 16"/>
                <a:gd name="T20" fmla="*/ 122929 w 27"/>
                <a:gd name="T21" fmla="*/ 0 h 16"/>
                <a:gd name="T22" fmla="*/ 164066 w 27"/>
                <a:gd name="T23" fmla="*/ 0 h 16"/>
                <a:gd name="T24" fmla="*/ 200446 w 27"/>
                <a:gd name="T25" fmla="*/ 0 h 16"/>
                <a:gd name="T26" fmla="*/ 259837 w 27"/>
                <a:gd name="T27" fmla="*/ 16174 h 16"/>
                <a:gd name="T28" fmla="*/ 302359 w 27"/>
                <a:gd name="T29" fmla="*/ 36721 h 16"/>
                <a:gd name="T30" fmla="*/ 302359 w 27"/>
                <a:gd name="T31" fmla="*/ 3672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6"/>
                <a:gd name="T50" fmla="*/ 27 w 2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6">
                  <a:moveTo>
                    <a:pt x="27" y="12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8" name="Freeform 92"/>
            <p:cNvSpPr>
              <a:spLocks/>
            </p:cNvSpPr>
            <p:nvPr/>
          </p:nvSpPr>
          <p:spPr bwMode="auto">
            <a:xfrm>
              <a:off x="1093" y="1764"/>
              <a:ext cx="1644" cy="1299"/>
            </a:xfrm>
            <a:custGeom>
              <a:avLst/>
              <a:gdLst>
                <a:gd name="T0" fmla="*/ 504914 w 1262"/>
                <a:gd name="T1" fmla="*/ 10358844 h 997"/>
                <a:gd name="T2" fmla="*/ 891566 w 1262"/>
                <a:gd name="T3" fmla="*/ 11810505 h 997"/>
                <a:gd name="T4" fmla="*/ 1628114 w 1262"/>
                <a:gd name="T5" fmla="*/ 12232710 h 997"/>
                <a:gd name="T6" fmla="*/ 2784337 w 1262"/>
                <a:gd name="T7" fmla="*/ 13301553 h 997"/>
                <a:gd name="T8" fmla="*/ 3829347 w 1262"/>
                <a:gd name="T9" fmla="*/ 13311654 h 997"/>
                <a:gd name="T10" fmla="*/ 4423644 w 1262"/>
                <a:gd name="T11" fmla="*/ 12183470 h 997"/>
                <a:gd name="T12" fmla="*/ 4934102 w 1262"/>
                <a:gd name="T13" fmla="*/ 11492668 h 997"/>
                <a:gd name="T14" fmla="*/ 7057741 w 1262"/>
                <a:gd name="T15" fmla="*/ 12183470 h 997"/>
                <a:gd name="T16" fmla="*/ 8810630 w 1262"/>
                <a:gd name="T17" fmla="*/ 12577491 h 997"/>
                <a:gd name="T18" fmla="*/ 9632411 w 1262"/>
                <a:gd name="T19" fmla="*/ 12041287 h 997"/>
                <a:gd name="T20" fmla="*/ 9939451 w 1262"/>
                <a:gd name="T21" fmla="*/ 10940381 h 997"/>
                <a:gd name="T22" fmla="*/ 11302894 w 1262"/>
                <a:gd name="T23" fmla="*/ 11082753 h 997"/>
                <a:gd name="T24" fmla="*/ 13236717 w 1262"/>
                <a:gd name="T25" fmla="*/ 9824490 h 997"/>
                <a:gd name="T26" fmla="*/ 14615571 w 1262"/>
                <a:gd name="T27" fmla="*/ 10100039 h 997"/>
                <a:gd name="T28" fmla="*/ 16538086 w 1262"/>
                <a:gd name="T29" fmla="*/ 10046062 h 997"/>
                <a:gd name="T30" fmla="*/ 16595551 w 1262"/>
                <a:gd name="T31" fmla="*/ 9001124 h 997"/>
                <a:gd name="T32" fmla="*/ 17148508 w 1262"/>
                <a:gd name="T33" fmla="*/ 7509586 h 997"/>
                <a:gd name="T34" fmla="*/ 16522235 w 1262"/>
                <a:gd name="T35" fmla="*/ 6363449 h 997"/>
                <a:gd name="T36" fmla="*/ 16505675 w 1262"/>
                <a:gd name="T37" fmla="*/ 4904287 h 997"/>
                <a:gd name="T38" fmla="*/ 16819635 w 1262"/>
                <a:gd name="T39" fmla="*/ 3710111 h 997"/>
                <a:gd name="T40" fmla="*/ 16396947 w 1262"/>
                <a:gd name="T41" fmla="*/ 3022827 h 997"/>
                <a:gd name="T42" fmla="*/ 16617853 w 1262"/>
                <a:gd name="T43" fmla="*/ 1818871 h 997"/>
                <a:gd name="T44" fmla="*/ 16538086 w 1262"/>
                <a:gd name="T45" fmla="*/ 1552531 h 997"/>
                <a:gd name="T46" fmla="*/ 15990236 w 1262"/>
                <a:gd name="T47" fmla="*/ 1526866 h 997"/>
                <a:gd name="T48" fmla="*/ 16476506 w 1262"/>
                <a:gd name="T49" fmla="*/ 2352557 h 997"/>
                <a:gd name="T50" fmla="*/ 15815112 w 1262"/>
                <a:gd name="T51" fmla="*/ 1412210 h 997"/>
                <a:gd name="T52" fmla="*/ 15945027 w 1262"/>
                <a:gd name="T53" fmla="*/ 805088 h 997"/>
                <a:gd name="T54" fmla="*/ 15126248 w 1262"/>
                <a:gd name="T55" fmla="*/ 2266347 h 997"/>
                <a:gd name="T56" fmla="*/ 14862051 w 1262"/>
                <a:gd name="T57" fmla="*/ 3300881 h 997"/>
                <a:gd name="T58" fmla="*/ 15618697 w 1262"/>
                <a:gd name="T59" fmla="*/ 3860422 h 997"/>
                <a:gd name="T60" fmla="*/ 15618697 w 1262"/>
                <a:gd name="T61" fmla="*/ 4792909 h 997"/>
                <a:gd name="T62" fmla="*/ 15214133 w 1262"/>
                <a:gd name="T63" fmla="*/ 4400043 h 997"/>
                <a:gd name="T64" fmla="*/ 14718776 w 1262"/>
                <a:gd name="T65" fmla="*/ 3618608 h 997"/>
                <a:gd name="T66" fmla="*/ 13297329 w 1262"/>
                <a:gd name="T67" fmla="*/ 5029778 h 997"/>
                <a:gd name="T68" fmla="*/ 12782931 w 1262"/>
                <a:gd name="T69" fmla="*/ 4479288 h 997"/>
                <a:gd name="T70" fmla="*/ 14055580 w 1262"/>
                <a:gd name="T71" fmla="*/ 4131328 h 997"/>
                <a:gd name="T72" fmla="*/ 14435977 w 1262"/>
                <a:gd name="T73" fmla="*/ 2798852 h 997"/>
                <a:gd name="T74" fmla="*/ 14890262 w 1262"/>
                <a:gd name="T75" fmla="*/ 1313246 h 997"/>
                <a:gd name="T76" fmla="*/ 14718776 w 1262"/>
                <a:gd name="T77" fmla="*/ 129021 h 997"/>
                <a:gd name="T78" fmla="*/ 13546883 w 1262"/>
                <a:gd name="T79" fmla="*/ 1099652 h 997"/>
                <a:gd name="T80" fmla="*/ 13236717 w 1262"/>
                <a:gd name="T81" fmla="*/ 2256040 h 997"/>
                <a:gd name="T82" fmla="*/ 12862312 w 1262"/>
                <a:gd name="T83" fmla="*/ 3087662 h 997"/>
                <a:gd name="T84" fmla="*/ 12287720 w 1262"/>
                <a:gd name="T85" fmla="*/ 2497128 h 997"/>
                <a:gd name="T86" fmla="*/ 10717972 w 1262"/>
                <a:gd name="T87" fmla="*/ 3633276 h 997"/>
                <a:gd name="T88" fmla="*/ 9319395 w 1262"/>
                <a:gd name="T89" fmla="*/ 3924255 h 997"/>
                <a:gd name="T90" fmla="*/ 8282555 w 1262"/>
                <a:gd name="T91" fmla="*/ 5241526 h 997"/>
                <a:gd name="T92" fmla="*/ 7295384 w 1262"/>
                <a:gd name="T93" fmla="*/ 5836105 h 997"/>
                <a:gd name="T94" fmla="*/ 5900126 w 1262"/>
                <a:gd name="T95" fmla="*/ 5353767 h 997"/>
                <a:gd name="T96" fmla="*/ 4967167 w 1262"/>
                <a:gd name="T97" fmla="*/ 4904287 h 997"/>
                <a:gd name="T98" fmla="*/ 4451743 w 1262"/>
                <a:gd name="T99" fmla="*/ 5215794 h 997"/>
                <a:gd name="T100" fmla="*/ 3501084 w 1262"/>
                <a:gd name="T101" fmla="*/ 4975897 h 997"/>
                <a:gd name="T102" fmla="*/ 3996618 w 1262"/>
                <a:gd name="T103" fmla="*/ 3748560 h 997"/>
                <a:gd name="T104" fmla="*/ 3154873 w 1262"/>
                <a:gd name="T105" fmla="*/ 3704188 h 997"/>
                <a:gd name="T106" fmla="*/ 2891749 w 1262"/>
                <a:gd name="T107" fmla="*/ 4400043 h 997"/>
                <a:gd name="T108" fmla="*/ 2120934 w 1262"/>
                <a:gd name="T109" fmla="*/ 5029778 h 997"/>
                <a:gd name="T110" fmla="*/ 2120934 w 1262"/>
                <a:gd name="T111" fmla="*/ 5976881 h 997"/>
                <a:gd name="T112" fmla="*/ 2355092 w 1262"/>
                <a:gd name="T113" fmla="*/ 7124973 h 997"/>
                <a:gd name="T114" fmla="*/ 2843857 w 1262"/>
                <a:gd name="T115" fmla="*/ 7927643 h 997"/>
                <a:gd name="T116" fmla="*/ 3294706 w 1262"/>
                <a:gd name="T117" fmla="*/ 7735385 h 997"/>
                <a:gd name="T118" fmla="*/ 3294706 w 1262"/>
                <a:gd name="T119" fmla="*/ 8626997 h 997"/>
                <a:gd name="T120" fmla="*/ 2036918 w 1262"/>
                <a:gd name="T121" fmla="*/ 9197775 h 997"/>
                <a:gd name="T122" fmla="*/ 591706 w 1262"/>
                <a:gd name="T123" fmla="*/ 9592989 h 9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2"/>
                <a:gd name="T187" fmla="*/ 0 h 997"/>
                <a:gd name="T188" fmla="*/ 1262 w 1262"/>
                <a:gd name="T189" fmla="*/ 997 h 9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2" h="997">
                  <a:moveTo>
                    <a:pt x="0" y="726"/>
                  </a:moveTo>
                  <a:lnTo>
                    <a:pt x="3" y="731"/>
                  </a:lnTo>
                  <a:lnTo>
                    <a:pt x="3" y="737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3" y="753"/>
                  </a:lnTo>
                  <a:lnTo>
                    <a:pt x="5" y="754"/>
                  </a:lnTo>
                  <a:lnTo>
                    <a:pt x="8" y="756"/>
                  </a:lnTo>
                  <a:lnTo>
                    <a:pt x="10" y="756"/>
                  </a:lnTo>
                  <a:lnTo>
                    <a:pt x="12" y="754"/>
                  </a:lnTo>
                  <a:lnTo>
                    <a:pt x="15" y="753"/>
                  </a:lnTo>
                  <a:lnTo>
                    <a:pt x="21" y="752"/>
                  </a:lnTo>
                  <a:lnTo>
                    <a:pt x="27" y="752"/>
                  </a:lnTo>
                  <a:lnTo>
                    <a:pt x="31" y="753"/>
                  </a:lnTo>
                  <a:lnTo>
                    <a:pt x="33" y="754"/>
                  </a:lnTo>
                  <a:lnTo>
                    <a:pt x="37" y="756"/>
                  </a:lnTo>
                  <a:lnTo>
                    <a:pt x="39" y="758"/>
                  </a:lnTo>
                  <a:lnTo>
                    <a:pt x="39" y="761"/>
                  </a:lnTo>
                  <a:lnTo>
                    <a:pt x="37" y="765"/>
                  </a:lnTo>
                  <a:lnTo>
                    <a:pt x="33" y="773"/>
                  </a:lnTo>
                  <a:lnTo>
                    <a:pt x="33" y="780"/>
                  </a:lnTo>
                  <a:lnTo>
                    <a:pt x="45" y="788"/>
                  </a:lnTo>
                  <a:lnTo>
                    <a:pt x="59" y="796"/>
                  </a:lnTo>
                  <a:lnTo>
                    <a:pt x="59" y="813"/>
                  </a:lnTo>
                  <a:lnTo>
                    <a:pt x="60" y="830"/>
                  </a:lnTo>
                  <a:lnTo>
                    <a:pt x="59" y="838"/>
                  </a:lnTo>
                  <a:lnTo>
                    <a:pt x="55" y="845"/>
                  </a:lnTo>
                  <a:lnTo>
                    <a:pt x="53" y="849"/>
                  </a:lnTo>
                  <a:lnTo>
                    <a:pt x="53" y="853"/>
                  </a:lnTo>
                  <a:lnTo>
                    <a:pt x="53" y="858"/>
                  </a:lnTo>
                  <a:lnTo>
                    <a:pt x="57" y="862"/>
                  </a:lnTo>
                  <a:lnTo>
                    <a:pt x="60" y="864"/>
                  </a:lnTo>
                  <a:lnTo>
                    <a:pt x="63" y="864"/>
                  </a:lnTo>
                  <a:lnTo>
                    <a:pt x="65" y="862"/>
                  </a:lnTo>
                  <a:lnTo>
                    <a:pt x="67" y="859"/>
                  </a:lnTo>
                  <a:lnTo>
                    <a:pt x="71" y="850"/>
                  </a:lnTo>
                  <a:lnTo>
                    <a:pt x="73" y="842"/>
                  </a:lnTo>
                  <a:lnTo>
                    <a:pt x="75" y="841"/>
                  </a:lnTo>
                  <a:lnTo>
                    <a:pt x="76" y="841"/>
                  </a:lnTo>
                  <a:lnTo>
                    <a:pt x="77" y="841"/>
                  </a:lnTo>
                  <a:lnTo>
                    <a:pt x="80" y="842"/>
                  </a:lnTo>
                  <a:lnTo>
                    <a:pt x="83" y="849"/>
                  </a:lnTo>
                  <a:lnTo>
                    <a:pt x="83" y="857"/>
                  </a:lnTo>
                  <a:lnTo>
                    <a:pt x="81" y="864"/>
                  </a:lnTo>
                  <a:lnTo>
                    <a:pt x="80" y="871"/>
                  </a:lnTo>
                  <a:lnTo>
                    <a:pt x="79" y="875"/>
                  </a:lnTo>
                  <a:lnTo>
                    <a:pt x="80" y="878"/>
                  </a:lnTo>
                  <a:lnTo>
                    <a:pt x="83" y="882"/>
                  </a:lnTo>
                  <a:lnTo>
                    <a:pt x="85" y="885"/>
                  </a:lnTo>
                  <a:lnTo>
                    <a:pt x="95" y="890"/>
                  </a:lnTo>
                  <a:lnTo>
                    <a:pt x="107" y="893"/>
                  </a:lnTo>
                  <a:lnTo>
                    <a:pt x="120" y="893"/>
                  </a:lnTo>
                  <a:lnTo>
                    <a:pt x="133" y="890"/>
                  </a:lnTo>
                  <a:lnTo>
                    <a:pt x="141" y="891"/>
                  </a:lnTo>
                  <a:lnTo>
                    <a:pt x="144" y="894"/>
                  </a:lnTo>
                  <a:lnTo>
                    <a:pt x="146" y="897"/>
                  </a:lnTo>
                  <a:lnTo>
                    <a:pt x="149" y="903"/>
                  </a:lnTo>
                  <a:lnTo>
                    <a:pt x="150" y="910"/>
                  </a:lnTo>
                  <a:lnTo>
                    <a:pt x="155" y="917"/>
                  </a:lnTo>
                  <a:lnTo>
                    <a:pt x="161" y="917"/>
                  </a:lnTo>
                  <a:lnTo>
                    <a:pt x="171" y="914"/>
                  </a:lnTo>
                  <a:lnTo>
                    <a:pt x="174" y="913"/>
                  </a:lnTo>
                  <a:lnTo>
                    <a:pt x="177" y="914"/>
                  </a:lnTo>
                  <a:lnTo>
                    <a:pt x="181" y="917"/>
                  </a:lnTo>
                  <a:lnTo>
                    <a:pt x="185" y="923"/>
                  </a:lnTo>
                  <a:lnTo>
                    <a:pt x="185" y="938"/>
                  </a:lnTo>
                  <a:lnTo>
                    <a:pt x="188" y="953"/>
                  </a:lnTo>
                  <a:lnTo>
                    <a:pt x="196" y="961"/>
                  </a:lnTo>
                  <a:lnTo>
                    <a:pt x="204" y="966"/>
                  </a:lnTo>
                  <a:lnTo>
                    <a:pt x="204" y="971"/>
                  </a:lnTo>
                  <a:lnTo>
                    <a:pt x="204" y="972"/>
                  </a:lnTo>
                  <a:lnTo>
                    <a:pt x="206" y="972"/>
                  </a:lnTo>
                  <a:lnTo>
                    <a:pt x="209" y="972"/>
                  </a:lnTo>
                  <a:lnTo>
                    <a:pt x="216" y="971"/>
                  </a:lnTo>
                  <a:lnTo>
                    <a:pt x="225" y="966"/>
                  </a:lnTo>
                  <a:lnTo>
                    <a:pt x="230" y="978"/>
                  </a:lnTo>
                  <a:lnTo>
                    <a:pt x="236" y="986"/>
                  </a:lnTo>
                  <a:lnTo>
                    <a:pt x="242" y="993"/>
                  </a:lnTo>
                  <a:lnTo>
                    <a:pt x="248" y="997"/>
                  </a:lnTo>
                  <a:lnTo>
                    <a:pt x="256" y="997"/>
                  </a:lnTo>
                  <a:lnTo>
                    <a:pt x="264" y="997"/>
                  </a:lnTo>
                  <a:lnTo>
                    <a:pt x="272" y="995"/>
                  </a:lnTo>
                  <a:lnTo>
                    <a:pt x="278" y="991"/>
                  </a:lnTo>
                  <a:lnTo>
                    <a:pt x="282" y="988"/>
                  </a:lnTo>
                  <a:lnTo>
                    <a:pt x="285" y="986"/>
                  </a:lnTo>
                  <a:lnTo>
                    <a:pt x="285" y="983"/>
                  </a:lnTo>
                  <a:lnTo>
                    <a:pt x="285" y="981"/>
                  </a:lnTo>
                  <a:lnTo>
                    <a:pt x="281" y="972"/>
                  </a:lnTo>
                  <a:lnTo>
                    <a:pt x="273" y="959"/>
                  </a:lnTo>
                  <a:lnTo>
                    <a:pt x="272" y="947"/>
                  </a:lnTo>
                  <a:lnTo>
                    <a:pt x="270" y="937"/>
                  </a:lnTo>
                  <a:lnTo>
                    <a:pt x="268" y="925"/>
                  </a:lnTo>
                  <a:lnTo>
                    <a:pt x="266" y="913"/>
                  </a:lnTo>
                  <a:lnTo>
                    <a:pt x="277" y="918"/>
                  </a:lnTo>
                  <a:lnTo>
                    <a:pt x="286" y="921"/>
                  </a:lnTo>
                  <a:lnTo>
                    <a:pt x="292" y="922"/>
                  </a:lnTo>
                  <a:lnTo>
                    <a:pt x="298" y="922"/>
                  </a:lnTo>
                  <a:lnTo>
                    <a:pt x="304" y="921"/>
                  </a:lnTo>
                  <a:lnTo>
                    <a:pt x="309" y="918"/>
                  </a:lnTo>
                  <a:lnTo>
                    <a:pt x="309" y="906"/>
                  </a:lnTo>
                  <a:lnTo>
                    <a:pt x="306" y="894"/>
                  </a:lnTo>
                  <a:lnTo>
                    <a:pt x="309" y="891"/>
                  </a:lnTo>
                  <a:lnTo>
                    <a:pt x="310" y="890"/>
                  </a:lnTo>
                  <a:lnTo>
                    <a:pt x="313" y="890"/>
                  </a:lnTo>
                  <a:lnTo>
                    <a:pt x="318" y="889"/>
                  </a:lnTo>
                  <a:lnTo>
                    <a:pt x="325" y="889"/>
                  </a:lnTo>
                  <a:lnTo>
                    <a:pt x="332" y="889"/>
                  </a:lnTo>
                  <a:lnTo>
                    <a:pt x="338" y="890"/>
                  </a:lnTo>
                  <a:lnTo>
                    <a:pt x="342" y="894"/>
                  </a:lnTo>
                  <a:lnTo>
                    <a:pt x="346" y="897"/>
                  </a:lnTo>
                  <a:lnTo>
                    <a:pt x="352" y="905"/>
                  </a:lnTo>
                  <a:lnTo>
                    <a:pt x="353" y="906"/>
                  </a:lnTo>
                  <a:lnTo>
                    <a:pt x="355" y="906"/>
                  </a:lnTo>
                  <a:lnTo>
                    <a:pt x="358" y="905"/>
                  </a:lnTo>
                  <a:lnTo>
                    <a:pt x="358" y="902"/>
                  </a:lnTo>
                  <a:lnTo>
                    <a:pt x="352" y="889"/>
                  </a:lnTo>
                  <a:lnTo>
                    <a:pt x="343" y="874"/>
                  </a:lnTo>
                  <a:lnTo>
                    <a:pt x="349" y="871"/>
                  </a:lnTo>
                  <a:lnTo>
                    <a:pt x="355" y="869"/>
                  </a:lnTo>
                  <a:lnTo>
                    <a:pt x="353" y="861"/>
                  </a:lnTo>
                  <a:lnTo>
                    <a:pt x="349" y="853"/>
                  </a:lnTo>
                  <a:lnTo>
                    <a:pt x="352" y="848"/>
                  </a:lnTo>
                  <a:lnTo>
                    <a:pt x="355" y="842"/>
                  </a:lnTo>
                  <a:lnTo>
                    <a:pt x="362" y="838"/>
                  </a:lnTo>
                  <a:lnTo>
                    <a:pt x="366" y="838"/>
                  </a:lnTo>
                  <a:lnTo>
                    <a:pt x="377" y="850"/>
                  </a:lnTo>
                  <a:lnTo>
                    <a:pt x="386" y="858"/>
                  </a:lnTo>
                  <a:lnTo>
                    <a:pt x="393" y="862"/>
                  </a:lnTo>
                  <a:lnTo>
                    <a:pt x="399" y="862"/>
                  </a:lnTo>
                  <a:lnTo>
                    <a:pt x="409" y="862"/>
                  </a:lnTo>
                  <a:lnTo>
                    <a:pt x="414" y="864"/>
                  </a:lnTo>
                  <a:lnTo>
                    <a:pt x="423" y="866"/>
                  </a:lnTo>
                  <a:lnTo>
                    <a:pt x="431" y="871"/>
                  </a:lnTo>
                  <a:lnTo>
                    <a:pt x="445" y="875"/>
                  </a:lnTo>
                  <a:lnTo>
                    <a:pt x="459" y="881"/>
                  </a:lnTo>
                  <a:lnTo>
                    <a:pt x="474" y="886"/>
                  </a:lnTo>
                  <a:lnTo>
                    <a:pt x="488" y="891"/>
                  </a:lnTo>
                  <a:lnTo>
                    <a:pt x="494" y="891"/>
                  </a:lnTo>
                  <a:lnTo>
                    <a:pt x="502" y="889"/>
                  </a:lnTo>
                  <a:lnTo>
                    <a:pt x="506" y="887"/>
                  </a:lnTo>
                  <a:lnTo>
                    <a:pt x="511" y="887"/>
                  </a:lnTo>
                  <a:lnTo>
                    <a:pt x="518" y="889"/>
                  </a:lnTo>
                  <a:lnTo>
                    <a:pt x="523" y="893"/>
                  </a:lnTo>
                  <a:lnTo>
                    <a:pt x="539" y="897"/>
                  </a:lnTo>
                  <a:lnTo>
                    <a:pt x="562" y="905"/>
                  </a:lnTo>
                  <a:lnTo>
                    <a:pt x="574" y="906"/>
                  </a:lnTo>
                  <a:lnTo>
                    <a:pt x="584" y="907"/>
                  </a:lnTo>
                  <a:lnTo>
                    <a:pt x="588" y="907"/>
                  </a:lnTo>
                  <a:lnTo>
                    <a:pt x="592" y="906"/>
                  </a:lnTo>
                  <a:lnTo>
                    <a:pt x="595" y="905"/>
                  </a:lnTo>
                  <a:lnTo>
                    <a:pt x="598" y="903"/>
                  </a:lnTo>
                  <a:lnTo>
                    <a:pt x="604" y="905"/>
                  </a:lnTo>
                  <a:lnTo>
                    <a:pt x="610" y="905"/>
                  </a:lnTo>
                  <a:lnTo>
                    <a:pt x="615" y="903"/>
                  </a:lnTo>
                  <a:lnTo>
                    <a:pt x="620" y="902"/>
                  </a:lnTo>
                  <a:lnTo>
                    <a:pt x="627" y="903"/>
                  </a:lnTo>
                  <a:lnTo>
                    <a:pt x="632" y="905"/>
                  </a:lnTo>
                  <a:lnTo>
                    <a:pt x="638" y="907"/>
                  </a:lnTo>
                  <a:lnTo>
                    <a:pt x="642" y="910"/>
                  </a:lnTo>
                  <a:lnTo>
                    <a:pt x="646" y="917"/>
                  </a:lnTo>
                  <a:lnTo>
                    <a:pt x="649" y="921"/>
                  </a:lnTo>
                  <a:lnTo>
                    <a:pt x="655" y="923"/>
                  </a:lnTo>
                  <a:lnTo>
                    <a:pt x="659" y="926"/>
                  </a:lnTo>
                  <a:lnTo>
                    <a:pt x="668" y="927"/>
                  </a:lnTo>
                  <a:lnTo>
                    <a:pt x="678" y="926"/>
                  </a:lnTo>
                  <a:lnTo>
                    <a:pt x="680" y="919"/>
                  </a:lnTo>
                  <a:lnTo>
                    <a:pt x="683" y="913"/>
                  </a:lnTo>
                  <a:lnTo>
                    <a:pt x="684" y="905"/>
                  </a:lnTo>
                  <a:lnTo>
                    <a:pt x="687" y="894"/>
                  </a:lnTo>
                  <a:lnTo>
                    <a:pt x="691" y="893"/>
                  </a:lnTo>
                  <a:lnTo>
                    <a:pt x="695" y="890"/>
                  </a:lnTo>
                  <a:lnTo>
                    <a:pt x="696" y="890"/>
                  </a:lnTo>
                  <a:lnTo>
                    <a:pt x="696" y="889"/>
                  </a:lnTo>
                  <a:lnTo>
                    <a:pt x="697" y="886"/>
                  </a:lnTo>
                  <a:lnTo>
                    <a:pt x="696" y="885"/>
                  </a:lnTo>
                  <a:lnTo>
                    <a:pt x="703" y="886"/>
                  </a:lnTo>
                  <a:lnTo>
                    <a:pt x="707" y="886"/>
                  </a:lnTo>
                  <a:lnTo>
                    <a:pt x="707" y="878"/>
                  </a:lnTo>
                  <a:lnTo>
                    <a:pt x="708" y="871"/>
                  </a:lnTo>
                  <a:lnTo>
                    <a:pt x="711" y="870"/>
                  </a:lnTo>
                  <a:lnTo>
                    <a:pt x="715" y="869"/>
                  </a:lnTo>
                  <a:lnTo>
                    <a:pt x="717" y="865"/>
                  </a:lnTo>
                  <a:lnTo>
                    <a:pt x="717" y="861"/>
                  </a:lnTo>
                  <a:lnTo>
                    <a:pt x="722" y="864"/>
                  </a:lnTo>
                  <a:lnTo>
                    <a:pt x="725" y="865"/>
                  </a:lnTo>
                  <a:lnTo>
                    <a:pt x="729" y="865"/>
                  </a:lnTo>
                  <a:lnTo>
                    <a:pt x="732" y="864"/>
                  </a:lnTo>
                  <a:lnTo>
                    <a:pt x="735" y="862"/>
                  </a:lnTo>
                  <a:lnTo>
                    <a:pt x="737" y="862"/>
                  </a:lnTo>
                  <a:lnTo>
                    <a:pt x="739" y="859"/>
                  </a:lnTo>
                  <a:lnTo>
                    <a:pt x="739" y="855"/>
                  </a:lnTo>
                  <a:lnTo>
                    <a:pt x="739" y="849"/>
                  </a:lnTo>
                  <a:lnTo>
                    <a:pt x="739" y="839"/>
                  </a:lnTo>
                  <a:lnTo>
                    <a:pt x="736" y="829"/>
                  </a:lnTo>
                  <a:lnTo>
                    <a:pt x="731" y="814"/>
                  </a:lnTo>
                  <a:lnTo>
                    <a:pt x="729" y="798"/>
                  </a:lnTo>
                  <a:lnTo>
                    <a:pt x="731" y="785"/>
                  </a:lnTo>
                  <a:lnTo>
                    <a:pt x="737" y="777"/>
                  </a:lnTo>
                  <a:lnTo>
                    <a:pt x="741" y="770"/>
                  </a:lnTo>
                  <a:lnTo>
                    <a:pt x="745" y="765"/>
                  </a:lnTo>
                  <a:lnTo>
                    <a:pt x="751" y="762"/>
                  </a:lnTo>
                  <a:lnTo>
                    <a:pt x="755" y="761"/>
                  </a:lnTo>
                  <a:lnTo>
                    <a:pt x="759" y="760"/>
                  </a:lnTo>
                  <a:lnTo>
                    <a:pt x="761" y="761"/>
                  </a:lnTo>
                  <a:lnTo>
                    <a:pt x="763" y="761"/>
                  </a:lnTo>
                  <a:lnTo>
                    <a:pt x="759" y="776"/>
                  </a:lnTo>
                  <a:lnTo>
                    <a:pt x="755" y="790"/>
                  </a:lnTo>
                  <a:lnTo>
                    <a:pt x="764" y="792"/>
                  </a:lnTo>
                  <a:lnTo>
                    <a:pt x="775" y="792"/>
                  </a:lnTo>
                  <a:lnTo>
                    <a:pt x="788" y="800"/>
                  </a:lnTo>
                  <a:lnTo>
                    <a:pt x="801" y="808"/>
                  </a:lnTo>
                  <a:lnTo>
                    <a:pt x="811" y="805"/>
                  </a:lnTo>
                  <a:lnTo>
                    <a:pt x="821" y="802"/>
                  </a:lnTo>
                  <a:lnTo>
                    <a:pt x="830" y="808"/>
                  </a:lnTo>
                  <a:lnTo>
                    <a:pt x="844" y="814"/>
                  </a:lnTo>
                  <a:lnTo>
                    <a:pt x="855" y="813"/>
                  </a:lnTo>
                  <a:lnTo>
                    <a:pt x="864" y="809"/>
                  </a:lnTo>
                  <a:lnTo>
                    <a:pt x="874" y="805"/>
                  </a:lnTo>
                  <a:lnTo>
                    <a:pt x="885" y="798"/>
                  </a:lnTo>
                  <a:lnTo>
                    <a:pt x="893" y="796"/>
                  </a:lnTo>
                  <a:lnTo>
                    <a:pt x="901" y="793"/>
                  </a:lnTo>
                  <a:lnTo>
                    <a:pt x="906" y="780"/>
                  </a:lnTo>
                  <a:lnTo>
                    <a:pt x="912" y="766"/>
                  </a:lnTo>
                  <a:lnTo>
                    <a:pt x="926" y="765"/>
                  </a:lnTo>
                  <a:lnTo>
                    <a:pt x="940" y="762"/>
                  </a:lnTo>
                  <a:lnTo>
                    <a:pt x="944" y="754"/>
                  </a:lnTo>
                  <a:lnTo>
                    <a:pt x="946" y="748"/>
                  </a:lnTo>
                  <a:lnTo>
                    <a:pt x="953" y="740"/>
                  </a:lnTo>
                  <a:lnTo>
                    <a:pt x="960" y="733"/>
                  </a:lnTo>
                  <a:lnTo>
                    <a:pt x="962" y="728"/>
                  </a:lnTo>
                  <a:lnTo>
                    <a:pt x="964" y="721"/>
                  </a:lnTo>
                  <a:lnTo>
                    <a:pt x="972" y="717"/>
                  </a:lnTo>
                  <a:lnTo>
                    <a:pt x="977" y="713"/>
                  </a:lnTo>
                  <a:lnTo>
                    <a:pt x="981" y="709"/>
                  </a:lnTo>
                  <a:lnTo>
                    <a:pt x="984" y="705"/>
                  </a:lnTo>
                  <a:lnTo>
                    <a:pt x="988" y="704"/>
                  </a:lnTo>
                  <a:lnTo>
                    <a:pt x="990" y="703"/>
                  </a:lnTo>
                  <a:lnTo>
                    <a:pt x="998" y="709"/>
                  </a:lnTo>
                  <a:lnTo>
                    <a:pt x="1007" y="717"/>
                  </a:lnTo>
                  <a:lnTo>
                    <a:pt x="1016" y="721"/>
                  </a:lnTo>
                  <a:lnTo>
                    <a:pt x="1022" y="721"/>
                  </a:lnTo>
                  <a:lnTo>
                    <a:pt x="1027" y="721"/>
                  </a:lnTo>
                  <a:lnTo>
                    <a:pt x="1032" y="721"/>
                  </a:lnTo>
                  <a:lnTo>
                    <a:pt x="1035" y="728"/>
                  </a:lnTo>
                  <a:lnTo>
                    <a:pt x="1041" y="733"/>
                  </a:lnTo>
                  <a:lnTo>
                    <a:pt x="1049" y="737"/>
                  </a:lnTo>
                  <a:lnTo>
                    <a:pt x="1055" y="737"/>
                  </a:lnTo>
                  <a:lnTo>
                    <a:pt x="1061" y="737"/>
                  </a:lnTo>
                  <a:lnTo>
                    <a:pt x="1065" y="737"/>
                  </a:lnTo>
                  <a:lnTo>
                    <a:pt x="1073" y="737"/>
                  </a:lnTo>
                  <a:lnTo>
                    <a:pt x="1077" y="737"/>
                  </a:lnTo>
                  <a:lnTo>
                    <a:pt x="1080" y="742"/>
                  </a:lnTo>
                  <a:lnTo>
                    <a:pt x="1083" y="750"/>
                  </a:lnTo>
                  <a:lnTo>
                    <a:pt x="1093" y="750"/>
                  </a:lnTo>
                  <a:lnTo>
                    <a:pt x="1103" y="750"/>
                  </a:lnTo>
                  <a:lnTo>
                    <a:pt x="1106" y="757"/>
                  </a:lnTo>
                  <a:lnTo>
                    <a:pt x="1110" y="761"/>
                  </a:lnTo>
                  <a:lnTo>
                    <a:pt x="1126" y="753"/>
                  </a:lnTo>
                  <a:lnTo>
                    <a:pt x="1142" y="746"/>
                  </a:lnTo>
                  <a:lnTo>
                    <a:pt x="1154" y="752"/>
                  </a:lnTo>
                  <a:lnTo>
                    <a:pt x="1169" y="756"/>
                  </a:lnTo>
                  <a:lnTo>
                    <a:pt x="1179" y="753"/>
                  </a:lnTo>
                  <a:lnTo>
                    <a:pt x="1193" y="750"/>
                  </a:lnTo>
                  <a:lnTo>
                    <a:pt x="1200" y="749"/>
                  </a:lnTo>
                  <a:lnTo>
                    <a:pt x="1206" y="748"/>
                  </a:lnTo>
                  <a:lnTo>
                    <a:pt x="1210" y="745"/>
                  </a:lnTo>
                  <a:lnTo>
                    <a:pt x="1213" y="741"/>
                  </a:lnTo>
                  <a:lnTo>
                    <a:pt x="1214" y="733"/>
                  </a:lnTo>
                  <a:lnTo>
                    <a:pt x="1214" y="728"/>
                  </a:lnTo>
                  <a:lnTo>
                    <a:pt x="1211" y="724"/>
                  </a:lnTo>
                  <a:lnTo>
                    <a:pt x="1207" y="721"/>
                  </a:lnTo>
                  <a:lnTo>
                    <a:pt x="1198" y="717"/>
                  </a:lnTo>
                  <a:lnTo>
                    <a:pt x="1191" y="712"/>
                  </a:lnTo>
                  <a:lnTo>
                    <a:pt x="1188" y="705"/>
                  </a:lnTo>
                  <a:lnTo>
                    <a:pt x="1188" y="699"/>
                  </a:lnTo>
                  <a:lnTo>
                    <a:pt x="1190" y="694"/>
                  </a:lnTo>
                  <a:lnTo>
                    <a:pt x="1193" y="687"/>
                  </a:lnTo>
                  <a:lnTo>
                    <a:pt x="1194" y="685"/>
                  </a:lnTo>
                  <a:lnTo>
                    <a:pt x="1194" y="684"/>
                  </a:lnTo>
                  <a:lnTo>
                    <a:pt x="1198" y="680"/>
                  </a:lnTo>
                  <a:lnTo>
                    <a:pt x="1203" y="678"/>
                  </a:lnTo>
                  <a:lnTo>
                    <a:pt x="1206" y="676"/>
                  </a:lnTo>
                  <a:lnTo>
                    <a:pt x="1209" y="675"/>
                  </a:lnTo>
                  <a:lnTo>
                    <a:pt x="1210" y="671"/>
                  </a:lnTo>
                  <a:lnTo>
                    <a:pt x="1213" y="667"/>
                  </a:lnTo>
                  <a:lnTo>
                    <a:pt x="1218" y="657"/>
                  </a:lnTo>
                  <a:lnTo>
                    <a:pt x="1220" y="648"/>
                  </a:lnTo>
                  <a:lnTo>
                    <a:pt x="1226" y="644"/>
                  </a:lnTo>
                  <a:lnTo>
                    <a:pt x="1230" y="639"/>
                  </a:lnTo>
                  <a:lnTo>
                    <a:pt x="1232" y="636"/>
                  </a:lnTo>
                  <a:lnTo>
                    <a:pt x="1234" y="629"/>
                  </a:lnTo>
                  <a:lnTo>
                    <a:pt x="1227" y="620"/>
                  </a:lnTo>
                  <a:lnTo>
                    <a:pt x="1220" y="609"/>
                  </a:lnTo>
                  <a:lnTo>
                    <a:pt x="1223" y="608"/>
                  </a:lnTo>
                  <a:lnTo>
                    <a:pt x="1226" y="609"/>
                  </a:lnTo>
                  <a:lnTo>
                    <a:pt x="1227" y="608"/>
                  </a:lnTo>
                  <a:lnTo>
                    <a:pt x="1230" y="597"/>
                  </a:lnTo>
                  <a:lnTo>
                    <a:pt x="1242" y="595"/>
                  </a:lnTo>
                  <a:lnTo>
                    <a:pt x="1252" y="592"/>
                  </a:lnTo>
                  <a:lnTo>
                    <a:pt x="1254" y="583"/>
                  </a:lnTo>
                  <a:lnTo>
                    <a:pt x="1252" y="572"/>
                  </a:lnTo>
                  <a:lnTo>
                    <a:pt x="1258" y="561"/>
                  </a:lnTo>
                  <a:lnTo>
                    <a:pt x="1262" y="552"/>
                  </a:lnTo>
                  <a:lnTo>
                    <a:pt x="1259" y="548"/>
                  </a:lnTo>
                  <a:lnTo>
                    <a:pt x="1255" y="547"/>
                  </a:lnTo>
                  <a:lnTo>
                    <a:pt x="1250" y="545"/>
                  </a:lnTo>
                  <a:lnTo>
                    <a:pt x="1244" y="545"/>
                  </a:lnTo>
                  <a:lnTo>
                    <a:pt x="1241" y="544"/>
                  </a:lnTo>
                  <a:lnTo>
                    <a:pt x="1235" y="543"/>
                  </a:lnTo>
                  <a:lnTo>
                    <a:pt x="1231" y="540"/>
                  </a:lnTo>
                  <a:lnTo>
                    <a:pt x="1227" y="536"/>
                  </a:lnTo>
                  <a:lnTo>
                    <a:pt x="1226" y="531"/>
                  </a:lnTo>
                  <a:lnTo>
                    <a:pt x="1226" y="526"/>
                  </a:lnTo>
                  <a:lnTo>
                    <a:pt x="1227" y="522"/>
                  </a:lnTo>
                  <a:lnTo>
                    <a:pt x="1230" y="518"/>
                  </a:lnTo>
                  <a:lnTo>
                    <a:pt x="1231" y="512"/>
                  </a:lnTo>
                  <a:lnTo>
                    <a:pt x="1232" y="507"/>
                  </a:lnTo>
                  <a:lnTo>
                    <a:pt x="1232" y="499"/>
                  </a:lnTo>
                  <a:lnTo>
                    <a:pt x="1231" y="492"/>
                  </a:lnTo>
                  <a:lnTo>
                    <a:pt x="1223" y="482"/>
                  </a:lnTo>
                  <a:lnTo>
                    <a:pt x="1214" y="470"/>
                  </a:lnTo>
                  <a:lnTo>
                    <a:pt x="1213" y="464"/>
                  </a:lnTo>
                  <a:lnTo>
                    <a:pt x="1213" y="460"/>
                  </a:lnTo>
                  <a:lnTo>
                    <a:pt x="1213" y="459"/>
                  </a:lnTo>
                  <a:lnTo>
                    <a:pt x="1214" y="458"/>
                  </a:lnTo>
                  <a:lnTo>
                    <a:pt x="1216" y="455"/>
                  </a:lnTo>
                  <a:lnTo>
                    <a:pt x="1219" y="450"/>
                  </a:lnTo>
                  <a:lnTo>
                    <a:pt x="1215" y="442"/>
                  </a:lnTo>
                  <a:lnTo>
                    <a:pt x="1213" y="434"/>
                  </a:lnTo>
                  <a:lnTo>
                    <a:pt x="1215" y="430"/>
                  </a:lnTo>
                  <a:lnTo>
                    <a:pt x="1219" y="426"/>
                  </a:lnTo>
                  <a:lnTo>
                    <a:pt x="1222" y="425"/>
                  </a:lnTo>
                  <a:lnTo>
                    <a:pt x="1223" y="422"/>
                  </a:lnTo>
                  <a:lnTo>
                    <a:pt x="1225" y="419"/>
                  </a:lnTo>
                  <a:lnTo>
                    <a:pt x="1225" y="415"/>
                  </a:lnTo>
                  <a:lnTo>
                    <a:pt x="1215" y="402"/>
                  </a:lnTo>
                  <a:lnTo>
                    <a:pt x="1209" y="391"/>
                  </a:lnTo>
                  <a:lnTo>
                    <a:pt x="1213" y="382"/>
                  </a:lnTo>
                  <a:lnTo>
                    <a:pt x="1215" y="373"/>
                  </a:lnTo>
                  <a:lnTo>
                    <a:pt x="1211" y="358"/>
                  </a:lnTo>
                  <a:lnTo>
                    <a:pt x="1209" y="346"/>
                  </a:lnTo>
                  <a:lnTo>
                    <a:pt x="1215" y="349"/>
                  </a:lnTo>
                  <a:lnTo>
                    <a:pt x="1227" y="350"/>
                  </a:lnTo>
                  <a:lnTo>
                    <a:pt x="1228" y="345"/>
                  </a:lnTo>
                  <a:lnTo>
                    <a:pt x="1228" y="338"/>
                  </a:lnTo>
                  <a:lnTo>
                    <a:pt x="1234" y="335"/>
                  </a:lnTo>
                  <a:lnTo>
                    <a:pt x="1239" y="333"/>
                  </a:lnTo>
                  <a:lnTo>
                    <a:pt x="1241" y="331"/>
                  </a:lnTo>
                  <a:lnTo>
                    <a:pt x="1242" y="327"/>
                  </a:lnTo>
                  <a:lnTo>
                    <a:pt x="1243" y="323"/>
                  </a:lnTo>
                  <a:lnTo>
                    <a:pt x="1244" y="315"/>
                  </a:lnTo>
                  <a:lnTo>
                    <a:pt x="1243" y="310"/>
                  </a:lnTo>
                  <a:lnTo>
                    <a:pt x="1242" y="302"/>
                  </a:lnTo>
                  <a:lnTo>
                    <a:pt x="1242" y="295"/>
                  </a:lnTo>
                  <a:lnTo>
                    <a:pt x="1242" y="290"/>
                  </a:lnTo>
                  <a:lnTo>
                    <a:pt x="1242" y="282"/>
                  </a:lnTo>
                  <a:lnTo>
                    <a:pt x="1238" y="273"/>
                  </a:lnTo>
                  <a:lnTo>
                    <a:pt x="1235" y="271"/>
                  </a:lnTo>
                  <a:lnTo>
                    <a:pt x="1231" y="271"/>
                  </a:lnTo>
                  <a:lnTo>
                    <a:pt x="1226" y="273"/>
                  </a:lnTo>
                  <a:lnTo>
                    <a:pt x="1220" y="274"/>
                  </a:lnTo>
                  <a:lnTo>
                    <a:pt x="1214" y="276"/>
                  </a:lnTo>
                  <a:lnTo>
                    <a:pt x="1209" y="276"/>
                  </a:lnTo>
                  <a:lnTo>
                    <a:pt x="1203" y="276"/>
                  </a:lnTo>
                  <a:lnTo>
                    <a:pt x="1199" y="273"/>
                  </a:lnTo>
                  <a:lnTo>
                    <a:pt x="1194" y="257"/>
                  </a:lnTo>
                  <a:lnTo>
                    <a:pt x="1188" y="246"/>
                  </a:lnTo>
                  <a:lnTo>
                    <a:pt x="1187" y="242"/>
                  </a:lnTo>
                  <a:lnTo>
                    <a:pt x="1186" y="240"/>
                  </a:lnTo>
                  <a:lnTo>
                    <a:pt x="1184" y="235"/>
                  </a:lnTo>
                  <a:lnTo>
                    <a:pt x="1186" y="230"/>
                  </a:lnTo>
                  <a:lnTo>
                    <a:pt x="1188" y="226"/>
                  </a:lnTo>
                  <a:lnTo>
                    <a:pt x="1191" y="224"/>
                  </a:lnTo>
                  <a:lnTo>
                    <a:pt x="1195" y="224"/>
                  </a:lnTo>
                  <a:lnTo>
                    <a:pt x="1199" y="222"/>
                  </a:lnTo>
                  <a:lnTo>
                    <a:pt x="1204" y="220"/>
                  </a:lnTo>
                  <a:lnTo>
                    <a:pt x="1209" y="216"/>
                  </a:lnTo>
                  <a:lnTo>
                    <a:pt x="1213" y="212"/>
                  </a:lnTo>
                  <a:lnTo>
                    <a:pt x="1218" y="204"/>
                  </a:lnTo>
                  <a:lnTo>
                    <a:pt x="1226" y="204"/>
                  </a:lnTo>
                  <a:lnTo>
                    <a:pt x="1232" y="204"/>
                  </a:lnTo>
                  <a:lnTo>
                    <a:pt x="1235" y="200"/>
                  </a:lnTo>
                  <a:lnTo>
                    <a:pt x="1236" y="194"/>
                  </a:lnTo>
                  <a:lnTo>
                    <a:pt x="1236" y="189"/>
                  </a:lnTo>
                  <a:lnTo>
                    <a:pt x="1236" y="181"/>
                  </a:lnTo>
                  <a:lnTo>
                    <a:pt x="1236" y="173"/>
                  </a:lnTo>
                  <a:lnTo>
                    <a:pt x="1235" y="166"/>
                  </a:lnTo>
                  <a:lnTo>
                    <a:pt x="1234" y="160"/>
                  </a:lnTo>
                  <a:lnTo>
                    <a:pt x="1230" y="156"/>
                  </a:lnTo>
                  <a:lnTo>
                    <a:pt x="1227" y="150"/>
                  </a:lnTo>
                  <a:lnTo>
                    <a:pt x="1223" y="147"/>
                  </a:lnTo>
                  <a:lnTo>
                    <a:pt x="1220" y="143"/>
                  </a:lnTo>
                  <a:lnTo>
                    <a:pt x="1219" y="137"/>
                  </a:lnTo>
                  <a:lnTo>
                    <a:pt x="1220" y="133"/>
                  </a:lnTo>
                  <a:lnTo>
                    <a:pt x="1223" y="132"/>
                  </a:lnTo>
                  <a:lnTo>
                    <a:pt x="1228" y="131"/>
                  </a:lnTo>
                  <a:lnTo>
                    <a:pt x="1232" y="129"/>
                  </a:lnTo>
                  <a:lnTo>
                    <a:pt x="1236" y="127"/>
                  </a:lnTo>
                  <a:lnTo>
                    <a:pt x="1241" y="122"/>
                  </a:lnTo>
                  <a:lnTo>
                    <a:pt x="1242" y="115"/>
                  </a:lnTo>
                  <a:lnTo>
                    <a:pt x="1242" y="104"/>
                  </a:lnTo>
                  <a:lnTo>
                    <a:pt x="1234" y="103"/>
                  </a:lnTo>
                  <a:lnTo>
                    <a:pt x="1228" y="100"/>
                  </a:lnTo>
                  <a:lnTo>
                    <a:pt x="1226" y="97"/>
                  </a:lnTo>
                  <a:lnTo>
                    <a:pt x="1226" y="95"/>
                  </a:lnTo>
                  <a:lnTo>
                    <a:pt x="1225" y="92"/>
                  </a:lnTo>
                  <a:lnTo>
                    <a:pt x="1226" y="89"/>
                  </a:lnTo>
                  <a:lnTo>
                    <a:pt x="1216" y="90"/>
                  </a:lnTo>
                  <a:lnTo>
                    <a:pt x="1207" y="92"/>
                  </a:lnTo>
                  <a:lnTo>
                    <a:pt x="1210" y="100"/>
                  </a:lnTo>
                  <a:lnTo>
                    <a:pt x="1215" y="109"/>
                  </a:lnTo>
                  <a:lnTo>
                    <a:pt x="1214" y="113"/>
                  </a:lnTo>
                  <a:lnTo>
                    <a:pt x="1213" y="116"/>
                  </a:lnTo>
                  <a:lnTo>
                    <a:pt x="1210" y="117"/>
                  </a:lnTo>
                  <a:lnTo>
                    <a:pt x="1207" y="117"/>
                  </a:lnTo>
                  <a:lnTo>
                    <a:pt x="1203" y="116"/>
                  </a:lnTo>
                  <a:lnTo>
                    <a:pt x="1200" y="115"/>
                  </a:lnTo>
                  <a:lnTo>
                    <a:pt x="1198" y="113"/>
                  </a:lnTo>
                  <a:lnTo>
                    <a:pt x="1198" y="111"/>
                  </a:lnTo>
                  <a:lnTo>
                    <a:pt x="1197" y="106"/>
                  </a:lnTo>
                  <a:lnTo>
                    <a:pt x="1195" y="101"/>
                  </a:lnTo>
                  <a:lnTo>
                    <a:pt x="1194" y="100"/>
                  </a:lnTo>
                  <a:lnTo>
                    <a:pt x="1193" y="99"/>
                  </a:lnTo>
                  <a:lnTo>
                    <a:pt x="1188" y="100"/>
                  </a:lnTo>
                  <a:lnTo>
                    <a:pt x="1186" y="101"/>
                  </a:lnTo>
                  <a:lnTo>
                    <a:pt x="1183" y="101"/>
                  </a:lnTo>
                  <a:lnTo>
                    <a:pt x="1179" y="101"/>
                  </a:lnTo>
                  <a:lnTo>
                    <a:pt x="1177" y="101"/>
                  </a:lnTo>
                  <a:lnTo>
                    <a:pt x="1175" y="103"/>
                  </a:lnTo>
                  <a:lnTo>
                    <a:pt x="1174" y="111"/>
                  </a:lnTo>
                  <a:lnTo>
                    <a:pt x="1174" y="115"/>
                  </a:lnTo>
                  <a:lnTo>
                    <a:pt x="1174" y="121"/>
                  </a:lnTo>
                  <a:lnTo>
                    <a:pt x="1174" y="124"/>
                  </a:lnTo>
                  <a:lnTo>
                    <a:pt x="1178" y="129"/>
                  </a:lnTo>
                  <a:lnTo>
                    <a:pt x="1182" y="134"/>
                  </a:lnTo>
                  <a:lnTo>
                    <a:pt x="1184" y="137"/>
                  </a:lnTo>
                  <a:lnTo>
                    <a:pt x="1187" y="141"/>
                  </a:lnTo>
                  <a:lnTo>
                    <a:pt x="1191" y="144"/>
                  </a:lnTo>
                  <a:lnTo>
                    <a:pt x="1198" y="145"/>
                  </a:lnTo>
                  <a:lnTo>
                    <a:pt x="1200" y="153"/>
                  </a:lnTo>
                  <a:lnTo>
                    <a:pt x="1203" y="160"/>
                  </a:lnTo>
                  <a:lnTo>
                    <a:pt x="1206" y="162"/>
                  </a:lnTo>
                  <a:lnTo>
                    <a:pt x="1209" y="165"/>
                  </a:lnTo>
                  <a:lnTo>
                    <a:pt x="1211" y="166"/>
                  </a:lnTo>
                  <a:lnTo>
                    <a:pt x="1213" y="168"/>
                  </a:lnTo>
                  <a:lnTo>
                    <a:pt x="1213" y="169"/>
                  </a:lnTo>
                  <a:lnTo>
                    <a:pt x="1213" y="172"/>
                  </a:lnTo>
                  <a:lnTo>
                    <a:pt x="1210" y="172"/>
                  </a:lnTo>
                  <a:lnTo>
                    <a:pt x="1207" y="172"/>
                  </a:lnTo>
                  <a:lnTo>
                    <a:pt x="1202" y="169"/>
                  </a:lnTo>
                  <a:lnTo>
                    <a:pt x="1194" y="164"/>
                  </a:lnTo>
                  <a:lnTo>
                    <a:pt x="1190" y="156"/>
                  </a:lnTo>
                  <a:lnTo>
                    <a:pt x="1184" y="148"/>
                  </a:lnTo>
                  <a:lnTo>
                    <a:pt x="1175" y="148"/>
                  </a:lnTo>
                  <a:lnTo>
                    <a:pt x="1169" y="147"/>
                  </a:lnTo>
                  <a:lnTo>
                    <a:pt x="1163" y="138"/>
                  </a:lnTo>
                  <a:lnTo>
                    <a:pt x="1158" y="133"/>
                  </a:lnTo>
                  <a:lnTo>
                    <a:pt x="1155" y="132"/>
                  </a:lnTo>
                  <a:lnTo>
                    <a:pt x="1154" y="129"/>
                  </a:lnTo>
                  <a:lnTo>
                    <a:pt x="1154" y="125"/>
                  </a:lnTo>
                  <a:lnTo>
                    <a:pt x="1157" y="122"/>
                  </a:lnTo>
                  <a:lnTo>
                    <a:pt x="1159" y="116"/>
                  </a:lnTo>
                  <a:lnTo>
                    <a:pt x="1162" y="113"/>
                  </a:lnTo>
                  <a:lnTo>
                    <a:pt x="1162" y="109"/>
                  </a:lnTo>
                  <a:lnTo>
                    <a:pt x="1162" y="105"/>
                  </a:lnTo>
                  <a:lnTo>
                    <a:pt x="1161" y="103"/>
                  </a:lnTo>
                  <a:lnTo>
                    <a:pt x="1161" y="99"/>
                  </a:lnTo>
                  <a:lnTo>
                    <a:pt x="1161" y="96"/>
                  </a:lnTo>
                  <a:lnTo>
                    <a:pt x="1162" y="93"/>
                  </a:lnTo>
                  <a:lnTo>
                    <a:pt x="1165" y="89"/>
                  </a:lnTo>
                  <a:lnTo>
                    <a:pt x="1169" y="87"/>
                  </a:lnTo>
                  <a:lnTo>
                    <a:pt x="1174" y="81"/>
                  </a:lnTo>
                  <a:lnTo>
                    <a:pt x="1179" y="80"/>
                  </a:lnTo>
                  <a:lnTo>
                    <a:pt x="1178" y="76"/>
                  </a:lnTo>
                  <a:lnTo>
                    <a:pt x="1178" y="69"/>
                  </a:lnTo>
                  <a:lnTo>
                    <a:pt x="1179" y="63"/>
                  </a:lnTo>
                  <a:lnTo>
                    <a:pt x="1179" y="57"/>
                  </a:lnTo>
                  <a:lnTo>
                    <a:pt x="1181" y="52"/>
                  </a:lnTo>
                  <a:lnTo>
                    <a:pt x="1181" y="48"/>
                  </a:lnTo>
                  <a:lnTo>
                    <a:pt x="1179" y="45"/>
                  </a:lnTo>
                  <a:lnTo>
                    <a:pt x="1175" y="44"/>
                  </a:lnTo>
                  <a:lnTo>
                    <a:pt x="1174" y="49"/>
                  </a:lnTo>
                  <a:lnTo>
                    <a:pt x="1170" y="53"/>
                  </a:lnTo>
                  <a:lnTo>
                    <a:pt x="1171" y="59"/>
                  </a:lnTo>
                  <a:lnTo>
                    <a:pt x="1171" y="63"/>
                  </a:lnTo>
                  <a:lnTo>
                    <a:pt x="1170" y="67"/>
                  </a:lnTo>
                  <a:lnTo>
                    <a:pt x="1166" y="72"/>
                  </a:lnTo>
                  <a:lnTo>
                    <a:pt x="1158" y="81"/>
                  </a:lnTo>
                  <a:lnTo>
                    <a:pt x="1150" y="89"/>
                  </a:lnTo>
                  <a:lnTo>
                    <a:pt x="1141" y="89"/>
                  </a:lnTo>
                  <a:lnTo>
                    <a:pt x="1133" y="89"/>
                  </a:lnTo>
                  <a:lnTo>
                    <a:pt x="1127" y="93"/>
                  </a:lnTo>
                  <a:lnTo>
                    <a:pt x="1122" y="100"/>
                  </a:lnTo>
                  <a:lnTo>
                    <a:pt x="1117" y="103"/>
                  </a:lnTo>
                  <a:lnTo>
                    <a:pt x="1111" y="108"/>
                  </a:lnTo>
                  <a:lnTo>
                    <a:pt x="1115" y="116"/>
                  </a:lnTo>
                  <a:lnTo>
                    <a:pt x="1118" y="125"/>
                  </a:lnTo>
                  <a:lnTo>
                    <a:pt x="1115" y="132"/>
                  </a:lnTo>
                  <a:lnTo>
                    <a:pt x="1114" y="138"/>
                  </a:lnTo>
                  <a:lnTo>
                    <a:pt x="1115" y="149"/>
                  </a:lnTo>
                  <a:lnTo>
                    <a:pt x="1115" y="160"/>
                  </a:lnTo>
                  <a:lnTo>
                    <a:pt x="1110" y="166"/>
                  </a:lnTo>
                  <a:lnTo>
                    <a:pt x="1106" y="172"/>
                  </a:lnTo>
                  <a:lnTo>
                    <a:pt x="1101" y="174"/>
                  </a:lnTo>
                  <a:lnTo>
                    <a:pt x="1095" y="178"/>
                  </a:lnTo>
                  <a:lnTo>
                    <a:pt x="1094" y="182"/>
                  </a:lnTo>
                  <a:lnTo>
                    <a:pt x="1091" y="189"/>
                  </a:lnTo>
                  <a:lnTo>
                    <a:pt x="1086" y="197"/>
                  </a:lnTo>
                  <a:lnTo>
                    <a:pt x="1081" y="205"/>
                  </a:lnTo>
                  <a:lnTo>
                    <a:pt x="1081" y="214"/>
                  </a:lnTo>
                  <a:lnTo>
                    <a:pt x="1080" y="221"/>
                  </a:lnTo>
                  <a:lnTo>
                    <a:pt x="1077" y="226"/>
                  </a:lnTo>
                  <a:lnTo>
                    <a:pt x="1074" y="232"/>
                  </a:lnTo>
                  <a:lnTo>
                    <a:pt x="1074" y="233"/>
                  </a:lnTo>
                  <a:lnTo>
                    <a:pt x="1074" y="234"/>
                  </a:lnTo>
                  <a:lnTo>
                    <a:pt x="1075" y="234"/>
                  </a:lnTo>
                  <a:lnTo>
                    <a:pt x="1078" y="234"/>
                  </a:lnTo>
                  <a:lnTo>
                    <a:pt x="1083" y="234"/>
                  </a:lnTo>
                  <a:lnTo>
                    <a:pt x="1087" y="235"/>
                  </a:lnTo>
                  <a:lnTo>
                    <a:pt x="1091" y="241"/>
                  </a:lnTo>
                  <a:lnTo>
                    <a:pt x="1094" y="244"/>
                  </a:lnTo>
                  <a:lnTo>
                    <a:pt x="1097" y="244"/>
                  </a:lnTo>
                  <a:lnTo>
                    <a:pt x="1098" y="242"/>
                  </a:lnTo>
                  <a:lnTo>
                    <a:pt x="1102" y="241"/>
                  </a:lnTo>
                  <a:lnTo>
                    <a:pt x="1105" y="238"/>
                  </a:lnTo>
                  <a:lnTo>
                    <a:pt x="1107" y="238"/>
                  </a:lnTo>
                  <a:lnTo>
                    <a:pt x="1111" y="240"/>
                  </a:lnTo>
                  <a:lnTo>
                    <a:pt x="1118" y="245"/>
                  </a:lnTo>
                  <a:lnTo>
                    <a:pt x="1122" y="249"/>
                  </a:lnTo>
                  <a:lnTo>
                    <a:pt x="1129" y="253"/>
                  </a:lnTo>
                  <a:lnTo>
                    <a:pt x="1131" y="256"/>
                  </a:lnTo>
                  <a:lnTo>
                    <a:pt x="1131" y="258"/>
                  </a:lnTo>
                  <a:lnTo>
                    <a:pt x="1133" y="264"/>
                  </a:lnTo>
                  <a:lnTo>
                    <a:pt x="1141" y="270"/>
                  </a:lnTo>
                  <a:lnTo>
                    <a:pt x="1145" y="274"/>
                  </a:lnTo>
                  <a:lnTo>
                    <a:pt x="1146" y="277"/>
                  </a:lnTo>
                  <a:lnTo>
                    <a:pt x="1146" y="279"/>
                  </a:lnTo>
                  <a:lnTo>
                    <a:pt x="1146" y="282"/>
                  </a:lnTo>
                  <a:lnTo>
                    <a:pt x="1143" y="286"/>
                  </a:lnTo>
                  <a:lnTo>
                    <a:pt x="1145" y="294"/>
                  </a:lnTo>
                  <a:lnTo>
                    <a:pt x="1146" y="298"/>
                  </a:lnTo>
                  <a:lnTo>
                    <a:pt x="1145" y="301"/>
                  </a:lnTo>
                  <a:lnTo>
                    <a:pt x="1141" y="305"/>
                  </a:lnTo>
                  <a:lnTo>
                    <a:pt x="1141" y="309"/>
                  </a:lnTo>
                  <a:lnTo>
                    <a:pt x="1139" y="313"/>
                  </a:lnTo>
                  <a:lnTo>
                    <a:pt x="1135" y="313"/>
                  </a:lnTo>
                  <a:lnTo>
                    <a:pt x="1131" y="315"/>
                  </a:lnTo>
                  <a:lnTo>
                    <a:pt x="1130" y="319"/>
                  </a:lnTo>
                  <a:lnTo>
                    <a:pt x="1129" y="325"/>
                  </a:lnTo>
                  <a:lnTo>
                    <a:pt x="1126" y="329"/>
                  </a:lnTo>
                  <a:lnTo>
                    <a:pt x="1126" y="334"/>
                  </a:lnTo>
                  <a:lnTo>
                    <a:pt x="1126" y="337"/>
                  </a:lnTo>
                  <a:lnTo>
                    <a:pt x="1127" y="339"/>
                  </a:lnTo>
                  <a:lnTo>
                    <a:pt x="1134" y="345"/>
                  </a:lnTo>
                  <a:lnTo>
                    <a:pt x="1145" y="349"/>
                  </a:lnTo>
                  <a:lnTo>
                    <a:pt x="1146" y="350"/>
                  </a:lnTo>
                  <a:lnTo>
                    <a:pt x="1147" y="359"/>
                  </a:lnTo>
                  <a:lnTo>
                    <a:pt x="1151" y="363"/>
                  </a:lnTo>
                  <a:lnTo>
                    <a:pt x="1155" y="370"/>
                  </a:lnTo>
                  <a:lnTo>
                    <a:pt x="1157" y="374"/>
                  </a:lnTo>
                  <a:lnTo>
                    <a:pt x="1158" y="377"/>
                  </a:lnTo>
                  <a:lnTo>
                    <a:pt x="1157" y="379"/>
                  </a:lnTo>
                  <a:lnTo>
                    <a:pt x="1155" y="381"/>
                  </a:lnTo>
                  <a:lnTo>
                    <a:pt x="1147" y="370"/>
                  </a:lnTo>
                  <a:lnTo>
                    <a:pt x="1139" y="357"/>
                  </a:lnTo>
                  <a:lnTo>
                    <a:pt x="1126" y="350"/>
                  </a:lnTo>
                  <a:lnTo>
                    <a:pt x="1115" y="346"/>
                  </a:lnTo>
                  <a:lnTo>
                    <a:pt x="1114" y="343"/>
                  </a:lnTo>
                  <a:lnTo>
                    <a:pt x="1113" y="339"/>
                  </a:lnTo>
                  <a:lnTo>
                    <a:pt x="1113" y="335"/>
                  </a:lnTo>
                  <a:lnTo>
                    <a:pt x="1113" y="331"/>
                  </a:lnTo>
                  <a:lnTo>
                    <a:pt x="1113" y="327"/>
                  </a:lnTo>
                  <a:lnTo>
                    <a:pt x="1114" y="325"/>
                  </a:lnTo>
                  <a:lnTo>
                    <a:pt x="1117" y="321"/>
                  </a:lnTo>
                  <a:lnTo>
                    <a:pt x="1119" y="317"/>
                  </a:lnTo>
                  <a:lnTo>
                    <a:pt x="1126" y="310"/>
                  </a:lnTo>
                  <a:lnTo>
                    <a:pt x="1129" y="302"/>
                  </a:lnTo>
                  <a:lnTo>
                    <a:pt x="1129" y="294"/>
                  </a:lnTo>
                  <a:lnTo>
                    <a:pt x="1125" y="282"/>
                  </a:lnTo>
                  <a:lnTo>
                    <a:pt x="1123" y="269"/>
                  </a:lnTo>
                  <a:lnTo>
                    <a:pt x="1123" y="262"/>
                  </a:lnTo>
                  <a:lnTo>
                    <a:pt x="1121" y="261"/>
                  </a:lnTo>
                  <a:lnTo>
                    <a:pt x="1118" y="261"/>
                  </a:lnTo>
                  <a:lnTo>
                    <a:pt x="1111" y="260"/>
                  </a:lnTo>
                  <a:lnTo>
                    <a:pt x="1103" y="260"/>
                  </a:lnTo>
                  <a:lnTo>
                    <a:pt x="1097" y="260"/>
                  </a:lnTo>
                  <a:lnTo>
                    <a:pt x="1090" y="257"/>
                  </a:lnTo>
                  <a:lnTo>
                    <a:pt x="1086" y="257"/>
                  </a:lnTo>
                  <a:lnTo>
                    <a:pt x="1085" y="257"/>
                  </a:lnTo>
                  <a:lnTo>
                    <a:pt x="1082" y="258"/>
                  </a:lnTo>
                  <a:lnTo>
                    <a:pt x="1081" y="260"/>
                  </a:lnTo>
                  <a:lnTo>
                    <a:pt x="1080" y="264"/>
                  </a:lnTo>
                  <a:lnTo>
                    <a:pt x="1078" y="267"/>
                  </a:lnTo>
                  <a:lnTo>
                    <a:pt x="1074" y="270"/>
                  </a:lnTo>
                  <a:lnTo>
                    <a:pt x="1071" y="276"/>
                  </a:lnTo>
                  <a:lnTo>
                    <a:pt x="1073" y="282"/>
                  </a:lnTo>
                  <a:lnTo>
                    <a:pt x="1074" y="292"/>
                  </a:lnTo>
                  <a:lnTo>
                    <a:pt x="1074" y="301"/>
                  </a:lnTo>
                  <a:lnTo>
                    <a:pt x="1070" y="310"/>
                  </a:lnTo>
                  <a:lnTo>
                    <a:pt x="1061" y="315"/>
                  </a:lnTo>
                  <a:lnTo>
                    <a:pt x="1049" y="323"/>
                  </a:lnTo>
                  <a:lnTo>
                    <a:pt x="1039" y="334"/>
                  </a:lnTo>
                  <a:lnTo>
                    <a:pt x="1025" y="347"/>
                  </a:lnTo>
                  <a:lnTo>
                    <a:pt x="1007" y="353"/>
                  </a:lnTo>
                  <a:lnTo>
                    <a:pt x="997" y="357"/>
                  </a:lnTo>
                  <a:lnTo>
                    <a:pt x="989" y="359"/>
                  </a:lnTo>
                  <a:lnTo>
                    <a:pt x="984" y="362"/>
                  </a:lnTo>
                  <a:lnTo>
                    <a:pt x="981" y="365"/>
                  </a:lnTo>
                  <a:lnTo>
                    <a:pt x="978" y="366"/>
                  </a:lnTo>
                  <a:lnTo>
                    <a:pt x="976" y="367"/>
                  </a:lnTo>
                  <a:lnTo>
                    <a:pt x="972" y="369"/>
                  </a:lnTo>
                  <a:lnTo>
                    <a:pt x="964" y="363"/>
                  </a:lnTo>
                  <a:lnTo>
                    <a:pt x="956" y="359"/>
                  </a:lnTo>
                  <a:lnTo>
                    <a:pt x="949" y="358"/>
                  </a:lnTo>
                  <a:lnTo>
                    <a:pt x="940" y="355"/>
                  </a:lnTo>
                  <a:lnTo>
                    <a:pt x="936" y="349"/>
                  </a:lnTo>
                  <a:lnTo>
                    <a:pt x="930" y="343"/>
                  </a:lnTo>
                  <a:lnTo>
                    <a:pt x="926" y="339"/>
                  </a:lnTo>
                  <a:lnTo>
                    <a:pt x="924" y="334"/>
                  </a:lnTo>
                  <a:lnTo>
                    <a:pt x="921" y="325"/>
                  </a:lnTo>
                  <a:lnTo>
                    <a:pt x="920" y="317"/>
                  </a:lnTo>
                  <a:lnTo>
                    <a:pt x="922" y="317"/>
                  </a:lnTo>
                  <a:lnTo>
                    <a:pt x="925" y="319"/>
                  </a:lnTo>
                  <a:lnTo>
                    <a:pt x="928" y="322"/>
                  </a:lnTo>
                  <a:lnTo>
                    <a:pt x="929" y="325"/>
                  </a:lnTo>
                  <a:lnTo>
                    <a:pt x="930" y="331"/>
                  </a:lnTo>
                  <a:lnTo>
                    <a:pt x="936" y="335"/>
                  </a:lnTo>
                  <a:lnTo>
                    <a:pt x="938" y="327"/>
                  </a:lnTo>
                  <a:lnTo>
                    <a:pt x="940" y="323"/>
                  </a:lnTo>
                  <a:lnTo>
                    <a:pt x="944" y="331"/>
                  </a:lnTo>
                  <a:lnTo>
                    <a:pt x="945" y="341"/>
                  </a:lnTo>
                  <a:lnTo>
                    <a:pt x="950" y="343"/>
                  </a:lnTo>
                  <a:lnTo>
                    <a:pt x="958" y="343"/>
                  </a:lnTo>
                  <a:lnTo>
                    <a:pt x="968" y="343"/>
                  </a:lnTo>
                  <a:lnTo>
                    <a:pt x="973" y="341"/>
                  </a:lnTo>
                  <a:lnTo>
                    <a:pt x="973" y="334"/>
                  </a:lnTo>
                  <a:lnTo>
                    <a:pt x="976" y="330"/>
                  </a:lnTo>
                  <a:lnTo>
                    <a:pt x="986" y="329"/>
                  </a:lnTo>
                  <a:lnTo>
                    <a:pt x="993" y="329"/>
                  </a:lnTo>
                  <a:lnTo>
                    <a:pt x="998" y="326"/>
                  </a:lnTo>
                  <a:lnTo>
                    <a:pt x="1001" y="325"/>
                  </a:lnTo>
                  <a:lnTo>
                    <a:pt x="1006" y="317"/>
                  </a:lnTo>
                  <a:lnTo>
                    <a:pt x="1014" y="303"/>
                  </a:lnTo>
                  <a:lnTo>
                    <a:pt x="1021" y="303"/>
                  </a:lnTo>
                  <a:lnTo>
                    <a:pt x="1029" y="303"/>
                  </a:lnTo>
                  <a:lnTo>
                    <a:pt x="1032" y="302"/>
                  </a:lnTo>
                  <a:lnTo>
                    <a:pt x="1034" y="298"/>
                  </a:lnTo>
                  <a:lnTo>
                    <a:pt x="1035" y="294"/>
                  </a:lnTo>
                  <a:lnTo>
                    <a:pt x="1035" y="290"/>
                  </a:lnTo>
                  <a:lnTo>
                    <a:pt x="1037" y="282"/>
                  </a:lnTo>
                  <a:lnTo>
                    <a:pt x="1038" y="277"/>
                  </a:lnTo>
                  <a:lnTo>
                    <a:pt x="1041" y="271"/>
                  </a:lnTo>
                  <a:lnTo>
                    <a:pt x="1049" y="269"/>
                  </a:lnTo>
                  <a:lnTo>
                    <a:pt x="1054" y="266"/>
                  </a:lnTo>
                  <a:lnTo>
                    <a:pt x="1057" y="264"/>
                  </a:lnTo>
                  <a:lnTo>
                    <a:pt x="1058" y="261"/>
                  </a:lnTo>
                  <a:lnTo>
                    <a:pt x="1058" y="258"/>
                  </a:lnTo>
                  <a:lnTo>
                    <a:pt x="1054" y="250"/>
                  </a:lnTo>
                  <a:lnTo>
                    <a:pt x="1049" y="242"/>
                  </a:lnTo>
                  <a:lnTo>
                    <a:pt x="1049" y="232"/>
                  </a:lnTo>
                  <a:lnTo>
                    <a:pt x="1050" y="224"/>
                  </a:lnTo>
                  <a:lnTo>
                    <a:pt x="1053" y="217"/>
                  </a:lnTo>
                  <a:lnTo>
                    <a:pt x="1058" y="210"/>
                  </a:lnTo>
                  <a:lnTo>
                    <a:pt x="1059" y="204"/>
                  </a:lnTo>
                  <a:lnTo>
                    <a:pt x="1062" y="196"/>
                  </a:lnTo>
                  <a:lnTo>
                    <a:pt x="1064" y="192"/>
                  </a:lnTo>
                  <a:lnTo>
                    <a:pt x="1065" y="189"/>
                  </a:lnTo>
                  <a:lnTo>
                    <a:pt x="1069" y="184"/>
                  </a:lnTo>
                  <a:lnTo>
                    <a:pt x="1073" y="181"/>
                  </a:lnTo>
                  <a:lnTo>
                    <a:pt x="1074" y="172"/>
                  </a:lnTo>
                  <a:lnTo>
                    <a:pt x="1077" y="160"/>
                  </a:lnTo>
                  <a:lnTo>
                    <a:pt x="1082" y="156"/>
                  </a:lnTo>
                  <a:lnTo>
                    <a:pt x="1086" y="153"/>
                  </a:lnTo>
                  <a:lnTo>
                    <a:pt x="1089" y="148"/>
                  </a:lnTo>
                  <a:lnTo>
                    <a:pt x="1091" y="145"/>
                  </a:lnTo>
                  <a:lnTo>
                    <a:pt x="1094" y="138"/>
                  </a:lnTo>
                  <a:lnTo>
                    <a:pt x="1095" y="128"/>
                  </a:lnTo>
                  <a:lnTo>
                    <a:pt x="1093" y="115"/>
                  </a:lnTo>
                  <a:lnTo>
                    <a:pt x="1089" y="104"/>
                  </a:lnTo>
                  <a:lnTo>
                    <a:pt x="1089" y="101"/>
                  </a:lnTo>
                  <a:lnTo>
                    <a:pt x="1090" y="99"/>
                  </a:lnTo>
                  <a:lnTo>
                    <a:pt x="1093" y="96"/>
                  </a:lnTo>
                  <a:lnTo>
                    <a:pt x="1095" y="95"/>
                  </a:lnTo>
                  <a:lnTo>
                    <a:pt x="1101" y="92"/>
                  </a:lnTo>
                  <a:lnTo>
                    <a:pt x="1106" y="90"/>
                  </a:lnTo>
                  <a:lnTo>
                    <a:pt x="1114" y="77"/>
                  </a:lnTo>
                  <a:lnTo>
                    <a:pt x="1125" y="64"/>
                  </a:lnTo>
                  <a:lnTo>
                    <a:pt x="1129" y="59"/>
                  </a:lnTo>
                  <a:lnTo>
                    <a:pt x="1131" y="51"/>
                  </a:lnTo>
                  <a:lnTo>
                    <a:pt x="1133" y="43"/>
                  </a:lnTo>
                  <a:lnTo>
                    <a:pt x="1133" y="31"/>
                  </a:lnTo>
                  <a:lnTo>
                    <a:pt x="1131" y="27"/>
                  </a:lnTo>
                  <a:lnTo>
                    <a:pt x="1129" y="23"/>
                  </a:lnTo>
                  <a:lnTo>
                    <a:pt x="1126" y="20"/>
                  </a:lnTo>
                  <a:lnTo>
                    <a:pt x="1122" y="17"/>
                  </a:lnTo>
                  <a:lnTo>
                    <a:pt x="1111" y="14"/>
                  </a:lnTo>
                  <a:lnTo>
                    <a:pt x="1098" y="11"/>
                  </a:lnTo>
                  <a:lnTo>
                    <a:pt x="1097" y="4"/>
                  </a:lnTo>
                  <a:lnTo>
                    <a:pt x="1093" y="0"/>
                  </a:lnTo>
                  <a:lnTo>
                    <a:pt x="1080" y="9"/>
                  </a:lnTo>
                  <a:lnTo>
                    <a:pt x="1071" y="17"/>
                  </a:lnTo>
                  <a:lnTo>
                    <a:pt x="1070" y="21"/>
                  </a:lnTo>
                  <a:lnTo>
                    <a:pt x="1067" y="25"/>
                  </a:lnTo>
                  <a:lnTo>
                    <a:pt x="1065" y="28"/>
                  </a:lnTo>
                  <a:lnTo>
                    <a:pt x="1062" y="31"/>
                  </a:lnTo>
                  <a:lnTo>
                    <a:pt x="1054" y="37"/>
                  </a:lnTo>
                  <a:lnTo>
                    <a:pt x="1048" y="44"/>
                  </a:lnTo>
                  <a:lnTo>
                    <a:pt x="1041" y="51"/>
                  </a:lnTo>
                  <a:lnTo>
                    <a:pt x="1035" y="57"/>
                  </a:lnTo>
                  <a:lnTo>
                    <a:pt x="1029" y="61"/>
                  </a:lnTo>
                  <a:lnTo>
                    <a:pt x="1021" y="63"/>
                  </a:lnTo>
                  <a:lnTo>
                    <a:pt x="1007" y="67"/>
                  </a:lnTo>
                  <a:lnTo>
                    <a:pt x="993" y="71"/>
                  </a:lnTo>
                  <a:lnTo>
                    <a:pt x="990" y="71"/>
                  </a:lnTo>
                  <a:lnTo>
                    <a:pt x="990" y="72"/>
                  </a:lnTo>
                  <a:lnTo>
                    <a:pt x="990" y="73"/>
                  </a:lnTo>
                  <a:lnTo>
                    <a:pt x="991" y="76"/>
                  </a:lnTo>
                  <a:lnTo>
                    <a:pt x="994" y="80"/>
                  </a:lnTo>
                  <a:lnTo>
                    <a:pt x="994" y="81"/>
                  </a:lnTo>
                  <a:lnTo>
                    <a:pt x="990" y="84"/>
                  </a:lnTo>
                  <a:lnTo>
                    <a:pt x="989" y="88"/>
                  </a:lnTo>
                  <a:lnTo>
                    <a:pt x="988" y="89"/>
                  </a:lnTo>
                  <a:lnTo>
                    <a:pt x="989" y="90"/>
                  </a:lnTo>
                  <a:lnTo>
                    <a:pt x="993" y="95"/>
                  </a:lnTo>
                  <a:lnTo>
                    <a:pt x="994" y="99"/>
                  </a:lnTo>
                  <a:lnTo>
                    <a:pt x="990" y="103"/>
                  </a:lnTo>
                  <a:lnTo>
                    <a:pt x="985" y="106"/>
                  </a:lnTo>
                  <a:lnTo>
                    <a:pt x="982" y="115"/>
                  </a:lnTo>
                  <a:lnTo>
                    <a:pt x="981" y="122"/>
                  </a:lnTo>
                  <a:lnTo>
                    <a:pt x="965" y="132"/>
                  </a:lnTo>
                  <a:lnTo>
                    <a:pt x="960" y="138"/>
                  </a:lnTo>
                  <a:lnTo>
                    <a:pt x="962" y="145"/>
                  </a:lnTo>
                  <a:lnTo>
                    <a:pt x="968" y="154"/>
                  </a:lnTo>
                  <a:lnTo>
                    <a:pt x="969" y="158"/>
                  </a:lnTo>
                  <a:lnTo>
                    <a:pt x="969" y="162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3" y="173"/>
                  </a:lnTo>
                  <a:lnTo>
                    <a:pt x="968" y="181"/>
                  </a:lnTo>
                  <a:lnTo>
                    <a:pt x="968" y="188"/>
                  </a:lnTo>
                  <a:lnTo>
                    <a:pt x="968" y="192"/>
                  </a:lnTo>
                  <a:lnTo>
                    <a:pt x="969" y="197"/>
                  </a:lnTo>
                  <a:lnTo>
                    <a:pt x="972" y="202"/>
                  </a:lnTo>
                  <a:lnTo>
                    <a:pt x="973" y="212"/>
                  </a:lnTo>
                  <a:lnTo>
                    <a:pt x="972" y="216"/>
                  </a:lnTo>
                  <a:lnTo>
                    <a:pt x="969" y="220"/>
                  </a:lnTo>
                  <a:lnTo>
                    <a:pt x="960" y="224"/>
                  </a:lnTo>
                  <a:lnTo>
                    <a:pt x="956" y="225"/>
                  </a:lnTo>
                  <a:lnTo>
                    <a:pt x="952" y="228"/>
                  </a:lnTo>
                  <a:lnTo>
                    <a:pt x="950" y="229"/>
                  </a:lnTo>
                  <a:lnTo>
                    <a:pt x="948" y="230"/>
                  </a:lnTo>
                  <a:lnTo>
                    <a:pt x="945" y="230"/>
                  </a:lnTo>
                  <a:lnTo>
                    <a:pt x="942" y="229"/>
                  </a:lnTo>
                  <a:lnTo>
                    <a:pt x="944" y="225"/>
                  </a:lnTo>
                  <a:lnTo>
                    <a:pt x="945" y="222"/>
                  </a:lnTo>
                  <a:lnTo>
                    <a:pt x="941" y="220"/>
                  </a:lnTo>
                  <a:lnTo>
                    <a:pt x="938" y="214"/>
                  </a:lnTo>
                  <a:lnTo>
                    <a:pt x="940" y="210"/>
                  </a:lnTo>
                  <a:lnTo>
                    <a:pt x="940" y="204"/>
                  </a:lnTo>
                  <a:lnTo>
                    <a:pt x="937" y="198"/>
                  </a:lnTo>
                  <a:lnTo>
                    <a:pt x="932" y="193"/>
                  </a:lnTo>
                  <a:lnTo>
                    <a:pt x="932" y="189"/>
                  </a:lnTo>
                  <a:lnTo>
                    <a:pt x="930" y="186"/>
                  </a:lnTo>
                  <a:lnTo>
                    <a:pt x="926" y="180"/>
                  </a:lnTo>
                  <a:lnTo>
                    <a:pt x="920" y="173"/>
                  </a:lnTo>
                  <a:lnTo>
                    <a:pt x="920" y="168"/>
                  </a:lnTo>
                  <a:lnTo>
                    <a:pt x="918" y="164"/>
                  </a:lnTo>
                  <a:lnTo>
                    <a:pt x="913" y="162"/>
                  </a:lnTo>
                  <a:lnTo>
                    <a:pt x="909" y="164"/>
                  </a:lnTo>
                  <a:lnTo>
                    <a:pt x="908" y="172"/>
                  </a:lnTo>
                  <a:lnTo>
                    <a:pt x="906" y="178"/>
                  </a:lnTo>
                  <a:lnTo>
                    <a:pt x="902" y="182"/>
                  </a:lnTo>
                  <a:lnTo>
                    <a:pt x="898" y="188"/>
                  </a:lnTo>
                  <a:lnTo>
                    <a:pt x="892" y="193"/>
                  </a:lnTo>
                  <a:lnTo>
                    <a:pt x="885" y="202"/>
                  </a:lnTo>
                  <a:lnTo>
                    <a:pt x="892" y="217"/>
                  </a:lnTo>
                  <a:lnTo>
                    <a:pt x="897" y="235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85" y="241"/>
                  </a:lnTo>
                  <a:lnTo>
                    <a:pt x="884" y="246"/>
                  </a:lnTo>
                  <a:lnTo>
                    <a:pt x="873" y="248"/>
                  </a:lnTo>
                  <a:lnTo>
                    <a:pt x="857" y="249"/>
                  </a:lnTo>
                  <a:lnTo>
                    <a:pt x="848" y="257"/>
                  </a:lnTo>
                  <a:lnTo>
                    <a:pt x="837" y="264"/>
                  </a:lnTo>
                  <a:lnTo>
                    <a:pt x="821" y="260"/>
                  </a:lnTo>
                  <a:lnTo>
                    <a:pt x="803" y="257"/>
                  </a:lnTo>
                  <a:lnTo>
                    <a:pt x="796" y="260"/>
                  </a:lnTo>
                  <a:lnTo>
                    <a:pt x="791" y="262"/>
                  </a:lnTo>
                  <a:lnTo>
                    <a:pt x="787" y="265"/>
                  </a:lnTo>
                  <a:lnTo>
                    <a:pt x="784" y="269"/>
                  </a:lnTo>
                  <a:lnTo>
                    <a:pt x="777" y="276"/>
                  </a:lnTo>
                  <a:lnTo>
                    <a:pt x="772" y="282"/>
                  </a:lnTo>
                  <a:lnTo>
                    <a:pt x="763" y="282"/>
                  </a:lnTo>
                  <a:lnTo>
                    <a:pt x="752" y="282"/>
                  </a:lnTo>
                  <a:lnTo>
                    <a:pt x="747" y="282"/>
                  </a:lnTo>
                  <a:lnTo>
                    <a:pt x="741" y="282"/>
                  </a:lnTo>
                  <a:lnTo>
                    <a:pt x="736" y="286"/>
                  </a:lnTo>
                  <a:lnTo>
                    <a:pt x="729" y="289"/>
                  </a:lnTo>
                  <a:lnTo>
                    <a:pt x="724" y="292"/>
                  </a:lnTo>
                  <a:lnTo>
                    <a:pt x="719" y="295"/>
                  </a:lnTo>
                  <a:lnTo>
                    <a:pt x="713" y="299"/>
                  </a:lnTo>
                  <a:lnTo>
                    <a:pt x="708" y="303"/>
                  </a:lnTo>
                  <a:lnTo>
                    <a:pt x="703" y="306"/>
                  </a:lnTo>
                  <a:lnTo>
                    <a:pt x="695" y="309"/>
                  </a:lnTo>
                  <a:lnTo>
                    <a:pt x="692" y="294"/>
                  </a:lnTo>
                  <a:lnTo>
                    <a:pt x="688" y="286"/>
                  </a:lnTo>
                  <a:lnTo>
                    <a:pt x="684" y="286"/>
                  </a:lnTo>
                  <a:lnTo>
                    <a:pt x="680" y="289"/>
                  </a:lnTo>
                  <a:lnTo>
                    <a:pt x="676" y="292"/>
                  </a:lnTo>
                  <a:lnTo>
                    <a:pt x="672" y="295"/>
                  </a:lnTo>
                  <a:lnTo>
                    <a:pt x="672" y="298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68" y="305"/>
                  </a:lnTo>
                  <a:lnTo>
                    <a:pt x="663" y="306"/>
                  </a:lnTo>
                  <a:lnTo>
                    <a:pt x="655" y="309"/>
                  </a:lnTo>
                  <a:lnTo>
                    <a:pt x="655" y="315"/>
                  </a:lnTo>
                  <a:lnTo>
                    <a:pt x="653" y="325"/>
                  </a:lnTo>
                  <a:lnTo>
                    <a:pt x="652" y="330"/>
                  </a:lnTo>
                  <a:lnTo>
                    <a:pt x="648" y="338"/>
                  </a:lnTo>
                  <a:lnTo>
                    <a:pt x="642" y="346"/>
                  </a:lnTo>
                  <a:lnTo>
                    <a:pt x="635" y="354"/>
                  </a:lnTo>
                  <a:lnTo>
                    <a:pt x="626" y="359"/>
                  </a:lnTo>
                  <a:lnTo>
                    <a:pt x="616" y="367"/>
                  </a:lnTo>
                  <a:lnTo>
                    <a:pt x="608" y="382"/>
                  </a:lnTo>
                  <a:lnTo>
                    <a:pt x="603" y="391"/>
                  </a:lnTo>
                  <a:lnTo>
                    <a:pt x="599" y="394"/>
                  </a:lnTo>
                  <a:lnTo>
                    <a:pt x="596" y="398"/>
                  </a:lnTo>
                  <a:lnTo>
                    <a:pt x="596" y="402"/>
                  </a:lnTo>
                  <a:lnTo>
                    <a:pt x="596" y="406"/>
                  </a:lnTo>
                  <a:lnTo>
                    <a:pt x="596" y="410"/>
                  </a:lnTo>
                  <a:lnTo>
                    <a:pt x="595" y="414"/>
                  </a:lnTo>
                  <a:lnTo>
                    <a:pt x="594" y="416"/>
                  </a:lnTo>
                  <a:lnTo>
                    <a:pt x="590" y="421"/>
                  </a:lnTo>
                  <a:lnTo>
                    <a:pt x="583" y="425"/>
                  </a:lnTo>
                  <a:lnTo>
                    <a:pt x="575" y="427"/>
                  </a:lnTo>
                  <a:lnTo>
                    <a:pt x="571" y="428"/>
                  </a:lnTo>
                  <a:lnTo>
                    <a:pt x="570" y="430"/>
                  </a:lnTo>
                  <a:lnTo>
                    <a:pt x="562" y="432"/>
                  </a:lnTo>
                  <a:lnTo>
                    <a:pt x="555" y="434"/>
                  </a:lnTo>
                  <a:lnTo>
                    <a:pt x="548" y="432"/>
                  </a:lnTo>
                  <a:lnTo>
                    <a:pt x="543" y="428"/>
                  </a:lnTo>
                  <a:lnTo>
                    <a:pt x="536" y="426"/>
                  </a:lnTo>
                  <a:lnTo>
                    <a:pt x="530" y="423"/>
                  </a:lnTo>
                  <a:lnTo>
                    <a:pt x="519" y="415"/>
                  </a:lnTo>
                  <a:lnTo>
                    <a:pt x="506" y="409"/>
                  </a:lnTo>
                  <a:lnTo>
                    <a:pt x="495" y="411"/>
                  </a:lnTo>
                  <a:lnTo>
                    <a:pt x="486" y="414"/>
                  </a:lnTo>
                  <a:lnTo>
                    <a:pt x="478" y="411"/>
                  </a:lnTo>
                  <a:lnTo>
                    <a:pt x="474" y="409"/>
                  </a:lnTo>
                  <a:lnTo>
                    <a:pt x="470" y="409"/>
                  </a:lnTo>
                  <a:lnTo>
                    <a:pt x="466" y="409"/>
                  </a:lnTo>
                  <a:lnTo>
                    <a:pt x="459" y="405"/>
                  </a:lnTo>
                  <a:lnTo>
                    <a:pt x="453" y="400"/>
                  </a:lnTo>
                  <a:lnTo>
                    <a:pt x="451" y="400"/>
                  </a:lnTo>
                  <a:lnTo>
                    <a:pt x="447" y="402"/>
                  </a:lnTo>
                  <a:lnTo>
                    <a:pt x="445" y="403"/>
                  </a:lnTo>
                  <a:lnTo>
                    <a:pt x="442" y="403"/>
                  </a:lnTo>
                  <a:lnTo>
                    <a:pt x="439" y="403"/>
                  </a:lnTo>
                  <a:lnTo>
                    <a:pt x="433" y="391"/>
                  </a:lnTo>
                  <a:lnTo>
                    <a:pt x="425" y="382"/>
                  </a:lnTo>
                  <a:lnTo>
                    <a:pt x="419" y="382"/>
                  </a:lnTo>
                  <a:lnTo>
                    <a:pt x="411" y="382"/>
                  </a:lnTo>
                  <a:lnTo>
                    <a:pt x="411" y="377"/>
                  </a:lnTo>
                  <a:lnTo>
                    <a:pt x="413" y="373"/>
                  </a:lnTo>
                  <a:lnTo>
                    <a:pt x="407" y="362"/>
                  </a:lnTo>
                  <a:lnTo>
                    <a:pt x="399" y="357"/>
                  </a:lnTo>
                  <a:lnTo>
                    <a:pt x="393" y="358"/>
                  </a:lnTo>
                  <a:lnTo>
                    <a:pt x="389" y="357"/>
                  </a:lnTo>
                  <a:lnTo>
                    <a:pt x="387" y="355"/>
                  </a:lnTo>
                  <a:lnTo>
                    <a:pt x="386" y="354"/>
                  </a:lnTo>
                  <a:lnTo>
                    <a:pt x="385" y="355"/>
                  </a:lnTo>
                  <a:lnTo>
                    <a:pt x="382" y="357"/>
                  </a:lnTo>
                  <a:lnTo>
                    <a:pt x="378" y="353"/>
                  </a:lnTo>
                  <a:lnTo>
                    <a:pt x="377" y="349"/>
                  </a:lnTo>
                  <a:lnTo>
                    <a:pt x="373" y="350"/>
                  </a:lnTo>
                  <a:lnTo>
                    <a:pt x="369" y="354"/>
                  </a:lnTo>
                  <a:lnTo>
                    <a:pt x="365" y="358"/>
                  </a:lnTo>
                  <a:lnTo>
                    <a:pt x="363" y="361"/>
                  </a:lnTo>
                  <a:lnTo>
                    <a:pt x="365" y="366"/>
                  </a:lnTo>
                  <a:lnTo>
                    <a:pt x="367" y="371"/>
                  </a:lnTo>
                  <a:lnTo>
                    <a:pt x="367" y="374"/>
                  </a:lnTo>
                  <a:lnTo>
                    <a:pt x="367" y="377"/>
                  </a:lnTo>
                  <a:lnTo>
                    <a:pt x="366" y="379"/>
                  </a:lnTo>
                  <a:lnTo>
                    <a:pt x="363" y="381"/>
                  </a:lnTo>
                  <a:lnTo>
                    <a:pt x="362" y="381"/>
                  </a:lnTo>
                  <a:lnTo>
                    <a:pt x="361" y="381"/>
                  </a:lnTo>
                  <a:lnTo>
                    <a:pt x="358" y="378"/>
                  </a:lnTo>
                  <a:lnTo>
                    <a:pt x="355" y="374"/>
                  </a:lnTo>
                  <a:lnTo>
                    <a:pt x="353" y="373"/>
                  </a:lnTo>
                  <a:lnTo>
                    <a:pt x="349" y="373"/>
                  </a:lnTo>
                  <a:lnTo>
                    <a:pt x="341" y="379"/>
                  </a:lnTo>
                  <a:lnTo>
                    <a:pt x="332" y="383"/>
                  </a:lnTo>
                  <a:lnTo>
                    <a:pt x="329" y="383"/>
                  </a:lnTo>
                  <a:lnTo>
                    <a:pt x="327" y="382"/>
                  </a:lnTo>
                  <a:lnTo>
                    <a:pt x="326" y="381"/>
                  </a:lnTo>
                  <a:lnTo>
                    <a:pt x="326" y="379"/>
                  </a:lnTo>
                  <a:lnTo>
                    <a:pt x="327" y="375"/>
                  </a:lnTo>
                  <a:lnTo>
                    <a:pt x="325" y="371"/>
                  </a:lnTo>
                  <a:lnTo>
                    <a:pt x="316" y="369"/>
                  </a:lnTo>
                  <a:lnTo>
                    <a:pt x="306" y="367"/>
                  </a:lnTo>
                  <a:lnTo>
                    <a:pt x="298" y="365"/>
                  </a:lnTo>
                  <a:lnTo>
                    <a:pt x="289" y="363"/>
                  </a:lnTo>
                  <a:lnTo>
                    <a:pt x="282" y="362"/>
                  </a:lnTo>
                  <a:lnTo>
                    <a:pt x="277" y="362"/>
                  </a:lnTo>
                  <a:lnTo>
                    <a:pt x="277" y="367"/>
                  </a:lnTo>
                  <a:lnTo>
                    <a:pt x="274" y="374"/>
                  </a:lnTo>
                  <a:lnTo>
                    <a:pt x="273" y="377"/>
                  </a:lnTo>
                  <a:lnTo>
                    <a:pt x="272" y="378"/>
                  </a:lnTo>
                  <a:lnTo>
                    <a:pt x="268" y="378"/>
                  </a:lnTo>
                  <a:lnTo>
                    <a:pt x="264" y="377"/>
                  </a:lnTo>
                  <a:lnTo>
                    <a:pt x="260" y="371"/>
                  </a:lnTo>
                  <a:lnTo>
                    <a:pt x="257" y="367"/>
                  </a:lnTo>
                  <a:lnTo>
                    <a:pt x="257" y="363"/>
                  </a:lnTo>
                  <a:lnTo>
                    <a:pt x="258" y="361"/>
                  </a:lnTo>
                  <a:lnTo>
                    <a:pt x="262" y="357"/>
                  </a:lnTo>
                  <a:lnTo>
                    <a:pt x="264" y="353"/>
                  </a:lnTo>
                  <a:lnTo>
                    <a:pt x="257" y="343"/>
                  </a:lnTo>
                  <a:lnTo>
                    <a:pt x="252" y="334"/>
                  </a:lnTo>
                  <a:lnTo>
                    <a:pt x="256" y="329"/>
                  </a:lnTo>
                  <a:lnTo>
                    <a:pt x="262" y="325"/>
                  </a:lnTo>
                  <a:lnTo>
                    <a:pt x="264" y="322"/>
                  </a:lnTo>
                  <a:lnTo>
                    <a:pt x="265" y="317"/>
                  </a:lnTo>
                  <a:lnTo>
                    <a:pt x="276" y="314"/>
                  </a:lnTo>
                  <a:lnTo>
                    <a:pt x="285" y="310"/>
                  </a:lnTo>
                  <a:lnTo>
                    <a:pt x="286" y="301"/>
                  </a:lnTo>
                  <a:lnTo>
                    <a:pt x="289" y="292"/>
                  </a:lnTo>
                  <a:lnTo>
                    <a:pt x="293" y="287"/>
                  </a:lnTo>
                  <a:lnTo>
                    <a:pt x="297" y="279"/>
                  </a:lnTo>
                  <a:lnTo>
                    <a:pt x="294" y="278"/>
                  </a:lnTo>
                  <a:lnTo>
                    <a:pt x="293" y="277"/>
                  </a:lnTo>
                  <a:lnTo>
                    <a:pt x="293" y="273"/>
                  </a:lnTo>
                  <a:lnTo>
                    <a:pt x="293" y="269"/>
                  </a:lnTo>
                  <a:lnTo>
                    <a:pt x="294" y="262"/>
                  </a:lnTo>
                  <a:lnTo>
                    <a:pt x="293" y="257"/>
                  </a:lnTo>
                  <a:lnTo>
                    <a:pt x="290" y="256"/>
                  </a:lnTo>
                  <a:lnTo>
                    <a:pt x="288" y="253"/>
                  </a:lnTo>
                  <a:lnTo>
                    <a:pt x="285" y="250"/>
                  </a:lnTo>
                  <a:lnTo>
                    <a:pt x="279" y="250"/>
                  </a:lnTo>
                  <a:lnTo>
                    <a:pt x="277" y="253"/>
                  </a:lnTo>
                  <a:lnTo>
                    <a:pt x="276" y="254"/>
                  </a:lnTo>
                  <a:lnTo>
                    <a:pt x="274" y="257"/>
                  </a:lnTo>
                  <a:lnTo>
                    <a:pt x="272" y="260"/>
                  </a:lnTo>
                  <a:lnTo>
                    <a:pt x="268" y="262"/>
                  </a:lnTo>
                  <a:lnTo>
                    <a:pt x="264" y="265"/>
                  </a:lnTo>
                  <a:lnTo>
                    <a:pt x="253" y="269"/>
                  </a:lnTo>
                  <a:lnTo>
                    <a:pt x="245" y="270"/>
                  </a:lnTo>
                  <a:lnTo>
                    <a:pt x="240" y="271"/>
                  </a:lnTo>
                  <a:lnTo>
                    <a:pt x="236" y="270"/>
                  </a:lnTo>
                  <a:lnTo>
                    <a:pt x="232" y="270"/>
                  </a:lnTo>
                  <a:lnTo>
                    <a:pt x="228" y="269"/>
                  </a:lnTo>
                  <a:lnTo>
                    <a:pt x="226" y="269"/>
                  </a:lnTo>
                  <a:lnTo>
                    <a:pt x="224" y="271"/>
                  </a:lnTo>
                  <a:lnTo>
                    <a:pt x="222" y="276"/>
                  </a:lnTo>
                  <a:lnTo>
                    <a:pt x="224" y="279"/>
                  </a:lnTo>
                  <a:lnTo>
                    <a:pt x="225" y="282"/>
                  </a:lnTo>
                  <a:lnTo>
                    <a:pt x="226" y="282"/>
                  </a:lnTo>
                  <a:lnTo>
                    <a:pt x="229" y="287"/>
                  </a:lnTo>
                  <a:lnTo>
                    <a:pt x="232" y="290"/>
                  </a:lnTo>
                  <a:lnTo>
                    <a:pt x="229" y="293"/>
                  </a:lnTo>
                  <a:lnTo>
                    <a:pt x="226" y="295"/>
                  </a:lnTo>
                  <a:lnTo>
                    <a:pt x="228" y="298"/>
                  </a:lnTo>
                  <a:lnTo>
                    <a:pt x="229" y="301"/>
                  </a:lnTo>
                  <a:lnTo>
                    <a:pt x="229" y="305"/>
                  </a:lnTo>
                  <a:lnTo>
                    <a:pt x="228" y="309"/>
                  </a:lnTo>
                  <a:lnTo>
                    <a:pt x="221" y="313"/>
                  </a:lnTo>
                  <a:lnTo>
                    <a:pt x="216" y="315"/>
                  </a:lnTo>
                  <a:lnTo>
                    <a:pt x="212" y="321"/>
                  </a:lnTo>
                  <a:lnTo>
                    <a:pt x="212" y="325"/>
                  </a:lnTo>
                  <a:lnTo>
                    <a:pt x="212" y="331"/>
                  </a:lnTo>
                  <a:lnTo>
                    <a:pt x="212" y="338"/>
                  </a:lnTo>
                  <a:lnTo>
                    <a:pt x="210" y="342"/>
                  </a:lnTo>
                  <a:lnTo>
                    <a:pt x="209" y="343"/>
                  </a:lnTo>
                  <a:lnTo>
                    <a:pt x="205" y="342"/>
                  </a:lnTo>
                  <a:lnTo>
                    <a:pt x="201" y="342"/>
                  </a:lnTo>
                  <a:lnTo>
                    <a:pt x="194" y="341"/>
                  </a:lnTo>
                  <a:lnTo>
                    <a:pt x="187" y="342"/>
                  </a:lnTo>
                  <a:lnTo>
                    <a:pt x="176" y="345"/>
                  </a:lnTo>
                  <a:lnTo>
                    <a:pt x="169" y="342"/>
                  </a:lnTo>
                  <a:lnTo>
                    <a:pt x="164" y="342"/>
                  </a:lnTo>
                  <a:lnTo>
                    <a:pt x="161" y="345"/>
                  </a:lnTo>
                  <a:lnTo>
                    <a:pt x="157" y="347"/>
                  </a:lnTo>
                  <a:lnTo>
                    <a:pt x="152" y="350"/>
                  </a:lnTo>
                  <a:lnTo>
                    <a:pt x="149" y="354"/>
                  </a:lnTo>
                  <a:lnTo>
                    <a:pt x="156" y="367"/>
                  </a:lnTo>
                  <a:lnTo>
                    <a:pt x="161" y="389"/>
                  </a:lnTo>
                  <a:lnTo>
                    <a:pt x="155" y="390"/>
                  </a:lnTo>
                  <a:lnTo>
                    <a:pt x="148" y="391"/>
                  </a:lnTo>
                  <a:lnTo>
                    <a:pt x="144" y="394"/>
                  </a:lnTo>
                  <a:lnTo>
                    <a:pt x="141" y="395"/>
                  </a:lnTo>
                  <a:lnTo>
                    <a:pt x="133" y="390"/>
                  </a:lnTo>
                  <a:lnTo>
                    <a:pt x="127" y="386"/>
                  </a:lnTo>
                  <a:lnTo>
                    <a:pt x="120" y="394"/>
                  </a:lnTo>
                  <a:lnTo>
                    <a:pt x="109" y="409"/>
                  </a:lnTo>
                  <a:lnTo>
                    <a:pt x="113" y="416"/>
                  </a:lnTo>
                  <a:lnTo>
                    <a:pt x="120" y="423"/>
                  </a:lnTo>
                  <a:lnTo>
                    <a:pt x="125" y="427"/>
                  </a:lnTo>
                  <a:lnTo>
                    <a:pt x="130" y="431"/>
                  </a:lnTo>
                  <a:lnTo>
                    <a:pt x="136" y="434"/>
                  </a:lnTo>
                  <a:lnTo>
                    <a:pt x="141" y="435"/>
                  </a:lnTo>
                  <a:lnTo>
                    <a:pt x="145" y="435"/>
                  </a:lnTo>
                  <a:lnTo>
                    <a:pt x="150" y="435"/>
                  </a:lnTo>
                  <a:lnTo>
                    <a:pt x="156" y="437"/>
                  </a:lnTo>
                  <a:lnTo>
                    <a:pt x="160" y="439"/>
                  </a:lnTo>
                  <a:lnTo>
                    <a:pt x="162" y="443"/>
                  </a:lnTo>
                  <a:lnTo>
                    <a:pt x="165" y="448"/>
                  </a:lnTo>
                  <a:lnTo>
                    <a:pt x="169" y="444"/>
                  </a:lnTo>
                  <a:lnTo>
                    <a:pt x="173" y="442"/>
                  </a:lnTo>
                  <a:lnTo>
                    <a:pt x="173" y="448"/>
                  </a:lnTo>
                  <a:lnTo>
                    <a:pt x="171" y="456"/>
                  </a:lnTo>
                  <a:lnTo>
                    <a:pt x="173" y="459"/>
                  </a:lnTo>
                  <a:lnTo>
                    <a:pt x="176" y="463"/>
                  </a:lnTo>
                  <a:lnTo>
                    <a:pt x="174" y="475"/>
                  </a:lnTo>
                  <a:lnTo>
                    <a:pt x="172" y="488"/>
                  </a:lnTo>
                  <a:lnTo>
                    <a:pt x="173" y="494"/>
                  </a:lnTo>
                  <a:lnTo>
                    <a:pt x="176" y="500"/>
                  </a:lnTo>
                  <a:lnTo>
                    <a:pt x="174" y="506"/>
                  </a:lnTo>
                  <a:lnTo>
                    <a:pt x="173" y="510"/>
                  </a:lnTo>
                  <a:lnTo>
                    <a:pt x="172" y="512"/>
                  </a:lnTo>
                  <a:lnTo>
                    <a:pt x="172" y="515"/>
                  </a:lnTo>
                  <a:lnTo>
                    <a:pt x="173" y="520"/>
                  </a:lnTo>
                  <a:lnTo>
                    <a:pt x="174" y="526"/>
                  </a:lnTo>
                  <a:lnTo>
                    <a:pt x="173" y="532"/>
                  </a:lnTo>
                  <a:lnTo>
                    <a:pt x="173" y="538"/>
                  </a:lnTo>
                  <a:lnTo>
                    <a:pt x="176" y="540"/>
                  </a:lnTo>
                  <a:lnTo>
                    <a:pt x="180" y="543"/>
                  </a:lnTo>
                  <a:lnTo>
                    <a:pt x="178" y="543"/>
                  </a:lnTo>
                  <a:lnTo>
                    <a:pt x="178" y="547"/>
                  </a:lnTo>
                  <a:lnTo>
                    <a:pt x="177" y="552"/>
                  </a:lnTo>
                  <a:lnTo>
                    <a:pt x="181" y="554"/>
                  </a:lnTo>
                  <a:lnTo>
                    <a:pt x="185" y="556"/>
                  </a:lnTo>
                  <a:lnTo>
                    <a:pt x="185" y="559"/>
                  </a:lnTo>
                  <a:lnTo>
                    <a:pt x="185" y="560"/>
                  </a:lnTo>
                  <a:lnTo>
                    <a:pt x="187" y="564"/>
                  </a:lnTo>
                  <a:lnTo>
                    <a:pt x="188" y="568"/>
                  </a:lnTo>
                  <a:lnTo>
                    <a:pt x="198" y="567"/>
                  </a:lnTo>
                  <a:lnTo>
                    <a:pt x="206" y="565"/>
                  </a:lnTo>
                  <a:lnTo>
                    <a:pt x="208" y="572"/>
                  </a:lnTo>
                  <a:lnTo>
                    <a:pt x="209" y="579"/>
                  </a:lnTo>
                  <a:lnTo>
                    <a:pt x="210" y="580"/>
                  </a:lnTo>
                  <a:lnTo>
                    <a:pt x="213" y="580"/>
                  </a:lnTo>
                  <a:lnTo>
                    <a:pt x="214" y="577"/>
                  </a:lnTo>
                  <a:lnTo>
                    <a:pt x="218" y="575"/>
                  </a:lnTo>
                  <a:lnTo>
                    <a:pt x="218" y="567"/>
                  </a:lnTo>
                  <a:lnTo>
                    <a:pt x="218" y="561"/>
                  </a:lnTo>
                  <a:lnTo>
                    <a:pt x="222" y="560"/>
                  </a:lnTo>
                  <a:lnTo>
                    <a:pt x="229" y="559"/>
                  </a:lnTo>
                  <a:lnTo>
                    <a:pt x="233" y="556"/>
                  </a:lnTo>
                  <a:lnTo>
                    <a:pt x="237" y="554"/>
                  </a:lnTo>
                  <a:lnTo>
                    <a:pt x="238" y="552"/>
                  </a:lnTo>
                  <a:lnTo>
                    <a:pt x="241" y="552"/>
                  </a:lnTo>
                  <a:lnTo>
                    <a:pt x="242" y="552"/>
                  </a:lnTo>
                  <a:lnTo>
                    <a:pt x="246" y="555"/>
                  </a:lnTo>
                  <a:lnTo>
                    <a:pt x="249" y="559"/>
                  </a:lnTo>
                  <a:lnTo>
                    <a:pt x="248" y="560"/>
                  </a:lnTo>
                  <a:lnTo>
                    <a:pt x="246" y="563"/>
                  </a:lnTo>
                  <a:lnTo>
                    <a:pt x="242" y="564"/>
                  </a:lnTo>
                  <a:lnTo>
                    <a:pt x="237" y="568"/>
                  </a:lnTo>
                  <a:lnTo>
                    <a:pt x="230" y="572"/>
                  </a:lnTo>
                  <a:lnTo>
                    <a:pt x="237" y="579"/>
                  </a:lnTo>
                  <a:lnTo>
                    <a:pt x="241" y="587"/>
                  </a:lnTo>
                  <a:lnTo>
                    <a:pt x="240" y="589"/>
                  </a:lnTo>
                  <a:lnTo>
                    <a:pt x="236" y="591"/>
                  </a:lnTo>
                  <a:lnTo>
                    <a:pt x="232" y="592"/>
                  </a:lnTo>
                  <a:lnTo>
                    <a:pt x="228" y="593"/>
                  </a:lnTo>
                  <a:lnTo>
                    <a:pt x="224" y="593"/>
                  </a:lnTo>
                  <a:lnTo>
                    <a:pt x="222" y="595"/>
                  </a:lnTo>
                  <a:lnTo>
                    <a:pt x="222" y="597"/>
                  </a:lnTo>
                  <a:lnTo>
                    <a:pt x="224" y="600"/>
                  </a:lnTo>
                  <a:lnTo>
                    <a:pt x="229" y="602"/>
                  </a:lnTo>
                  <a:lnTo>
                    <a:pt x="233" y="604"/>
                  </a:lnTo>
                  <a:lnTo>
                    <a:pt x="236" y="607"/>
                  </a:lnTo>
                  <a:lnTo>
                    <a:pt x="236" y="609"/>
                  </a:lnTo>
                  <a:lnTo>
                    <a:pt x="238" y="619"/>
                  </a:lnTo>
                  <a:lnTo>
                    <a:pt x="242" y="629"/>
                  </a:lnTo>
                  <a:lnTo>
                    <a:pt x="240" y="631"/>
                  </a:lnTo>
                  <a:lnTo>
                    <a:pt x="238" y="629"/>
                  </a:lnTo>
                  <a:lnTo>
                    <a:pt x="237" y="628"/>
                  </a:lnTo>
                  <a:lnTo>
                    <a:pt x="234" y="627"/>
                  </a:lnTo>
                  <a:lnTo>
                    <a:pt x="222" y="631"/>
                  </a:lnTo>
                  <a:lnTo>
                    <a:pt x="209" y="636"/>
                  </a:lnTo>
                  <a:lnTo>
                    <a:pt x="204" y="633"/>
                  </a:lnTo>
                  <a:lnTo>
                    <a:pt x="197" y="631"/>
                  </a:lnTo>
                  <a:lnTo>
                    <a:pt x="194" y="629"/>
                  </a:lnTo>
                  <a:lnTo>
                    <a:pt x="192" y="628"/>
                  </a:lnTo>
                  <a:lnTo>
                    <a:pt x="189" y="628"/>
                  </a:lnTo>
                  <a:lnTo>
                    <a:pt x="187" y="629"/>
                  </a:lnTo>
                  <a:lnTo>
                    <a:pt x="189" y="639"/>
                  </a:lnTo>
                  <a:lnTo>
                    <a:pt x="190" y="651"/>
                  </a:lnTo>
                  <a:lnTo>
                    <a:pt x="177" y="663"/>
                  </a:lnTo>
                  <a:lnTo>
                    <a:pt x="162" y="676"/>
                  </a:lnTo>
                  <a:lnTo>
                    <a:pt x="156" y="675"/>
                  </a:lnTo>
                  <a:lnTo>
                    <a:pt x="150" y="671"/>
                  </a:lnTo>
                  <a:lnTo>
                    <a:pt x="152" y="667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6" y="659"/>
                  </a:lnTo>
                  <a:lnTo>
                    <a:pt x="143" y="653"/>
                  </a:lnTo>
                  <a:lnTo>
                    <a:pt x="139" y="648"/>
                  </a:lnTo>
                  <a:lnTo>
                    <a:pt x="130" y="656"/>
                  </a:lnTo>
                  <a:lnTo>
                    <a:pt x="125" y="663"/>
                  </a:lnTo>
                  <a:lnTo>
                    <a:pt x="112" y="669"/>
                  </a:lnTo>
                  <a:lnTo>
                    <a:pt x="103" y="675"/>
                  </a:lnTo>
                  <a:lnTo>
                    <a:pt x="100" y="684"/>
                  </a:lnTo>
                  <a:lnTo>
                    <a:pt x="95" y="694"/>
                  </a:lnTo>
                  <a:lnTo>
                    <a:pt x="87" y="694"/>
                  </a:lnTo>
                  <a:lnTo>
                    <a:pt x="75" y="694"/>
                  </a:lnTo>
                  <a:lnTo>
                    <a:pt x="65" y="700"/>
                  </a:lnTo>
                  <a:lnTo>
                    <a:pt x="56" y="706"/>
                  </a:lnTo>
                  <a:lnTo>
                    <a:pt x="48" y="703"/>
                  </a:lnTo>
                  <a:lnTo>
                    <a:pt x="44" y="700"/>
                  </a:lnTo>
                  <a:lnTo>
                    <a:pt x="43" y="704"/>
                  </a:lnTo>
                  <a:lnTo>
                    <a:pt x="41" y="709"/>
                  </a:lnTo>
                  <a:lnTo>
                    <a:pt x="41" y="713"/>
                  </a:lnTo>
                  <a:lnTo>
                    <a:pt x="39" y="717"/>
                  </a:lnTo>
                  <a:lnTo>
                    <a:pt x="33" y="720"/>
                  </a:lnTo>
                  <a:lnTo>
                    <a:pt x="29" y="721"/>
                  </a:lnTo>
                  <a:lnTo>
                    <a:pt x="15" y="725"/>
                  </a:lnTo>
                  <a:lnTo>
                    <a:pt x="0" y="72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19" name="Freeform 93"/>
            <p:cNvSpPr>
              <a:spLocks/>
            </p:cNvSpPr>
            <p:nvPr/>
          </p:nvSpPr>
          <p:spPr bwMode="auto">
            <a:xfrm>
              <a:off x="2660" y="1811"/>
              <a:ext cx="9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24591 w 7"/>
                <a:gd name="T5" fmla="*/ 0 h 1"/>
                <a:gd name="T6" fmla="*/ 31617 w 7"/>
                <a:gd name="T7" fmla="*/ 0 h 1"/>
                <a:gd name="T8" fmla="*/ 58152 w 7"/>
                <a:gd name="T9" fmla="*/ 1 h 1"/>
                <a:gd name="T10" fmla="*/ 52264 w 7"/>
                <a:gd name="T11" fmla="*/ 1 h 1"/>
                <a:gd name="T12" fmla="*/ 24591 w 7"/>
                <a:gd name="T13" fmla="*/ 1 h 1"/>
                <a:gd name="T14" fmla="*/ 0 w 7"/>
                <a:gd name="T15" fmla="*/ 1 h 1"/>
                <a:gd name="T16" fmla="*/ 0 w 7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0" name="Freeform 94"/>
            <p:cNvSpPr>
              <a:spLocks/>
            </p:cNvSpPr>
            <p:nvPr/>
          </p:nvSpPr>
          <p:spPr bwMode="auto">
            <a:xfrm>
              <a:off x="2669" y="1784"/>
              <a:ext cx="7" cy="1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5359 h 9"/>
                <a:gd name="T4" fmla="*/ 0 w 5"/>
                <a:gd name="T5" fmla="*/ 8006 h 9"/>
                <a:gd name="T6" fmla="*/ 1 w 5"/>
                <a:gd name="T7" fmla="*/ 11017 h 9"/>
                <a:gd name="T8" fmla="*/ 706647 w 5"/>
                <a:gd name="T9" fmla="*/ 11959 h 9"/>
                <a:gd name="T10" fmla="*/ 947514 w 5"/>
                <a:gd name="T11" fmla="*/ 8006 h 9"/>
                <a:gd name="T12" fmla="*/ 706647 w 5"/>
                <a:gd name="T13" fmla="*/ 5359 h 9"/>
                <a:gd name="T14" fmla="*/ 1 w 5"/>
                <a:gd name="T15" fmla="*/ 1 h 9"/>
                <a:gd name="T16" fmla="*/ 0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0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6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1" name="Freeform 95"/>
            <p:cNvSpPr>
              <a:spLocks/>
            </p:cNvSpPr>
            <p:nvPr/>
          </p:nvSpPr>
          <p:spPr bwMode="auto">
            <a:xfrm>
              <a:off x="2649" y="1774"/>
              <a:ext cx="13" cy="11"/>
            </a:xfrm>
            <a:custGeom>
              <a:avLst/>
              <a:gdLst>
                <a:gd name="T0" fmla="*/ 0 w 10"/>
                <a:gd name="T1" fmla="*/ 410990 h 8"/>
                <a:gd name="T2" fmla="*/ 54514 w 10"/>
                <a:gd name="T3" fmla="*/ 298902 h 8"/>
                <a:gd name="T4" fmla="*/ 98929 w 10"/>
                <a:gd name="T5" fmla="*/ 0 h 8"/>
                <a:gd name="T6" fmla="*/ 128608 w 10"/>
                <a:gd name="T7" fmla="*/ 298902 h 8"/>
                <a:gd name="T8" fmla="*/ 128608 w 10"/>
                <a:gd name="T9" fmla="*/ 565111 h 8"/>
                <a:gd name="T10" fmla="*/ 119766 w 10"/>
                <a:gd name="T11" fmla="*/ 565111 h 8"/>
                <a:gd name="T12" fmla="*/ 98929 w 10"/>
                <a:gd name="T13" fmla="*/ 565111 h 8"/>
                <a:gd name="T14" fmla="*/ 54514 w 10"/>
                <a:gd name="T15" fmla="*/ 682525 h 8"/>
                <a:gd name="T16" fmla="*/ 0 w 10"/>
                <a:gd name="T17" fmla="*/ 777028 h 8"/>
                <a:gd name="T18" fmla="*/ 0 w 10"/>
                <a:gd name="T19" fmla="*/ 682525 h 8"/>
                <a:gd name="T20" fmla="*/ 0 w 10"/>
                <a:gd name="T21" fmla="*/ 410990 h 8"/>
                <a:gd name="T22" fmla="*/ 0 w 10"/>
                <a:gd name="T23" fmla="*/ 41099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2" name="Freeform 96"/>
            <p:cNvSpPr>
              <a:spLocks/>
            </p:cNvSpPr>
            <p:nvPr/>
          </p:nvSpPr>
          <p:spPr bwMode="auto">
            <a:xfrm>
              <a:off x="2617" y="1795"/>
              <a:ext cx="11" cy="12"/>
            </a:xfrm>
            <a:custGeom>
              <a:avLst/>
              <a:gdLst>
                <a:gd name="T0" fmla="*/ 777028 w 8"/>
                <a:gd name="T1" fmla="*/ 0 h 9"/>
                <a:gd name="T2" fmla="*/ 777028 w 8"/>
                <a:gd name="T3" fmla="*/ 116140 h 9"/>
                <a:gd name="T4" fmla="*/ 682525 w 8"/>
                <a:gd name="T5" fmla="*/ 154853 h 9"/>
                <a:gd name="T6" fmla="*/ 410990 w 8"/>
                <a:gd name="T7" fmla="*/ 206471 h 9"/>
                <a:gd name="T8" fmla="*/ 1 w 8"/>
                <a:gd name="T9" fmla="*/ 275295 h 9"/>
                <a:gd name="T10" fmla="*/ 0 w 8"/>
                <a:gd name="T11" fmla="*/ 275295 h 9"/>
                <a:gd name="T12" fmla="*/ 0 w 8"/>
                <a:gd name="T13" fmla="*/ 206471 h 9"/>
                <a:gd name="T14" fmla="*/ 0 w 8"/>
                <a:gd name="T15" fmla="*/ 154853 h 9"/>
                <a:gd name="T16" fmla="*/ 0 w 8"/>
                <a:gd name="T17" fmla="*/ 154853 h 9"/>
                <a:gd name="T18" fmla="*/ 217383 w 8"/>
                <a:gd name="T19" fmla="*/ 1 h 9"/>
                <a:gd name="T20" fmla="*/ 777028 w 8"/>
                <a:gd name="T21" fmla="*/ 0 h 9"/>
                <a:gd name="T22" fmla="*/ 777028 w 8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8" y="0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3" name="Freeform 97"/>
            <p:cNvSpPr>
              <a:spLocks/>
            </p:cNvSpPr>
            <p:nvPr/>
          </p:nvSpPr>
          <p:spPr bwMode="auto">
            <a:xfrm>
              <a:off x="2523" y="1737"/>
              <a:ext cx="47" cy="31"/>
            </a:xfrm>
            <a:custGeom>
              <a:avLst/>
              <a:gdLst>
                <a:gd name="T0" fmla="*/ 0 w 36"/>
                <a:gd name="T1" fmla="*/ 161413 h 24"/>
                <a:gd name="T2" fmla="*/ 113246 w 36"/>
                <a:gd name="T3" fmla="*/ 102592 h 24"/>
                <a:gd name="T4" fmla="*/ 154964 w 36"/>
                <a:gd name="T5" fmla="*/ 36856 h 24"/>
                <a:gd name="T6" fmla="*/ 231993 w 36"/>
                <a:gd name="T7" fmla="*/ 1 h 24"/>
                <a:gd name="T8" fmla="*/ 302880 w 36"/>
                <a:gd name="T9" fmla="*/ 0 h 24"/>
                <a:gd name="T10" fmla="*/ 395427 w 36"/>
                <a:gd name="T11" fmla="*/ 1 h 24"/>
                <a:gd name="T12" fmla="*/ 478275 w 36"/>
                <a:gd name="T13" fmla="*/ 61491 h 24"/>
                <a:gd name="T14" fmla="*/ 516252 w 36"/>
                <a:gd name="T15" fmla="*/ 124965 h 24"/>
                <a:gd name="T16" fmla="*/ 529673 w 36"/>
                <a:gd name="T17" fmla="*/ 161413 h 24"/>
                <a:gd name="T18" fmla="*/ 516252 w 36"/>
                <a:gd name="T19" fmla="*/ 171165 h 24"/>
                <a:gd name="T20" fmla="*/ 480373 w 36"/>
                <a:gd name="T21" fmla="*/ 189996 h 24"/>
                <a:gd name="T22" fmla="*/ 450206 w 36"/>
                <a:gd name="T23" fmla="*/ 208492 h 24"/>
                <a:gd name="T24" fmla="*/ 395427 w 36"/>
                <a:gd name="T25" fmla="*/ 242774 h 24"/>
                <a:gd name="T26" fmla="*/ 289812 w 36"/>
                <a:gd name="T27" fmla="*/ 242774 h 24"/>
                <a:gd name="T28" fmla="*/ 193025 w 36"/>
                <a:gd name="T29" fmla="*/ 207429 h 24"/>
                <a:gd name="T30" fmla="*/ 113246 w 36"/>
                <a:gd name="T31" fmla="*/ 207429 h 24"/>
                <a:gd name="T32" fmla="*/ 61164 w 36"/>
                <a:gd name="T33" fmla="*/ 207429 h 24"/>
                <a:gd name="T34" fmla="*/ 0 w 36"/>
                <a:gd name="T35" fmla="*/ 189996 h 24"/>
                <a:gd name="T36" fmla="*/ 0 w 36"/>
                <a:gd name="T37" fmla="*/ 161413 h 24"/>
                <a:gd name="T38" fmla="*/ 0 w 36"/>
                <a:gd name="T39" fmla="*/ 161413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24"/>
                <a:gd name="T62" fmla="*/ 36 w 36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24">
                  <a:moveTo>
                    <a:pt x="0" y="16"/>
                  </a:moveTo>
                  <a:lnTo>
                    <a:pt x="8" y="10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4" name="Freeform 98"/>
            <p:cNvSpPr>
              <a:spLocks noEditPoints="1"/>
            </p:cNvSpPr>
            <p:nvPr/>
          </p:nvSpPr>
          <p:spPr bwMode="auto">
            <a:xfrm>
              <a:off x="1092" y="1854"/>
              <a:ext cx="1600" cy="1210"/>
            </a:xfrm>
            <a:custGeom>
              <a:avLst/>
              <a:gdLst>
                <a:gd name="T0" fmla="*/ 16665265 w 1228"/>
                <a:gd name="T1" fmla="*/ 204373 h 929"/>
                <a:gd name="T2" fmla="*/ 16432426 w 1228"/>
                <a:gd name="T3" fmla="*/ 166916 h 929"/>
                <a:gd name="T4" fmla="*/ 16432426 w 1228"/>
                <a:gd name="T5" fmla="*/ 136532 h 929"/>
                <a:gd name="T6" fmla="*/ 16528218 w 1228"/>
                <a:gd name="T7" fmla="*/ 136532 h 929"/>
                <a:gd name="T8" fmla="*/ 16647066 w 1228"/>
                <a:gd name="T9" fmla="*/ 0 h 929"/>
                <a:gd name="T10" fmla="*/ 16674094 w 1228"/>
                <a:gd name="T11" fmla="*/ 0 h 929"/>
                <a:gd name="T12" fmla="*/ 16808619 w 1228"/>
                <a:gd name="T13" fmla="*/ 182797 h 929"/>
                <a:gd name="T14" fmla="*/ 76048 w 1228"/>
                <a:gd name="T15" fmla="*/ 9042746 h 929"/>
                <a:gd name="T16" fmla="*/ 34382 w 1228"/>
                <a:gd name="T17" fmla="*/ 9115804 h 929"/>
                <a:gd name="T18" fmla="*/ 0 w 1228"/>
                <a:gd name="T19" fmla="*/ 9213354 h 929"/>
                <a:gd name="T20" fmla="*/ 83137 w 1228"/>
                <a:gd name="T21" fmla="*/ 9267527 h 929"/>
                <a:gd name="T22" fmla="*/ 129101 w 1228"/>
                <a:gd name="T23" fmla="*/ 9317177 h 929"/>
                <a:gd name="T24" fmla="*/ 183891 w 1228"/>
                <a:gd name="T25" fmla="*/ 9272033 h 929"/>
                <a:gd name="T26" fmla="*/ 312178 w 1228"/>
                <a:gd name="T27" fmla="*/ 9218559 h 929"/>
                <a:gd name="T28" fmla="*/ 446175 w 1228"/>
                <a:gd name="T29" fmla="*/ 9272033 h 929"/>
                <a:gd name="T30" fmla="*/ 490242 w 1228"/>
                <a:gd name="T31" fmla="*/ 9267527 h 929"/>
                <a:gd name="T32" fmla="*/ 529963 w 1228"/>
                <a:gd name="T33" fmla="*/ 9365874 h 929"/>
                <a:gd name="T34" fmla="*/ 490242 w 1228"/>
                <a:gd name="T35" fmla="*/ 9546897 h 929"/>
                <a:gd name="T36" fmla="*/ 453388 w 1228"/>
                <a:gd name="T37" fmla="*/ 9631808 h 929"/>
                <a:gd name="T38" fmla="*/ 797881 w 1228"/>
                <a:gd name="T39" fmla="*/ 9844227 h 929"/>
                <a:gd name="T40" fmla="*/ 797881 w 1228"/>
                <a:gd name="T41" fmla="*/ 10417998 h 929"/>
                <a:gd name="T42" fmla="*/ 769685 w 1228"/>
                <a:gd name="T43" fmla="*/ 10562255 h 929"/>
                <a:gd name="T44" fmla="*/ 769685 w 1228"/>
                <a:gd name="T45" fmla="*/ 10617142 h 929"/>
                <a:gd name="T46" fmla="*/ 822965 w 1228"/>
                <a:gd name="T47" fmla="*/ 10736162 h 929"/>
                <a:gd name="T48" fmla="*/ 906152 w 1228"/>
                <a:gd name="T49" fmla="*/ 10763863 h 929"/>
                <a:gd name="T50" fmla="*/ 906152 w 1228"/>
                <a:gd name="T51" fmla="*/ 10691107 h 929"/>
                <a:gd name="T52" fmla="*/ 1002847 w 1228"/>
                <a:gd name="T53" fmla="*/ 10475589 h 929"/>
                <a:gd name="T54" fmla="*/ 1049262 w 1228"/>
                <a:gd name="T55" fmla="*/ 10475589 h 929"/>
                <a:gd name="T56" fmla="*/ 1172224 w 1228"/>
                <a:gd name="T57" fmla="*/ 10554055 h 929"/>
                <a:gd name="T58" fmla="*/ 1172224 w 1228"/>
                <a:gd name="T59" fmla="*/ 10662077 h 929"/>
                <a:gd name="T60" fmla="*/ 1100561 w 1228"/>
                <a:gd name="T61" fmla="*/ 10842355 h 929"/>
                <a:gd name="T62" fmla="*/ 1172224 w 1228"/>
                <a:gd name="T63" fmla="*/ 11002297 h 929"/>
                <a:gd name="T64" fmla="*/ 1208968 w 1228"/>
                <a:gd name="T65" fmla="*/ 11026262 h 929"/>
                <a:gd name="T66" fmla="*/ 1492448 w 1228"/>
                <a:gd name="T67" fmla="*/ 11168899 h 929"/>
                <a:gd name="T68" fmla="*/ 1945195 w 1228"/>
                <a:gd name="T69" fmla="*/ 11109152 h 929"/>
                <a:gd name="T70" fmla="*/ 2004314 w 1228"/>
                <a:gd name="T71" fmla="*/ 11159386 h 929"/>
                <a:gd name="T72" fmla="*/ 2052382 w 1228"/>
                <a:gd name="T73" fmla="*/ 11289050 h 929"/>
                <a:gd name="T74" fmla="*/ 2135059 w 1228"/>
                <a:gd name="T75" fmla="*/ 11506375 h 929"/>
                <a:gd name="T76" fmla="*/ 2218194 w 1228"/>
                <a:gd name="T77" fmla="*/ 11454495 h 929"/>
                <a:gd name="T78" fmla="*/ 2398504 w 1228"/>
                <a:gd name="T79" fmla="*/ 11450161 h 929"/>
                <a:gd name="T80" fmla="*/ 2578062 w 1228"/>
                <a:gd name="T81" fmla="*/ 11554036 h 929"/>
                <a:gd name="T82" fmla="*/ 2534456 w 1228"/>
                <a:gd name="T83" fmla="*/ 11767662 h 929"/>
                <a:gd name="T84" fmla="*/ 2702736 w 1228"/>
                <a:gd name="T85" fmla="*/ 12076599 h 929"/>
                <a:gd name="T86" fmla="*/ 2822054 w 1228"/>
                <a:gd name="T87" fmla="*/ 12227593 h 929"/>
                <a:gd name="T88" fmla="*/ 2844172 w 1228"/>
                <a:gd name="T89" fmla="*/ 12264166 h 929"/>
                <a:gd name="T90" fmla="*/ 2982207 w 1228"/>
                <a:gd name="T91" fmla="*/ 12216183 h 929"/>
                <a:gd name="T92" fmla="*/ 3155242 w 1228"/>
                <a:gd name="T93" fmla="*/ 12318818 h 929"/>
                <a:gd name="T94" fmla="*/ 3264605 w 1228"/>
                <a:gd name="T95" fmla="*/ 12401114 h 929"/>
                <a:gd name="T96" fmla="*/ 3410718 w 1228"/>
                <a:gd name="T97" fmla="*/ 12584356 h 929"/>
                <a:gd name="T98" fmla="*/ 3750025 w 1228"/>
                <a:gd name="T99" fmla="*/ 12568195 h 929"/>
                <a:gd name="T100" fmla="*/ 3885610 w 1228"/>
                <a:gd name="T101" fmla="*/ 12434603 h 929"/>
                <a:gd name="T102" fmla="*/ 3939963 w 1228"/>
                <a:gd name="T103" fmla="*/ 12414003 h 929"/>
                <a:gd name="T104" fmla="*/ 3926293 w 1228"/>
                <a:gd name="T105" fmla="*/ 12350494 h 929"/>
                <a:gd name="T106" fmla="*/ 3750025 w 1228"/>
                <a:gd name="T107" fmla="*/ 12055739 h 929"/>
                <a:gd name="T108" fmla="*/ 3750025 w 1228"/>
                <a:gd name="T109" fmla="*/ 11758785 h 929"/>
                <a:gd name="T110" fmla="*/ 3647773 w 1228"/>
                <a:gd name="T111" fmla="*/ 11384630 h 929"/>
                <a:gd name="T112" fmla="*/ 3811781 w 1228"/>
                <a:gd name="T113" fmla="*/ 11481253 h 929"/>
                <a:gd name="T114" fmla="*/ 4026345 w 1228"/>
                <a:gd name="T115" fmla="*/ 11557714 h 929"/>
                <a:gd name="T116" fmla="*/ 4218022 w 1228"/>
                <a:gd name="T117" fmla="*/ 11481253 h 929"/>
                <a:gd name="T118" fmla="*/ 4263319 w 1228"/>
                <a:gd name="T119" fmla="*/ 11341492 h 929"/>
                <a:gd name="T120" fmla="*/ 4253555 w 1228"/>
                <a:gd name="T121" fmla="*/ 11140057 h 929"/>
                <a:gd name="T122" fmla="*/ 4317529 w 1228"/>
                <a:gd name="T123" fmla="*/ 11140057 h 9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929"/>
                <a:gd name="T188" fmla="*/ 1228 w 1228"/>
                <a:gd name="T189" fmla="*/ 929 h 9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929">
                  <a:moveTo>
                    <a:pt x="1227" y="15"/>
                  </a:moveTo>
                  <a:lnTo>
                    <a:pt x="1223" y="18"/>
                  </a:lnTo>
                  <a:lnTo>
                    <a:pt x="1221" y="16"/>
                  </a:lnTo>
                  <a:lnTo>
                    <a:pt x="1226" y="12"/>
                  </a:lnTo>
                  <a:lnTo>
                    <a:pt x="1227" y="15"/>
                  </a:lnTo>
                  <a:close/>
                  <a:moveTo>
                    <a:pt x="1223" y="18"/>
                  </a:moveTo>
                  <a:lnTo>
                    <a:pt x="1223" y="19"/>
                  </a:lnTo>
                  <a:lnTo>
                    <a:pt x="1221" y="19"/>
                  </a:lnTo>
                  <a:lnTo>
                    <a:pt x="1221" y="18"/>
                  </a:lnTo>
                  <a:lnTo>
                    <a:pt x="1223" y="18"/>
                  </a:lnTo>
                  <a:close/>
                  <a:moveTo>
                    <a:pt x="1221" y="19"/>
                  </a:moveTo>
                  <a:lnTo>
                    <a:pt x="1215" y="19"/>
                  </a:lnTo>
                  <a:lnTo>
                    <a:pt x="1215" y="15"/>
                  </a:lnTo>
                  <a:lnTo>
                    <a:pt x="1221" y="15"/>
                  </a:lnTo>
                  <a:lnTo>
                    <a:pt x="1221" y="19"/>
                  </a:lnTo>
                  <a:close/>
                  <a:moveTo>
                    <a:pt x="1215" y="19"/>
                  </a:moveTo>
                  <a:lnTo>
                    <a:pt x="1208" y="19"/>
                  </a:lnTo>
                  <a:lnTo>
                    <a:pt x="1208" y="15"/>
                  </a:lnTo>
                  <a:lnTo>
                    <a:pt x="1215" y="15"/>
                  </a:lnTo>
                  <a:lnTo>
                    <a:pt x="1215" y="19"/>
                  </a:lnTo>
                  <a:close/>
                  <a:moveTo>
                    <a:pt x="1208" y="19"/>
                  </a:moveTo>
                  <a:lnTo>
                    <a:pt x="1200" y="19"/>
                  </a:lnTo>
                  <a:lnTo>
                    <a:pt x="1200" y="15"/>
                  </a:lnTo>
                  <a:lnTo>
                    <a:pt x="1208" y="15"/>
                  </a:lnTo>
                  <a:lnTo>
                    <a:pt x="1208" y="19"/>
                  </a:lnTo>
                  <a:close/>
                  <a:moveTo>
                    <a:pt x="1200" y="19"/>
                  </a:moveTo>
                  <a:lnTo>
                    <a:pt x="1199" y="19"/>
                  </a:lnTo>
                  <a:lnTo>
                    <a:pt x="1199" y="18"/>
                  </a:lnTo>
                  <a:lnTo>
                    <a:pt x="1200" y="18"/>
                  </a:lnTo>
                  <a:lnTo>
                    <a:pt x="1200" y="19"/>
                  </a:lnTo>
                  <a:close/>
                  <a:moveTo>
                    <a:pt x="1199" y="18"/>
                  </a:moveTo>
                  <a:lnTo>
                    <a:pt x="1198" y="12"/>
                  </a:lnTo>
                  <a:lnTo>
                    <a:pt x="1200" y="12"/>
                  </a:lnTo>
                  <a:lnTo>
                    <a:pt x="1201" y="16"/>
                  </a:lnTo>
                  <a:lnTo>
                    <a:pt x="1199" y="18"/>
                  </a:lnTo>
                  <a:close/>
                  <a:moveTo>
                    <a:pt x="1198" y="12"/>
                  </a:moveTo>
                  <a:lnTo>
                    <a:pt x="1198" y="12"/>
                  </a:lnTo>
                  <a:lnTo>
                    <a:pt x="1199" y="12"/>
                  </a:lnTo>
                  <a:lnTo>
                    <a:pt x="1198" y="12"/>
                  </a:lnTo>
                  <a:close/>
                  <a:moveTo>
                    <a:pt x="1198" y="12"/>
                  </a:moveTo>
                  <a:lnTo>
                    <a:pt x="1198" y="11"/>
                  </a:lnTo>
                  <a:lnTo>
                    <a:pt x="1200" y="11"/>
                  </a:lnTo>
                  <a:lnTo>
                    <a:pt x="1200" y="12"/>
                  </a:lnTo>
                  <a:lnTo>
                    <a:pt x="1198" y="12"/>
                  </a:lnTo>
                  <a:close/>
                  <a:moveTo>
                    <a:pt x="1198" y="11"/>
                  </a:moveTo>
                  <a:lnTo>
                    <a:pt x="1198" y="10"/>
                  </a:lnTo>
                  <a:lnTo>
                    <a:pt x="1199" y="11"/>
                  </a:lnTo>
                  <a:lnTo>
                    <a:pt x="1198" y="11"/>
                  </a:lnTo>
                  <a:close/>
                  <a:moveTo>
                    <a:pt x="1198" y="10"/>
                  </a:moveTo>
                  <a:lnTo>
                    <a:pt x="1200" y="8"/>
                  </a:lnTo>
                  <a:lnTo>
                    <a:pt x="1201" y="10"/>
                  </a:lnTo>
                  <a:lnTo>
                    <a:pt x="1199" y="11"/>
                  </a:lnTo>
                  <a:lnTo>
                    <a:pt x="1198" y="10"/>
                  </a:lnTo>
                  <a:close/>
                  <a:moveTo>
                    <a:pt x="1200" y="8"/>
                  </a:moveTo>
                  <a:lnTo>
                    <a:pt x="1200" y="7"/>
                  </a:lnTo>
                  <a:lnTo>
                    <a:pt x="1201" y="7"/>
                  </a:lnTo>
                  <a:lnTo>
                    <a:pt x="1201" y="10"/>
                  </a:lnTo>
                  <a:lnTo>
                    <a:pt x="1200" y="8"/>
                  </a:lnTo>
                  <a:close/>
                  <a:moveTo>
                    <a:pt x="1201" y="7"/>
                  </a:moveTo>
                  <a:lnTo>
                    <a:pt x="1204" y="7"/>
                  </a:lnTo>
                  <a:lnTo>
                    <a:pt x="1204" y="11"/>
                  </a:lnTo>
                  <a:lnTo>
                    <a:pt x="1201" y="11"/>
                  </a:lnTo>
                  <a:lnTo>
                    <a:pt x="1201" y="7"/>
                  </a:lnTo>
                  <a:close/>
                  <a:moveTo>
                    <a:pt x="1205" y="10"/>
                  </a:moveTo>
                  <a:lnTo>
                    <a:pt x="1204" y="11"/>
                  </a:lnTo>
                  <a:lnTo>
                    <a:pt x="1204" y="10"/>
                  </a:lnTo>
                  <a:lnTo>
                    <a:pt x="1205" y="10"/>
                  </a:lnTo>
                  <a:close/>
                  <a:moveTo>
                    <a:pt x="1203" y="8"/>
                  </a:moveTo>
                  <a:lnTo>
                    <a:pt x="1207" y="3"/>
                  </a:lnTo>
                  <a:lnTo>
                    <a:pt x="1210" y="4"/>
                  </a:lnTo>
                  <a:lnTo>
                    <a:pt x="1205" y="10"/>
                  </a:lnTo>
                  <a:lnTo>
                    <a:pt x="1203" y="8"/>
                  </a:lnTo>
                  <a:close/>
                  <a:moveTo>
                    <a:pt x="1207" y="3"/>
                  </a:moveTo>
                  <a:lnTo>
                    <a:pt x="1207" y="3"/>
                  </a:lnTo>
                  <a:lnTo>
                    <a:pt x="1208" y="3"/>
                  </a:lnTo>
                  <a:lnTo>
                    <a:pt x="1207" y="3"/>
                  </a:lnTo>
                  <a:close/>
                  <a:moveTo>
                    <a:pt x="1207" y="3"/>
                  </a:moveTo>
                  <a:lnTo>
                    <a:pt x="1210" y="2"/>
                  </a:lnTo>
                  <a:lnTo>
                    <a:pt x="1211" y="3"/>
                  </a:lnTo>
                  <a:lnTo>
                    <a:pt x="1208" y="4"/>
                  </a:lnTo>
                  <a:lnTo>
                    <a:pt x="1207" y="3"/>
                  </a:lnTo>
                  <a:close/>
                  <a:moveTo>
                    <a:pt x="1210" y="2"/>
                  </a:moveTo>
                  <a:lnTo>
                    <a:pt x="1210" y="2"/>
                  </a:lnTo>
                  <a:lnTo>
                    <a:pt x="1210" y="0"/>
                  </a:lnTo>
                  <a:lnTo>
                    <a:pt x="1210" y="2"/>
                  </a:lnTo>
                  <a:close/>
                  <a:moveTo>
                    <a:pt x="1210" y="0"/>
                  </a:moveTo>
                  <a:lnTo>
                    <a:pt x="1214" y="0"/>
                  </a:lnTo>
                  <a:lnTo>
                    <a:pt x="1214" y="3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14" y="0"/>
                  </a:moveTo>
                  <a:lnTo>
                    <a:pt x="1214" y="0"/>
                  </a:lnTo>
                  <a:lnTo>
                    <a:pt x="1214" y="2"/>
                  </a:lnTo>
                  <a:lnTo>
                    <a:pt x="1214" y="0"/>
                  </a:lnTo>
                  <a:close/>
                  <a:moveTo>
                    <a:pt x="1214" y="0"/>
                  </a:moveTo>
                  <a:lnTo>
                    <a:pt x="1216" y="0"/>
                  </a:lnTo>
                  <a:lnTo>
                    <a:pt x="1216" y="4"/>
                  </a:lnTo>
                  <a:lnTo>
                    <a:pt x="1214" y="3"/>
                  </a:lnTo>
                  <a:lnTo>
                    <a:pt x="1214" y="0"/>
                  </a:lnTo>
                  <a:close/>
                  <a:moveTo>
                    <a:pt x="1216" y="0"/>
                  </a:moveTo>
                  <a:lnTo>
                    <a:pt x="1217" y="2"/>
                  </a:lnTo>
                  <a:lnTo>
                    <a:pt x="1216" y="2"/>
                  </a:lnTo>
                  <a:lnTo>
                    <a:pt x="1216" y="0"/>
                  </a:lnTo>
                  <a:close/>
                  <a:moveTo>
                    <a:pt x="1217" y="2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16" y="3"/>
                  </a:lnTo>
                  <a:lnTo>
                    <a:pt x="1217" y="2"/>
                  </a:lnTo>
                  <a:close/>
                  <a:moveTo>
                    <a:pt x="1223" y="7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23" y="7"/>
                  </a:lnTo>
                  <a:close/>
                  <a:moveTo>
                    <a:pt x="1223" y="7"/>
                  </a:moveTo>
                  <a:lnTo>
                    <a:pt x="1227" y="12"/>
                  </a:lnTo>
                  <a:lnTo>
                    <a:pt x="1224" y="15"/>
                  </a:lnTo>
                  <a:lnTo>
                    <a:pt x="1220" y="8"/>
                  </a:lnTo>
                  <a:lnTo>
                    <a:pt x="1223" y="7"/>
                  </a:lnTo>
                  <a:close/>
                  <a:moveTo>
                    <a:pt x="1227" y="12"/>
                  </a:moveTo>
                  <a:lnTo>
                    <a:pt x="1228" y="14"/>
                  </a:lnTo>
                  <a:lnTo>
                    <a:pt x="1227" y="15"/>
                  </a:lnTo>
                  <a:lnTo>
                    <a:pt x="1226" y="14"/>
                  </a:lnTo>
                  <a:lnTo>
                    <a:pt x="1227" y="12"/>
                  </a:lnTo>
                  <a:close/>
                  <a:moveTo>
                    <a:pt x="2" y="656"/>
                  </a:moveTo>
                  <a:lnTo>
                    <a:pt x="5" y="662"/>
                  </a:lnTo>
                  <a:lnTo>
                    <a:pt x="2" y="663"/>
                  </a:lnTo>
                  <a:lnTo>
                    <a:pt x="0" y="657"/>
                  </a:lnTo>
                  <a:lnTo>
                    <a:pt x="2" y="656"/>
                  </a:lnTo>
                  <a:close/>
                  <a:moveTo>
                    <a:pt x="5" y="662"/>
                  </a:moveTo>
                  <a:lnTo>
                    <a:pt x="5" y="662"/>
                  </a:lnTo>
                  <a:lnTo>
                    <a:pt x="4" y="662"/>
                  </a:lnTo>
                  <a:lnTo>
                    <a:pt x="5" y="662"/>
                  </a:lnTo>
                  <a:close/>
                  <a:moveTo>
                    <a:pt x="5" y="662"/>
                  </a:moveTo>
                  <a:lnTo>
                    <a:pt x="5" y="668"/>
                  </a:lnTo>
                  <a:lnTo>
                    <a:pt x="2" y="668"/>
                  </a:lnTo>
                  <a:lnTo>
                    <a:pt x="2" y="662"/>
                  </a:lnTo>
                  <a:lnTo>
                    <a:pt x="5" y="662"/>
                  </a:lnTo>
                  <a:close/>
                  <a:moveTo>
                    <a:pt x="5" y="668"/>
                  </a:moveTo>
                  <a:lnTo>
                    <a:pt x="5" y="668"/>
                  </a:lnTo>
                  <a:lnTo>
                    <a:pt x="5" y="669"/>
                  </a:lnTo>
                  <a:lnTo>
                    <a:pt x="4" y="668"/>
                  </a:lnTo>
                  <a:lnTo>
                    <a:pt x="5" y="668"/>
                  </a:lnTo>
                  <a:close/>
                  <a:moveTo>
                    <a:pt x="5" y="669"/>
                  </a:moveTo>
                  <a:lnTo>
                    <a:pt x="2" y="675"/>
                  </a:lnTo>
                  <a:lnTo>
                    <a:pt x="0" y="673"/>
                  </a:lnTo>
                  <a:lnTo>
                    <a:pt x="2" y="668"/>
                  </a:lnTo>
                  <a:lnTo>
                    <a:pt x="5" y="669"/>
                  </a:lnTo>
                  <a:close/>
                  <a:moveTo>
                    <a:pt x="0" y="673"/>
                  </a:moveTo>
                  <a:lnTo>
                    <a:pt x="0" y="673"/>
                  </a:lnTo>
                  <a:lnTo>
                    <a:pt x="1" y="673"/>
                  </a:lnTo>
                  <a:lnTo>
                    <a:pt x="0" y="673"/>
                  </a:lnTo>
                  <a:close/>
                  <a:moveTo>
                    <a:pt x="2" y="673"/>
                  </a:moveTo>
                  <a:lnTo>
                    <a:pt x="2" y="679"/>
                  </a:lnTo>
                  <a:lnTo>
                    <a:pt x="0" y="679"/>
                  </a:lnTo>
                  <a:lnTo>
                    <a:pt x="0" y="673"/>
                  </a:lnTo>
                  <a:lnTo>
                    <a:pt x="2" y="673"/>
                  </a:lnTo>
                  <a:close/>
                  <a:moveTo>
                    <a:pt x="0" y="679"/>
                  </a:moveTo>
                  <a:lnTo>
                    <a:pt x="0" y="679"/>
                  </a:lnTo>
                  <a:lnTo>
                    <a:pt x="1" y="679"/>
                  </a:lnTo>
                  <a:lnTo>
                    <a:pt x="0" y="679"/>
                  </a:lnTo>
                  <a:close/>
                  <a:moveTo>
                    <a:pt x="2" y="679"/>
                  </a:moveTo>
                  <a:lnTo>
                    <a:pt x="2" y="680"/>
                  </a:lnTo>
                  <a:lnTo>
                    <a:pt x="0" y="680"/>
                  </a:lnTo>
                  <a:lnTo>
                    <a:pt x="0" y="679"/>
                  </a:lnTo>
                  <a:lnTo>
                    <a:pt x="2" y="679"/>
                  </a:lnTo>
                  <a:close/>
                  <a:moveTo>
                    <a:pt x="0" y="680"/>
                  </a:moveTo>
                  <a:lnTo>
                    <a:pt x="0" y="680"/>
                  </a:lnTo>
                  <a:lnTo>
                    <a:pt x="1" y="680"/>
                  </a:lnTo>
                  <a:lnTo>
                    <a:pt x="0" y="680"/>
                  </a:lnTo>
                  <a:close/>
                  <a:moveTo>
                    <a:pt x="2" y="679"/>
                  </a:moveTo>
                  <a:lnTo>
                    <a:pt x="2" y="683"/>
                  </a:lnTo>
                  <a:lnTo>
                    <a:pt x="0" y="683"/>
                  </a:lnTo>
                  <a:lnTo>
                    <a:pt x="0" y="680"/>
                  </a:lnTo>
                  <a:lnTo>
                    <a:pt x="2" y="679"/>
                  </a:lnTo>
                  <a:close/>
                  <a:moveTo>
                    <a:pt x="1" y="684"/>
                  </a:moveTo>
                  <a:lnTo>
                    <a:pt x="0" y="684"/>
                  </a:lnTo>
                  <a:lnTo>
                    <a:pt x="0" y="683"/>
                  </a:lnTo>
                  <a:lnTo>
                    <a:pt x="1" y="683"/>
                  </a:lnTo>
                  <a:lnTo>
                    <a:pt x="1" y="684"/>
                  </a:lnTo>
                  <a:close/>
                  <a:moveTo>
                    <a:pt x="2" y="681"/>
                  </a:moveTo>
                  <a:lnTo>
                    <a:pt x="4" y="683"/>
                  </a:lnTo>
                  <a:lnTo>
                    <a:pt x="2" y="685"/>
                  </a:lnTo>
                  <a:lnTo>
                    <a:pt x="1" y="684"/>
                  </a:lnTo>
                  <a:lnTo>
                    <a:pt x="2" y="681"/>
                  </a:lnTo>
                  <a:close/>
                  <a:moveTo>
                    <a:pt x="4" y="685"/>
                  </a:moveTo>
                  <a:lnTo>
                    <a:pt x="2" y="685"/>
                  </a:lnTo>
                  <a:lnTo>
                    <a:pt x="4" y="684"/>
                  </a:lnTo>
                  <a:lnTo>
                    <a:pt x="4" y="685"/>
                  </a:lnTo>
                  <a:close/>
                  <a:moveTo>
                    <a:pt x="4" y="683"/>
                  </a:moveTo>
                  <a:lnTo>
                    <a:pt x="6" y="684"/>
                  </a:lnTo>
                  <a:lnTo>
                    <a:pt x="6" y="687"/>
                  </a:lnTo>
                  <a:lnTo>
                    <a:pt x="4" y="685"/>
                  </a:lnTo>
                  <a:lnTo>
                    <a:pt x="4" y="683"/>
                  </a:lnTo>
                  <a:close/>
                  <a:moveTo>
                    <a:pt x="6" y="684"/>
                  </a:moveTo>
                  <a:lnTo>
                    <a:pt x="6" y="684"/>
                  </a:lnTo>
                  <a:lnTo>
                    <a:pt x="6" y="685"/>
                  </a:lnTo>
                  <a:lnTo>
                    <a:pt x="6" y="684"/>
                  </a:lnTo>
                  <a:close/>
                  <a:moveTo>
                    <a:pt x="6" y="684"/>
                  </a:moveTo>
                  <a:lnTo>
                    <a:pt x="9" y="685"/>
                  </a:lnTo>
                  <a:lnTo>
                    <a:pt x="8" y="688"/>
                  </a:lnTo>
                  <a:lnTo>
                    <a:pt x="5" y="687"/>
                  </a:lnTo>
                  <a:lnTo>
                    <a:pt x="6" y="684"/>
                  </a:lnTo>
                  <a:close/>
                  <a:moveTo>
                    <a:pt x="9" y="688"/>
                  </a:moveTo>
                  <a:lnTo>
                    <a:pt x="9" y="688"/>
                  </a:lnTo>
                  <a:lnTo>
                    <a:pt x="8" y="688"/>
                  </a:lnTo>
                  <a:lnTo>
                    <a:pt x="9" y="687"/>
                  </a:lnTo>
                  <a:lnTo>
                    <a:pt x="9" y="688"/>
                  </a:lnTo>
                  <a:close/>
                  <a:moveTo>
                    <a:pt x="9" y="685"/>
                  </a:moveTo>
                  <a:lnTo>
                    <a:pt x="11" y="685"/>
                  </a:lnTo>
                  <a:lnTo>
                    <a:pt x="11" y="688"/>
                  </a:lnTo>
                  <a:lnTo>
                    <a:pt x="9" y="688"/>
                  </a:lnTo>
                  <a:lnTo>
                    <a:pt x="9" y="685"/>
                  </a:lnTo>
                  <a:close/>
                  <a:moveTo>
                    <a:pt x="12" y="688"/>
                  </a:moveTo>
                  <a:lnTo>
                    <a:pt x="12" y="688"/>
                  </a:lnTo>
                  <a:lnTo>
                    <a:pt x="11" y="688"/>
                  </a:lnTo>
                  <a:lnTo>
                    <a:pt x="11" y="687"/>
                  </a:lnTo>
                  <a:lnTo>
                    <a:pt x="12" y="688"/>
                  </a:lnTo>
                  <a:close/>
                  <a:moveTo>
                    <a:pt x="11" y="685"/>
                  </a:moveTo>
                  <a:lnTo>
                    <a:pt x="13" y="684"/>
                  </a:lnTo>
                  <a:lnTo>
                    <a:pt x="14" y="687"/>
                  </a:lnTo>
                  <a:lnTo>
                    <a:pt x="12" y="688"/>
                  </a:lnTo>
                  <a:lnTo>
                    <a:pt x="11" y="685"/>
                  </a:lnTo>
                  <a:close/>
                  <a:moveTo>
                    <a:pt x="13" y="684"/>
                  </a:moveTo>
                  <a:lnTo>
                    <a:pt x="13" y="684"/>
                  </a:lnTo>
                  <a:lnTo>
                    <a:pt x="13" y="685"/>
                  </a:lnTo>
                  <a:lnTo>
                    <a:pt x="13" y="684"/>
                  </a:lnTo>
                  <a:close/>
                  <a:moveTo>
                    <a:pt x="13" y="684"/>
                  </a:moveTo>
                  <a:lnTo>
                    <a:pt x="16" y="683"/>
                  </a:lnTo>
                  <a:lnTo>
                    <a:pt x="17" y="685"/>
                  </a:lnTo>
                  <a:lnTo>
                    <a:pt x="14" y="687"/>
                  </a:lnTo>
                  <a:lnTo>
                    <a:pt x="13" y="684"/>
                  </a:lnTo>
                  <a:close/>
                  <a:moveTo>
                    <a:pt x="16" y="683"/>
                  </a:moveTo>
                  <a:lnTo>
                    <a:pt x="16" y="683"/>
                  </a:lnTo>
                  <a:lnTo>
                    <a:pt x="16" y="684"/>
                  </a:lnTo>
                  <a:lnTo>
                    <a:pt x="16" y="683"/>
                  </a:lnTo>
                  <a:close/>
                  <a:moveTo>
                    <a:pt x="16" y="683"/>
                  </a:moveTo>
                  <a:lnTo>
                    <a:pt x="22" y="681"/>
                  </a:lnTo>
                  <a:lnTo>
                    <a:pt x="24" y="684"/>
                  </a:lnTo>
                  <a:lnTo>
                    <a:pt x="17" y="685"/>
                  </a:lnTo>
                  <a:lnTo>
                    <a:pt x="16" y="683"/>
                  </a:lnTo>
                  <a:close/>
                  <a:moveTo>
                    <a:pt x="22" y="681"/>
                  </a:moveTo>
                  <a:lnTo>
                    <a:pt x="22" y="681"/>
                  </a:lnTo>
                  <a:lnTo>
                    <a:pt x="22" y="683"/>
                  </a:lnTo>
                  <a:lnTo>
                    <a:pt x="22" y="681"/>
                  </a:lnTo>
                  <a:close/>
                  <a:moveTo>
                    <a:pt x="22" y="681"/>
                  </a:moveTo>
                  <a:lnTo>
                    <a:pt x="28" y="681"/>
                  </a:lnTo>
                  <a:lnTo>
                    <a:pt x="28" y="684"/>
                  </a:lnTo>
                  <a:lnTo>
                    <a:pt x="22" y="684"/>
                  </a:lnTo>
                  <a:lnTo>
                    <a:pt x="22" y="681"/>
                  </a:lnTo>
                  <a:close/>
                  <a:moveTo>
                    <a:pt x="28" y="681"/>
                  </a:moveTo>
                  <a:lnTo>
                    <a:pt x="28" y="681"/>
                  </a:lnTo>
                  <a:lnTo>
                    <a:pt x="28" y="683"/>
                  </a:lnTo>
                  <a:lnTo>
                    <a:pt x="28" y="681"/>
                  </a:lnTo>
                  <a:close/>
                  <a:moveTo>
                    <a:pt x="28" y="681"/>
                  </a:moveTo>
                  <a:lnTo>
                    <a:pt x="32" y="683"/>
                  </a:lnTo>
                  <a:lnTo>
                    <a:pt x="30" y="685"/>
                  </a:lnTo>
                  <a:lnTo>
                    <a:pt x="26" y="684"/>
                  </a:lnTo>
                  <a:lnTo>
                    <a:pt x="28" y="681"/>
                  </a:lnTo>
                  <a:close/>
                  <a:moveTo>
                    <a:pt x="32" y="685"/>
                  </a:moveTo>
                  <a:lnTo>
                    <a:pt x="32" y="685"/>
                  </a:lnTo>
                  <a:lnTo>
                    <a:pt x="30" y="685"/>
                  </a:lnTo>
                  <a:lnTo>
                    <a:pt x="32" y="684"/>
                  </a:lnTo>
                  <a:lnTo>
                    <a:pt x="32" y="685"/>
                  </a:lnTo>
                  <a:close/>
                  <a:moveTo>
                    <a:pt x="32" y="683"/>
                  </a:moveTo>
                  <a:lnTo>
                    <a:pt x="36" y="684"/>
                  </a:lnTo>
                  <a:lnTo>
                    <a:pt x="34" y="687"/>
                  </a:lnTo>
                  <a:lnTo>
                    <a:pt x="32" y="685"/>
                  </a:lnTo>
                  <a:lnTo>
                    <a:pt x="32" y="683"/>
                  </a:lnTo>
                  <a:close/>
                  <a:moveTo>
                    <a:pt x="36" y="684"/>
                  </a:moveTo>
                  <a:lnTo>
                    <a:pt x="36" y="684"/>
                  </a:lnTo>
                  <a:lnTo>
                    <a:pt x="34" y="685"/>
                  </a:lnTo>
                  <a:lnTo>
                    <a:pt x="36" y="684"/>
                  </a:lnTo>
                  <a:close/>
                  <a:moveTo>
                    <a:pt x="36" y="684"/>
                  </a:moveTo>
                  <a:lnTo>
                    <a:pt x="38" y="685"/>
                  </a:lnTo>
                  <a:lnTo>
                    <a:pt x="37" y="688"/>
                  </a:lnTo>
                  <a:lnTo>
                    <a:pt x="34" y="687"/>
                  </a:lnTo>
                  <a:lnTo>
                    <a:pt x="36" y="684"/>
                  </a:lnTo>
                  <a:close/>
                  <a:moveTo>
                    <a:pt x="38" y="685"/>
                  </a:moveTo>
                  <a:lnTo>
                    <a:pt x="40" y="685"/>
                  </a:lnTo>
                  <a:lnTo>
                    <a:pt x="38" y="687"/>
                  </a:lnTo>
                  <a:lnTo>
                    <a:pt x="38" y="685"/>
                  </a:lnTo>
                  <a:close/>
                  <a:moveTo>
                    <a:pt x="40" y="685"/>
                  </a:moveTo>
                  <a:lnTo>
                    <a:pt x="41" y="688"/>
                  </a:lnTo>
                  <a:lnTo>
                    <a:pt x="38" y="689"/>
                  </a:lnTo>
                  <a:lnTo>
                    <a:pt x="37" y="687"/>
                  </a:lnTo>
                  <a:lnTo>
                    <a:pt x="40" y="685"/>
                  </a:lnTo>
                  <a:close/>
                  <a:moveTo>
                    <a:pt x="41" y="688"/>
                  </a:moveTo>
                  <a:lnTo>
                    <a:pt x="41" y="688"/>
                  </a:lnTo>
                  <a:lnTo>
                    <a:pt x="41" y="689"/>
                  </a:lnTo>
                  <a:lnTo>
                    <a:pt x="40" y="689"/>
                  </a:lnTo>
                  <a:lnTo>
                    <a:pt x="41" y="688"/>
                  </a:lnTo>
                  <a:close/>
                  <a:moveTo>
                    <a:pt x="41" y="689"/>
                  </a:moveTo>
                  <a:lnTo>
                    <a:pt x="41" y="692"/>
                  </a:lnTo>
                  <a:lnTo>
                    <a:pt x="38" y="692"/>
                  </a:lnTo>
                  <a:lnTo>
                    <a:pt x="38" y="689"/>
                  </a:lnTo>
                  <a:lnTo>
                    <a:pt x="41" y="689"/>
                  </a:lnTo>
                  <a:close/>
                  <a:moveTo>
                    <a:pt x="41" y="692"/>
                  </a:moveTo>
                  <a:lnTo>
                    <a:pt x="41" y="692"/>
                  </a:lnTo>
                  <a:lnTo>
                    <a:pt x="40" y="692"/>
                  </a:lnTo>
                  <a:lnTo>
                    <a:pt x="41" y="692"/>
                  </a:lnTo>
                  <a:close/>
                  <a:moveTo>
                    <a:pt x="41" y="692"/>
                  </a:moveTo>
                  <a:lnTo>
                    <a:pt x="40" y="696"/>
                  </a:lnTo>
                  <a:lnTo>
                    <a:pt x="37" y="696"/>
                  </a:lnTo>
                  <a:lnTo>
                    <a:pt x="38" y="692"/>
                  </a:lnTo>
                  <a:lnTo>
                    <a:pt x="41" y="692"/>
                  </a:lnTo>
                  <a:close/>
                  <a:moveTo>
                    <a:pt x="40" y="696"/>
                  </a:moveTo>
                  <a:lnTo>
                    <a:pt x="40" y="697"/>
                  </a:lnTo>
                  <a:lnTo>
                    <a:pt x="38" y="696"/>
                  </a:lnTo>
                  <a:lnTo>
                    <a:pt x="40" y="696"/>
                  </a:lnTo>
                  <a:close/>
                  <a:moveTo>
                    <a:pt x="40" y="697"/>
                  </a:moveTo>
                  <a:lnTo>
                    <a:pt x="36" y="705"/>
                  </a:lnTo>
                  <a:lnTo>
                    <a:pt x="33" y="704"/>
                  </a:lnTo>
                  <a:lnTo>
                    <a:pt x="37" y="696"/>
                  </a:lnTo>
                  <a:lnTo>
                    <a:pt x="40" y="697"/>
                  </a:lnTo>
                  <a:close/>
                  <a:moveTo>
                    <a:pt x="33" y="704"/>
                  </a:moveTo>
                  <a:lnTo>
                    <a:pt x="33" y="704"/>
                  </a:lnTo>
                  <a:lnTo>
                    <a:pt x="34" y="704"/>
                  </a:lnTo>
                  <a:lnTo>
                    <a:pt x="33" y="704"/>
                  </a:lnTo>
                  <a:close/>
                  <a:moveTo>
                    <a:pt x="36" y="704"/>
                  </a:moveTo>
                  <a:lnTo>
                    <a:pt x="36" y="711"/>
                  </a:lnTo>
                  <a:lnTo>
                    <a:pt x="33" y="711"/>
                  </a:lnTo>
                  <a:lnTo>
                    <a:pt x="33" y="704"/>
                  </a:lnTo>
                  <a:lnTo>
                    <a:pt x="36" y="704"/>
                  </a:lnTo>
                  <a:close/>
                  <a:moveTo>
                    <a:pt x="33" y="712"/>
                  </a:moveTo>
                  <a:lnTo>
                    <a:pt x="33" y="711"/>
                  </a:lnTo>
                  <a:lnTo>
                    <a:pt x="34" y="711"/>
                  </a:lnTo>
                  <a:lnTo>
                    <a:pt x="33" y="712"/>
                  </a:lnTo>
                  <a:close/>
                  <a:moveTo>
                    <a:pt x="34" y="709"/>
                  </a:moveTo>
                  <a:lnTo>
                    <a:pt x="48" y="717"/>
                  </a:lnTo>
                  <a:lnTo>
                    <a:pt x="46" y="720"/>
                  </a:lnTo>
                  <a:lnTo>
                    <a:pt x="33" y="712"/>
                  </a:lnTo>
                  <a:lnTo>
                    <a:pt x="34" y="709"/>
                  </a:lnTo>
                  <a:close/>
                  <a:moveTo>
                    <a:pt x="48" y="717"/>
                  </a:moveTo>
                  <a:lnTo>
                    <a:pt x="60" y="725"/>
                  </a:lnTo>
                  <a:lnTo>
                    <a:pt x="58" y="728"/>
                  </a:lnTo>
                  <a:lnTo>
                    <a:pt x="46" y="720"/>
                  </a:lnTo>
                  <a:lnTo>
                    <a:pt x="48" y="717"/>
                  </a:lnTo>
                  <a:close/>
                  <a:moveTo>
                    <a:pt x="60" y="725"/>
                  </a:moveTo>
                  <a:lnTo>
                    <a:pt x="61" y="725"/>
                  </a:lnTo>
                  <a:lnTo>
                    <a:pt x="61" y="727"/>
                  </a:lnTo>
                  <a:lnTo>
                    <a:pt x="60" y="727"/>
                  </a:lnTo>
                  <a:lnTo>
                    <a:pt x="60" y="725"/>
                  </a:lnTo>
                  <a:close/>
                  <a:moveTo>
                    <a:pt x="61" y="727"/>
                  </a:moveTo>
                  <a:lnTo>
                    <a:pt x="61" y="744"/>
                  </a:lnTo>
                  <a:lnTo>
                    <a:pt x="58" y="744"/>
                  </a:lnTo>
                  <a:lnTo>
                    <a:pt x="58" y="727"/>
                  </a:lnTo>
                  <a:lnTo>
                    <a:pt x="61" y="727"/>
                  </a:lnTo>
                  <a:close/>
                  <a:moveTo>
                    <a:pt x="58" y="744"/>
                  </a:moveTo>
                  <a:lnTo>
                    <a:pt x="58" y="744"/>
                  </a:lnTo>
                  <a:lnTo>
                    <a:pt x="60" y="744"/>
                  </a:lnTo>
                  <a:lnTo>
                    <a:pt x="58" y="744"/>
                  </a:lnTo>
                  <a:close/>
                  <a:moveTo>
                    <a:pt x="61" y="744"/>
                  </a:moveTo>
                  <a:lnTo>
                    <a:pt x="62" y="761"/>
                  </a:lnTo>
                  <a:lnTo>
                    <a:pt x="60" y="761"/>
                  </a:lnTo>
                  <a:lnTo>
                    <a:pt x="58" y="744"/>
                  </a:lnTo>
                  <a:lnTo>
                    <a:pt x="61" y="744"/>
                  </a:lnTo>
                  <a:close/>
                  <a:moveTo>
                    <a:pt x="62" y="761"/>
                  </a:moveTo>
                  <a:lnTo>
                    <a:pt x="62" y="761"/>
                  </a:lnTo>
                  <a:lnTo>
                    <a:pt x="61" y="761"/>
                  </a:lnTo>
                  <a:lnTo>
                    <a:pt x="62" y="761"/>
                  </a:lnTo>
                  <a:close/>
                  <a:moveTo>
                    <a:pt x="62" y="761"/>
                  </a:moveTo>
                  <a:lnTo>
                    <a:pt x="61" y="769"/>
                  </a:lnTo>
                  <a:lnTo>
                    <a:pt x="58" y="769"/>
                  </a:lnTo>
                  <a:lnTo>
                    <a:pt x="60" y="761"/>
                  </a:lnTo>
                  <a:lnTo>
                    <a:pt x="62" y="761"/>
                  </a:lnTo>
                  <a:close/>
                  <a:moveTo>
                    <a:pt x="61" y="769"/>
                  </a:moveTo>
                  <a:lnTo>
                    <a:pt x="61" y="770"/>
                  </a:lnTo>
                  <a:lnTo>
                    <a:pt x="60" y="769"/>
                  </a:lnTo>
                  <a:lnTo>
                    <a:pt x="61" y="769"/>
                  </a:lnTo>
                  <a:close/>
                  <a:moveTo>
                    <a:pt x="61" y="770"/>
                  </a:moveTo>
                  <a:lnTo>
                    <a:pt x="57" y="777"/>
                  </a:lnTo>
                  <a:lnTo>
                    <a:pt x="54" y="776"/>
                  </a:lnTo>
                  <a:lnTo>
                    <a:pt x="58" y="769"/>
                  </a:lnTo>
                  <a:lnTo>
                    <a:pt x="61" y="770"/>
                  </a:lnTo>
                  <a:close/>
                  <a:moveTo>
                    <a:pt x="54" y="776"/>
                  </a:moveTo>
                  <a:lnTo>
                    <a:pt x="54" y="776"/>
                  </a:lnTo>
                  <a:lnTo>
                    <a:pt x="56" y="776"/>
                  </a:lnTo>
                  <a:lnTo>
                    <a:pt x="54" y="776"/>
                  </a:lnTo>
                  <a:close/>
                  <a:moveTo>
                    <a:pt x="57" y="777"/>
                  </a:moveTo>
                  <a:lnTo>
                    <a:pt x="56" y="780"/>
                  </a:lnTo>
                  <a:lnTo>
                    <a:pt x="53" y="779"/>
                  </a:lnTo>
                  <a:lnTo>
                    <a:pt x="54" y="776"/>
                  </a:lnTo>
                  <a:lnTo>
                    <a:pt x="57" y="777"/>
                  </a:lnTo>
                  <a:close/>
                  <a:moveTo>
                    <a:pt x="53" y="780"/>
                  </a:moveTo>
                  <a:lnTo>
                    <a:pt x="53" y="779"/>
                  </a:lnTo>
                  <a:lnTo>
                    <a:pt x="54" y="780"/>
                  </a:lnTo>
                  <a:lnTo>
                    <a:pt x="53" y="780"/>
                  </a:lnTo>
                  <a:close/>
                  <a:moveTo>
                    <a:pt x="56" y="780"/>
                  </a:moveTo>
                  <a:lnTo>
                    <a:pt x="56" y="784"/>
                  </a:lnTo>
                  <a:lnTo>
                    <a:pt x="53" y="784"/>
                  </a:lnTo>
                  <a:lnTo>
                    <a:pt x="53" y="780"/>
                  </a:lnTo>
                  <a:lnTo>
                    <a:pt x="56" y="780"/>
                  </a:lnTo>
                  <a:close/>
                  <a:moveTo>
                    <a:pt x="56" y="784"/>
                  </a:moveTo>
                  <a:lnTo>
                    <a:pt x="56" y="789"/>
                  </a:lnTo>
                  <a:lnTo>
                    <a:pt x="53" y="789"/>
                  </a:lnTo>
                  <a:lnTo>
                    <a:pt x="53" y="784"/>
                  </a:lnTo>
                  <a:lnTo>
                    <a:pt x="56" y="784"/>
                  </a:lnTo>
                  <a:close/>
                  <a:moveTo>
                    <a:pt x="54" y="789"/>
                  </a:moveTo>
                  <a:lnTo>
                    <a:pt x="53" y="789"/>
                  </a:lnTo>
                  <a:lnTo>
                    <a:pt x="54" y="789"/>
                  </a:lnTo>
                  <a:close/>
                  <a:moveTo>
                    <a:pt x="56" y="788"/>
                  </a:moveTo>
                  <a:lnTo>
                    <a:pt x="60" y="792"/>
                  </a:lnTo>
                  <a:lnTo>
                    <a:pt x="58" y="793"/>
                  </a:lnTo>
                  <a:lnTo>
                    <a:pt x="54" y="789"/>
                  </a:lnTo>
                  <a:lnTo>
                    <a:pt x="56" y="788"/>
                  </a:lnTo>
                  <a:close/>
                  <a:moveTo>
                    <a:pt x="58" y="793"/>
                  </a:moveTo>
                  <a:lnTo>
                    <a:pt x="58" y="793"/>
                  </a:lnTo>
                  <a:close/>
                  <a:moveTo>
                    <a:pt x="60" y="792"/>
                  </a:moveTo>
                  <a:lnTo>
                    <a:pt x="62" y="793"/>
                  </a:lnTo>
                  <a:lnTo>
                    <a:pt x="60" y="796"/>
                  </a:lnTo>
                  <a:lnTo>
                    <a:pt x="58" y="793"/>
                  </a:lnTo>
                  <a:lnTo>
                    <a:pt x="60" y="792"/>
                  </a:lnTo>
                  <a:close/>
                  <a:moveTo>
                    <a:pt x="61" y="796"/>
                  </a:moveTo>
                  <a:lnTo>
                    <a:pt x="60" y="796"/>
                  </a:lnTo>
                  <a:lnTo>
                    <a:pt x="61" y="795"/>
                  </a:lnTo>
                  <a:lnTo>
                    <a:pt x="61" y="796"/>
                  </a:lnTo>
                  <a:close/>
                  <a:moveTo>
                    <a:pt x="61" y="793"/>
                  </a:moveTo>
                  <a:lnTo>
                    <a:pt x="64" y="793"/>
                  </a:lnTo>
                  <a:lnTo>
                    <a:pt x="64" y="796"/>
                  </a:lnTo>
                  <a:lnTo>
                    <a:pt x="61" y="796"/>
                  </a:lnTo>
                  <a:lnTo>
                    <a:pt x="61" y="793"/>
                  </a:lnTo>
                  <a:close/>
                  <a:moveTo>
                    <a:pt x="64" y="796"/>
                  </a:moveTo>
                  <a:lnTo>
                    <a:pt x="64" y="796"/>
                  </a:lnTo>
                  <a:lnTo>
                    <a:pt x="64" y="795"/>
                  </a:lnTo>
                  <a:lnTo>
                    <a:pt x="64" y="796"/>
                  </a:lnTo>
                  <a:close/>
                  <a:moveTo>
                    <a:pt x="62" y="793"/>
                  </a:moveTo>
                  <a:lnTo>
                    <a:pt x="65" y="792"/>
                  </a:lnTo>
                  <a:lnTo>
                    <a:pt x="66" y="795"/>
                  </a:lnTo>
                  <a:lnTo>
                    <a:pt x="64" y="796"/>
                  </a:lnTo>
                  <a:lnTo>
                    <a:pt x="62" y="793"/>
                  </a:lnTo>
                  <a:close/>
                  <a:moveTo>
                    <a:pt x="68" y="793"/>
                  </a:moveTo>
                  <a:lnTo>
                    <a:pt x="68" y="793"/>
                  </a:lnTo>
                  <a:lnTo>
                    <a:pt x="66" y="795"/>
                  </a:lnTo>
                  <a:lnTo>
                    <a:pt x="66" y="793"/>
                  </a:lnTo>
                  <a:lnTo>
                    <a:pt x="68" y="793"/>
                  </a:lnTo>
                  <a:close/>
                  <a:moveTo>
                    <a:pt x="65" y="792"/>
                  </a:moveTo>
                  <a:lnTo>
                    <a:pt x="66" y="789"/>
                  </a:lnTo>
                  <a:lnTo>
                    <a:pt x="69" y="790"/>
                  </a:lnTo>
                  <a:lnTo>
                    <a:pt x="68" y="793"/>
                  </a:lnTo>
                  <a:lnTo>
                    <a:pt x="65" y="792"/>
                  </a:lnTo>
                  <a:close/>
                  <a:moveTo>
                    <a:pt x="69" y="790"/>
                  </a:moveTo>
                  <a:lnTo>
                    <a:pt x="69" y="790"/>
                  </a:lnTo>
                  <a:lnTo>
                    <a:pt x="68" y="790"/>
                  </a:lnTo>
                  <a:lnTo>
                    <a:pt x="69" y="790"/>
                  </a:lnTo>
                  <a:close/>
                  <a:moveTo>
                    <a:pt x="66" y="789"/>
                  </a:moveTo>
                  <a:lnTo>
                    <a:pt x="70" y="780"/>
                  </a:lnTo>
                  <a:lnTo>
                    <a:pt x="73" y="781"/>
                  </a:lnTo>
                  <a:lnTo>
                    <a:pt x="69" y="790"/>
                  </a:lnTo>
                  <a:lnTo>
                    <a:pt x="66" y="789"/>
                  </a:lnTo>
                  <a:close/>
                  <a:moveTo>
                    <a:pt x="70" y="780"/>
                  </a:moveTo>
                  <a:lnTo>
                    <a:pt x="70" y="780"/>
                  </a:lnTo>
                  <a:lnTo>
                    <a:pt x="72" y="781"/>
                  </a:lnTo>
                  <a:lnTo>
                    <a:pt x="70" y="780"/>
                  </a:lnTo>
                  <a:close/>
                  <a:moveTo>
                    <a:pt x="70" y="780"/>
                  </a:moveTo>
                  <a:lnTo>
                    <a:pt x="73" y="773"/>
                  </a:lnTo>
                  <a:lnTo>
                    <a:pt x="76" y="775"/>
                  </a:lnTo>
                  <a:lnTo>
                    <a:pt x="73" y="781"/>
                  </a:lnTo>
                  <a:lnTo>
                    <a:pt x="70" y="780"/>
                  </a:lnTo>
                  <a:close/>
                  <a:moveTo>
                    <a:pt x="73" y="773"/>
                  </a:moveTo>
                  <a:lnTo>
                    <a:pt x="73" y="773"/>
                  </a:lnTo>
                  <a:lnTo>
                    <a:pt x="73" y="772"/>
                  </a:lnTo>
                  <a:lnTo>
                    <a:pt x="74" y="773"/>
                  </a:lnTo>
                  <a:lnTo>
                    <a:pt x="73" y="773"/>
                  </a:lnTo>
                  <a:close/>
                  <a:moveTo>
                    <a:pt x="73" y="772"/>
                  </a:moveTo>
                  <a:lnTo>
                    <a:pt x="76" y="770"/>
                  </a:lnTo>
                  <a:lnTo>
                    <a:pt x="77" y="773"/>
                  </a:lnTo>
                  <a:lnTo>
                    <a:pt x="74" y="775"/>
                  </a:lnTo>
                  <a:lnTo>
                    <a:pt x="73" y="772"/>
                  </a:lnTo>
                  <a:close/>
                  <a:moveTo>
                    <a:pt x="76" y="770"/>
                  </a:moveTo>
                  <a:lnTo>
                    <a:pt x="76" y="770"/>
                  </a:lnTo>
                  <a:lnTo>
                    <a:pt x="76" y="772"/>
                  </a:lnTo>
                  <a:lnTo>
                    <a:pt x="76" y="770"/>
                  </a:lnTo>
                  <a:close/>
                  <a:moveTo>
                    <a:pt x="76" y="770"/>
                  </a:moveTo>
                  <a:lnTo>
                    <a:pt x="77" y="770"/>
                  </a:lnTo>
                  <a:lnTo>
                    <a:pt x="77" y="773"/>
                  </a:lnTo>
                  <a:lnTo>
                    <a:pt x="76" y="773"/>
                  </a:lnTo>
                  <a:lnTo>
                    <a:pt x="76" y="770"/>
                  </a:lnTo>
                  <a:close/>
                  <a:moveTo>
                    <a:pt x="77" y="770"/>
                  </a:moveTo>
                  <a:lnTo>
                    <a:pt x="78" y="770"/>
                  </a:lnTo>
                  <a:lnTo>
                    <a:pt x="78" y="773"/>
                  </a:lnTo>
                  <a:lnTo>
                    <a:pt x="77" y="773"/>
                  </a:lnTo>
                  <a:lnTo>
                    <a:pt x="77" y="770"/>
                  </a:lnTo>
                  <a:close/>
                  <a:moveTo>
                    <a:pt x="78" y="770"/>
                  </a:moveTo>
                  <a:lnTo>
                    <a:pt x="80" y="770"/>
                  </a:lnTo>
                  <a:lnTo>
                    <a:pt x="78" y="772"/>
                  </a:lnTo>
                  <a:lnTo>
                    <a:pt x="78" y="770"/>
                  </a:lnTo>
                  <a:close/>
                  <a:moveTo>
                    <a:pt x="80" y="770"/>
                  </a:moveTo>
                  <a:lnTo>
                    <a:pt x="82" y="772"/>
                  </a:lnTo>
                  <a:lnTo>
                    <a:pt x="81" y="775"/>
                  </a:lnTo>
                  <a:lnTo>
                    <a:pt x="78" y="773"/>
                  </a:lnTo>
                  <a:lnTo>
                    <a:pt x="80" y="770"/>
                  </a:lnTo>
                  <a:close/>
                  <a:moveTo>
                    <a:pt x="82" y="772"/>
                  </a:moveTo>
                  <a:lnTo>
                    <a:pt x="82" y="772"/>
                  </a:lnTo>
                  <a:lnTo>
                    <a:pt x="82" y="773"/>
                  </a:lnTo>
                  <a:lnTo>
                    <a:pt x="81" y="773"/>
                  </a:lnTo>
                  <a:lnTo>
                    <a:pt x="82" y="772"/>
                  </a:lnTo>
                  <a:close/>
                  <a:moveTo>
                    <a:pt x="82" y="773"/>
                  </a:moveTo>
                  <a:lnTo>
                    <a:pt x="85" y="779"/>
                  </a:lnTo>
                  <a:lnTo>
                    <a:pt x="82" y="780"/>
                  </a:lnTo>
                  <a:lnTo>
                    <a:pt x="80" y="775"/>
                  </a:lnTo>
                  <a:lnTo>
                    <a:pt x="82" y="773"/>
                  </a:lnTo>
                  <a:close/>
                  <a:moveTo>
                    <a:pt x="85" y="779"/>
                  </a:moveTo>
                  <a:lnTo>
                    <a:pt x="85" y="779"/>
                  </a:lnTo>
                  <a:lnTo>
                    <a:pt x="85" y="780"/>
                  </a:lnTo>
                  <a:lnTo>
                    <a:pt x="84" y="780"/>
                  </a:lnTo>
                  <a:lnTo>
                    <a:pt x="85" y="779"/>
                  </a:lnTo>
                  <a:close/>
                  <a:moveTo>
                    <a:pt x="85" y="780"/>
                  </a:moveTo>
                  <a:lnTo>
                    <a:pt x="85" y="788"/>
                  </a:lnTo>
                  <a:lnTo>
                    <a:pt x="82" y="788"/>
                  </a:lnTo>
                  <a:lnTo>
                    <a:pt x="82" y="780"/>
                  </a:lnTo>
                  <a:lnTo>
                    <a:pt x="85" y="780"/>
                  </a:lnTo>
                  <a:close/>
                  <a:moveTo>
                    <a:pt x="85" y="788"/>
                  </a:moveTo>
                  <a:lnTo>
                    <a:pt x="85" y="788"/>
                  </a:lnTo>
                  <a:lnTo>
                    <a:pt x="84" y="788"/>
                  </a:lnTo>
                  <a:lnTo>
                    <a:pt x="85" y="788"/>
                  </a:lnTo>
                  <a:close/>
                  <a:moveTo>
                    <a:pt x="85" y="788"/>
                  </a:moveTo>
                  <a:lnTo>
                    <a:pt x="84" y="795"/>
                  </a:lnTo>
                  <a:lnTo>
                    <a:pt x="81" y="795"/>
                  </a:lnTo>
                  <a:lnTo>
                    <a:pt x="82" y="788"/>
                  </a:lnTo>
                  <a:lnTo>
                    <a:pt x="85" y="788"/>
                  </a:lnTo>
                  <a:close/>
                  <a:moveTo>
                    <a:pt x="84" y="795"/>
                  </a:moveTo>
                  <a:lnTo>
                    <a:pt x="82" y="802"/>
                  </a:lnTo>
                  <a:lnTo>
                    <a:pt x="80" y="802"/>
                  </a:lnTo>
                  <a:lnTo>
                    <a:pt x="81" y="795"/>
                  </a:lnTo>
                  <a:lnTo>
                    <a:pt x="84" y="795"/>
                  </a:lnTo>
                  <a:close/>
                  <a:moveTo>
                    <a:pt x="82" y="802"/>
                  </a:moveTo>
                  <a:lnTo>
                    <a:pt x="82" y="802"/>
                  </a:lnTo>
                  <a:lnTo>
                    <a:pt x="81" y="802"/>
                  </a:lnTo>
                  <a:lnTo>
                    <a:pt x="82" y="802"/>
                  </a:lnTo>
                  <a:close/>
                  <a:moveTo>
                    <a:pt x="82" y="802"/>
                  </a:moveTo>
                  <a:lnTo>
                    <a:pt x="81" y="806"/>
                  </a:lnTo>
                  <a:lnTo>
                    <a:pt x="78" y="806"/>
                  </a:lnTo>
                  <a:lnTo>
                    <a:pt x="80" y="801"/>
                  </a:lnTo>
                  <a:lnTo>
                    <a:pt x="82" y="802"/>
                  </a:lnTo>
                  <a:close/>
                  <a:moveTo>
                    <a:pt x="78" y="808"/>
                  </a:moveTo>
                  <a:lnTo>
                    <a:pt x="78" y="806"/>
                  </a:lnTo>
                  <a:lnTo>
                    <a:pt x="80" y="806"/>
                  </a:lnTo>
                  <a:lnTo>
                    <a:pt x="78" y="808"/>
                  </a:lnTo>
                  <a:close/>
                  <a:moveTo>
                    <a:pt x="81" y="806"/>
                  </a:moveTo>
                  <a:lnTo>
                    <a:pt x="82" y="809"/>
                  </a:lnTo>
                  <a:lnTo>
                    <a:pt x="80" y="811"/>
                  </a:lnTo>
                  <a:lnTo>
                    <a:pt x="78" y="808"/>
                  </a:lnTo>
                  <a:lnTo>
                    <a:pt x="81" y="806"/>
                  </a:lnTo>
                  <a:close/>
                  <a:moveTo>
                    <a:pt x="81" y="811"/>
                  </a:moveTo>
                  <a:lnTo>
                    <a:pt x="80" y="811"/>
                  </a:lnTo>
                  <a:lnTo>
                    <a:pt x="81" y="809"/>
                  </a:lnTo>
                  <a:lnTo>
                    <a:pt x="81" y="811"/>
                  </a:lnTo>
                  <a:close/>
                  <a:moveTo>
                    <a:pt x="82" y="809"/>
                  </a:moveTo>
                  <a:lnTo>
                    <a:pt x="85" y="812"/>
                  </a:lnTo>
                  <a:lnTo>
                    <a:pt x="84" y="813"/>
                  </a:lnTo>
                  <a:lnTo>
                    <a:pt x="81" y="811"/>
                  </a:lnTo>
                  <a:lnTo>
                    <a:pt x="82" y="809"/>
                  </a:lnTo>
                  <a:close/>
                  <a:moveTo>
                    <a:pt x="85" y="812"/>
                  </a:moveTo>
                  <a:lnTo>
                    <a:pt x="88" y="816"/>
                  </a:lnTo>
                  <a:lnTo>
                    <a:pt x="86" y="817"/>
                  </a:lnTo>
                  <a:lnTo>
                    <a:pt x="84" y="813"/>
                  </a:lnTo>
                  <a:lnTo>
                    <a:pt x="85" y="812"/>
                  </a:lnTo>
                  <a:close/>
                  <a:moveTo>
                    <a:pt x="86" y="817"/>
                  </a:moveTo>
                  <a:lnTo>
                    <a:pt x="86" y="817"/>
                  </a:lnTo>
                  <a:lnTo>
                    <a:pt x="86" y="816"/>
                  </a:lnTo>
                  <a:lnTo>
                    <a:pt x="86" y="817"/>
                  </a:lnTo>
                  <a:close/>
                  <a:moveTo>
                    <a:pt x="88" y="814"/>
                  </a:moveTo>
                  <a:lnTo>
                    <a:pt x="96" y="820"/>
                  </a:lnTo>
                  <a:lnTo>
                    <a:pt x="94" y="822"/>
                  </a:lnTo>
                  <a:lnTo>
                    <a:pt x="86" y="817"/>
                  </a:lnTo>
                  <a:lnTo>
                    <a:pt x="88" y="814"/>
                  </a:lnTo>
                  <a:close/>
                  <a:moveTo>
                    <a:pt x="96" y="822"/>
                  </a:moveTo>
                  <a:lnTo>
                    <a:pt x="94" y="822"/>
                  </a:lnTo>
                  <a:lnTo>
                    <a:pt x="96" y="821"/>
                  </a:lnTo>
                  <a:lnTo>
                    <a:pt x="96" y="822"/>
                  </a:lnTo>
                  <a:close/>
                  <a:moveTo>
                    <a:pt x="96" y="820"/>
                  </a:moveTo>
                  <a:lnTo>
                    <a:pt x="108" y="822"/>
                  </a:lnTo>
                  <a:lnTo>
                    <a:pt x="108" y="825"/>
                  </a:lnTo>
                  <a:lnTo>
                    <a:pt x="96" y="822"/>
                  </a:lnTo>
                  <a:lnTo>
                    <a:pt x="96" y="820"/>
                  </a:lnTo>
                  <a:close/>
                  <a:moveTo>
                    <a:pt x="108" y="825"/>
                  </a:moveTo>
                  <a:lnTo>
                    <a:pt x="108" y="825"/>
                  </a:lnTo>
                  <a:lnTo>
                    <a:pt x="108" y="824"/>
                  </a:lnTo>
                  <a:lnTo>
                    <a:pt x="108" y="825"/>
                  </a:lnTo>
                  <a:close/>
                  <a:moveTo>
                    <a:pt x="108" y="822"/>
                  </a:moveTo>
                  <a:lnTo>
                    <a:pt x="121" y="822"/>
                  </a:lnTo>
                  <a:lnTo>
                    <a:pt x="121" y="825"/>
                  </a:lnTo>
                  <a:lnTo>
                    <a:pt x="108" y="825"/>
                  </a:lnTo>
                  <a:lnTo>
                    <a:pt x="108" y="822"/>
                  </a:lnTo>
                  <a:close/>
                  <a:moveTo>
                    <a:pt x="122" y="825"/>
                  </a:moveTo>
                  <a:lnTo>
                    <a:pt x="121" y="825"/>
                  </a:lnTo>
                  <a:lnTo>
                    <a:pt x="121" y="824"/>
                  </a:lnTo>
                  <a:lnTo>
                    <a:pt x="122" y="825"/>
                  </a:lnTo>
                  <a:close/>
                  <a:moveTo>
                    <a:pt x="121" y="822"/>
                  </a:moveTo>
                  <a:lnTo>
                    <a:pt x="134" y="820"/>
                  </a:lnTo>
                  <a:lnTo>
                    <a:pt x="135" y="822"/>
                  </a:lnTo>
                  <a:lnTo>
                    <a:pt x="122" y="825"/>
                  </a:lnTo>
                  <a:lnTo>
                    <a:pt x="121" y="822"/>
                  </a:lnTo>
                  <a:close/>
                  <a:moveTo>
                    <a:pt x="134" y="820"/>
                  </a:moveTo>
                  <a:lnTo>
                    <a:pt x="134" y="820"/>
                  </a:lnTo>
                  <a:lnTo>
                    <a:pt x="135" y="820"/>
                  </a:lnTo>
                  <a:lnTo>
                    <a:pt x="134" y="821"/>
                  </a:lnTo>
                  <a:lnTo>
                    <a:pt x="134" y="820"/>
                  </a:lnTo>
                  <a:close/>
                  <a:moveTo>
                    <a:pt x="135" y="820"/>
                  </a:moveTo>
                  <a:lnTo>
                    <a:pt x="142" y="821"/>
                  </a:lnTo>
                  <a:lnTo>
                    <a:pt x="142" y="824"/>
                  </a:lnTo>
                  <a:lnTo>
                    <a:pt x="134" y="822"/>
                  </a:lnTo>
                  <a:lnTo>
                    <a:pt x="135" y="820"/>
                  </a:lnTo>
                  <a:close/>
                  <a:moveTo>
                    <a:pt x="142" y="821"/>
                  </a:moveTo>
                  <a:lnTo>
                    <a:pt x="142" y="821"/>
                  </a:lnTo>
                  <a:lnTo>
                    <a:pt x="142" y="822"/>
                  </a:lnTo>
                  <a:lnTo>
                    <a:pt x="142" y="821"/>
                  </a:lnTo>
                  <a:close/>
                  <a:moveTo>
                    <a:pt x="142" y="821"/>
                  </a:moveTo>
                  <a:lnTo>
                    <a:pt x="146" y="824"/>
                  </a:lnTo>
                  <a:lnTo>
                    <a:pt x="145" y="827"/>
                  </a:lnTo>
                  <a:lnTo>
                    <a:pt x="141" y="824"/>
                  </a:lnTo>
                  <a:lnTo>
                    <a:pt x="142" y="821"/>
                  </a:lnTo>
                  <a:close/>
                  <a:moveTo>
                    <a:pt x="146" y="824"/>
                  </a:moveTo>
                  <a:lnTo>
                    <a:pt x="146" y="824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6" y="824"/>
                  </a:moveTo>
                  <a:lnTo>
                    <a:pt x="149" y="828"/>
                  </a:lnTo>
                  <a:lnTo>
                    <a:pt x="147" y="829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9" y="828"/>
                  </a:moveTo>
                  <a:lnTo>
                    <a:pt x="149" y="828"/>
                  </a:lnTo>
                  <a:lnTo>
                    <a:pt x="147" y="828"/>
                  </a:lnTo>
                  <a:lnTo>
                    <a:pt x="149" y="828"/>
                  </a:lnTo>
                  <a:close/>
                  <a:moveTo>
                    <a:pt x="149" y="828"/>
                  </a:moveTo>
                  <a:lnTo>
                    <a:pt x="151" y="833"/>
                  </a:lnTo>
                  <a:lnTo>
                    <a:pt x="149" y="834"/>
                  </a:lnTo>
                  <a:lnTo>
                    <a:pt x="146" y="829"/>
                  </a:lnTo>
                  <a:lnTo>
                    <a:pt x="149" y="828"/>
                  </a:lnTo>
                  <a:close/>
                  <a:moveTo>
                    <a:pt x="151" y="833"/>
                  </a:moveTo>
                  <a:lnTo>
                    <a:pt x="151" y="833"/>
                  </a:lnTo>
                  <a:lnTo>
                    <a:pt x="151" y="834"/>
                  </a:lnTo>
                  <a:lnTo>
                    <a:pt x="150" y="834"/>
                  </a:lnTo>
                  <a:lnTo>
                    <a:pt x="151" y="833"/>
                  </a:lnTo>
                  <a:close/>
                  <a:moveTo>
                    <a:pt x="151" y="834"/>
                  </a:moveTo>
                  <a:lnTo>
                    <a:pt x="153" y="841"/>
                  </a:lnTo>
                  <a:lnTo>
                    <a:pt x="150" y="841"/>
                  </a:lnTo>
                  <a:lnTo>
                    <a:pt x="149" y="834"/>
                  </a:lnTo>
                  <a:lnTo>
                    <a:pt x="151" y="834"/>
                  </a:lnTo>
                  <a:close/>
                  <a:moveTo>
                    <a:pt x="150" y="843"/>
                  </a:moveTo>
                  <a:lnTo>
                    <a:pt x="150" y="843"/>
                  </a:lnTo>
                  <a:lnTo>
                    <a:pt x="150" y="841"/>
                  </a:lnTo>
                  <a:lnTo>
                    <a:pt x="151" y="841"/>
                  </a:lnTo>
                  <a:lnTo>
                    <a:pt x="150" y="843"/>
                  </a:lnTo>
                  <a:close/>
                  <a:moveTo>
                    <a:pt x="153" y="841"/>
                  </a:moveTo>
                  <a:lnTo>
                    <a:pt x="157" y="846"/>
                  </a:lnTo>
                  <a:lnTo>
                    <a:pt x="156" y="848"/>
                  </a:lnTo>
                  <a:lnTo>
                    <a:pt x="150" y="843"/>
                  </a:lnTo>
                  <a:lnTo>
                    <a:pt x="153" y="841"/>
                  </a:lnTo>
                  <a:close/>
                  <a:moveTo>
                    <a:pt x="156" y="849"/>
                  </a:moveTo>
                  <a:lnTo>
                    <a:pt x="156" y="849"/>
                  </a:lnTo>
                  <a:lnTo>
                    <a:pt x="156" y="848"/>
                  </a:lnTo>
                  <a:lnTo>
                    <a:pt x="156" y="849"/>
                  </a:lnTo>
                  <a:close/>
                  <a:moveTo>
                    <a:pt x="156" y="846"/>
                  </a:moveTo>
                  <a:lnTo>
                    <a:pt x="162" y="846"/>
                  </a:lnTo>
                  <a:lnTo>
                    <a:pt x="162" y="849"/>
                  </a:lnTo>
                  <a:lnTo>
                    <a:pt x="156" y="849"/>
                  </a:lnTo>
                  <a:lnTo>
                    <a:pt x="156" y="846"/>
                  </a:lnTo>
                  <a:close/>
                  <a:moveTo>
                    <a:pt x="162" y="849"/>
                  </a:moveTo>
                  <a:lnTo>
                    <a:pt x="162" y="849"/>
                  </a:lnTo>
                  <a:lnTo>
                    <a:pt x="162" y="848"/>
                  </a:lnTo>
                  <a:lnTo>
                    <a:pt x="162" y="849"/>
                  </a:lnTo>
                  <a:close/>
                  <a:moveTo>
                    <a:pt x="162" y="846"/>
                  </a:moveTo>
                  <a:lnTo>
                    <a:pt x="172" y="844"/>
                  </a:lnTo>
                  <a:lnTo>
                    <a:pt x="172" y="846"/>
                  </a:lnTo>
                  <a:lnTo>
                    <a:pt x="162" y="849"/>
                  </a:lnTo>
                  <a:lnTo>
                    <a:pt x="162" y="846"/>
                  </a:lnTo>
                  <a:close/>
                  <a:moveTo>
                    <a:pt x="172" y="844"/>
                  </a:moveTo>
                  <a:lnTo>
                    <a:pt x="172" y="844"/>
                  </a:lnTo>
                  <a:lnTo>
                    <a:pt x="172" y="845"/>
                  </a:lnTo>
                  <a:lnTo>
                    <a:pt x="172" y="844"/>
                  </a:lnTo>
                  <a:close/>
                  <a:moveTo>
                    <a:pt x="172" y="844"/>
                  </a:moveTo>
                  <a:lnTo>
                    <a:pt x="175" y="843"/>
                  </a:lnTo>
                  <a:lnTo>
                    <a:pt x="175" y="845"/>
                  </a:lnTo>
                  <a:lnTo>
                    <a:pt x="172" y="846"/>
                  </a:lnTo>
                  <a:lnTo>
                    <a:pt x="172" y="844"/>
                  </a:lnTo>
                  <a:close/>
                  <a:moveTo>
                    <a:pt x="175" y="843"/>
                  </a:moveTo>
                  <a:lnTo>
                    <a:pt x="175" y="843"/>
                  </a:lnTo>
                  <a:lnTo>
                    <a:pt x="175" y="844"/>
                  </a:lnTo>
                  <a:lnTo>
                    <a:pt x="175" y="843"/>
                  </a:lnTo>
                  <a:close/>
                  <a:moveTo>
                    <a:pt x="175" y="843"/>
                  </a:moveTo>
                  <a:lnTo>
                    <a:pt x="179" y="844"/>
                  </a:lnTo>
                  <a:lnTo>
                    <a:pt x="178" y="846"/>
                  </a:lnTo>
                  <a:lnTo>
                    <a:pt x="175" y="845"/>
                  </a:lnTo>
                  <a:lnTo>
                    <a:pt x="175" y="843"/>
                  </a:lnTo>
                  <a:close/>
                  <a:moveTo>
                    <a:pt x="179" y="844"/>
                  </a:moveTo>
                  <a:lnTo>
                    <a:pt x="179" y="844"/>
                  </a:lnTo>
                  <a:lnTo>
                    <a:pt x="178" y="845"/>
                  </a:lnTo>
                  <a:lnTo>
                    <a:pt x="179" y="844"/>
                  </a:lnTo>
                  <a:close/>
                  <a:moveTo>
                    <a:pt x="179" y="844"/>
                  </a:moveTo>
                  <a:lnTo>
                    <a:pt x="183" y="846"/>
                  </a:lnTo>
                  <a:lnTo>
                    <a:pt x="182" y="849"/>
                  </a:lnTo>
                  <a:lnTo>
                    <a:pt x="178" y="846"/>
                  </a:lnTo>
                  <a:lnTo>
                    <a:pt x="179" y="844"/>
                  </a:lnTo>
                  <a:close/>
                  <a:moveTo>
                    <a:pt x="183" y="846"/>
                  </a:moveTo>
                  <a:lnTo>
                    <a:pt x="183" y="846"/>
                  </a:lnTo>
                  <a:lnTo>
                    <a:pt x="182" y="848"/>
                  </a:lnTo>
                  <a:lnTo>
                    <a:pt x="183" y="846"/>
                  </a:lnTo>
                  <a:close/>
                  <a:moveTo>
                    <a:pt x="183" y="846"/>
                  </a:moveTo>
                  <a:lnTo>
                    <a:pt x="188" y="853"/>
                  </a:lnTo>
                  <a:lnTo>
                    <a:pt x="185" y="854"/>
                  </a:lnTo>
                  <a:lnTo>
                    <a:pt x="181" y="848"/>
                  </a:lnTo>
                  <a:lnTo>
                    <a:pt x="183" y="846"/>
                  </a:lnTo>
                  <a:close/>
                  <a:moveTo>
                    <a:pt x="188" y="853"/>
                  </a:moveTo>
                  <a:lnTo>
                    <a:pt x="188" y="853"/>
                  </a:lnTo>
                  <a:lnTo>
                    <a:pt x="188" y="854"/>
                  </a:lnTo>
                  <a:lnTo>
                    <a:pt x="186" y="854"/>
                  </a:lnTo>
                  <a:lnTo>
                    <a:pt x="188" y="853"/>
                  </a:lnTo>
                  <a:close/>
                  <a:moveTo>
                    <a:pt x="188" y="854"/>
                  </a:moveTo>
                  <a:lnTo>
                    <a:pt x="188" y="869"/>
                  </a:lnTo>
                  <a:lnTo>
                    <a:pt x="185" y="869"/>
                  </a:lnTo>
                  <a:lnTo>
                    <a:pt x="185" y="854"/>
                  </a:lnTo>
                  <a:lnTo>
                    <a:pt x="188" y="854"/>
                  </a:lnTo>
                  <a:close/>
                  <a:moveTo>
                    <a:pt x="185" y="869"/>
                  </a:moveTo>
                  <a:lnTo>
                    <a:pt x="185" y="869"/>
                  </a:lnTo>
                  <a:lnTo>
                    <a:pt x="186" y="869"/>
                  </a:lnTo>
                  <a:lnTo>
                    <a:pt x="185" y="869"/>
                  </a:lnTo>
                  <a:close/>
                  <a:moveTo>
                    <a:pt x="188" y="869"/>
                  </a:moveTo>
                  <a:lnTo>
                    <a:pt x="190" y="884"/>
                  </a:lnTo>
                  <a:lnTo>
                    <a:pt x="188" y="884"/>
                  </a:lnTo>
                  <a:lnTo>
                    <a:pt x="185" y="869"/>
                  </a:lnTo>
                  <a:lnTo>
                    <a:pt x="188" y="869"/>
                  </a:lnTo>
                  <a:close/>
                  <a:moveTo>
                    <a:pt x="189" y="885"/>
                  </a:moveTo>
                  <a:lnTo>
                    <a:pt x="188" y="885"/>
                  </a:lnTo>
                  <a:lnTo>
                    <a:pt x="188" y="884"/>
                  </a:lnTo>
                  <a:lnTo>
                    <a:pt x="189" y="884"/>
                  </a:lnTo>
                  <a:lnTo>
                    <a:pt x="189" y="885"/>
                  </a:lnTo>
                  <a:close/>
                  <a:moveTo>
                    <a:pt x="190" y="882"/>
                  </a:moveTo>
                  <a:lnTo>
                    <a:pt x="198" y="890"/>
                  </a:lnTo>
                  <a:lnTo>
                    <a:pt x="195" y="892"/>
                  </a:lnTo>
                  <a:lnTo>
                    <a:pt x="189" y="885"/>
                  </a:lnTo>
                  <a:lnTo>
                    <a:pt x="190" y="882"/>
                  </a:lnTo>
                  <a:close/>
                  <a:moveTo>
                    <a:pt x="195" y="893"/>
                  </a:moveTo>
                  <a:lnTo>
                    <a:pt x="195" y="892"/>
                  </a:lnTo>
                  <a:lnTo>
                    <a:pt x="197" y="892"/>
                  </a:lnTo>
                  <a:lnTo>
                    <a:pt x="195" y="893"/>
                  </a:lnTo>
                  <a:close/>
                  <a:moveTo>
                    <a:pt x="197" y="890"/>
                  </a:moveTo>
                  <a:lnTo>
                    <a:pt x="205" y="896"/>
                  </a:lnTo>
                  <a:lnTo>
                    <a:pt x="204" y="898"/>
                  </a:lnTo>
                  <a:lnTo>
                    <a:pt x="195" y="893"/>
                  </a:lnTo>
                  <a:lnTo>
                    <a:pt x="197" y="890"/>
                  </a:lnTo>
                  <a:close/>
                  <a:moveTo>
                    <a:pt x="205" y="896"/>
                  </a:moveTo>
                  <a:lnTo>
                    <a:pt x="206" y="897"/>
                  </a:lnTo>
                  <a:lnTo>
                    <a:pt x="205" y="897"/>
                  </a:lnTo>
                  <a:lnTo>
                    <a:pt x="205" y="896"/>
                  </a:lnTo>
                  <a:close/>
                  <a:moveTo>
                    <a:pt x="206" y="897"/>
                  </a:moveTo>
                  <a:lnTo>
                    <a:pt x="206" y="902"/>
                  </a:lnTo>
                  <a:lnTo>
                    <a:pt x="204" y="902"/>
                  </a:lnTo>
                  <a:lnTo>
                    <a:pt x="204" y="897"/>
                  </a:lnTo>
                  <a:lnTo>
                    <a:pt x="206" y="897"/>
                  </a:lnTo>
                  <a:close/>
                  <a:moveTo>
                    <a:pt x="206" y="902"/>
                  </a:moveTo>
                  <a:lnTo>
                    <a:pt x="206" y="903"/>
                  </a:lnTo>
                  <a:lnTo>
                    <a:pt x="204" y="903"/>
                  </a:lnTo>
                  <a:lnTo>
                    <a:pt x="204" y="902"/>
                  </a:lnTo>
                  <a:lnTo>
                    <a:pt x="206" y="902"/>
                  </a:lnTo>
                  <a:close/>
                  <a:moveTo>
                    <a:pt x="205" y="905"/>
                  </a:moveTo>
                  <a:lnTo>
                    <a:pt x="204" y="905"/>
                  </a:lnTo>
                  <a:lnTo>
                    <a:pt x="204" y="903"/>
                  </a:lnTo>
                  <a:lnTo>
                    <a:pt x="205" y="903"/>
                  </a:lnTo>
                  <a:lnTo>
                    <a:pt x="205" y="905"/>
                  </a:lnTo>
                  <a:close/>
                  <a:moveTo>
                    <a:pt x="205" y="902"/>
                  </a:moveTo>
                  <a:lnTo>
                    <a:pt x="207" y="902"/>
                  </a:lnTo>
                  <a:lnTo>
                    <a:pt x="207" y="905"/>
                  </a:lnTo>
                  <a:lnTo>
                    <a:pt x="205" y="905"/>
                  </a:lnTo>
                  <a:lnTo>
                    <a:pt x="205" y="902"/>
                  </a:lnTo>
                  <a:close/>
                  <a:moveTo>
                    <a:pt x="207" y="905"/>
                  </a:moveTo>
                  <a:lnTo>
                    <a:pt x="207" y="905"/>
                  </a:lnTo>
                  <a:lnTo>
                    <a:pt x="207" y="903"/>
                  </a:lnTo>
                  <a:lnTo>
                    <a:pt x="207" y="905"/>
                  </a:lnTo>
                  <a:close/>
                  <a:moveTo>
                    <a:pt x="207" y="902"/>
                  </a:moveTo>
                  <a:lnTo>
                    <a:pt x="210" y="902"/>
                  </a:lnTo>
                  <a:lnTo>
                    <a:pt x="210" y="905"/>
                  </a:lnTo>
                  <a:lnTo>
                    <a:pt x="207" y="905"/>
                  </a:lnTo>
                  <a:lnTo>
                    <a:pt x="207" y="902"/>
                  </a:lnTo>
                  <a:close/>
                  <a:moveTo>
                    <a:pt x="210" y="905"/>
                  </a:moveTo>
                  <a:lnTo>
                    <a:pt x="210" y="905"/>
                  </a:lnTo>
                  <a:lnTo>
                    <a:pt x="210" y="903"/>
                  </a:lnTo>
                  <a:lnTo>
                    <a:pt x="210" y="905"/>
                  </a:lnTo>
                  <a:close/>
                  <a:moveTo>
                    <a:pt x="210" y="902"/>
                  </a:moveTo>
                  <a:lnTo>
                    <a:pt x="217" y="901"/>
                  </a:lnTo>
                  <a:lnTo>
                    <a:pt x="218" y="903"/>
                  </a:lnTo>
                  <a:lnTo>
                    <a:pt x="210" y="905"/>
                  </a:lnTo>
                  <a:lnTo>
                    <a:pt x="210" y="902"/>
                  </a:lnTo>
                  <a:close/>
                  <a:moveTo>
                    <a:pt x="218" y="903"/>
                  </a:moveTo>
                  <a:lnTo>
                    <a:pt x="218" y="903"/>
                  </a:lnTo>
                  <a:lnTo>
                    <a:pt x="217" y="902"/>
                  </a:lnTo>
                  <a:lnTo>
                    <a:pt x="218" y="903"/>
                  </a:lnTo>
                  <a:close/>
                  <a:moveTo>
                    <a:pt x="217" y="901"/>
                  </a:moveTo>
                  <a:lnTo>
                    <a:pt x="226" y="896"/>
                  </a:lnTo>
                  <a:lnTo>
                    <a:pt x="227" y="898"/>
                  </a:lnTo>
                  <a:lnTo>
                    <a:pt x="218" y="903"/>
                  </a:lnTo>
                  <a:lnTo>
                    <a:pt x="217" y="901"/>
                  </a:lnTo>
                  <a:close/>
                  <a:moveTo>
                    <a:pt x="226" y="896"/>
                  </a:moveTo>
                  <a:lnTo>
                    <a:pt x="227" y="896"/>
                  </a:lnTo>
                  <a:lnTo>
                    <a:pt x="227" y="897"/>
                  </a:lnTo>
                  <a:lnTo>
                    <a:pt x="226" y="897"/>
                  </a:lnTo>
                  <a:lnTo>
                    <a:pt x="226" y="896"/>
                  </a:lnTo>
                  <a:close/>
                  <a:moveTo>
                    <a:pt x="227" y="897"/>
                  </a:moveTo>
                  <a:lnTo>
                    <a:pt x="233" y="909"/>
                  </a:lnTo>
                  <a:lnTo>
                    <a:pt x="230" y="910"/>
                  </a:lnTo>
                  <a:lnTo>
                    <a:pt x="225" y="898"/>
                  </a:lnTo>
                  <a:lnTo>
                    <a:pt x="227" y="897"/>
                  </a:lnTo>
                  <a:close/>
                  <a:moveTo>
                    <a:pt x="230" y="910"/>
                  </a:moveTo>
                  <a:lnTo>
                    <a:pt x="230" y="910"/>
                  </a:lnTo>
                  <a:lnTo>
                    <a:pt x="231" y="909"/>
                  </a:lnTo>
                  <a:lnTo>
                    <a:pt x="230" y="910"/>
                  </a:lnTo>
                  <a:close/>
                  <a:moveTo>
                    <a:pt x="233" y="909"/>
                  </a:moveTo>
                  <a:lnTo>
                    <a:pt x="238" y="917"/>
                  </a:lnTo>
                  <a:lnTo>
                    <a:pt x="235" y="918"/>
                  </a:lnTo>
                  <a:lnTo>
                    <a:pt x="230" y="910"/>
                  </a:lnTo>
                  <a:lnTo>
                    <a:pt x="233" y="909"/>
                  </a:lnTo>
                  <a:close/>
                  <a:moveTo>
                    <a:pt x="235" y="918"/>
                  </a:moveTo>
                  <a:lnTo>
                    <a:pt x="235" y="918"/>
                  </a:lnTo>
                  <a:lnTo>
                    <a:pt x="237" y="917"/>
                  </a:lnTo>
                  <a:lnTo>
                    <a:pt x="235" y="918"/>
                  </a:lnTo>
                  <a:close/>
                  <a:moveTo>
                    <a:pt x="238" y="916"/>
                  </a:moveTo>
                  <a:lnTo>
                    <a:pt x="245" y="922"/>
                  </a:lnTo>
                  <a:lnTo>
                    <a:pt x="242" y="924"/>
                  </a:lnTo>
                  <a:lnTo>
                    <a:pt x="235" y="918"/>
                  </a:lnTo>
                  <a:lnTo>
                    <a:pt x="238" y="916"/>
                  </a:lnTo>
                  <a:close/>
                  <a:moveTo>
                    <a:pt x="242" y="925"/>
                  </a:moveTo>
                  <a:lnTo>
                    <a:pt x="242" y="925"/>
                  </a:lnTo>
                  <a:lnTo>
                    <a:pt x="242" y="924"/>
                  </a:lnTo>
                  <a:lnTo>
                    <a:pt x="243" y="924"/>
                  </a:lnTo>
                  <a:lnTo>
                    <a:pt x="242" y="925"/>
                  </a:lnTo>
                  <a:close/>
                  <a:moveTo>
                    <a:pt x="243" y="922"/>
                  </a:moveTo>
                  <a:lnTo>
                    <a:pt x="250" y="926"/>
                  </a:lnTo>
                  <a:lnTo>
                    <a:pt x="249" y="929"/>
                  </a:lnTo>
                  <a:lnTo>
                    <a:pt x="242" y="925"/>
                  </a:lnTo>
                  <a:lnTo>
                    <a:pt x="243" y="922"/>
                  </a:lnTo>
                  <a:close/>
                  <a:moveTo>
                    <a:pt x="249" y="929"/>
                  </a:moveTo>
                  <a:lnTo>
                    <a:pt x="249" y="929"/>
                  </a:lnTo>
                  <a:lnTo>
                    <a:pt x="249" y="928"/>
                  </a:lnTo>
                  <a:lnTo>
                    <a:pt x="249" y="929"/>
                  </a:lnTo>
                  <a:close/>
                  <a:moveTo>
                    <a:pt x="249" y="926"/>
                  </a:moveTo>
                  <a:lnTo>
                    <a:pt x="257" y="926"/>
                  </a:lnTo>
                  <a:lnTo>
                    <a:pt x="257" y="929"/>
                  </a:lnTo>
                  <a:lnTo>
                    <a:pt x="249" y="929"/>
                  </a:lnTo>
                  <a:lnTo>
                    <a:pt x="249" y="926"/>
                  </a:lnTo>
                  <a:close/>
                  <a:moveTo>
                    <a:pt x="257" y="929"/>
                  </a:moveTo>
                  <a:lnTo>
                    <a:pt x="257" y="929"/>
                  </a:lnTo>
                  <a:lnTo>
                    <a:pt x="257" y="928"/>
                  </a:lnTo>
                  <a:lnTo>
                    <a:pt x="257" y="929"/>
                  </a:lnTo>
                  <a:close/>
                  <a:moveTo>
                    <a:pt x="257" y="926"/>
                  </a:moveTo>
                  <a:lnTo>
                    <a:pt x="265" y="926"/>
                  </a:lnTo>
                  <a:lnTo>
                    <a:pt x="265" y="929"/>
                  </a:lnTo>
                  <a:lnTo>
                    <a:pt x="257" y="929"/>
                  </a:lnTo>
                  <a:lnTo>
                    <a:pt x="257" y="926"/>
                  </a:lnTo>
                  <a:close/>
                  <a:moveTo>
                    <a:pt x="265" y="929"/>
                  </a:moveTo>
                  <a:lnTo>
                    <a:pt x="265" y="929"/>
                  </a:lnTo>
                  <a:lnTo>
                    <a:pt x="265" y="928"/>
                  </a:lnTo>
                  <a:lnTo>
                    <a:pt x="265" y="929"/>
                  </a:lnTo>
                  <a:close/>
                  <a:moveTo>
                    <a:pt x="265" y="926"/>
                  </a:moveTo>
                  <a:lnTo>
                    <a:pt x="273" y="925"/>
                  </a:lnTo>
                  <a:lnTo>
                    <a:pt x="273" y="928"/>
                  </a:lnTo>
                  <a:lnTo>
                    <a:pt x="265" y="929"/>
                  </a:lnTo>
                  <a:lnTo>
                    <a:pt x="265" y="926"/>
                  </a:lnTo>
                  <a:close/>
                  <a:moveTo>
                    <a:pt x="273" y="928"/>
                  </a:moveTo>
                  <a:lnTo>
                    <a:pt x="273" y="928"/>
                  </a:lnTo>
                  <a:lnTo>
                    <a:pt x="273" y="926"/>
                  </a:lnTo>
                  <a:lnTo>
                    <a:pt x="273" y="928"/>
                  </a:lnTo>
                  <a:close/>
                  <a:moveTo>
                    <a:pt x="271" y="925"/>
                  </a:moveTo>
                  <a:lnTo>
                    <a:pt x="279" y="921"/>
                  </a:lnTo>
                  <a:lnTo>
                    <a:pt x="280" y="924"/>
                  </a:lnTo>
                  <a:lnTo>
                    <a:pt x="273" y="928"/>
                  </a:lnTo>
                  <a:lnTo>
                    <a:pt x="271" y="925"/>
                  </a:lnTo>
                  <a:close/>
                  <a:moveTo>
                    <a:pt x="279" y="921"/>
                  </a:moveTo>
                  <a:lnTo>
                    <a:pt x="279" y="921"/>
                  </a:lnTo>
                  <a:lnTo>
                    <a:pt x="279" y="922"/>
                  </a:lnTo>
                  <a:lnTo>
                    <a:pt x="279" y="921"/>
                  </a:lnTo>
                  <a:close/>
                  <a:moveTo>
                    <a:pt x="279" y="921"/>
                  </a:moveTo>
                  <a:lnTo>
                    <a:pt x="283" y="918"/>
                  </a:lnTo>
                  <a:lnTo>
                    <a:pt x="285" y="921"/>
                  </a:lnTo>
                  <a:lnTo>
                    <a:pt x="280" y="924"/>
                  </a:lnTo>
                  <a:lnTo>
                    <a:pt x="279" y="921"/>
                  </a:lnTo>
                  <a:close/>
                  <a:moveTo>
                    <a:pt x="285" y="921"/>
                  </a:moveTo>
                  <a:lnTo>
                    <a:pt x="285" y="921"/>
                  </a:lnTo>
                  <a:lnTo>
                    <a:pt x="283" y="919"/>
                  </a:lnTo>
                  <a:lnTo>
                    <a:pt x="285" y="921"/>
                  </a:lnTo>
                  <a:close/>
                  <a:moveTo>
                    <a:pt x="283" y="919"/>
                  </a:moveTo>
                  <a:lnTo>
                    <a:pt x="285" y="917"/>
                  </a:lnTo>
                  <a:lnTo>
                    <a:pt x="287" y="918"/>
                  </a:lnTo>
                  <a:lnTo>
                    <a:pt x="285" y="921"/>
                  </a:lnTo>
                  <a:lnTo>
                    <a:pt x="283" y="919"/>
                  </a:lnTo>
                  <a:close/>
                  <a:moveTo>
                    <a:pt x="287" y="917"/>
                  </a:moveTo>
                  <a:lnTo>
                    <a:pt x="287" y="918"/>
                  </a:lnTo>
                  <a:lnTo>
                    <a:pt x="286" y="917"/>
                  </a:lnTo>
                  <a:lnTo>
                    <a:pt x="287" y="917"/>
                  </a:lnTo>
                  <a:close/>
                  <a:moveTo>
                    <a:pt x="285" y="917"/>
                  </a:moveTo>
                  <a:lnTo>
                    <a:pt x="285" y="914"/>
                  </a:lnTo>
                  <a:lnTo>
                    <a:pt x="287" y="914"/>
                  </a:lnTo>
                  <a:lnTo>
                    <a:pt x="287" y="917"/>
                  </a:lnTo>
                  <a:lnTo>
                    <a:pt x="285" y="917"/>
                  </a:lnTo>
                  <a:close/>
                  <a:moveTo>
                    <a:pt x="287" y="914"/>
                  </a:moveTo>
                  <a:lnTo>
                    <a:pt x="287" y="914"/>
                  </a:lnTo>
                  <a:lnTo>
                    <a:pt x="286" y="914"/>
                  </a:lnTo>
                  <a:lnTo>
                    <a:pt x="287" y="914"/>
                  </a:lnTo>
                  <a:close/>
                  <a:moveTo>
                    <a:pt x="285" y="914"/>
                  </a:moveTo>
                  <a:lnTo>
                    <a:pt x="285" y="912"/>
                  </a:lnTo>
                  <a:lnTo>
                    <a:pt x="287" y="912"/>
                  </a:lnTo>
                  <a:lnTo>
                    <a:pt x="287" y="914"/>
                  </a:lnTo>
                  <a:lnTo>
                    <a:pt x="285" y="914"/>
                  </a:lnTo>
                  <a:close/>
                  <a:moveTo>
                    <a:pt x="287" y="910"/>
                  </a:moveTo>
                  <a:lnTo>
                    <a:pt x="287" y="910"/>
                  </a:lnTo>
                  <a:lnTo>
                    <a:pt x="287" y="912"/>
                  </a:lnTo>
                  <a:lnTo>
                    <a:pt x="286" y="912"/>
                  </a:lnTo>
                  <a:lnTo>
                    <a:pt x="287" y="910"/>
                  </a:lnTo>
                  <a:close/>
                  <a:moveTo>
                    <a:pt x="285" y="912"/>
                  </a:moveTo>
                  <a:lnTo>
                    <a:pt x="280" y="905"/>
                  </a:lnTo>
                  <a:lnTo>
                    <a:pt x="283" y="903"/>
                  </a:lnTo>
                  <a:lnTo>
                    <a:pt x="287" y="910"/>
                  </a:lnTo>
                  <a:lnTo>
                    <a:pt x="285" y="912"/>
                  </a:lnTo>
                  <a:close/>
                  <a:moveTo>
                    <a:pt x="283" y="903"/>
                  </a:moveTo>
                  <a:lnTo>
                    <a:pt x="283" y="903"/>
                  </a:lnTo>
                  <a:lnTo>
                    <a:pt x="282" y="903"/>
                  </a:lnTo>
                  <a:lnTo>
                    <a:pt x="283" y="903"/>
                  </a:lnTo>
                  <a:close/>
                  <a:moveTo>
                    <a:pt x="282" y="905"/>
                  </a:moveTo>
                  <a:lnTo>
                    <a:pt x="273" y="890"/>
                  </a:lnTo>
                  <a:lnTo>
                    <a:pt x="275" y="889"/>
                  </a:lnTo>
                  <a:lnTo>
                    <a:pt x="283" y="903"/>
                  </a:lnTo>
                  <a:lnTo>
                    <a:pt x="282" y="905"/>
                  </a:lnTo>
                  <a:close/>
                  <a:moveTo>
                    <a:pt x="273" y="890"/>
                  </a:moveTo>
                  <a:lnTo>
                    <a:pt x="273" y="890"/>
                  </a:lnTo>
                  <a:lnTo>
                    <a:pt x="274" y="890"/>
                  </a:lnTo>
                  <a:lnTo>
                    <a:pt x="273" y="890"/>
                  </a:lnTo>
                  <a:close/>
                  <a:moveTo>
                    <a:pt x="273" y="890"/>
                  </a:moveTo>
                  <a:lnTo>
                    <a:pt x="271" y="878"/>
                  </a:lnTo>
                  <a:lnTo>
                    <a:pt x="274" y="878"/>
                  </a:lnTo>
                  <a:lnTo>
                    <a:pt x="275" y="890"/>
                  </a:lnTo>
                  <a:lnTo>
                    <a:pt x="273" y="890"/>
                  </a:lnTo>
                  <a:close/>
                  <a:moveTo>
                    <a:pt x="274" y="878"/>
                  </a:moveTo>
                  <a:lnTo>
                    <a:pt x="274" y="878"/>
                  </a:lnTo>
                  <a:lnTo>
                    <a:pt x="273" y="878"/>
                  </a:lnTo>
                  <a:lnTo>
                    <a:pt x="274" y="878"/>
                  </a:lnTo>
                  <a:close/>
                  <a:moveTo>
                    <a:pt x="271" y="878"/>
                  </a:moveTo>
                  <a:lnTo>
                    <a:pt x="270" y="868"/>
                  </a:lnTo>
                  <a:lnTo>
                    <a:pt x="273" y="868"/>
                  </a:lnTo>
                  <a:lnTo>
                    <a:pt x="274" y="878"/>
                  </a:lnTo>
                  <a:lnTo>
                    <a:pt x="271" y="878"/>
                  </a:lnTo>
                  <a:close/>
                  <a:moveTo>
                    <a:pt x="273" y="868"/>
                  </a:moveTo>
                  <a:lnTo>
                    <a:pt x="273" y="868"/>
                  </a:lnTo>
                  <a:lnTo>
                    <a:pt x="271" y="868"/>
                  </a:lnTo>
                  <a:lnTo>
                    <a:pt x="273" y="868"/>
                  </a:lnTo>
                  <a:close/>
                  <a:moveTo>
                    <a:pt x="270" y="868"/>
                  </a:moveTo>
                  <a:lnTo>
                    <a:pt x="267" y="856"/>
                  </a:lnTo>
                  <a:lnTo>
                    <a:pt x="270" y="856"/>
                  </a:lnTo>
                  <a:lnTo>
                    <a:pt x="273" y="868"/>
                  </a:lnTo>
                  <a:lnTo>
                    <a:pt x="270" y="868"/>
                  </a:lnTo>
                  <a:close/>
                  <a:moveTo>
                    <a:pt x="270" y="856"/>
                  </a:moveTo>
                  <a:lnTo>
                    <a:pt x="270" y="856"/>
                  </a:lnTo>
                  <a:lnTo>
                    <a:pt x="269" y="856"/>
                  </a:lnTo>
                  <a:lnTo>
                    <a:pt x="270" y="856"/>
                  </a:lnTo>
                  <a:close/>
                  <a:moveTo>
                    <a:pt x="267" y="856"/>
                  </a:moveTo>
                  <a:lnTo>
                    <a:pt x="266" y="844"/>
                  </a:lnTo>
                  <a:lnTo>
                    <a:pt x="269" y="844"/>
                  </a:lnTo>
                  <a:lnTo>
                    <a:pt x="270" y="856"/>
                  </a:lnTo>
                  <a:lnTo>
                    <a:pt x="267" y="856"/>
                  </a:lnTo>
                  <a:close/>
                  <a:moveTo>
                    <a:pt x="266" y="844"/>
                  </a:moveTo>
                  <a:lnTo>
                    <a:pt x="266" y="841"/>
                  </a:lnTo>
                  <a:lnTo>
                    <a:pt x="267" y="843"/>
                  </a:lnTo>
                  <a:lnTo>
                    <a:pt x="267" y="844"/>
                  </a:lnTo>
                  <a:lnTo>
                    <a:pt x="266" y="844"/>
                  </a:lnTo>
                  <a:close/>
                  <a:moveTo>
                    <a:pt x="267" y="843"/>
                  </a:moveTo>
                  <a:lnTo>
                    <a:pt x="278" y="848"/>
                  </a:lnTo>
                  <a:lnTo>
                    <a:pt x="277" y="850"/>
                  </a:lnTo>
                  <a:lnTo>
                    <a:pt x="266" y="845"/>
                  </a:lnTo>
                  <a:lnTo>
                    <a:pt x="267" y="843"/>
                  </a:lnTo>
                  <a:close/>
                  <a:moveTo>
                    <a:pt x="278" y="850"/>
                  </a:moveTo>
                  <a:lnTo>
                    <a:pt x="278" y="850"/>
                  </a:lnTo>
                  <a:lnTo>
                    <a:pt x="277" y="850"/>
                  </a:lnTo>
                  <a:lnTo>
                    <a:pt x="278" y="849"/>
                  </a:lnTo>
                  <a:lnTo>
                    <a:pt x="278" y="850"/>
                  </a:lnTo>
                  <a:close/>
                  <a:moveTo>
                    <a:pt x="278" y="848"/>
                  </a:moveTo>
                  <a:lnTo>
                    <a:pt x="289" y="850"/>
                  </a:lnTo>
                  <a:lnTo>
                    <a:pt x="287" y="853"/>
                  </a:lnTo>
                  <a:lnTo>
                    <a:pt x="278" y="850"/>
                  </a:lnTo>
                  <a:lnTo>
                    <a:pt x="278" y="848"/>
                  </a:lnTo>
                  <a:close/>
                  <a:moveTo>
                    <a:pt x="287" y="853"/>
                  </a:moveTo>
                  <a:lnTo>
                    <a:pt x="287" y="853"/>
                  </a:lnTo>
                  <a:lnTo>
                    <a:pt x="287" y="852"/>
                  </a:lnTo>
                  <a:lnTo>
                    <a:pt x="287" y="853"/>
                  </a:lnTo>
                  <a:close/>
                  <a:moveTo>
                    <a:pt x="289" y="850"/>
                  </a:moveTo>
                  <a:lnTo>
                    <a:pt x="294" y="852"/>
                  </a:lnTo>
                  <a:lnTo>
                    <a:pt x="293" y="854"/>
                  </a:lnTo>
                  <a:lnTo>
                    <a:pt x="287" y="853"/>
                  </a:lnTo>
                  <a:lnTo>
                    <a:pt x="289" y="850"/>
                  </a:lnTo>
                  <a:close/>
                  <a:moveTo>
                    <a:pt x="293" y="854"/>
                  </a:moveTo>
                  <a:lnTo>
                    <a:pt x="293" y="854"/>
                  </a:lnTo>
                  <a:lnTo>
                    <a:pt x="293" y="853"/>
                  </a:lnTo>
                  <a:lnTo>
                    <a:pt x="293" y="854"/>
                  </a:lnTo>
                  <a:close/>
                  <a:moveTo>
                    <a:pt x="293" y="852"/>
                  </a:moveTo>
                  <a:lnTo>
                    <a:pt x="299" y="852"/>
                  </a:lnTo>
                  <a:lnTo>
                    <a:pt x="299" y="854"/>
                  </a:lnTo>
                  <a:lnTo>
                    <a:pt x="293" y="854"/>
                  </a:lnTo>
                  <a:lnTo>
                    <a:pt x="293" y="852"/>
                  </a:lnTo>
                  <a:close/>
                  <a:moveTo>
                    <a:pt x="299" y="854"/>
                  </a:moveTo>
                  <a:lnTo>
                    <a:pt x="299" y="854"/>
                  </a:lnTo>
                  <a:lnTo>
                    <a:pt x="299" y="853"/>
                  </a:lnTo>
                  <a:lnTo>
                    <a:pt x="299" y="854"/>
                  </a:lnTo>
                  <a:close/>
                  <a:moveTo>
                    <a:pt x="299" y="852"/>
                  </a:moveTo>
                  <a:lnTo>
                    <a:pt x="305" y="850"/>
                  </a:lnTo>
                  <a:lnTo>
                    <a:pt x="305" y="853"/>
                  </a:lnTo>
                  <a:lnTo>
                    <a:pt x="299" y="854"/>
                  </a:lnTo>
                  <a:lnTo>
                    <a:pt x="299" y="852"/>
                  </a:lnTo>
                  <a:close/>
                  <a:moveTo>
                    <a:pt x="305" y="853"/>
                  </a:moveTo>
                  <a:lnTo>
                    <a:pt x="305" y="853"/>
                  </a:lnTo>
                  <a:lnTo>
                    <a:pt x="305" y="852"/>
                  </a:lnTo>
                  <a:lnTo>
                    <a:pt x="305" y="853"/>
                  </a:lnTo>
                  <a:close/>
                  <a:moveTo>
                    <a:pt x="303" y="850"/>
                  </a:moveTo>
                  <a:lnTo>
                    <a:pt x="308" y="848"/>
                  </a:lnTo>
                  <a:lnTo>
                    <a:pt x="310" y="850"/>
                  </a:lnTo>
                  <a:lnTo>
                    <a:pt x="305" y="853"/>
                  </a:lnTo>
                  <a:lnTo>
                    <a:pt x="303" y="850"/>
                  </a:lnTo>
                  <a:close/>
                  <a:moveTo>
                    <a:pt x="311" y="849"/>
                  </a:moveTo>
                  <a:lnTo>
                    <a:pt x="311" y="850"/>
                  </a:lnTo>
                  <a:lnTo>
                    <a:pt x="310" y="850"/>
                  </a:lnTo>
                  <a:lnTo>
                    <a:pt x="310" y="849"/>
                  </a:lnTo>
                  <a:lnTo>
                    <a:pt x="311" y="849"/>
                  </a:lnTo>
                  <a:close/>
                  <a:moveTo>
                    <a:pt x="308" y="849"/>
                  </a:moveTo>
                  <a:lnTo>
                    <a:pt x="308" y="837"/>
                  </a:lnTo>
                  <a:lnTo>
                    <a:pt x="311" y="837"/>
                  </a:lnTo>
                  <a:lnTo>
                    <a:pt x="311" y="849"/>
                  </a:lnTo>
                  <a:lnTo>
                    <a:pt x="308" y="849"/>
                  </a:lnTo>
                  <a:close/>
                  <a:moveTo>
                    <a:pt x="311" y="837"/>
                  </a:moveTo>
                  <a:lnTo>
                    <a:pt x="311" y="837"/>
                  </a:lnTo>
                  <a:lnTo>
                    <a:pt x="310" y="837"/>
                  </a:lnTo>
                  <a:lnTo>
                    <a:pt x="311" y="837"/>
                  </a:lnTo>
                  <a:close/>
                  <a:moveTo>
                    <a:pt x="308" y="837"/>
                  </a:moveTo>
                  <a:lnTo>
                    <a:pt x="306" y="825"/>
                  </a:lnTo>
                  <a:lnTo>
                    <a:pt x="308" y="824"/>
                  </a:lnTo>
                  <a:lnTo>
                    <a:pt x="311" y="837"/>
                  </a:lnTo>
                  <a:lnTo>
                    <a:pt x="308" y="837"/>
                  </a:lnTo>
                  <a:close/>
                  <a:moveTo>
                    <a:pt x="306" y="825"/>
                  </a:moveTo>
                  <a:lnTo>
                    <a:pt x="306" y="824"/>
                  </a:lnTo>
                  <a:lnTo>
                    <a:pt x="307" y="825"/>
                  </a:lnTo>
                  <a:lnTo>
                    <a:pt x="306" y="825"/>
                  </a:lnTo>
                  <a:close/>
                  <a:moveTo>
                    <a:pt x="306" y="824"/>
                  </a:moveTo>
                  <a:lnTo>
                    <a:pt x="308" y="821"/>
                  </a:lnTo>
                  <a:lnTo>
                    <a:pt x="311" y="822"/>
                  </a:lnTo>
                  <a:lnTo>
                    <a:pt x="308" y="825"/>
                  </a:lnTo>
                  <a:lnTo>
                    <a:pt x="306" y="824"/>
                  </a:lnTo>
                  <a:close/>
                  <a:moveTo>
                    <a:pt x="308" y="821"/>
                  </a:moveTo>
                  <a:lnTo>
                    <a:pt x="308" y="821"/>
                  </a:lnTo>
                  <a:lnTo>
                    <a:pt x="310" y="822"/>
                  </a:lnTo>
                  <a:lnTo>
                    <a:pt x="308" y="821"/>
                  </a:lnTo>
                  <a:close/>
                  <a:moveTo>
                    <a:pt x="308" y="821"/>
                  </a:moveTo>
                  <a:lnTo>
                    <a:pt x="311" y="820"/>
                  </a:lnTo>
                  <a:lnTo>
                    <a:pt x="312" y="822"/>
                  </a:lnTo>
                  <a:lnTo>
                    <a:pt x="310" y="824"/>
                  </a:lnTo>
                  <a:lnTo>
                    <a:pt x="308" y="821"/>
                  </a:lnTo>
                  <a:close/>
                  <a:moveTo>
                    <a:pt x="311" y="820"/>
                  </a:moveTo>
                  <a:lnTo>
                    <a:pt x="311" y="820"/>
                  </a:lnTo>
                  <a:lnTo>
                    <a:pt x="311" y="821"/>
                  </a:lnTo>
                  <a:lnTo>
                    <a:pt x="311" y="820"/>
                  </a:lnTo>
                  <a:close/>
                  <a:moveTo>
                    <a:pt x="311" y="820"/>
                  </a:moveTo>
                  <a:lnTo>
                    <a:pt x="314" y="820"/>
                  </a:lnTo>
                  <a:lnTo>
                    <a:pt x="314" y="822"/>
                  </a:lnTo>
                  <a:lnTo>
                    <a:pt x="311" y="822"/>
                  </a:lnTo>
                  <a:lnTo>
                    <a:pt x="311" y="820"/>
                  </a:lnTo>
                  <a:close/>
                  <a:moveTo>
                    <a:pt x="315" y="822"/>
                  </a:moveTo>
                  <a:lnTo>
                    <a:pt x="315" y="822"/>
                  </a:lnTo>
                  <a:lnTo>
                    <a:pt x="314" y="822"/>
                  </a:lnTo>
                  <a:lnTo>
                    <a:pt x="314" y="821"/>
                  </a:lnTo>
                  <a:lnTo>
                    <a:pt x="315" y="822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5" name="Freeform 99"/>
            <p:cNvSpPr>
              <a:spLocks noEditPoints="1"/>
            </p:cNvSpPr>
            <p:nvPr/>
          </p:nvSpPr>
          <p:spPr bwMode="auto">
            <a:xfrm>
              <a:off x="1957" y="1286"/>
              <a:ext cx="1950" cy="2369"/>
            </a:xfrm>
            <a:custGeom>
              <a:avLst/>
              <a:gdLst>
                <a:gd name="T0" fmla="*/ 13974641 w 1497"/>
                <a:gd name="T1" fmla="*/ 6609284 h 1819"/>
                <a:gd name="T2" fmla="*/ 15583702 w 1497"/>
                <a:gd name="T3" fmla="*/ 4637822 h 1819"/>
                <a:gd name="T4" fmla="*/ 15037879 w 1497"/>
                <a:gd name="T5" fmla="*/ 3644056 h 1819"/>
                <a:gd name="T6" fmla="*/ 13714454 w 1497"/>
                <a:gd name="T7" fmla="*/ 3111145 h 1819"/>
                <a:gd name="T8" fmla="*/ 13149728 w 1497"/>
                <a:gd name="T9" fmla="*/ 3877570 h 1819"/>
                <a:gd name="T10" fmla="*/ 11446066 w 1497"/>
                <a:gd name="T11" fmla="*/ 4158401 h 1819"/>
                <a:gd name="T12" fmla="*/ 10002658 w 1497"/>
                <a:gd name="T13" fmla="*/ 5506839 h 1819"/>
                <a:gd name="T14" fmla="*/ 8539275 w 1497"/>
                <a:gd name="T15" fmla="*/ 6742964 h 1819"/>
                <a:gd name="T16" fmla="*/ 8435270 w 1497"/>
                <a:gd name="T17" fmla="*/ 7546574 h 1819"/>
                <a:gd name="T18" fmla="*/ 7603161 w 1497"/>
                <a:gd name="T19" fmla="*/ 6742964 h 1819"/>
                <a:gd name="T20" fmla="*/ 7862806 w 1497"/>
                <a:gd name="T21" fmla="*/ 8938692 h 1819"/>
                <a:gd name="T22" fmla="*/ 7645615 w 1497"/>
                <a:gd name="T23" fmla="*/ 12061632 h 1819"/>
                <a:gd name="T24" fmla="*/ 7445723 w 1497"/>
                <a:gd name="T25" fmla="*/ 14733519 h 1819"/>
                <a:gd name="T26" fmla="*/ 4038545 w 1497"/>
                <a:gd name="T27" fmla="*/ 14851326 h 1819"/>
                <a:gd name="T28" fmla="*/ 980730 w 1497"/>
                <a:gd name="T29" fmla="*/ 16589867 h 1819"/>
                <a:gd name="T30" fmla="*/ 393987 w 1497"/>
                <a:gd name="T31" fmla="*/ 18487067 h 1819"/>
                <a:gd name="T32" fmla="*/ 1040233 w 1497"/>
                <a:gd name="T33" fmla="*/ 19325341 h 1819"/>
                <a:gd name="T34" fmla="*/ 2563249 w 1497"/>
                <a:gd name="T35" fmla="*/ 20116469 h 1819"/>
                <a:gd name="T36" fmla="*/ 4447331 w 1497"/>
                <a:gd name="T37" fmla="*/ 22551280 h 1819"/>
                <a:gd name="T38" fmla="*/ 6368463 w 1497"/>
                <a:gd name="T39" fmla="*/ 24319056 h 1819"/>
                <a:gd name="T40" fmla="*/ 9893828 w 1497"/>
                <a:gd name="T41" fmla="*/ 23765624 h 1819"/>
                <a:gd name="T42" fmla="*/ 12071338 w 1497"/>
                <a:gd name="T43" fmla="*/ 22827256 h 1819"/>
                <a:gd name="T44" fmla="*/ 15728229 w 1497"/>
                <a:gd name="T45" fmla="*/ 23904384 h 1819"/>
                <a:gd name="T46" fmla="*/ 17026144 w 1497"/>
                <a:gd name="T47" fmla="*/ 22895000 h 1819"/>
                <a:gd name="T48" fmla="*/ 19588409 w 1497"/>
                <a:gd name="T49" fmla="*/ 20375452 h 1819"/>
                <a:gd name="T50" fmla="*/ 19770430 w 1497"/>
                <a:gd name="T51" fmla="*/ 16980326 h 1819"/>
                <a:gd name="T52" fmla="*/ 19576373 w 1497"/>
                <a:gd name="T53" fmla="*/ 16052772 h 1819"/>
                <a:gd name="T54" fmla="*/ 17489579 w 1497"/>
                <a:gd name="T55" fmla="*/ 16574436 h 1819"/>
                <a:gd name="T56" fmla="*/ 16070407 w 1497"/>
                <a:gd name="T57" fmla="*/ 14011510 h 1819"/>
                <a:gd name="T58" fmla="*/ 14693043 w 1497"/>
                <a:gd name="T59" fmla="*/ 12789049 h 1819"/>
                <a:gd name="T60" fmla="*/ 14817895 w 1497"/>
                <a:gd name="T61" fmla="*/ 8875376 h 1819"/>
                <a:gd name="T62" fmla="*/ 15317877 w 1497"/>
                <a:gd name="T63" fmla="*/ 5616399 h 1819"/>
                <a:gd name="T64" fmla="*/ 9006243 w 1497"/>
                <a:gd name="T65" fmla="*/ 4138087 h 1819"/>
                <a:gd name="T66" fmla="*/ 9450093 w 1497"/>
                <a:gd name="T67" fmla="*/ 3844454 h 1819"/>
                <a:gd name="T68" fmla="*/ 8956432 w 1497"/>
                <a:gd name="T69" fmla="*/ 5102412 h 1819"/>
                <a:gd name="T70" fmla="*/ 9612903 w 1497"/>
                <a:gd name="T71" fmla="*/ 5215407 h 1819"/>
                <a:gd name="T72" fmla="*/ 9563690 w 1497"/>
                <a:gd name="T73" fmla="*/ 4955768 h 1819"/>
                <a:gd name="T74" fmla="*/ 7920887 w 1497"/>
                <a:gd name="T75" fmla="*/ 6030602 h 1819"/>
                <a:gd name="T76" fmla="*/ 14143396 w 1497"/>
                <a:gd name="T77" fmla="*/ 3058404 h 1819"/>
                <a:gd name="T78" fmla="*/ 12071338 w 1497"/>
                <a:gd name="T79" fmla="*/ 4035380 h 1819"/>
                <a:gd name="T80" fmla="*/ 11768122 w 1497"/>
                <a:gd name="T81" fmla="*/ 3963727 h 1819"/>
                <a:gd name="T82" fmla="*/ 11666696 w 1497"/>
                <a:gd name="T83" fmla="*/ 3695031 h 1819"/>
                <a:gd name="T84" fmla="*/ 11870497 w 1497"/>
                <a:gd name="T85" fmla="*/ 3644056 h 1819"/>
                <a:gd name="T86" fmla="*/ 11915056 w 1497"/>
                <a:gd name="T87" fmla="*/ 3260250 h 1819"/>
                <a:gd name="T88" fmla="*/ 10649443 w 1497"/>
                <a:gd name="T89" fmla="*/ 3043487 h 1819"/>
                <a:gd name="T90" fmla="*/ 11943370 w 1497"/>
                <a:gd name="T91" fmla="*/ 216794 h 1819"/>
                <a:gd name="T92" fmla="*/ 12419873 w 1497"/>
                <a:gd name="T93" fmla="*/ 478900 h 1819"/>
                <a:gd name="T94" fmla="*/ 11803897 w 1497"/>
                <a:gd name="T95" fmla="*/ 986180 h 1819"/>
                <a:gd name="T96" fmla="*/ 11915056 w 1497"/>
                <a:gd name="T97" fmla="*/ 1057893 h 1819"/>
                <a:gd name="T98" fmla="*/ 12356014 w 1497"/>
                <a:gd name="T99" fmla="*/ 1266647 h 1819"/>
                <a:gd name="T100" fmla="*/ 12680488 w 1497"/>
                <a:gd name="T101" fmla="*/ 1570995 h 1819"/>
                <a:gd name="T102" fmla="*/ 12309735 w 1497"/>
                <a:gd name="T103" fmla="*/ 2022823 h 1819"/>
                <a:gd name="T104" fmla="*/ 11721625 w 1497"/>
                <a:gd name="T105" fmla="*/ 1418319 h 1819"/>
                <a:gd name="T106" fmla="*/ 11666696 w 1497"/>
                <a:gd name="T107" fmla="*/ 1034898 h 1819"/>
                <a:gd name="T108" fmla="*/ 11279739 w 1497"/>
                <a:gd name="T109" fmla="*/ 926211 h 1819"/>
                <a:gd name="T110" fmla="*/ 13149728 w 1497"/>
                <a:gd name="T111" fmla="*/ 1511378 h 1819"/>
                <a:gd name="T112" fmla="*/ 13509174 w 1497"/>
                <a:gd name="T113" fmla="*/ 1914138 h 1819"/>
                <a:gd name="T114" fmla="*/ 13452484 w 1497"/>
                <a:gd name="T115" fmla="*/ 2362297 h 1819"/>
                <a:gd name="T116" fmla="*/ 12657051 w 1497"/>
                <a:gd name="T117" fmla="*/ 2456403 h 1819"/>
                <a:gd name="T118" fmla="*/ 11363335 w 1497"/>
                <a:gd name="T119" fmla="*/ 1370750 h 1819"/>
                <a:gd name="T120" fmla="*/ 11415387 w 1497"/>
                <a:gd name="T121" fmla="*/ 1418319 h 1819"/>
                <a:gd name="T122" fmla="*/ 12419873 w 1497"/>
                <a:gd name="T123" fmla="*/ 547552 h 1819"/>
                <a:gd name="T124" fmla="*/ 12133498 w 1497"/>
                <a:gd name="T125" fmla="*/ 4138087 h 18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7"/>
                <a:gd name="T190" fmla="*/ 0 h 1819"/>
                <a:gd name="T191" fmla="*/ 1497 w 1497"/>
                <a:gd name="T192" fmla="*/ 1819 h 18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7" h="1819">
                  <a:moveTo>
                    <a:pt x="1127" y="416"/>
                  </a:moveTo>
                  <a:lnTo>
                    <a:pt x="1126" y="415"/>
                  </a:lnTo>
                  <a:lnTo>
                    <a:pt x="1126" y="410"/>
                  </a:lnTo>
                  <a:lnTo>
                    <a:pt x="1123" y="404"/>
                  </a:lnTo>
                  <a:lnTo>
                    <a:pt x="1118" y="410"/>
                  </a:lnTo>
                  <a:lnTo>
                    <a:pt x="1114" y="414"/>
                  </a:lnTo>
                  <a:lnTo>
                    <a:pt x="1111" y="411"/>
                  </a:lnTo>
                  <a:lnTo>
                    <a:pt x="1107" y="410"/>
                  </a:lnTo>
                  <a:lnTo>
                    <a:pt x="1104" y="414"/>
                  </a:lnTo>
                  <a:lnTo>
                    <a:pt x="1099" y="418"/>
                  </a:lnTo>
                  <a:lnTo>
                    <a:pt x="1097" y="423"/>
                  </a:lnTo>
                  <a:lnTo>
                    <a:pt x="1095" y="427"/>
                  </a:lnTo>
                  <a:lnTo>
                    <a:pt x="1099" y="428"/>
                  </a:lnTo>
                  <a:lnTo>
                    <a:pt x="1103" y="427"/>
                  </a:lnTo>
                  <a:lnTo>
                    <a:pt x="1108" y="424"/>
                  </a:lnTo>
                  <a:lnTo>
                    <a:pt x="1114" y="420"/>
                  </a:lnTo>
                  <a:lnTo>
                    <a:pt x="1116" y="420"/>
                  </a:lnTo>
                  <a:lnTo>
                    <a:pt x="1120" y="420"/>
                  </a:lnTo>
                  <a:lnTo>
                    <a:pt x="1120" y="422"/>
                  </a:lnTo>
                  <a:lnTo>
                    <a:pt x="1122" y="423"/>
                  </a:lnTo>
                  <a:lnTo>
                    <a:pt x="1118" y="428"/>
                  </a:lnTo>
                  <a:lnTo>
                    <a:pt x="1115" y="434"/>
                  </a:lnTo>
                  <a:lnTo>
                    <a:pt x="1111" y="438"/>
                  </a:lnTo>
                  <a:lnTo>
                    <a:pt x="1107" y="446"/>
                  </a:lnTo>
                  <a:lnTo>
                    <a:pt x="1098" y="440"/>
                  </a:lnTo>
                  <a:lnTo>
                    <a:pt x="1091" y="438"/>
                  </a:lnTo>
                  <a:lnTo>
                    <a:pt x="1090" y="446"/>
                  </a:lnTo>
                  <a:lnTo>
                    <a:pt x="1090" y="454"/>
                  </a:lnTo>
                  <a:lnTo>
                    <a:pt x="1085" y="455"/>
                  </a:lnTo>
                  <a:lnTo>
                    <a:pt x="1081" y="455"/>
                  </a:lnTo>
                  <a:lnTo>
                    <a:pt x="1079" y="460"/>
                  </a:lnTo>
                  <a:lnTo>
                    <a:pt x="1076" y="467"/>
                  </a:lnTo>
                  <a:lnTo>
                    <a:pt x="1062" y="467"/>
                  </a:lnTo>
                  <a:lnTo>
                    <a:pt x="1051" y="467"/>
                  </a:lnTo>
                  <a:lnTo>
                    <a:pt x="1047" y="473"/>
                  </a:lnTo>
                  <a:lnTo>
                    <a:pt x="1044" y="480"/>
                  </a:lnTo>
                  <a:lnTo>
                    <a:pt x="1043" y="484"/>
                  </a:lnTo>
                  <a:lnTo>
                    <a:pt x="1039" y="488"/>
                  </a:lnTo>
                  <a:lnTo>
                    <a:pt x="1035" y="489"/>
                  </a:lnTo>
                  <a:lnTo>
                    <a:pt x="1030" y="491"/>
                  </a:lnTo>
                  <a:lnTo>
                    <a:pt x="1028" y="489"/>
                  </a:lnTo>
                  <a:lnTo>
                    <a:pt x="1027" y="489"/>
                  </a:lnTo>
                  <a:lnTo>
                    <a:pt x="1028" y="487"/>
                  </a:lnTo>
                  <a:lnTo>
                    <a:pt x="1031" y="483"/>
                  </a:lnTo>
                  <a:lnTo>
                    <a:pt x="1037" y="478"/>
                  </a:lnTo>
                  <a:lnTo>
                    <a:pt x="1041" y="475"/>
                  </a:lnTo>
                  <a:lnTo>
                    <a:pt x="1041" y="471"/>
                  </a:lnTo>
                  <a:lnTo>
                    <a:pt x="1039" y="467"/>
                  </a:lnTo>
                  <a:lnTo>
                    <a:pt x="1047" y="459"/>
                  </a:lnTo>
                  <a:lnTo>
                    <a:pt x="1058" y="454"/>
                  </a:lnTo>
                  <a:lnTo>
                    <a:pt x="1058" y="447"/>
                  </a:lnTo>
                  <a:lnTo>
                    <a:pt x="1058" y="439"/>
                  </a:lnTo>
                  <a:lnTo>
                    <a:pt x="1067" y="438"/>
                  </a:lnTo>
                  <a:lnTo>
                    <a:pt x="1078" y="434"/>
                  </a:lnTo>
                  <a:lnTo>
                    <a:pt x="1081" y="427"/>
                  </a:lnTo>
                  <a:lnTo>
                    <a:pt x="1082" y="419"/>
                  </a:lnTo>
                  <a:lnTo>
                    <a:pt x="1090" y="414"/>
                  </a:lnTo>
                  <a:lnTo>
                    <a:pt x="1098" y="408"/>
                  </a:lnTo>
                  <a:lnTo>
                    <a:pt x="1097" y="403"/>
                  </a:lnTo>
                  <a:lnTo>
                    <a:pt x="1094" y="394"/>
                  </a:lnTo>
                  <a:lnTo>
                    <a:pt x="1097" y="391"/>
                  </a:lnTo>
                  <a:lnTo>
                    <a:pt x="1100" y="391"/>
                  </a:lnTo>
                  <a:lnTo>
                    <a:pt x="1104" y="388"/>
                  </a:lnTo>
                  <a:lnTo>
                    <a:pt x="1108" y="382"/>
                  </a:lnTo>
                  <a:lnTo>
                    <a:pt x="1111" y="381"/>
                  </a:lnTo>
                  <a:lnTo>
                    <a:pt x="1115" y="381"/>
                  </a:lnTo>
                  <a:lnTo>
                    <a:pt x="1115" y="379"/>
                  </a:lnTo>
                  <a:lnTo>
                    <a:pt x="1116" y="378"/>
                  </a:lnTo>
                  <a:lnTo>
                    <a:pt x="1120" y="374"/>
                  </a:lnTo>
                  <a:lnTo>
                    <a:pt x="1120" y="367"/>
                  </a:lnTo>
                  <a:lnTo>
                    <a:pt x="1123" y="366"/>
                  </a:lnTo>
                  <a:lnTo>
                    <a:pt x="1127" y="365"/>
                  </a:lnTo>
                  <a:lnTo>
                    <a:pt x="1130" y="363"/>
                  </a:lnTo>
                  <a:lnTo>
                    <a:pt x="1131" y="362"/>
                  </a:lnTo>
                  <a:lnTo>
                    <a:pt x="1132" y="360"/>
                  </a:lnTo>
                  <a:lnTo>
                    <a:pt x="1132" y="355"/>
                  </a:lnTo>
                  <a:lnTo>
                    <a:pt x="1134" y="352"/>
                  </a:lnTo>
                  <a:lnTo>
                    <a:pt x="1136" y="351"/>
                  </a:lnTo>
                  <a:lnTo>
                    <a:pt x="1139" y="350"/>
                  </a:lnTo>
                  <a:lnTo>
                    <a:pt x="1142" y="350"/>
                  </a:lnTo>
                  <a:lnTo>
                    <a:pt x="1143" y="349"/>
                  </a:lnTo>
                  <a:lnTo>
                    <a:pt x="1146" y="344"/>
                  </a:lnTo>
                  <a:lnTo>
                    <a:pt x="1147" y="339"/>
                  </a:lnTo>
                  <a:lnTo>
                    <a:pt x="1148" y="330"/>
                  </a:lnTo>
                  <a:lnTo>
                    <a:pt x="1148" y="327"/>
                  </a:lnTo>
                  <a:lnTo>
                    <a:pt x="1147" y="323"/>
                  </a:lnTo>
                  <a:lnTo>
                    <a:pt x="1146" y="321"/>
                  </a:lnTo>
                  <a:lnTo>
                    <a:pt x="1143" y="319"/>
                  </a:lnTo>
                  <a:lnTo>
                    <a:pt x="1139" y="319"/>
                  </a:lnTo>
                  <a:lnTo>
                    <a:pt x="1134" y="318"/>
                  </a:lnTo>
                  <a:lnTo>
                    <a:pt x="1128" y="314"/>
                  </a:lnTo>
                  <a:lnTo>
                    <a:pt x="1124" y="308"/>
                  </a:lnTo>
                  <a:lnTo>
                    <a:pt x="1124" y="306"/>
                  </a:lnTo>
                  <a:lnTo>
                    <a:pt x="1123" y="305"/>
                  </a:lnTo>
                  <a:lnTo>
                    <a:pt x="1123" y="303"/>
                  </a:lnTo>
                  <a:lnTo>
                    <a:pt x="1124" y="301"/>
                  </a:lnTo>
                  <a:lnTo>
                    <a:pt x="1130" y="303"/>
                  </a:lnTo>
                  <a:lnTo>
                    <a:pt x="1135" y="303"/>
                  </a:lnTo>
                  <a:lnTo>
                    <a:pt x="1136" y="307"/>
                  </a:lnTo>
                  <a:lnTo>
                    <a:pt x="1138" y="310"/>
                  </a:lnTo>
                  <a:lnTo>
                    <a:pt x="1139" y="310"/>
                  </a:lnTo>
                  <a:lnTo>
                    <a:pt x="1142" y="310"/>
                  </a:lnTo>
                  <a:lnTo>
                    <a:pt x="1142" y="303"/>
                  </a:lnTo>
                  <a:lnTo>
                    <a:pt x="1142" y="298"/>
                  </a:lnTo>
                  <a:lnTo>
                    <a:pt x="1140" y="295"/>
                  </a:lnTo>
                  <a:lnTo>
                    <a:pt x="1136" y="293"/>
                  </a:lnTo>
                  <a:lnTo>
                    <a:pt x="1136" y="287"/>
                  </a:lnTo>
                  <a:lnTo>
                    <a:pt x="1135" y="282"/>
                  </a:lnTo>
                  <a:lnTo>
                    <a:pt x="1134" y="277"/>
                  </a:lnTo>
                  <a:lnTo>
                    <a:pt x="1130" y="275"/>
                  </a:lnTo>
                  <a:lnTo>
                    <a:pt x="1127" y="281"/>
                  </a:lnTo>
                  <a:lnTo>
                    <a:pt x="1126" y="286"/>
                  </a:lnTo>
                  <a:lnTo>
                    <a:pt x="1123" y="283"/>
                  </a:lnTo>
                  <a:lnTo>
                    <a:pt x="1122" y="281"/>
                  </a:lnTo>
                  <a:lnTo>
                    <a:pt x="1120" y="279"/>
                  </a:lnTo>
                  <a:lnTo>
                    <a:pt x="1122" y="277"/>
                  </a:lnTo>
                  <a:lnTo>
                    <a:pt x="1122" y="273"/>
                  </a:lnTo>
                  <a:lnTo>
                    <a:pt x="1122" y="270"/>
                  </a:lnTo>
                  <a:lnTo>
                    <a:pt x="1120" y="270"/>
                  </a:lnTo>
                  <a:lnTo>
                    <a:pt x="1116" y="270"/>
                  </a:lnTo>
                  <a:lnTo>
                    <a:pt x="1111" y="273"/>
                  </a:lnTo>
                  <a:lnTo>
                    <a:pt x="1107" y="273"/>
                  </a:lnTo>
                  <a:lnTo>
                    <a:pt x="1106" y="270"/>
                  </a:lnTo>
                  <a:lnTo>
                    <a:pt x="1107" y="263"/>
                  </a:lnTo>
                  <a:lnTo>
                    <a:pt x="1103" y="261"/>
                  </a:lnTo>
                  <a:lnTo>
                    <a:pt x="1100" y="258"/>
                  </a:lnTo>
                  <a:lnTo>
                    <a:pt x="1099" y="255"/>
                  </a:lnTo>
                  <a:lnTo>
                    <a:pt x="1098" y="253"/>
                  </a:lnTo>
                  <a:lnTo>
                    <a:pt x="1095" y="251"/>
                  </a:lnTo>
                  <a:lnTo>
                    <a:pt x="1091" y="253"/>
                  </a:lnTo>
                  <a:lnTo>
                    <a:pt x="1082" y="257"/>
                  </a:lnTo>
                  <a:lnTo>
                    <a:pt x="1072" y="259"/>
                  </a:lnTo>
                  <a:lnTo>
                    <a:pt x="1059" y="257"/>
                  </a:lnTo>
                  <a:lnTo>
                    <a:pt x="1049" y="257"/>
                  </a:lnTo>
                  <a:lnTo>
                    <a:pt x="1047" y="258"/>
                  </a:lnTo>
                  <a:lnTo>
                    <a:pt x="1049" y="261"/>
                  </a:lnTo>
                  <a:lnTo>
                    <a:pt x="1050" y="262"/>
                  </a:lnTo>
                  <a:lnTo>
                    <a:pt x="1054" y="266"/>
                  </a:lnTo>
                  <a:lnTo>
                    <a:pt x="1051" y="270"/>
                  </a:lnTo>
                  <a:lnTo>
                    <a:pt x="1049" y="271"/>
                  </a:lnTo>
                  <a:lnTo>
                    <a:pt x="1047" y="273"/>
                  </a:lnTo>
                  <a:lnTo>
                    <a:pt x="1042" y="274"/>
                  </a:lnTo>
                  <a:lnTo>
                    <a:pt x="1038" y="273"/>
                  </a:lnTo>
                  <a:lnTo>
                    <a:pt x="1035" y="271"/>
                  </a:lnTo>
                  <a:lnTo>
                    <a:pt x="1033" y="270"/>
                  </a:lnTo>
                  <a:lnTo>
                    <a:pt x="1031" y="267"/>
                  </a:lnTo>
                  <a:lnTo>
                    <a:pt x="1038" y="258"/>
                  </a:lnTo>
                  <a:lnTo>
                    <a:pt x="1042" y="246"/>
                  </a:lnTo>
                  <a:lnTo>
                    <a:pt x="1039" y="245"/>
                  </a:lnTo>
                  <a:lnTo>
                    <a:pt x="1037" y="243"/>
                  </a:lnTo>
                  <a:lnTo>
                    <a:pt x="1034" y="245"/>
                  </a:lnTo>
                  <a:lnTo>
                    <a:pt x="1031" y="245"/>
                  </a:lnTo>
                  <a:lnTo>
                    <a:pt x="1023" y="246"/>
                  </a:lnTo>
                  <a:lnTo>
                    <a:pt x="1017" y="247"/>
                  </a:lnTo>
                  <a:lnTo>
                    <a:pt x="1014" y="245"/>
                  </a:lnTo>
                  <a:lnTo>
                    <a:pt x="1014" y="242"/>
                  </a:lnTo>
                  <a:lnTo>
                    <a:pt x="1010" y="242"/>
                  </a:lnTo>
                  <a:lnTo>
                    <a:pt x="1007" y="243"/>
                  </a:lnTo>
                  <a:lnTo>
                    <a:pt x="1005" y="243"/>
                  </a:lnTo>
                  <a:lnTo>
                    <a:pt x="1003" y="242"/>
                  </a:lnTo>
                  <a:lnTo>
                    <a:pt x="1002" y="241"/>
                  </a:lnTo>
                  <a:lnTo>
                    <a:pt x="1002" y="238"/>
                  </a:lnTo>
                  <a:lnTo>
                    <a:pt x="1003" y="234"/>
                  </a:lnTo>
                  <a:lnTo>
                    <a:pt x="1009" y="230"/>
                  </a:lnTo>
                  <a:lnTo>
                    <a:pt x="1014" y="227"/>
                  </a:lnTo>
                  <a:lnTo>
                    <a:pt x="1021" y="226"/>
                  </a:lnTo>
                  <a:lnTo>
                    <a:pt x="1017" y="221"/>
                  </a:lnTo>
                  <a:lnTo>
                    <a:pt x="1013" y="217"/>
                  </a:lnTo>
                  <a:lnTo>
                    <a:pt x="1010" y="217"/>
                  </a:lnTo>
                  <a:lnTo>
                    <a:pt x="1009" y="217"/>
                  </a:lnTo>
                  <a:lnTo>
                    <a:pt x="1006" y="217"/>
                  </a:lnTo>
                  <a:lnTo>
                    <a:pt x="1003" y="214"/>
                  </a:lnTo>
                  <a:lnTo>
                    <a:pt x="1002" y="210"/>
                  </a:lnTo>
                  <a:lnTo>
                    <a:pt x="999" y="207"/>
                  </a:lnTo>
                  <a:lnTo>
                    <a:pt x="997" y="206"/>
                  </a:lnTo>
                  <a:lnTo>
                    <a:pt x="993" y="206"/>
                  </a:lnTo>
                  <a:lnTo>
                    <a:pt x="990" y="206"/>
                  </a:lnTo>
                  <a:lnTo>
                    <a:pt x="987" y="209"/>
                  </a:lnTo>
                  <a:lnTo>
                    <a:pt x="985" y="213"/>
                  </a:lnTo>
                  <a:lnTo>
                    <a:pt x="982" y="216"/>
                  </a:lnTo>
                  <a:lnTo>
                    <a:pt x="981" y="217"/>
                  </a:lnTo>
                  <a:lnTo>
                    <a:pt x="978" y="218"/>
                  </a:lnTo>
                  <a:lnTo>
                    <a:pt x="977" y="219"/>
                  </a:lnTo>
                  <a:lnTo>
                    <a:pt x="977" y="221"/>
                  </a:lnTo>
                  <a:lnTo>
                    <a:pt x="975" y="225"/>
                  </a:lnTo>
                  <a:lnTo>
                    <a:pt x="974" y="227"/>
                  </a:lnTo>
                  <a:lnTo>
                    <a:pt x="970" y="229"/>
                  </a:lnTo>
                  <a:lnTo>
                    <a:pt x="966" y="229"/>
                  </a:lnTo>
                  <a:lnTo>
                    <a:pt x="963" y="229"/>
                  </a:lnTo>
                  <a:lnTo>
                    <a:pt x="961" y="231"/>
                  </a:lnTo>
                  <a:lnTo>
                    <a:pt x="959" y="237"/>
                  </a:lnTo>
                  <a:lnTo>
                    <a:pt x="958" y="241"/>
                  </a:lnTo>
                  <a:lnTo>
                    <a:pt x="955" y="249"/>
                  </a:lnTo>
                  <a:lnTo>
                    <a:pt x="955" y="257"/>
                  </a:lnTo>
                  <a:lnTo>
                    <a:pt x="950" y="259"/>
                  </a:lnTo>
                  <a:lnTo>
                    <a:pt x="950" y="261"/>
                  </a:lnTo>
                  <a:lnTo>
                    <a:pt x="954" y="265"/>
                  </a:lnTo>
                  <a:lnTo>
                    <a:pt x="955" y="270"/>
                  </a:lnTo>
                  <a:lnTo>
                    <a:pt x="954" y="271"/>
                  </a:lnTo>
                  <a:lnTo>
                    <a:pt x="954" y="275"/>
                  </a:lnTo>
                  <a:lnTo>
                    <a:pt x="958" y="278"/>
                  </a:lnTo>
                  <a:lnTo>
                    <a:pt x="965" y="282"/>
                  </a:lnTo>
                  <a:lnTo>
                    <a:pt x="966" y="283"/>
                  </a:lnTo>
                  <a:lnTo>
                    <a:pt x="967" y="286"/>
                  </a:lnTo>
                  <a:lnTo>
                    <a:pt x="967" y="287"/>
                  </a:lnTo>
                  <a:lnTo>
                    <a:pt x="966" y="290"/>
                  </a:lnTo>
                  <a:lnTo>
                    <a:pt x="961" y="287"/>
                  </a:lnTo>
                  <a:lnTo>
                    <a:pt x="954" y="283"/>
                  </a:lnTo>
                  <a:lnTo>
                    <a:pt x="947" y="282"/>
                  </a:lnTo>
                  <a:lnTo>
                    <a:pt x="941" y="279"/>
                  </a:lnTo>
                  <a:lnTo>
                    <a:pt x="931" y="279"/>
                  </a:lnTo>
                  <a:lnTo>
                    <a:pt x="921" y="279"/>
                  </a:lnTo>
                  <a:lnTo>
                    <a:pt x="922" y="286"/>
                  </a:lnTo>
                  <a:lnTo>
                    <a:pt x="927" y="291"/>
                  </a:lnTo>
                  <a:lnTo>
                    <a:pt x="930" y="295"/>
                  </a:lnTo>
                  <a:lnTo>
                    <a:pt x="933" y="297"/>
                  </a:lnTo>
                  <a:lnTo>
                    <a:pt x="933" y="301"/>
                  </a:lnTo>
                  <a:lnTo>
                    <a:pt x="933" y="303"/>
                  </a:lnTo>
                  <a:lnTo>
                    <a:pt x="929" y="301"/>
                  </a:lnTo>
                  <a:lnTo>
                    <a:pt x="925" y="297"/>
                  </a:lnTo>
                  <a:lnTo>
                    <a:pt x="921" y="295"/>
                  </a:lnTo>
                  <a:lnTo>
                    <a:pt x="915" y="295"/>
                  </a:lnTo>
                  <a:lnTo>
                    <a:pt x="913" y="295"/>
                  </a:lnTo>
                  <a:lnTo>
                    <a:pt x="909" y="297"/>
                  </a:lnTo>
                  <a:lnTo>
                    <a:pt x="905" y="301"/>
                  </a:lnTo>
                  <a:lnTo>
                    <a:pt x="902" y="306"/>
                  </a:lnTo>
                  <a:lnTo>
                    <a:pt x="895" y="308"/>
                  </a:lnTo>
                  <a:lnTo>
                    <a:pt x="889" y="313"/>
                  </a:lnTo>
                  <a:lnTo>
                    <a:pt x="878" y="310"/>
                  </a:lnTo>
                  <a:lnTo>
                    <a:pt x="872" y="310"/>
                  </a:lnTo>
                  <a:lnTo>
                    <a:pt x="874" y="306"/>
                  </a:lnTo>
                  <a:lnTo>
                    <a:pt x="876" y="301"/>
                  </a:lnTo>
                  <a:lnTo>
                    <a:pt x="861" y="298"/>
                  </a:lnTo>
                  <a:lnTo>
                    <a:pt x="846" y="295"/>
                  </a:lnTo>
                  <a:lnTo>
                    <a:pt x="845" y="299"/>
                  </a:lnTo>
                  <a:lnTo>
                    <a:pt x="842" y="303"/>
                  </a:lnTo>
                  <a:lnTo>
                    <a:pt x="840" y="301"/>
                  </a:lnTo>
                  <a:lnTo>
                    <a:pt x="838" y="299"/>
                  </a:lnTo>
                  <a:lnTo>
                    <a:pt x="836" y="299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5"/>
                  </a:lnTo>
                  <a:lnTo>
                    <a:pt x="836" y="305"/>
                  </a:lnTo>
                  <a:lnTo>
                    <a:pt x="837" y="306"/>
                  </a:lnTo>
                  <a:lnTo>
                    <a:pt x="841" y="307"/>
                  </a:lnTo>
                  <a:lnTo>
                    <a:pt x="842" y="308"/>
                  </a:lnTo>
                  <a:lnTo>
                    <a:pt x="834" y="314"/>
                  </a:lnTo>
                  <a:lnTo>
                    <a:pt x="822" y="321"/>
                  </a:lnTo>
                  <a:lnTo>
                    <a:pt x="817" y="318"/>
                  </a:lnTo>
                  <a:lnTo>
                    <a:pt x="814" y="318"/>
                  </a:lnTo>
                  <a:lnTo>
                    <a:pt x="812" y="319"/>
                  </a:lnTo>
                  <a:lnTo>
                    <a:pt x="808" y="322"/>
                  </a:lnTo>
                  <a:lnTo>
                    <a:pt x="802" y="322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3" y="319"/>
                  </a:lnTo>
                  <a:lnTo>
                    <a:pt x="789" y="322"/>
                  </a:lnTo>
                  <a:lnTo>
                    <a:pt x="785" y="326"/>
                  </a:lnTo>
                  <a:lnTo>
                    <a:pt x="780" y="327"/>
                  </a:lnTo>
                  <a:lnTo>
                    <a:pt x="773" y="324"/>
                  </a:lnTo>
                  <a:lnTo>
                    <a:pt x="770" y="326"/>
                  </a:lnTo>
                  <a:lnTo>
                    <a:pt x="765" y="327"/>
                  </a:lnTo>
                  <a:lnTo>
                    <a:pt x="761" y="331"/>
                  </a:lnTo>
                  <a:lnTo>
                    <a:pt x="754" y="339"/>
                  </a:lnTo>
                  <a:lnTo>
                    <a:pt x="748" y="339"/>
                  </a:lnTo>
                  <a:lnTo>
                    <a:pt x="745" y="340"/>
                  </a:lnTo>
                  <a:lnTo>
                    <a:pt x="746" y="349"/>
                  </a:lnTo>
                  <a:lnTo>
                    <a:pt x="748" y="355"/>
                  </a:lnTo>
                  <a:lnTo>
                    <a:pt x="746" y="356"/>
                  </a:lnTo>
                  <a:lnTo>
                    <a:pt x="744" y="359"/>
                  </a:lnTo>
                  <a:lnTo>
                    <a:pt x="741" y="362"/>
                  </a:lnTo>
                  <a:lnTo>
                    <a:pt x="737" y="362"/>
                  </a:lnTo>
                  <a:lnTo>
                    <a:pt x="733" y="356"/>
                  </a:lnTo>
                  <a:lnTo>
                    <a:pt x="729" y="352"/>
                  </a:lnTo>
                  <a:lnTo>
                    <a:pt x="728" y="355"/>
                  </a:lnTo>
                  <a:lnTo>
                    <a:pt x="728" y="358"/>
                  </a:lnTo>
                  <a:lnTo>
                    <a:pt x="729" y="362"/>
                  </a:lnTo>
                  <a:lnTo>
                    <a:pt x="730" y="363"/>
                  </a:lnTo>
                  <a:lnTo>
                    <a:pt x="734" y="371"/>
                  </a:lnTo>
                  <a:lnTo>
                    <a:pt x="737" y="379"/>
                  </a:lnTo>
                  <a:lnTo>
                    <a:pt x="734" y="384"/>
                  </a:lnTo>
                  <a:lnTo>
                    <a:pt x="733" y="388"/>
                  </a:lnTo>
                  <a:lnTo>
                    <a:pt x="734" y="392"/>
                  </a:lnTo>
                  <a:lnTo>
                    <a:pt x="734" y="395"/>
                  </a:lnTo>
                  <a:lnTo>
                    <a:pt x="734" y="398"/>
                  </a:lnTo>
                  <a:lnTo>
                    <a:pt x="733" y="403"/>
                  </a:lnTo>
                  <a:lnTo>
                    <a:pt x="736" y="408"/>
                  </a:lnTo>
                  <a:lnTo>
                    <a:pt x="738" y="414"/>
                  </a:lnTo>
                  <a:lnTo>
                    <a:pt x="734" y="419"/>
                  </a:lnTo>
                  <a:lnTo>
                    <a:pt x="730" y="423"/>
                  </a:lnTo>
                  <a:lnTo>
                    <a:pt x="725" y="426"/>
                  </a:lnTo>
                  <a:lnTo>
                    <a:pt x="721" y="426"/>
                  </a:lnTo>
                  <a:lnTo>
                    <a:pt x="717" y="426"/>
                  </a:lnTo>
                  <a:lnTo>
                    <a:pt x="716" y="426"/>
                  </a:lnTo>
                  <a:lnTo>
                    <a:pt x="713" y="423"/>
                  </a:lnTo>
                  <a:lnTo>
                    <a:pt x="714" y="420"/>
                  </a:lnTo>
                  <a:lnTo>
                    <a:pt x="717" y="416"/>
                  </a:lnTo>
                  <a:lnTo>
                    <a:pt x="718" y="414"/>
                  </a:lnTo>
                  <a:lnTo>
                    <a:pt x="718" y="412"/>
                  </a:lnTo>
                  <a:lnTo>
                    <a:pt x="716" y="410"/>
                  </a:lnTo>
                  <a:lnTo>
                    <a:pt x="708" y="411"/>
                  </a:lnTo>
                  <a:lnTo>
                    <a:pt x="700" y="414"/>
                  </a:lnTo>
                  <a:lnTo>
                    <a:pt x="689" y="411"/>
                  </a:lnTo>
                  <a:lnTo>
                    <a:pt x="679" y="411"/>
                  </a:lnTo>
                  <a:lnTo>
                    <a:pt x="669" y="410"/>
                  </a:lnTo>
                  <a:lnTo>
                    <a:pt x="657" y="410"/>
                  </a:lnTo>
                  <a:lnTo>
                    <a:pt x="649" y="408"/>
                  </a:lnTo>
                  <a:lnTo>
                    <a:pt x="641" y="406"/>
                  </a:lnTo>
                  <a:lnTo>
                    <a:pt x="636" y="404"/>
                  </a:lnTo>
                  <a:lnTo>
                    <a:pt x="631" y="404"/>
                  </a:lnTo>
                  <a:lnTo>
                    <a:pt x="625" y="404"/>
                  </a:lnTo>
                  <a:lnTo>
                    <a:pt x="620" y="406"/>
                  </a:lnTo>
                  <a:lnTo>
                    <a:pt x="616" y="410"/>
                  </a:lnTo>
                  <a:lnTo>
                    <a:pt x="613" y="412"/>
                  </a:lnTo>
                  <a:lnTo>
                    <a:pt x="612" y="418"/>
                  </a:lnTo>
                  <a:lnTo>
                    <a:pt x="612" y="422"/>
                  </a:lnTo>
                  <a:lnTo>
                    <a:pt x="612" y="430"/>
                  </a:lnTo>
                  <a:lnTo>
                    <a:pt x="612" y="439"/>
                  </a:lnTo>
                  <a:lnTo>
                    <a:pt x="609" y="448"/>
                  </a:lnTo>
                  <a:lnTo>
                    <a:pt x="607" y="456"/>
                  </a:lnTo>
                  <a:lnTo>
                    <a:pt x="607" y="460"/>
                  </a:lnTo>
                  <a:lnTo>
                    <a:pt x="607" y="464"/>
                  </a:lnTo>
                  <a:lnTo>
                    <a:pt x="607" y="467"/>
                  </a:lnTo>
                  <a:lnTo>
                    <a:pt x="608" y="468"/>
                  </a:lnTo>
                  <a:lnTo>
                    <a:pt x="619" y="475"/>
                  </a:lnTo>
                  <a:lnTo>
                    <a:pt x="628" y="482"/>
                  </a:lnTo>
                  <a:lnTo>
                    <a:pt x="628" y="491"/>
                  </a:lnTo>
                  <a:lnTo>
                    <a:pt x="628" y="499"/>
                  </a:lnTo>
                  <a:lnTo>
                    <a:pt x="632" y="503"/>
                  </a:lnTo>
                  <a:lnTo>
                    <a:pt x="636" y="507"/>
                  </a:lnTo>
                  <a:lnTo>
                    <a:pt x="639" y="510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23"/>
                  </a:lnTo>
                  <a:lnTo>
                    <a:pt x="633" y="532"/>
                  </a:lnTo>
                  <a:lnTo>
                    <a:pt x="629" y="541"/>
                  </a:lnTo>
                  <a:lnTo>
                    <a:pt x="629" y="551"/>
                  </a:lnTo>
                  <a:lnTo>
                    <a:pt x="631" y="560"/>
                  </a:lnTo>
                  <a:lnTo>
                    <a:pt x="631" y="571"/>
                  </a:lnTo>
                  <a:lnTo>
                    <a:pt x="631" y="581"/>
                  </a:lnTo>
                  <a:lnTo>
                    <a:pt x="625" y="591"/>
                  </a:lnTo>
                  <a:lnTo>
                    <a:pt x="619" y="599"/>
                  </a:lnTo>
                  <a:lnTo>
                    <a:pt x="617" y="611"/>
                  </a:lnTo>
                  <a:lnTo>
                    <a:pt x="617" y="620"/>
                  </a:lnTo>
                  <a:lnTo>
                    <a:pt x="621" y="624"/>
                  </a:lnTo>
                  <a:lnTo>
                    <a:pt x="628" y="631"/>
                  </a:lnTo>
                  <a:lnTo>
                    <a:pt x="631" y="633"/>
                  </a:lnTo>
                  <a:lnTo>
                    <a:pt x="632" y="637"/>
                  </a:lnTo>
                  <a:lnTo>
                    <a:pt x="631" y="640"/>
                  </a:lnTo>
                  <a:lnTo>
                    <a:pt x="628" y="643"/>
                  </a:lnTo>
                  <a:lnTo>
                    <a:pt x="624" y="643"/>
                  </a:lnTo>
                  <a:lnTo>
                    <a:pt x="621" y="644"/>
                  </a:lnTo>
                  <a:lnTo>
                    <a:pt x="619" y="643"/>
                  </a:lnTo>
                  <a:lnTo>
                    <a:pt x="617" y="641"/>
                  </a:lnTo>
                  <a:lnTo>
                    <a:pt x="613" y="636"/>
                  </a:lnTo>
                  <a:lnTo>
                    <a:pt x="608" y="625"/>
                  </a:lnTo>
                  <a:lnTo>
                    <a:pt x="608" y="615"/>
                  </a:lnTo>
                  <a:lnTo>
                    <a:pt x="609" y="611"/>
                  </a:lnTo>
                  <a:lnTo>
                    <a:pt x="607" y="605"/>
                  </a:lnTo>
                  <a:lnTo>
                    <a:pt x="599" y="599"/>
                  </a:lnTo>
                  <a:lnTo>
                    <a:pt x="599" y="596"/>
                  </a:lnTo>
                  <a:lnTo>
                    <a:pt x="600" y="593"/>
                  </a:lnTo>
                  <a:lnTo>
                    <a:pt x="603" y="591"/>
                  </a:lnTo>
                  <a:lnTo>
                    <a:pt x="608" y="591"/>
                  </a:lnTo>
                  <a:lnTo>
                    <a:pt x="611" y="581"/>
                  </a:lnTo>
                  <a:lnTo>
                    <a:pt x="613" y="572"/>
                  </a:lnTo>
                  <a:lnTo>
                    <a:pt x="619" y="568"/>
                  </a:lnTo>
                  <a:lnTo>
                    <a:pt x="620" y="563"/>
                  </a:lnTo>
                  <a:lnTo>
                    <a:pt x="620" y="559"/>
                  </a:lnTo>
                  <a:lnTo>
                    <a:pt x="617" y="556"/>
                  </a:lnTo>
                  <a:lnTo>
                    <a:pt x="613" y="559"/>
                  </a:lnTo>
                  <a:lnTo>
                    <a:pt x="612" y="564"/>
                  </a:lnTo>
                  <a:lnTo>
                    <a:pt x="609" y="567"/>
                  </a:lnTo>
                  <a:lnTo>
                    <a:pt x="608" y="568"/>
                  </a:lnTo>
                  <a:lnTo>
                    <a:pt x="604" y="569"/>
                  </a:lnTo>
                  <a:lnTo>
                    <a:pt x="600" y="568"/>
                  </a:lnTo>
                  <a:lnTo>
                    <a:pt x="600" y="563"/>
                  </a:lnTo>
                  <a:lnTo>
                    <a:pt x="601" y="557"/>
                  </a:lnTo>
                  <a:lnTo>
                    <a:pt x="604" y="551"/>
                  </a:lnTo>
                  <a:lnTo>
                    <a:pt x="608" y="547"/>
                  </a:lnTo>
                  <a:lnTo>
                    <a:pt x="608" y="540"/>
                  </a:lnTo>
                  <a:lnTo>
                    <a:pt x="609" y="535"/>
                  </a:lnTo>
                  <a:lnTo>
                    <a:pt x="617" y="533"/>
                  </a:lnTo>
                  <a:lnTo>
                    <a:pt x="629" y="528"/>
                  </a:lnTo>
                  <a:lnTo>
                    <a:pt x="631" y="523"/>
                  </a:lnTo>
                  <a:lnTo>
                    <a:pt x="633" y="517"/>
                  </a:lnTo>
                  <a:lnTo>
                    <a:pt x="632" y="515"/>
                  </a:lnTo>
                  <a:lnTo>
                    <a:pt x="629" y="515"/>
                  </a:lnTo>
                  <a:lnTo>
                    <a:pt x="625" y="514"/>
                  </a:lnTo>
                  <a:lnTo>
                    <a:pt x="620" y="512"/>
                  </a:lnTo>
                  <a:lnTo>
                    <a:pt x="611" y="511"/>
                  </a:lnTo>
                  <a:lnTo>
                    <a:pt x="603" y="508"/>
                  </a:lnTo>
                  <a:lnTo>
                    <a:pt x="597" y="492"/>
                  </a:lnTo>
                  <a:lnTo>
                    <a:pt x="592" y="480"/>
                  </a:lnTo>
                  <a:lnTo>
                    <a:pt x="583" y="468"/>
                  </a:lnTo>
                  <a:lnTo>
                    <a:pt x="573" y="456"/>
                  </a:lnTo>
                  <a:lnTo>
                    <a:pt x="568" y="456"/>
                  </a:lnTo>
                  <a:lnTo>
                    <a:pt x="563" y="456"/>
                  </a:lnTo>
                  <a:lnTo>
                    <a:pt x="562" y="459"/>
                  </a:lnTo>
                  <a:lnTo>
                    <a:pt x="563" y="462"/>
                  </a:lnTo>
                  <a:lnTo>
                    <a:pt x="563" y="464"/>
                  </a:lnTo>
                  <a:lnTo>
                    <a:pt x="565" y="467"/>
                  </a:lnTo>
                  <a:lnTo>
                    <a:pt x="571" y="470"/>
                  </a:lnTo>
                  <a:lnTo>
                    <a:pt x="579" y="471"/>
                  </a:lnTo>
                  <a:lnTo>
                    <a:pt x="579" y="482"/>
                  </a:lnTo>
                  <a:lnTo>
                    <a:pt x="578" y="489"/>
                  </a:lnTo>
                  <a:lnTo>
                    <a:pt x="573" y="494"/>
                  </a:lnTo>
                  <a:lnTo>
                    <a:pt x="569" y="496"/>
                  </a:lnTo>
                  <a:lnTo>
                    <a:pt x="565" y="498"/>
                  </a:lnTo>
                  <a:lnTo>
                    <a:pt x="560" y="499"/>
                  </a:lnTo>
                  <a:lnTo>
                    <a:pt x="557" y="500"/>
                  </a:lnTo>
                  <a:lnTo>
                    <a:pt x="556" y="504"/>
                  </a:lnTo>
                  <a:lnTo>
                    <a:pt x="557" y="510"/>
                  </a:lnTo>
                  <a:lnTo>
                    <a:pt x="560" y="514"/>
                  </a:lnTo>
                  <a:lnTo>
                    <a:pt x="564" y="517"/>
                  </a:lnTo>
                  <a:lnTo>
                    <a:pt x="567" y="523"/>
                  </a:lnTo>
                  <a:lnTo>
                    <a:pt x="571" y="527"/>
                  </a:lnTo>
                  <a:lnTo>
                    <a:pt x="572" y="533"/>
                  </a:lnTo>
                  <a:lnTo>
                    <a:pt x="573" y="540"/>
                  </a:lnTo>
                  <a:lnTo>
                    <a:pt x="573" y="548"/>
                  </a:lnTo>
                  <a:lnTo>
                    <a:pt x="573" y="556"/>
                  </a:lnTo>
                  <a:lnTo>
                    <a:pt x="573" y="561"/>
                  </a:lnTo>
                  <a:lnTo>
                    <a:pt x="572" y="567"/>
                  </a:lnTo>
                  <a:lnTo>
                    <a:pt x="569" y="571"/>
                  </a:lnTo>
                  <a:lnTo>
                    <a:pt x="563" y="571"/>
                  </a:lnTo>
                  <a:lnTo>
                    <a:pt x="555" y="571"/>
                  </a:lnTo>
                  <a:lnTo>
                    <a:pt x="550" y="579"/>
                  </a:lnTo>
                  <a:lnTo>
                    <a:pt x="546" y="583"/>
                  </a:lnTo>
                  <a:lnTo>
                    <a:pt x="541" y="587"/>
                  </a:lnTo>
                  <a:lnTo>
                    <a:pt x="536" y="589"/>
                  </a:lnTo>
                  <a:lnTo>
                    <a:pt x="532" y="591"/>
                  </a:lnTo>
                  <a:lnTo>
                    <a:pt x="528" y="591"/>
                  </a:lnTo>
                  <a:lnTo>
                    <a:pt x="525" y="593"/>
                  </a:lnTo>
                  <a:lnTo>
                    <a:pt x="523" y="597"/>
                  </a:lnTo>
                  <a:lnTo>
                    <a:pt x="521" y="602"/>
                  </a:lnTo>
                  <a:lnTo>
                    <a:pt x="523" y="607"/>
                  </a:lnTo>
                  <a:lnTo>
                    <a:pt x="524" y="609"/>
                  </a:lnTo>
                  <a:lnTo>
                    <a:pt x="525" y="613"/>
                  </a:lnTo>
                  <a:lnTo>
                    <a:pt x="531" y="624"/>
                  </a:lnTo>
                  <a:lnTo>
                    <a:pt x="536" y="640"/>
                  </a:lnTo>
                  <a:lnTo>
                    <a:pt x="540" y="643"/>
                  </a:lnTo>
                  <a:lnTo>
                    <a:pt x="546" y="643"/>
                  </a:lnTo>
                  <a:lnTo>
                    <a:pt x="551" y="643"/>
                  </a:lnTo>
                  <a:lnTo>
                    <a:pt x="557" y="641"/>
                  </a:lnTo>
                  <a:lnTo>
                    <a:pt x="563" y="640"/>
                  </a:lnTo>
                  <a:lnTo>
                    <a:pt x="568" y="638"/>
                  </a:lnTo>
                  <a:lnTo>
                    <a:pt x="572" y="638"/>
                  </a:lnTo>
                  <a:lnTo>
                    <a:pt x="575" y="640"/>
                  </a:lnTo>
                  <a:lnTo>
                    <a:pt x="579" y="649"/>
                  </a:lnTo>
                  <a:lnTo>
                    <a:pt x="579" y="657"/>
                  </a:lnTo>
                  <a:lnTo>
                    <a:pt x="579" y="662"/>
                  </a:lnTo>
                  <a:lnTo>
                    <a:pt x="579" y="669"/>
                  </a:lnTo>
                  <a:lnTo>
                    <a:pt x="580" y="677"/>
                  </a:lnTo>
                  <a:lnTo>
                    <a:pt x="581" y="682"/>
                  </a:lnTo>
                  <a:lnTo>
                    <a:pt x="580" y="690"/>
                  </a:lnTo>
                  <a:lnTo>
                    <a:pt x="579" y="694"/>
                  </a:lnTo>
                  <a:lnTo>
                    <a:pt x="578" y="698"/>
                  </a:lnTo>
                  <a:lnTo>
                    <a:pt x="576" y="700"/>
                  </a:lnTo>
                  <a:lnTo>
                    <a:pt x="571" y="702"/>
                  </a:lnTo>
                  <a:lnTo>
                    <a:pt x="565" y="705"/>
                  </a:lnTo>
                  <a:lnTo>
                    <a:pt x="565" y="712"/>
                  </a:lnTo>
                  <a:lnTo>
                    <a:pt x="564" y="717"/>
                  </a:lnTo>
                  <a:lnTo>
                    <a:pt x="552" y="716"/>
                  </a:lnTo>
                  <a:lnTo>
                    <a:pt x="546" y="713"/>
                  </a:lnTo>
                  <a:lnTo>
                    <a:pt x="548" y="725"/>
                  </a:lnTo>
                  <a:lnTo>
                    <a:pt x="552" y="740"/>
                  </a:lnTo>
                  <a:lnTo>
                    <a:pt x="550" y="749"/>
                  </a:lnTo>
                  <a:lnTo>
                    <a:pt x="546" y="758"/>
                  </a:lnTo>
                  <a:lnTo>
                    <a:pt x="552" y="769"/>
                  </a:lnTo>
                  <a:lnTo>
                    <a:pt x="562" y="782"/>
                  </a:lnTo>
                  <a:lnTo>
                    <a:pt x="562" y="786"/>
                  </a:lnTo>
                  <a:lnTo>
                    <a:pt x="560" y="789"/>
                  </a:lnTo>
                  <a:lnTo>
                    <a:pt x="559" y="792"/>
                  </a:lnTo>
                  <a:lnTo>
                    <a:pt x="556" y="793"/>
                  </a:lnTo>
                  <a:lnTo>
                    <a:pt x="552" y="797"/>
                  </a:lnTo>
                  <a:lnTo>
                    <a:pt x="550" y="801"/>
                  </a:lnTo>
                  <a:lnTo>
                    <a:pt x="552" y="809"/>
                  </a:lnTo>
                  <a:lnTo>
                    <a:pt x="556" y="817"/>
                  </a:lnTo>
                  <a:lnTo>
                    <a:pt x="553" y="822"/>
                  </a:lnTo>
                  <a:lnTo>
                    <a:pt x="551" y="825"/>
                  </a:lnTo>
                  <a:lnTo>
                    <a:pt x="550" y="826"/>
                  </a:lnTo>
                  <a:lnTo>
                    <a:pt x="550" y="827"/>
                  </a:lnTo>
                  <a:lnTo>
                    <a:pt x="550" y="831"/>
                  </a:lnTo>
                  <a:lnTo>
                    <a:pt x="551" y="837"/>
                  </a:lnTo>
                  <a:lnTo>
                    <a:pt x="560" y="849"/>
                  </a:lnTo>
                  <a:lnTo>
                    <a:pt x="568" y="859"/>
                  </a:lnTo>
                  <a:lnTo>
                    <a:pt x="569" y="866"/>
                  </a:lnTo>
                  <a:lnTo>
                    <a:pt x="569" y="874"/>
                  </a:lnTo>
                  <a:lnTo>
                    <a:pt x="568" y="879"/>
                  </a:lnTo>
                  <a:lnTo>
                    <a:pt x="567" y="885"/>
                  </a:lnTo>
                  <a:lnTo>
                    <a:pt x="564" y="889"/>
                  </a:lnTo>
                  <a:lnTo>
                    <a:pt x="563" y="893"/>
                  </a:lnTo>
                  <a:lnTo>
                    <a:pt x="563" y="898"/>
                  </a:lnTo>
                  <a:lnTo>
                    <a:pt x="564" y="903"/>
                  </a:lnTo>
                  <a:lnTo>
                    <a:pt x="568" y="907"/>
                  </a:lnTo>
                  <a:lnTo>
                    <a:pt x="572" y="910"/>
                  </a:lnTo>
                  <a:lnTo>
                    <a:pt x="578" y="911"/>
                  </a:lnTo>
                  <a:lnTo>
                    <a:pt x="581" y="912"/>
                  </a:lnTo>
                  <a:lnTo>
                    <a:pt x="587" y="912"/>
                  </a:lnTo>
                  <a:lnTo>
                    <a:pt x="592" y="914"/>
                  </a:lnTo>
                  <a:lnTo>
                    <a:pt x="596" y="915"/>
                  </a:lnTo>
                  <a:lnTo>
                    <a:pt x="599" y="919"/>
                  </a:lnTo>
                  <a:lnTo>
                    <a:pt x="595" y="928"/>
                  </a:lnTo>
                  <a:lnTo>
                    <a:pt x="589" y="939"/>
                  </a:lnTo>
                  <a:lnTo>
                    <a:pt x="591" y="950"/>
                  </a:lnTo>
                  <a:lnTo>
                    <a:pt x="589" y="959"/>
                  </a:lnTo>
                  <a:lnTo>
                    <a:pt x="579" y="962"/>
                  </a:lnTo>
                  <a:lnTo>
                    <a:pt x="567" y="964"/>
                  </a:lnTo>
                  <a:lnTo>
                    <a:pt x="564" y="975"/>
                  </a:lnTo>
                  <a:lnTo>
                    <a:pt x="563" y="976"/>
                  </a:lnTo>
                  <a:lnTo>
                    <a:pt x="560" y="975"/>
                  </a:lnTo>
                  <a:lnTo>
                    <a:pt x="557" y="976"/>
                  </a:lnTo>
                  <a:lnTo>
                    <a:pt x="564" y="987"/>
                  </a:lnTo>
                  <a:lnTo>
                    <a:pt x="571" y="996"/>
                  </a:lnTo>
                  <a:lnTo>
                    <a:pt x="569" y="1003"/>
                  </a:lnTo>
                  <a:lnTo>
                    <a:pt x="567" y="1006"/>
                  </a:lnTo>
                  <a:lnTo>
                    <a:pt x="563" y="1011"/>
                  </a:lnTo>
                  <a:lnTo>
                    <a:pt x="557" y="1015"/>
                  </a:lnTo>
                  <a:lnTo>
                    <a:pt x="555" y="1024"/>
                  </a:lnTo>
                  <a:lnTo>
                    <a:pt x="550" y="1034"/>
                  </a:lnTo>
                  <a:lnTo>
                    <a:pt x="547" y="1038"/>
                  </a:lnTo>
                  <a:lnTo>
                    <a:pt x="546" y="1042"/>
                  </a:lnTo>
                  <a:lnTo>
                    <a:pt x="543" y="1043"/>
                  </a:lnTo>
                  <a:lnTo>
                    <a:pt x="540" y="1045"/>
                  </a:lnTo>
                  <a:lnTo>
                    <a:pt x="535" y="1047"/>
                  </a:lnTo>
                  <a:lnTo>
                    <a:pt x="531" y="1051"/>
                  </a:lnTo>
                  <a:lnTo>
                    <a:pt x="527" y="1059"/>
                  </a:lnTo>
                  <a:lnTo>
                    <a:pt x="525" y="1064"/>
                  </a:lnTo>
                  <a:lnTo>
                    <a:pt x="525" y="1071"/>
                  </a:lnTo>
                  <a:lnTo>
                    <a:pt x="528" y="1079"/>
                  </a:lnTo>
                  <a:lnTo>
                    <a:pt x="535" y="1084"/>
                  </a:lnTo>
                  <a:lnTo>
                    <a:pt x="544" y="1088"/>
                  </a:lnTo>
                  <a:lnTo>
                    <a:pt x="548" y="1091"/>
                  </a:lnTo>
                  <a:lnTo>
                    <a:pt x="551" y="1095"/>
                  </a:lnTo>
                  <a:lnTo>
                    <a:pt x="551" y="1100"/>
                  </a:lnTo>
                  <a:lnTo>
                    <a:pt x="550" y="1108"/>
                  </a:lnTo>
                  <a:lnTo>
                    <a:pt x="547" y="1112"/>
                  </a:lnTo>
                  <a:lnTo>
                    <a:pt x="543" y="1115"/>
                  </a:lnTo>
                  <a:lnTo>
                    <a:pt x="537" y="1116"/>
                  </a:lnTo>
                  <a:lnTo>
                    <a:pt x="530" y="1117"/>
                  </a:lnTo>
                  <a:lnTo>
                    <a:pt x="516" y="1120"/>
                  </a:lnTo>
                  <a:lnTo>
                    <a:pt x="506" y="1123"/>
                  </a:lnTo>
                  <a:lnTo>
                    <a:pt x="491" y="1119"/>
                  </a:lnTo>
                  <a:lnTo>
                    <a:pt x="479" y="1113"/>
                  </a:lnTo>
                  <a:lnTo>
                    <a:pt x="463" y="1120"/>
                  </a:lnTo>
                  <a:lnTo>
                    <a:pt x="447" y="1128"/>
                  </a:lnTo>
                  <a:lnTo>
                    <a:pt x="443" y="1124"/>
                  </a:lnTo>
                  <a:lnTo>
                    <a:pt x="440" y="1117"/>
                  </a:lnTo>
                  <a:lnTo>
                    <a:pt x="430" y="1117"/>
                  </a:lnTo>
                  <a:lnTo>
                    <a:pt x="420" y="1117"/>
                  </a:lnTo>
                  <a:lnTo>
                    <a:pt x="417" y="1109"/>
                  </a:lnTo>
                  <a:lnTo>
                    <a:pt x="414" y="1104"/>
                  </a:lnTo>
                  <a:lnTo>
                    <a:pt x="410" y="1104"/>
                  </a:lnTo>
                  <a:lnTo>
                    <a:pt x="402" y="1104"/>
                  </a:lnTo>
                  <a:lnTo>
                    <a:pt x="398" y="1104"/>
                  </a:lnTo>
                  <a:lnTo>
                    <a:pt x="392" y="1104"/>
                  </a:lnTo>
                  <a:lnTo>
                    <a:pt x="386" y="1104"/>
                  </a:lnTo>
                  <a:lnTo>
                    <a:pt x="378" y="1100"/>
                  </a:lnTo>
                  <a:lnTo>
                    <a:pt x="372" y="1095"/>
                  </a:lnTo>
                  <a:lnTo>
                    <a:pt x="369" y="1088"/>
                  </a:lnTo>
                  <a:lnTo>
                    <a:pt x="364" y="1088"/>
                  </a:lnTo>
                  <a:lnTo>
                    <a:pt x="359" y="1088"/>
                  </a:lnTo>
                  <a:lnTo>
                    <a:pt x="353" y="1088"/>
                  </a:lnTo>
                  <a:lnTo>
                    <a:pt x="344" y="1084"/>
                  </a:lnTo>
                  <a:lnTo>
                    <a:pt x="335" y="1076"/>
                  </a:lnTo>
                  <a:lnTo>
                    <a:pt x="327" y="1070"/>
                  </a:lnTo>
                  <a:lnTo>
                    <a:pt x="325" y="1071"/>
                  </a:lnTo>
                  <a:lnTo>
                    <a:pt x="321" y="1072"/>
                  </a:lnTo>
                  <a:lnTo>
                    <a:pt x="318" y="1076"/>
                  </a:lnTo>
                  <a:lnTo>
                    <a:pt x="314" y="1080"/>
                  </a:lnTo>
                  <a:lnTo>
                    <a:pt x="309" y="1084"/>
                  </a:lnTo>
                  <a:lnTo>
                    <a:pt x="301" y="1088"/>
                  </a:lnTo>
                  <a:lnTo>
                    <a:pt x="299" y="1095"/>
                  </a:lnTo>
                  <a:lnTo>
                    <a:pt x="297" y="1100"/>
                  </a:lnTo>
                  <a:lnTo>
                    <a:pt x="290" y="1107"/>
                  </a:lnTo>
                  <a:lnTo>
                    <a:pt x="283" y="1115"/>
                  </a:lnTo>
                  <a:lnTo>
                    <a:pt x="281" y="1121"/>
                  </a:lnTo>
                  <a:lnTo>
                    <a:pt x="277" y="1129"/>
                  </a:lnTo>
                  <a:lnTo>
                    <a:pt x="263" y="1132"/>
                  </a:lnTo>
                  <a:lnTo>
                    <a:pt x="249" y="1133"/>
                  </a:lnTo>
                  <a:lnTo>
                    <a:pt x="243" y="1147"/>
                  </a:lnTo>
                  <a:lnTo>
                    <a:pt x="238" y="1160"/>
                  </a:lnTo>
                  <a:lnTo>
                    <a:pt x="230" y="1163"/>
                  </a:lnTo>
                  <a:lnTo>
                    <a:pt x="222" y="1165"/>
                  </a:lnTo>
                  <a:lnTo>
                    <a:pt x="211" y="1172"/>
                  </a:lnTo>
                  <a:lnTo>
                    <a:pt x="201" y="1176"/>
                  </a:lnTo>
                  <a:lnTo>
                    <a:pt x="192" y="1180"/>
                  </a:lnTo>
                  <a:lnTo>
                    <a:pt x="181" y="1181"/>
                  </a:lnTo>
                  <a:lnTo>
                    <a:pt x="167" y="1175"/>
                  </a:lnTo>
                  <a:lnTo>
                    <a:pt x="158" y="1169"/>
                  </a:lnTo>
                  <a:lnTo>
                    <a:pt x="148" y="1172"/>
                  </a:lnTo>
                  <a:lnTo>
                    <a:pt x="138" y="1175"/>
                  </a:lnTo>
                  <a:lnTo>
                    <a:pt x="125" y="1167"/>
                  </a:lnTo>
                  <a:lnTo>
                    <a:pt x="112" y="1159"/>
                  </a:lnTo>
                  <a:lnTo>
                    <a:pt x="101" y="1159"/>
                  </a:lnTo>
                  <a:lnTo>
                    <a:pt x="92" y="1157"/>
                  </a:lnTo>
                  <a:lnTo>
                    <a:pt x="96" y="1143"/>
                  </a:lnTo>
                  <a:lnTo>
                    <a:pt x="100" y="1128"/>
                  </a:lnTo>
                  <a:lnTo>
                    <a:pt x="98" y="1128"/>
                  </a:lnTo>
                  <a:lnTo>
                    <a:pt x="96" y="1127"/>
                  </a:lnTo>
                  <a:lnTo>
                    <a:pt x="92" y="1128"/>
                  </a:lnTo>
                  <a:lnTo>
                    <a:pt x="88" y="1129"/>
                  </a:lnTo>
                  <a:lnTo>
                    <a:pt x="82" y="1132"/>
                  </a:lnTo>
                  <a:lnTo>
                    <a:pt x="78" y="1137"/>
                  </a:lnTo>
                  <a:lnTo>
                    <a:pt x="74" y="1144"/>
                  </a:lnTo>
                  <a:lnTo>
                    <a:pt x="68" y="1152"/>
                  </a:lnTo>
                  <a:lnTo>
                    <a:pt x="66" y="1165"/>
                  </a:lnTo>
                  <a:lnTo>
                    <a:pt x="68" y="1181"/>
                  </a:lnTo>
                  <a:lnTo>
                    <a:pt x="73" y="1196"/>
                  </a:lnTo>
                  <a:lnTo>
                    <a:pt x="76" y="1206"/>
                  </a:lnTo>
                  <a:lnTo>
                    <a:pt x="76" y="1216"/>
                  </a:lnTo>
                  <a:lnTo>
                    <a:pt x="76" y="1222"/>
                  </a:lnTo>
                  <a:lnTo>
                    <a:pt x="76" y="1226"/>
                  </a:lnTo>
                  <a:lnTo>
                    <a:pt x="74" y="1229"/>
                  </a:lnTo>
                  <a:lnTo>
                    <a:pt x="72" y="1229"/>
                  </a:lnTo>
                  <a:lnTo>
                    <a:pt x="69" y="1231"/>
                  </a:lnTo>
                  <a:lnTo>
                    <a:pt x="66" y="1232"/>
                  </a:lnTo>
                  <a:lnTo>
                    <a:pt x="62" y="1232"/>
                  </a:lnTo>
                  <a:lnTo>
                    <a:pt x="59" y="1231"/>
                  </a:lnTo>
                  <a:lnTo>
                    <a:pt x="54" y="1228"/>
                  </a:lnTo>
                  <a:lnTo>
                    <a:pt x="54" y="1232"/>
                  </a:lnTo>
                  <a:lnTo>
                    <a:pt x="52" y="1236"/>
                  </a:lnTo>
                  <a:lnTo>
                    <a:pt x="48" y="1237"/>
                  </a:lnTo>
                  <a:lnTo>
                    <a:pt x="45" y="1238"/>
                  </a:lnTo>
                  <a:lnTo>
                    <a:pt x="44" y="1245"/>
                  </a:lnTo>
                  <a:lnTo>
                    <a:pt x="44" y="1253"/>
                  </a:lnTo>
                  <a:lnTo>
                    <a:pt x="40" y="1253"/>
                  </a:lnTo>
                  <a:lnTo>
                    <a:pt x="33" y="1252"/>
                  </a:lnTo>
                  <a:lnTo>
                    <a:pt x="34" y="1253"/>
                  </a:lnTo>
                  <a:lnTo>
                    <a:pt x="33" y="1256"/>
                  </a:lnTo>
                  <a:lnTo>
                    <a:pt x="33" y="1257"/>
                  </a:lnTo>
                  <a:lnTo>
                    <a:pt x="32" y="1257"/>
                  </a:lnTo>
                  <a:lnTo>
                    <a:pt x="28" y="1260"/>
                  </a:lnTo>
                  <a:lnTo>
                    <a:pt x="24" y="1261"/>
                  </a:lnTo>
                  <a:lnTo>
                    <a:pt x="21" y="1272"/>
                  </a:lnTo>
                  <a:lnTo>
                    <a:pt x="20" y="1280"/>
                  </a:lnTo>
                  <a:lnTo>
                    <a:pt x="17" y="1286"/>
                  </a:lnTo>
                  <a:lnTo>
                    <a:pt x="15" y="1293"/>
                  </a:lnTo>
                  <a:lnTo>
                    <a:pt x="15" y="1304"/>
                  </a:lnTo>
                  <a:lnTo>
                    <a:pt x="13" y="1309"/>
                  </a:lnTo>
                  <a:lnTo>
                    <a:pt x="12" y="1313"/>
                  </a:lnTo>
                  <a:lnTo>
                    <a:pt x="12" y="1317"/>
                  </a:lnTo>
                  <a:lnTo>
                    <a:pt x="12" y="1322"/>
                  </a:lnTo>
                  <a:lnTo>
                    <a:pt x="13" y="1330"/>
                  </a:lnTo>
                  <a:lnTo>
                    <a:pt x="8" y="1339"/>
                  </a:lnTo>
                  <a:lnTo>
                    <a:pt x="0" y="1354"/>
                  </a:lnTo>
                  <a:lnTo>
                    <a:pt x="0" y="1358"/>
                  </a:lnTo>
                  <a:lnTo>
                    <a:pt x="0" y="1362"/>
                  </a:lnTo>
                  <a:lnTo>
                    <a:pt x="1" y="1364"/>
                  </a:lnTo>
                  <a:lnTo>
                    <a:pt x="6" y="1364"/>
                  </a:lnTo>
                  <a:lnTo>
                    <a:pt x="12" y="1365"/>
                  </a:lnTo>
                  <a:lnTo>
                    <a:pt x="21" y="1366"/>
                  </a:lnTo>
                  <a:lnTo>
                    <a:pt x="24" y="1369"/>
                  </a:lnTo>
                  <a:lnTo>
                    <a:pt x="27" y="1371"/>
                  </a:lnTo>
                  <a:lnTo>
                    <a:pt x="28" y="1371"/>
                  </a:lnTo>
                  <a:lnTo>
                    <a:pt x="29" y="1370"/>
                  </a:lnTo>
                  <a:lnTo>
                    <a:pt x="31" y="1366"/>
                  </a:lnTo>
                  <a:lnTo>
                    <a:pt x="32" y="1362"/>
                  </a:lnTo>
                  <a:lnTo>
                    <a:pt x="34" y="1364"/>
                  </a:lnTo>
                  <a:lnTo>
                    <a:pt x="38" y="1369"/>
                  </a:lnTo>
                  <a:lnTo>
                    <a:pt x="38" y="1373"/>
                  </a:lnTo>
                  <a:lnTo>
                    <a:pt x="36" y="1376"/>
                  </a:lnTo>
                  <a:lnTo>
                    <a:pt x="34" y="1381"/>
                  </a:lnTo>
                  <a:lnTo>
                    <a:pt x="33" y="1385"/>
                  </a:lnTo>
                  <a:lnTo>
                    <a:pt x="33" y="1387"/>
                  </a:lnTo>
                  <a:lnTo>
                    <a:pt x="34" y="1390"/>
                  </a:lnTo>
                  <a:lnTo>
                    <a:pt x="38" y="1390"/>
                  </a:lnTo>
                  <a:lnTo>
                    <a:pt x="43" y="1389"/>
                  </a:lnTo>
                  <a:lnTo>
                    <a:pt x="45" y="1386"/>
                  </a:lnTo>
                  <a:lnTo>
                    <a:pt x="48" y="1383"/>
                  </a:lnTo>
                  <a:lnTo>
                    <a:pt x="53" y="1393"/>
                  </a:lnTo>
                  <a:lnTo>
                    <a:pt x="60" y="1398"/>
                  </a:lnTo>
                  <a:lnTo>
                    <a:pt x="62" y="1399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8" y="1399"/>
                  </a:lnTo>
                  <a:lnTo>
                    <a:pt x="69" y="1398"/>
                  </a:lnTo>
                  <a:lnTo>
                    <a:pt x="73" y="1398"/>
                  </a:lnTo>
                  <a:lnTo>
                    <a:pt x="74" y="1399"/>
                  </a:lnTo>
                  <a:lnTo>
                    <a:pt x="74" y="1403"/>
                  </a:lnTo>
                  <a:lnTo>
                    <a:pt x="74" y="1406"/>
                  </a:lnTo>
                  <a:lnTo>
                    <a:pt x="69" y="1407"/>
                  </a:lnTo>
                  <a:lnTo>
                    <a:pt x="66" y="1409"/>
                  </a:lnTo>
                  <a:lnTo>
                    <a:pt x="62" y="1410"/>
                  </a:lnTo>
                  <a:lnTo>
                    <a:pt x="59" y="1413"/>
                  </a:lnTo>
                  <a:lnTo>
                    <a:pt x="56" y="1415"/>
                  </a:lnTo>
                  <a:lnTo>
                    <a:pt x="54" y="1419"/>
                  </a:lnTo>
                  <a:lnTo>
                    <a:pt x="54" y="1425"/>
                  </a:lnTo>
                  <a:lnTo>
                    <a:pt x="57" y="1426"/>
                  </a:lnTo>
                  <a:lnTo>
                    <a:pt x="60" y="1427"/>
                  </a:lnTo>
                  <a:lnTo>
                    <a:pt x="62" y="1426"/>
                  </a:lnTo>
                  <a:lnTo>
                    <a:pt x="65" y="1425"/>
                  </a:lnTo>
                  <a:lnTo>
                    <a:pt x="69" y="1422"/>
                  </a:lnTo>
                  <a:lnTo>
                    <a:pt x="74" y="1422"/>
                  </a:lnTo>
                  <a:lnTo>
                    <a:pt x="76" y="1426"/>
                  </a:lnTo>
                  <a:lnTo>
                    <a:pt x="76" y="1430"/>
                  </a:lnTo>
                  <a:lnTo>
                    <a:pt x="77" y="1431"/>
                  </a:lnTo>
                  <a:lnTo>
                    <a:pt x="78" y="1433"/>
                  </a:lnTo>
                  <a:lnTo>
                    <a:pt x="81" y="1437"/>
                  </a:lnTo>
                  <a:lnTo>
                    <a:pt x="84" y="1438"/>
                  </a:lnTo>
                  <a:lnTo>
                    <a:pt x="88" y="1431"/>
                  </a:lnTo>
                  <a:lnTo>
                    <a:pt x="92" y="1429"/>
                  </a:lnTo>
                  <a:lnTo>
                    <a:pt x="96" y="1429"/>
                  </a:lnTo>
                  <a:lnTo>
                    <a:pt x="101" y="1431"/>
                  </a:lnTo>
                  <a:lnTo>
                    <a:pt x="106" y="1433"/>
                  </a:lnTo>
                  <a:lnTo>
                    <a:pt x="112" y="1435"/>
                  </a:lnTo>
                  <a:lnTo>
                    <a:pt x="120" y="1433"/>
                  </a:lnTo>
                  <a:lnTo>
                    <a:pt x="130" y="1431"/>
                  </a:lnTo>
                  <a:lnTo>
                    <a:pt x="138" y="1426"/>
                  </a:lnTo>
                  <a:lnTo>
                    <a:pt x="142" y="1419"/>
                  </a:lnTo>
                  <a:lnTo>
                    <a:pt x="146" y="1422"/>
                  </a:lnTo>
                  <a:lnTo>
                    <a:pt x="150" y="1422"/>
                  </a:lnTo>
                  <a:lnTo>
                    <a:pt x="153" y="1422"/>
                  </a:lnTo>
                  <a:lnTo>
                    <a:pt x="157" y="1422"/>
                  </a:lnTo>
                  <a:lnTo>
                    <a:pt x="164" y="1421"/>
                  </a:lnTo>
                  <a:lnTo>
                    <a:pt x="167" y="1419"/>
                  </a:lnTo>
                  <a:lnTo>
                    <a:pt x="174" y="1421"/>
                  </a:lnTo>
                  <a:lnTo>
                    <a:pt x="177" y="1422"/>
                  </a:lnTo>
                  <a:lnTo>
                    <a:pt x="179" y="1422"/>
                  </a:lnTo>
                  <a:lnTo>
                    <a:pt x="182" y="1421"/>
                  </a:lnTo>
                  <a:lnTo>
                    <a:pt x="186" y="1418"/>
                  </a:lnTo>
                  <a:lnTo>
                    <a:pt x="189" y="1415"/>
                  </a:lnTo>
                  <a:lnTo>
                    <a:pt x="190" y="1421"/>
                  </a:lnTo>
                  <a:lnTo>
                    <a:pt x="189" y="1425"/>
                  </a:lnTo>
                  <a:lnTo>
                    <a:pt x="188" y="1430"/>
                  </a:lnTo>
                  <a:lnTo>
                    <a:pt x="183" y="1431"/>
                  </a:lnTo>
                  <a:lnTo>
                    <a:pt x="176" y="1431"/>
                  </a:lnTo>
                  <a:lnTo>
                    <a:pt x="169" y="1429"/>
                  </a:lnTo>
                  <a:lnTo>
                    <a:pt x="167" y="1430"/>
                  </a:lnTo>
                  <a:lnTo>
                    <a:pt x="165" y="1431"/>
                  </a:lnTo>
                  <a:lnTo>
                    <a:pt x="164" y="1435"/>
                  </a:lnTo>
                  <a:lnTo>
                    <a:pt x="164" y="1439"/>
                  </a:lnTo>
                  <a:lnTo>
                    <a:pt x="165" y="1446"/>
                  </a:lnTo>
                  <a:lnTo>
                    <a:pt x="167" y="1450"/>
                  </a:lnTo>
                  <a:lnTo>
                    <a:pt x="172" y="1455"/>
                  </a:lnTo>
                  <a:lnTo>
                    <a:pt x="177" y="1463"/>
                  </a:lnTo>
                  <a:lnTo>
                    <a:pt x="181" y="1473"/>
                  </a:lnTo>
                  <a:lnTo>
                    <a:pt x="189" y="1490"/>
                  </a:lnTo>
                  <a:lnTo>
                    <a:pt x="194" y="1503"/>
                  </a:lnTo>
                  <a:lnTo>
                    <a:pt x="198" y="1515"/>
                  </a:lnTo>
                  <a:lnTo>
                    <a:pt x="201" y="1529"/>
                  </a:lnTo>
                  <a:lnTo>
                    <a:pt x="202" y="1539"/>
                  </a:lnTo>
                  <a:lnTo>
                    <a:pt x="209" y="1566"/>
                  </a:lnTo>
                  <a:lnTo>
                    <a:pt x="211" y="1594"/>
                  </a:lnTo>
                  <a:lnTo>
                    <a:pt x="213" y="1622"/>
                  </a:lnTo>
                  <a:lnTo>
                    <a:pt x="214" y="1651"/>
                  </a:lnTo>
                  <a:lnTo>
                    <a:pt x="214" y="1655"/>
                  </a:lnTo>
                  <a:lnTo>
                    <a:pt x="215" y="1658"/>
                  </a:lnTo>
                  <a:lnTo>
                    <a:pt x="218" y="1658"/>
                  </a:lnTo>
                  <a:lnTo>
                    <a:pt x="225" y="1655"/>
                  </a:lnTo>
                  <a:lnTo>
                    <a:pt x="231" y="1652"/>
                  </a:lnTo>
                  <a:lnTo>
                    <a:pt x="238" y="1651"/>
                  </a:lnTo>
                  <a:lnTo>
                    <a:pt x="239" y="1640"/>
                  </a:lnTo>
                  <a:lnTo>
                    <a:pt x="242" y="1631"/>
                  </a:lnTo>
                  <a:lnTo>
                    <a:pt x="245" y="1628"/>
                  </a:lnTo>
                  <a:lnTo>
                    <a:pt x="250" y="1628"/>
                  </a:lnTo>
                  <a:lnTo>
                    <a:pt x="255" y="1631"/>
                  </a:lnTo>
                  <a:lnTo>
                    <a:pt x="259" y="1636"/>
                  </a:lnTo>
                  <a:lnTo>
                    <a:pt x="261" y="1643"/>
                  </a:lnTo>
                  <a:lnTo>
                    <a:pt x="261" y="1648"/>
                  </a:lnTo>
                  <a:lnTo>
                    <a:pt x="262" y="1651"/>
                  </a:lnTo>
                  <a:lnTo>
                    <a:pt x="263" y="1651"/>
                  </a:lnTo>
                  <a:lnTo>
                    <a:pt x="265" y="1652"/>
                  </a:lnTo>
                  <a:lnTo>
                    <a:pt x="267" y="1654"/>
                  </a:lnTo>
                  <a:lnTo>
                    <a:pt x="267" y="1660"/>
                  </a:lnTo>
                  <a:lnTo>
                    <a:pt x="271" y="1668"/>
                  </a:lnTo>
                  <a:lnTo>
                    <a:pt x="274" y="1671"/>
                  </a:lnTo>
                  <a:lnTo>
                    <a:pt x="275" y="1674"/>
                  </a:lnTo>
                  <a:lnTo>
                    <a:pt x="277" y="1675"/>
                  </a:lnTo>
                  <a:lnTo>
                    <a:pt x="279" y="1675"/>
                  </a:lnTo>
                  <a:lnTo>
                    <a:pt x="294" y="1675"/>
                  </a:lnTo>
                  <a:lnTo>
                    <a:pt x="309" y="1676"/>
                  </a:lnTo>
                  <a:lnTo>
                    <a:pt x="313" y="1672"/>
                  </a:lnTo>
                  <a:lnTo>
                    <a:pt x="314" y="1665"/>
                  </a:lnTo>
                  <a:lnTo>
                    <a:pt x="318" y="1671"/>
                  </a:lnTo>
                  <a:lnTo>
                    <a:pt x="322" y="1675"/>
                  </a:lnTo>
                  <a:lnTo>
                    <a:pt x="323" y="1672"/>
                  </a:lnTo>
                  <a:lnTo>
                    <a:pt x="326" y="1671"/>
                  </a:lnTo>
                  <a:lnTo>
                    <a:pt x="327" y="1670"/>
                  </a:lnTo>
                  <a:lnTo>
                    <a:pt x="331" y="1670"/>
                  </a:lnTo>
                  <a:lnTo>
                    <a:pt x="335" y="1670"/>
                  </a:lnTo>
                  <a:lnTo>
                    <a:pt x="343" y="1672"/>
                  </a:lnTo>
                  <a:lnTo>
                    <a:pt x="349" y="1676"/>
                  </a:lnTo>
                  <a:lnTo>
                    <a:pt x="355" y="1680"/>
                  </a:lnTo>
                  <a:lnTo>
                    <a:pt x="359" y="1686"/>
                  </a:lnTo>
                  <a:lnTo>
                    <a:pt x="363" y="1691"/>
                  </a:lnTo>
                  <a:lnTo>
                    <a:pt x="363" y="1692"/>
                  </a:lnTo>
                  <a:lnTo>
                    <a:pt x="364" y="1701"/>
                  </a:lnTo>
                  <a:lnTo>
                    <a:pt x="363" y="1709"/>
                  </a:lnTo>
                  <a:lnTo>
                    <a:pt x="363" y="1711"/>
                  </a:lnTo>
                  <a:lnTo>
                    <a:pt x="363" y="1715"/>
                  </a:lnTo>
                  <a:lnTo>
                    <a:pt x="363" y="1719"/>
                  </a:lnTo>
                  <a:lnTo>
                    <a:pt x="366" y="1723"/>
                  </a:lnTo>
                  <a:lnTo>
                    <a:pt x="371" y="1725"/>
                  </a:lnTo>
                  <a:lnTo>
                    <a:pt x="378" y="1727"/>
                  </a:lnTo>
                  <a:lnTo>
                    <a:pt x="380" y="1728"/>
                  </a:lnTo>
                  <a:lnTo>
                    <a:pt x="383" y="1729"/>
                  </a:lnTo>
                  <a:lnTo>
                    <a:pt x="386" y="1733"/>
                  </a:lnTo>
                  <a:lnTo>
                    <a:pt x="387" y="1737"/>
                  </a:lnTo>
                  <a:lnTo>
                    <a:pt x="388" y="1748"/>
                  </a:lnTo>
                  <a:lnTo>
                    <a:pt x="390" y="1760"/>
                  </a:lnTo>
                  <a:lnTo>
                    <a:pt x="392" y="1764"/>
                  </a:lnTo>
                  <a:lnTo>
                    <a:pt x="395" y="1769"/>
                  </a:lnTo>
                  <a:lnTo>
                    <a:pt x="399" y="1773"/>
                  </a:lnTo>
                  <a:lnTo>
                    <a:pt x="402" y="1776"/>
                  </a:lnTo>
                  <a:lnTo>
                    <a:pt x="407" y="1777"/>
                  </a:lnTo>
                  <a:lnTo>
                    <a:pt x="411" y="1777"/>
                  </a:lnTo>
                  <a:lnTo>
                    <a:pt x="414" y="1777"/>
                  </a:lnTo>
                  <a:lnTo>
                    <a:pt x="417" y="1777"/>
                  </a:lnTo>
                  <a:lnTo>
                    <a:pt x="424" y="1776"/>
                  </a:lnTo>
                  <a:lnTo>
                    <a:pt x="434" y="1776"/>
                  </a:lnTo>
                  <a:lnTo>
                    <a:pt x="440" y="1776"/>
                  </a:lnTo>
                  <a:lnTo>
                    <a:pt x="444" y="1776"/>
                  </a:lnTo>
                  <a:lnTo>
                    <a:pt x="448" y="1776"/>
                  </a:lnTo>
                  <a:lnTo>
                    <a:pt x="450" y="1777"/>
                  </a:lnTo>
                  <a:lnTo>
                    <a:pt x="454" y="1789"/>
                  </a:lnTo>
                  <a:lnTo>
                    <a:pt x="459" y="1796"/>
                  </a:lnTo>
                  <a:lnTo>
                    <a:pt x="462" y="1799"/>
                  </a:lnTo>
                  <a:lnTo>
                    <a:pt x="464" y="1801"/>
                  </a:lnTo>
                  <a:lnTo>
                    <a:pt x="468" y="1801"/>
                  </a:lnTo>
                  <a:lnTo>
                    <a:pt x="471" y="1801"/>
                  </a:lnTo>
                  <a:lnTo>
                    <a:pt x="474" y="1807"/>
                  </a:lnTo>
                  <a:lnTo>
                    <a:pt x="476" y="1810"/>
                  </a:lnTo>
                  <a:lnTo>
                    <a:pt x="483" y="1810"/>
                  </a:lnTo>
                  <a:lnTo>
                    <a:pt x="491" y="1808"/>
                  </a:lnTo>
                  <a:lnTo>
                    <a:pt x="502" y="1804"/>
                  </a:lnTo>
                  <a:lnTo>
                    <a:pt x="514" y="1801"/>
                  </a:lnTo>
                  <a:lnTo>
                    <a:pt x="535" y="1799"/>
                  </a:lnTo>
                  <a:lnTo>
                    <a:pt x="550" y="1795"/>
                  </a:lnTo>
                  <a:lnTo>
                    <a:pt x="555" y="1793"/>
                  </a:lnTo>
                  <a:lnTo>
                    <a:pt x="557" y="1791"/>
                  </a:lnTo>
                  <a:lnTo>
                    <a:pt x="559" y="1788"/>
                  </a:lnTo>
                  <a:lnTo>
                    <a:pt x="560" y="1785"/>
                  </a:lnTo>
                  <a:lnTo>
                    <a:pt x="560" y="1777"/>
                  </a:lnTo>
                  <a:lnTo>
                    <a:pt x="562" y="1773"/>
                  </a:lnTo>
                  <a:lnTo>
                    <a:pt x="562" y="1772"/>
                  </a:lnTo>
                  <a:lnTo>
                    <a:pt x="563" y="1772"/>
                  </a:lnTo>
                  <a:lnTo>
                    <a:pt x="567" y="1772"/>
                  </a:lnTo>
                  <a:lnTo>
                    <a:pt x="571" y="1775"/>
                  </a:lnTo>
                  <a:lnTo>
                    <a:pt x="573" y="1776"/>
                  </a:lnTo>
                  <a:lnTo>
                    <a:pt x="578" y="1776"/>
                  </a:lnTo>
                  <a:lnTo>
                    <a:pt x="580" y="1776"/>
                  </a:lnTo>
                  <a:lnTo>
                    <a:pt x="584" y="1776"/>
                  </a:lnTo>
                  <a:lnTo>
                    <a:pt x="595" y="1771"/>
                  </a:lnTo>
                  <a:lnTo>
                    <a:pt x="605" y="1764"/>
                  </a:lnTo>
                  <a:lnTo>
                    <a:pt x="611" y="1761"/>
                  </a:lnTo>
                  <a:lnTo>
                    <a:pt x="615" y="1760"/>
                  </a:lnTo>
                  <a:lnTo>
                    <a:pt x="619" y="1759"/>
                  </a:lnTo>
                  <a:lnTo>
                    <a:pt x="623" y="1759"/>
                  </a:lnTo>
                  <a:lnTo>
                    <a:pt x="643" y="1752"/>
                  </a:lnTo>
                  <a:lnTo>
                    <a:pt x="660" y="1744"/>
                  </a:lnTo>
                  <a:lnTo>
                    <a:pt x="672" y="1744"/>
                  </a:lnTo>
                  <a:lnTo>
                    <a:pt x="679" y="1745"/>
                  </a:lnTo>
                  <a:lnTo>
                    <a:pt x="676" y="1757"/>
                  </a:lnTo>
                  <a:lnTo>
                    <a:pt x="676" y="1765"/>
                  </a:lnTo>
                  <a:lnTo>
                    <a:pt x="684" y="1761"/>
                  </a:lnTo>
                  <a:lnTo>
                    <a:pt x="695" y="1759"/>
                  </a:lnTo>
                  <a:lnTo>
                    <a:pt x="704" y="1756"/>
                  </a:lnTo>
                  <a:lnTo>
                    <a:pt x="713" y="1756"/>
                  </a:lnTo>
                  <a:lnTo>
                    <a:pt x="721" y="1759"/>
                  </a:lnTo>
                  <a:lnTo>
                    <a:pt x="728" y="1761"/>
                  </a:lnTo>
                  <a:lnTo>
                    <a:pt x="732" y="1764"/>
                  </a:lnTo>
                  <a:lnTo>
                    <a:pt x="733" y="1769"/>
                  </a:lnTo>
                  <a:lnTo>
                    <a:pt x="734" y="1777"/>
                  </a:lnTo>
                  <a:lnTo>
                    <a:pt x="737" y="1788"/>
                  </a:lnTo>
                  <a:lnTo>
                    <a:pt x="746" y="1796"/>
                  </a:lnTo>
                  <a:lnTo>
                    <a:pt x="757" y="1803"/>
                  </a:lnTo>
                  <a:lnTo>
                    <a:pt x="762" y="1801"/>
                  </a:lnTo>
                  <a:lnTo>
                    <a:pt x="768" y="1801"/>
                  </a:lnTo>
                  <a:lnTo>
                    <a:pt x="773" y="1800"/>
                  </a:lnTo>
                  <a:lnTo>
                    <a:pt x="778" y="1803"/>
                  </a:lnTo>
                  <a:lnTo>
                    <a:pt x="788" y="1809"/>
                  </a:lnTo>
                  <a:lnTo>
                    <a:pt x="794" y="1812"/>
                  </a:lnTo>
                  <a:lnTo>
                    <a:pt x="798" y="1812"/>
                  </a:lnTo>
                  <a:lnTo>
                    <a:pt x="804" y="1812"/>
                  </a:lnTo>
                  <a:lnTo>
                    <a:pt x="808" y="1812"/>
                  </a:lnTo>
                  <a:lnTo>
                    <a:pt x="813" y="1810"/>
                  </a:lnTo>
                  <a:lnTo>
                    <a:pt x="814" y="1812"/>
                  </a:lnTo>
                  <a:lnTo>
                    <a:pt x="817" y="1814"/>
                  </a:lnTo>
                  <a:lnTo>
                    <a:pt x="821" y="1817"/>
                  </a:lnTo>
                  <a:lnTo>
                    <a:pt x="824" y="1819"/>
                  </a:lnTo>
                  <a:lnTo>
                    <a:pt x="828" y="1819"/>
                  </a:lnTo>
                  <a:lnTo>
                    <a:pt x="833" y="1817"/>
                  </a:lnTo>
                  <a:lnTo>
                    <a:pt x="844" y="1809"/>
                  </a:lnTo>
                  <a:lnTo>
                    <a:pt x="852" y="1800"/>
                  </a:lnTo>
                  <a:lnTo>
                    <a:pt x="856" y="1796"/>
                  </a:lnTo>
                  <a:lnTo>
                    <a:pt x="861" y="1792"/>
                  </a:lnTo>
                  <a:lnTo>
                    <a:pt x="863" y="1789"/>
                  </a:lnTo>
                  <a:lnTo>
                    <a:pt x="866" y="1787"/>
                  </a:lnTo>
                  <a:lnTo>
                    <a:pt x="868" y="1784"/>
                  </a:lnTo>
                  <a:lnTo>
                    <a:pt x="868" y="1779"/>
                  </a:lnTo>
                  <a:lnTo>
                    <a:pt x="861" y="1765"/>
                  </a:lnTo>
                  <a:lnTo>
                    <a:pt x="856" y="1747"/>
                  </a:lnTo>
                  <a:lnTo>
                    <a:pt x="856" y="1736"/>
                  </a:lnTo>
                  <a:lnTo>
                    <a:pt x="858" y="1725"/>
                  </a:lnTo>
                  <a:lnTo>
                    <a:pt x="861" y="1720"/>
                  </a:lnTo>
                  <a:lnTo>
                    <a:pt x="863" y="1715"/>
                  </a:lnTo>
                  <a:lnTo>
                    <a:pt x="866" y="1711"/>
                  </a:lnTo>
                  <a:lnTo>
                    <a:pt x="870" y="1708"/>
                  </a:lnTo>
                  <a:lnTo>
                    <a:pt x="879" y="1700"/>
                  </a:lnTo>
                  <a:lnTo>
                    <a:pt x="883" y="1696"/>
                  </a:lnTo>
                  <a:lnTo>
                    <a:pt x="888" y="1691"/>
                  </a:lnTo>
                  <a:lnTo>
                    <a:pt x="890" y="1676"/>
                  </a:lnTo>
                  <a:lnTo>
                    <a:pt x="897" y="1683"/>
                  </a:lnTo>
                  <a:lnTo>
                    <a:pt x="905" y="1686"/>
                  </a:lnTo>
                  <a:lnTo>
                    <a:pt x="913" y="1688"/>
                  </a:lnTo>
                  <a:lnTo>
                    <a:pt x="922" y="1691"/>
                  </a:lnTo>
                  <a:lnTo>
                    <a:pt x="930" y="1697"/>
                  </a:lnTo>
                  <a:lnTo>
                    <a:pt x="937" y="1701"/>
                  </a:lnTo>
                  <a:lnTo>
                    <a:pt x="939" y="1704"/>
                  </a:lnTo>
                  <a:lnTo>
                    <a:pt x="943" y="1704"/>
                  </a:lnTo>
                  <a:lnTo>
                    <a:pt x="946" y="1704"/>
                  </a:lnTo>
                  <a:lnTo>
                    <a:pt x="949" y="1703"/>
                  </a:lnTo>
                  <a:lnTo>
                    <a:pt x="958" y="1707"/>
                  </a:lnTo>
                  <a:lnTo>
                    <a:pt x="973" y="1711"/>
                  </a:lnTo>
                  <a:lnTo>
                    <a:pt x="990" y="1717"/>
                  </a:lnTo>
                  <a:lnTo>
                    <a:pt x="1002" y="1721"/>
                  </a:lnTo>
                  <a:lnTo>
                    <a:pt x="1007" y="1724"/>
                  </a:lnTo>
                  <a:lnTo>
                    <a:pt x="1010" y="1725"/>
                  </a:lnTo>
                  <a:lnTo>
                    <a:pt x="1011" y="1728"/>
                  </a:lnTo>
                  <a:lnTo>
                    <a:pt x="1013" y="1731"/>
                  </a:lnTo>
                  <a:lnTo>
                    <a:pt x="1013" y="1736"/>
                  </a:lnTo>
                  <a:lnTo>
                    <a:pt x="1013" y="1743"/>
                  </a:lnTo>
                  <a:lnTo>
                    <a:pt x="1014" y="1751"/>
                  </a:lnTo>
                  <a:lnTo>
                    <a:pt x="1018" y="1756"/>
                  </a:lnTo>
                  <a:lnTo>
                    <a:pt x="1023" y="1765"/>
                  </a:lnTo>
                  <a:lnTo>
                    <a:pt x="1031" y="1776"/>
                  </a:lnTo>
                  <a:lnTo>
                    <a:pt x="1044" y="1784"/>
                  </a:lnTo>
                  <a:lnTo>
                    <a:pt x="1056" y="1792"/>
                  </a:lnTo>
                  <a:lnTo>
                    <a:pt x="1065" y="1792"/>
                  </a:lnTo>
                  <a:lnTo>
                    <a:pt x="1072" y="1792"/>
                  </a:lnTo>
                  <a:lnTo>
                    <a:pt x="1075" y="1791"/>
                  </a:lnTo>
                  <a:lnTo>
                    <a:pt x="1079" y="1791"/>
                  </a:lnTo>
                  <a:lnTo>
                    <a:pt x="1082" y="1789"/>
                  </a:lnTo>
                  <a:lnTo>
                    <a:pt x="1082" y="1787"/>
                  </a:lnTo>
                  <a:lnTo>
                    <a:pt x="1092" y="1784"/>
                  </a:lnTo>
                  <a:lnTo>
                    <a:pt x="1103" y="1779"/>
                  </a:lnTo>
                  <a:lnTo>
                    <a:pt x="1115" y="1775"/>
                  </a:lnTo>
                  <a:lnTo>
                    <a:pt x="1123" y="1771"/>
                  </a:lnTo>
                  <a:lnTo>
                    <a:pt x="1132" y="1772"/>
                  </a:lnTo>
                  <a:lnTo>
                    <a:pt x="1142" y="1773"/>
                  </a:lnTo>
                  <a:lnTo>
                    <a:pt x="1148" y="1773"/>
                  </a:lnTo>
                  <a:lnTo>
                    <a:pt x="1158" y="1771"/>
                  </a:lnTo>
                  <a:lnTo>
                    <a:pt x="1167" y="1772"/>
                  </a:lnTo>
                  <a:lnTo>
                    <a:pt x="1174" y="1775"/>
                  </a:lnTo>
                  <a:lnTo>
                    <a:pt x="1179" y="1777"/>
                  </a:lnTo>
                  <a:lnTo>
                    <a:pt x="1182" y="1783"/>
                  </a:lnTo>
                  <a:lnTo>
                    <a:pt x="1186" y="1785"/>
                  </a:lnTo>
                  <a:lnTo>
                    <a:pt x="1188" y="1789"/>
                  </a:lnTo>
                  <a:lnTo>
                    <a:pt x="1191" y="1793"/>
                  </a:lnTo>
                  <a:lnTo>
                    <a:pt x="1194" y="1795"/>
                  </a:lnTo>
                  <a:lnTo>
                    <a:pt x="1200" y="1793"/>
                  </a:lnTo>
                  <a:lnTo>
                    <a:pt x="1207" y="1792"/>
                  </a:lnTo>
                  <a:lnTo>
                    <a:pt x="1214" y="1792"/>
                  </a:lnTo>
                  <a:lnTo>
                    <a:pt x="1220" y="1793"/>
                  </a:lnTo>
                  <a:lnTo>
                    <a:pt x="1221" y="1795"/>
                  </a:lnTo>
                  <a:lnTo>
                    <a:pt x="1219" y="1780"/>
                  </a:lnTo>
                  <a:lnTo>
                    <a:pt x="1219" y="1772"/>
                  </a:lnTo>
                  <a:lnTo>
                    <a:pt x="1221" y="1769"/>
                  </a:lnTo>
                  <a:lnTo>
                    <a:pt x="1224" y="1767"/>
                  </a:lnTo>
                  <a:lnTo>
                    <a:pt x="1230" y="1765"/>
                  </a:lnTo>
                  <a:lnTo>
                    <a:pt x="1235" y="1763"/>
                  </a:lnTo>
                  <a:lnTo>
                    <a:pt x="1240" y="1761"/>
                  </a:lnTo>
                  <a:lnTo>
                    <a:pt x="1246" y="1759"/>
                  </a:lnTo>
                  <a:lnTo>
                    <a:pt x="1248" y="1755"/>
                  </a:lnTo>
                  <a:lnTo>
                    <a:pt x="1248" y="1751"/>
                  </a:lnTo>
                  <a:lnTo>
                    <a:pt x="1237" y="1751"/>
                  </a:lnTo>
                  <a:lnTo>
                    <a:pt x="1227" y="1747"/>
                  </a:lnTo>
                  <a:lnTo>
                    <a:pt x="1230" y="1739"/>
                  </a:lnTo>
                  <a:lnTo>
                    <a:pt x="1232" y="1731"/>
                  </a:lnTo>
                  <a:lnTo>
                    <a:pt x="1235" y="1721"/>
                  </a:lnTo>
                  <a:lnTo>
                    <a:pt x="1240" y="1716"/>
                  </a:lnTo>
                  <a:lnTo>
                    <a:pt x="1240" y="1713"/>
                  </a:lnTo>
                  <a:lnTo>
                    <a:pt x="1239" y="1712"/>
                  </a:lnTo>
                  <a:lnTo>
                    <a:pt x="1237" y="1711"/>
                  </a:lnTo>
                  <a:lnTo>
                    <a:pt x="1236" y="1709"/>
                  </a:lnTo>
                  <a:lnTo>
                    <a:pt x="1235" y="1709"/>
                  </a:lnTo>
                  <a:lnTo>
                    <a:pt x="1234" y="1707"/>
                  </a:lnTo>
                  <a:lnTo>
                    <a:pt x="1235" y="1704"/>
                  </a:lnTo>
                  <a:lnTo>
                    <a:pt x="1236" y="1700"/>
                  </a:lnTo>
                  <a:lnTo>
                    <a:pt x="1239" y="1697"/>
                  </a:lnTo>
                  <a:lnTo>
                    <a:pt x="1242" y="1696"/>
                  </a:lnTo>
                  <a:lnTo>
                    <a:pt x="1247" y="1695"/>
                  </a:lnTo>
                  <a:lnTo>
                    <a:pt x="1253" y="1695"/>
                  </a:lnTo>
                  <a:lnTo>
                    <a:pt x="1260" y="1693"/>
                  </a:lnTo>
                  <a:lnTo>
                    <a:pt x="1268" y="1691"/>
                  </a:lnTo>
                  <a:lnTo>
                    <a:pt x="1279" y="1684"/>
                  </a:lnTo>
                  <a:lnTo>
                    <a:pt x="1291" y="1675"/>
                  </a:lnTo>
                  <a:lnTo>
                    <a:pt x="1303" y="1675"/>
                  </a:lnTo>
                  <a:lnTo>
                    <a:pt x="1311" y="1676"/>
                  </a:lnTo>
                  <a:lnTo>
                    <a:pt x="1317" y="1670"/>
                  </a:lnTo>
                  <a:lnTo>
                    <a:pt x="1323" y="1663"/>
                  </a:lnTo>
                  <a:lnTo>
                    <a:pt x="1331" y="1659"/>
                  </a:lnTo>
                  <a:lnTo>
                    <a:pt x="1336" y="1656"/>
                  </a:lnTo>
                  <a:lnTo>
                    <a:pt x="1341" y="1647"/>
                  </a:lnTo>
                  <a:lnTo>
                    <a:pt x="1348" y="1639"/>
                  </a:lnTo>
                  <a:lnTo>
                    <a:pt x="1356" y="1638"/>
                  </a:lnTo>
                  <a:lnTo>
                    <a:pt x="1364" y="1636"/>
                  </a:lnTo>
                  <a:lnTo>
                    <a:pt x="1368" y="1630"/>
                  </a:lnTo>
                  <a:lnTo>
                    <a:pt x="1373" y="1623"/>
                  </a:lnTo>
                  <a:lnTo>
                    <a:pt x="1376" y="1622"/>
                  </a:lnTo>
                  <a:lnTo>
                    <a:pt x="1380" y="1623"/>
                  </a:lnTo>
                  <a:lnTo>
                    <a:pt x="1384" y="1623"/>
                  </a:lnTo>
                  <a:lnTo>
                    <a:pt x="1388" y="1623"/>
                  </a:lnTo>
                  <a:lnTo>
                    <a:pt x="1392" y="1619"/>
                  </a:lnTo>
                  <a:lnTo>
                    <a:pt x="1397" y="1616"/>
                  </a:lnTo>
                  <a:lnTo>
                    <a:pt x="1405" y="1614"/>
                  </a:lnTo>
                  <a:lnTo>
                    <a:pt x="1413" y="1610"/>
                  </a:lnTo>
                  <a:lnTo>
                    <a:pt x="1418" y="1604"/>
                  </a:lnTo>
                  <a:lnTo>
                    <a:pt x="1423" y="1594"/>
                  </a:lnTo>
                  <a:lnTo>
                    <a:pt x="1428" y="1583"/>
                  </a:lnTo>
                  <a:lnTo>
                    <a:pt x="1429" y="1575"/>
                  </a:lnTo>
                  <a:lnTo>
                    <a:pt x="1428" y="1573"/>
                  </a:lnTo>
                  <a:lnTo>
                    <a:pt x="1425" y="1568"/>
                  </a:lnTo>
                  <a:lnTo>
                    <a:pt x="1421" y="1566"/>
                  </a:lnTo>
                  <a:lnTo>
                    <a:pt x="1416" y="1562"/>
                  </a:lnTo>
                  <a:lnTo>
                    <a:pt x="1408" y="1557"/>
                  </a:lnTo>
                  <a:lnTo>
                    <a:pt x="1401" y="1550"/>
                  </a:lnTo>
                  <a:lnTo>
                    <a:pt x="1402" y="1546"/>
                  </a:lnTo>
                  <a:lnTo>
                    <a:pt x="1407" y="1542"/>
                  </a:lnTo>
                  <a:lnTo>
                    <a:pt x="1409" y="1541"/>
                  </a:lnTo>
                  <a:lnTo>
                    <a:pt x="1413" y="1538"/>
                  </a:lnTo>
                  <a:lnTo>
                    <a:pt x="1421" y="1532"/>
                  </a:lnTo>
                  <a:lnTo>
                    <a:pt x="1429" y="1526"/>
                  </a:lnTo>
                  <a:lnTo>
                    <a:pt x="1441" y="1509"/>
                  </a:lnTo>
                  <a:lnTo>
                    <a:pt x="1449" y="1495"/>
                  </a:lnTo>
                  <a:lnTo>
                    <a:pt x="1466" y="1486"/>
                  </a:lnTo>
                  <a:lnTo>
                    <a:pt x="1485" y="1478"/>
                  </a:lnTo>
                  <a:lnTo>
                    <a:pt x="1485" y="1473"/>
                  </a:lnTo>
                  <a:lnTo>
                    <a:pt x="1485" y="1463"/>
                  </a:lnTo>
                  <a:lnTo>
                    <a:pt x="1485" y="1454"/>
                  </a:lnTo>
                  <a:lnTo>
                    <a:pt x="1482" y="1447"/>
                  </a:lnTo>
                  <a:lnTo>
                    <a:pt x="1480" y="1445"/>
                  </a:lnTo>
                  <a:lnTo>
                    <a:pt x="1476" y="1442"/>
                  </a:lnTo>
                  <a:lnTo>
                    <a:pt x="1473" y="1439"/>
                  </a:lnTo>
                  <a:lnTo>
                    <a:pt x="1469" y="1439"/>
                  </a:lnTo>
                  <a:lnTo>
                    <a:pt x="1460" y="1438"/>
                  </a:lnTo>
                  <a:lnTo>
                    <a:pt x="1452" y="1437"/>
                  </a:lnTo>
                  <a:lnTo>
                    <a:pt x="1446" y="1431"/>
                  </a:lnTo>
                  <a:lnTo>
                    <a:pt x="1442" y="1422"/>
                  </a:lnTo>
                  <a:lnTo>
                    <a:pt x="1439" y="1410"/>
                  </a:lnTo>
                  <a:lnTo>
                    <a:pt x="1433" y="1399"/>
                  </a:lnTo>
                  <a:lnTo>
                    <a:pt x="1428" y="1387"/>
                  </a:lnTo>
                  <a:lnTo>
                    <a:pt x="1421" y="1374"/>
                  </a:lnTo>
                  <a:lnTo>
                    <a:pt x="1418" y="1369"/>
                  </a:lnTo>
                  <a:lnTo>
                    <a:pt x="1418" y="1362"/>
                  </a:lnTo>
                  <a:lnTo>
                    <a:pt x="1418" y="1355"/>
                  </a:lnTo>
                  <a:lnTo>
                    <a:pt x="1421" y="1349"/>
                  </a:lnTo>
                  <a:lnTo>
                    <a:pt x="1434" y="1346"/>
                  </a:lnTo>
                  <a:lnTo>
                    <a:pt x="1452" y="1341"/>
                  </a:lnTo>
                  <a:lnTo>
                    <a:pt x="1466" y="1336"/>
                  </a:lnTo>
                  <a:lnTo>
                    <a:pt x="1474" y="1330"/>
                  </a:lnTo>
                  <a:lnTo>
                    <a:pt x="1473" y="1322"/>
                  </a:lnTo>
                  <a:lnTo>
                    <a:pt x="1472" y="1318"/>
                  </a:lnTo>
                  <a:lnTo>
                    <a:pt x="1469" y="1316"/>
                  </a:lnTo>
                  <a:lnTo>
                    <a:pt x="1468" y="1314"/>
                  </a:lnTo>
                  <a:lnTo>
                    <a:pt x="1462" y="1314"/>
                  </a:lnTo>
                  <a:lnTo>
                    <a:pt x="1458" y="1312"/>
                  </a:lnTo>
                  <a:lnTo>
                    <a:pt x="1457" y="1305"/>
                  </a:lnTo>
                  <a:lnTo>
                    <a:pt x="1457" y="1300"/>
                  </a:lnTo>
                  <a:lnTo>
                    <a:pt x="1453" y="1294"/>
                  </a:lnTo>
                  <a:lnTo>
                    <a:pt x="1452" y="1289"/>
                  </a:lnTo>
                  <a:lnTo>
                    <a:pt x="1455" y="1280"/>
                  </a:lnTo>
                  <a:lnTo>
                    <a:pt x="1458" y="1273"/>
                  </a:lnTo>
                  <a:lnTo>
                    <a:pt x="1456" y="1264"/>
                  </a:lnTo>
                  <a:lnTo>
                    <a:pt x="1455" y="1258"/>
                  </a:lnTo>
                  <a:lnTo>
                    <a:pt x="1455" y="1256"/>
                  </a:lnTo>
                  <a:lnTo>
                    <a:pt x="1456" y="1253"/>
                  </a:lnTo>
                  <a:lnTo>
                    <a:pt x="1457" y="1250"/>
                  </a:lnTo>
                  <a:lnTo>
                    <a:pt x="1458" y="1249"/>
                  </a:lnTo>
                  <a:lnTo>
                    <a:pt x="1465" y="1245"/>
                  </a:lnTo>
                  <a:lnTo>
                    <a:pt x="1469" y="1245"/>
                  </a:lnTo>
                  <a:lnTo>
                    <a:pt x="1473" y="1247"/>
                  </a:lnTo>
                  <a:lnTo>
                    <a:pt x="1476" y="1248"/>
                  </a:lnTo>
                  <a:lnTo>
                    <a:pt x="1481" y="1253"/>
                  </a:lnTo>
                  <a:lnTo>
                    <a:pt x="1488" y="1256"/>
                  </a:lnTo>
                  <a:lnTo>
                    <a:pt x="1490" y="1252"/>
                  </a:lnTo>
                  <a:lnTo>
                    <a:pt x="1494" y="1248"/>
                  </a:lnTo>
                  <a:lnTo>
                    <a:pt x="1497" y="1241"/>
                  </a:lnTo>
                  <a:lnTo>
                    <a:pt x="1497" y="1238"/>
                  </a:lnTo>
                  <a:lnTo>
                    <a:pt x="1496" y="1236"/>
                  </a:lnTo>
                  <a:lnTo>
                    <a:pt x="1493" y="1233"/>
                  </a:lnTo>
                  <a:lnTo>
                    <a:pt x="1488" y="1229"/>
                  </a:lnTo>
                  <a:lnTo>
                    <a:pt x="1485" y="1225"/>
                  </a:lnTo>
                  <a:lnTo>
                    <a:pt x="1485" y="1216"/>
                  </a:lnTo>
                  <a:lnTo>
                    <a:pt x="1482" y="1211"/>
                  </a:lnTo>
                  <a:lnTo>
                    <a:pt x="1480" y="1208"/>
                  </a:lnTo>
                  <a:lnTo>
                    <a:pt x="1477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5"/>
                  </a:lnTo>
                  <a:lnTo>
                    <a:pt x="1471" y="1204"/>
                  </a:lnTo>
                  <a:lnTo>
                    <a:pt x="1472" y="1196"/>
                  </a:lnTo>
                  <a:lnTo>
                    <a:pt x="1472" y="1193"/>
                  </a:lnTo>
                  <a:lnTo>
                    <a:pt x="1472" y="1188"/>
                  </a:lnTo>
                  <a:lnTo>
                    <a:pt x="1469" y="1185"/>
                  </a:lnTo>
                  <a:lnTo>
                    <a:pt x="1466" y="1183"/>
                  </a:lnTo>
                  <a:lnTo>
                    <a:pt x="1464" y="1181"/>
                  </a:lnTo>
                  <a:lnTo>
                    <a:pt x="1460" y="1180"/>
                  </a:lnTo>
                  <a:lnTo>
                    <a:pt x="1456" y="1180"/>
                  </a:lnTo>
                  <a:lnTo>
                    <a:pt x="1455" y="1184"/>
                  </a:lnTo>
                  <a:lnTo>
                    <a:pt x="1452" y="1188"/>
                  </a:lnTo>
                  <a:lnTo>
                    <a:pt x="1452" y="1189"/>
                  </a:lnTo>
                  <a:lnTo>
                    <a:pt x="1449" y="1189"/>
                  </a:lnTo>
                  <a:lnTo>
                    <a:pt x="1446" y="1189"/>
                  </a:lnTo>
                  <a:lnTo>
                    <a:pt x="1442" y="1187"/>
                  </a:lnTo>
                  <a:lnTo>
                    <a:pt x="1440" y="1189"/>
                  </a:lnTo>
                  <a:lnTo>
                    <a:pt x="1434" y="1192"/>
                  </a:lnTo>
                  <a:lnTo>
                    <a:pt x="1428" y="1193"/>
                  </a:lnTo>
                  <a:lnTo>
                    <a:pt x="1421" y="1192"/>
                  </a:lnTo>
                  <a:lnTo>
                    <a:pt x="1421" y="1185"/>
                  </a:lnTo>
                  <a:lnTo>
                    <a:pt x="1421" y="1179"/>
                  </a:lnTo>
                  <a:lnTo>
                    <a:pt x="1420" y="1173"/>
                  </a:lnTo>
                  <a:lnTo>
                    <a:pt x="1418" y="1169"/>
                  </a:lnTo>
                  <a:lnTo>
                    <a:pt x="1414" y="1164"/>
                  </a:lnTo>
                  <a:lnTo>
                    <a:pt x="1411" y="1161"/>
                  </a:lnTo>
                  <a:lnTo>
                    <a:pt x="1408" y="1157"/>
                  </a:lnTo>
                  <a:lnTo>
                    <a:pt x="1402" y="1155"/>
                  </a:lnTo>
                  <a:lnTo>
                    <a:pt x="1393" y="1149"/>
                  </a:lnTo>
                  <a:lnTo>
                    <a:pt x="1381" y="1148"/>
                  </a:lnTo>
                  <a:lnTo>
                    <a:pt x="1371" y="1147"/>
                  </a:lnTo>
                  <a:lnTo>
                    <a:pt x="1359" y="1148"/>
                  </a:lnTo>
                  <a:lnTo>
                    <a:pt x="1351" y="1163"/>
                  </a:lnTo>
                  <a:lnTo>
                    <a:pt x="1347" y="1173"/>
                  </a:lnTo>
                  <a:lnTo>
                    <a:pt x="1345" y="1180"/>
                  </a:lnTo>
                  <a:lnTo>
                    <a:pt x="1345" y="1185"/>
                  </a:lnTo>
                  <a:lnTo>
                    <a:pt x="1347" y="1188"/>
                  </a:lnTo>
                  <a:lnTo>
                    <a:pt x="1348" y="1191"/>
                  </a:lnTo>
                  <a:lnTo>
                    <a:pt x="1347" y="1195"/>
                  </a:lnTo>
                  <a:lnTo>
                    <a:pt x="1345" y="1200"/>
                  </a:lnTo>
                  <a:lnTo>
                    <a:pt x="1336" y="1205"/>
                  </a:lnTo>
                  <a:lnTo>
                    <a:pt x="1325" y="1213"/>
                  </a:lnTo>
                  <a:lnTo>
                    <a:pt x="1323" y="1225"/>
                  </a:lnTo>
                  <a:lnTo>
                    <a:pt x="1319" y="1236"/>
                  </a:lnTo>
                  <a:lnTo>
                    <a:pt x="1317" y="1238"/>
                  </a:lnTo>
                  <a:lnTo>
                    <a:pt x="1315" y="1242"/>
                  </a:lnTo>
                  <a:lnTo>
                    <a:pt x="1312" y="1245"/>
                  </a:lnTo>
                  <a:lnTo>
                    <a:pt x="1308" y="1247"/>
                  </a:lnTo>
                  <a:lnTo>
                    <a:pt x="1308" y="1253"/>
                  </a:lnTo>
                  <a:lnTo>
                    <a:pt x="1307" y="1258"/>
                  </a:lnTo>
                  <a:lnTo>
                    <a:pt x="1304" y="1258"/>
                  </a:lnTo>
                  <a:lnTo>
                    <a:pt x="1303" y="1256"/>
                  </a:lnTo>
                  <a:lnTo>
                    <a:pt x="1303" y="1254"/>
                  </a:lnTo>
                  <a:lnTo>
                    <a:pt x="1303" y="1250"/>
                  </a:lnTo>
                  <a:lnTo>
                    <a:pt x="1301" y="1245"/>
                  </a:lnTo>
                  <a:lnTo>
                    <a:pt x="1300" y="1240"/>
                  </a:lnTo>
                  <a:lnTo>
                    <a:pt x="1292" y="1233"/>
                  </a:lnTo>
                  <a:lnTo>
                    <a:pt x="1287" y="1228"/>
                  </a:lnTo>
                  <a:lnTo>
                    <a:pt x="1281" y="1236"/>
                  </a:lnTo>
                  <a:lnTo>
                    <a:pt x="1278" y="1238"/>
                  </a:lnTo>
                  <a:lnTo>
                    <a:pt x="1275" y="1238"/>
                  </a:lnTo>
                  <a:lnTo>
                    <a:pt x="1272" y="1238"/>
                  </a:lnTo>
                  <a:lnTo>
                    <a:pt x="1262" y="1244"/>
                  </a:lnTo>
                  <a:lnTo>
                    <a:pt x="1255" y="1245"/>
                  </a:lnTo>
                  <a:lnTo>
                    <a:pt x="1251" y="1245"/>
                  </a:lnTo>
                  <a:lnTo>
                    <a:pt x="1244" y="1247"/>
                  </a:lnTo>
                  <a:lnTo>
                    <a:pt x="1236" y="1256"/>
                  </a:lnTo>
                  <a:lnTo>
                    <a:pt x="1228" y="1263"/>
                  </a:lnTo>
                  <a:lnTo>
                    <a:pt x="1221" y="1258"/>
                  </a:lnTo>
                  <a:lnTo>
                    <a:pt x="1215" y="1254"/>
                  </a:lnTo>
                  <a:lnTo>
                    <a:pt x="1214" y="1248"/>
                  </a:lnTo>
                  <a:lnTo>
                    <a:pt x="1211" y="1242"/>
                  </a:lnTo>
                  <a:lnTo>
                    <a:pt x="1211" y="1237"/>
                  </a:lnTo>
                  <a:lnTo>
                    <a:pt x="1211" y="1231"/>
                  </a:lnTo>
                  <a:lnTo>
                    <a:pt x="1211" y="1228"/>
                  </a:lnTo>
                  <a:lnTo>
                    <a:pt x="1212" y="1225"/>
                  </a:lnTo>
                  <a:lnTo>
                    <a:pt x="1211" y="1216"/>
                  </a:lnTo>
                  <a:lnTo>
                    <a:pt x="1210" y="1206"/>
                  </a:lnTo>
                  <a:lnTo>
                    <a:pt x="1210" y="1200"/>
                  </a:lnTo>
                  <a:lnTo>
                    <a:pt x="1211" y="1192"/>
                  </a:lnTo>
                  <a:lnTo>
                    <a:pt x="1214" y="1184"/>
                  </a:lnTo>
                  <a:lnTo>
                    <a:pt x="1218" y="1176"/>
                  </a:lnTo>
                  <a:lnTo>
                    <a:pt x="1221" y="1171"/>
                  </a:lnTo>
                  <a:lnTo>
                    <a:pt x="1224" y="1164"/>
                  </a:lnTo>
                  <a:lnTo>
                    <a:pt x="1224" y="1153"/>
                  </a:lnTo>
                  <a:lnTo>
                    <a:pt x="1226" y="1143"/>
                  </a:lnTo>
                  <a:lnTo>
                    <a:pt x="1215" y="1137"/>
                  </a:lnTo>
                  <a:lnTo>
                    <a:pt x="1207" y="1129"/>
                  </a:lnTo>
                  <a:lnTo>
                    <a:pt x="1199" y="1121"/>
                  </a:lnTo>
                  <a:lnTo>
                    <a:pt x="1191" y="1112"/>
                  </a:lnTo>
                  <a:lnTo>
                    <a:pt x="1194" y="1098"/>
                  </a:lnTo>
                  <a:lnTo>
                    <a:pt x="1196" y="1083"/>
                  </a:lnTo>
                  <a:lnTo>
                    <a:pt x="1192" y="1076"/>
                  </a:lnTo>
                  <a:lnTo>
                    <a:pt x="1187" y="1071"/>
                  </a:lnTo>
                  <a:lnTo>
                    <a:pt x="1184" y="1067"/>
                  </a:lnTo>
                  <a:lnTo>
                    <a:pt x="1182" y="1061"/>
                  </a:lnTo>
                  <a:lnTo>
                    <a:pt x="1182" y="1052"/>
                  </a:lnTo>
                  <a:lnTo>
                    <a:pt x="1182" y="1042"/>
                  </a:lnTo>
                  <a:lnTo>
                    <a:pt x="1182" y="1038"/>
                  </a:lnTo>
                  <a:lnTo>
                    <a:pt x="1182" y="1034"/>
                  </a:lnTo>
                  <a:lnTo>
                    <a:pt x="1179" y="1027"/>
                  </a:lnTo>
                  <a:lnTo>
                    <a:pt x="1175" y="1020"/>
                  </a:lnTo>
                  <a:lnTo>
                    <a:pt x="1168" y="1010"/>
                  </a:lnTo>
                  <a:lnTo>
                    <a:pt x="1163" y="1004"/>
                  </a:lnTo>
                  <a:lnTo>
                    <a:pt x="1158" y="1006"/>
                  </a:lnTo>
                  <a:lnTo>
                    <a:pt x="1152" y="1007"/>
                  </a:lnTo>
                  <a:lnTo>
                    <a:pt x="1148" y="1008"/>
                  </a:lnTo>
                  <a:lnTo>
                    <a:pt x="1147" y="1008"/>
                  </a:lnTo>
                  <a:lnTo>
                    <a:pt x="1144" y="1007"/>
                  </a:lnTo>
                  <a:lnTo>
                    <a:pt x="1144" y="1006"/>
                  </a:lnTo>
                  <a:lnTo>
                    <a:pt x="1143" y="1003"/>
                  </a:lnTo>
                  <a:lnTo>
                    <a:pt x="1143" y="998"/>
                  </a:lnTo>
                  <a:lnTo>
                    <a:pt x="1143" y="994"/>
                  </a:lnTo>
                  <a:lnTo>
                    <a:pt x="1144" y="990"/>
                  </a:lnTo>
                  <a:lnTo>
                    <a:pt x="1148" y="991"/>
                  </a:lnTo>
                  <a:lnTo>
                    <a:pt x="1154" y="991"/>
                  </a:lnTo>
                  <a:lnTo>
                    <a:pt x="1156" y="990"/>
                  </a:lnTo>
                  <a:lnTo>
                    <a:pt x="1156" y="988"/>
                  </a:lnTo>
                  <a:lnTo>
                    <a:pt x="1158" y="986"/>
                  </a:lnTo>
                  <a:lnTo>
                    <a:pt x="1156" y="982"/>
                  </a:lnTo>
                  <a:lnTo>
                    <a:pt x="1146" y="964"/>
                  </a:lnTo>
                  <a:lnTo>
                    <a:pt x="1135" y="969"/>
                  </a:lnTo>
                  <a:lnTo>
                    <a:pt x="1135" y="970"/>
                  </a:lnTo>
                  <a:lnTo>
                    <a:pt x="1130" y="967"/>
                  </a:lnTo>
                  <a:lnTo>
                    <a:pt x="1123" y="966"/>
                  </a:lnTo>
                  <a:lnTo>
                    <a:pt x="1115" y="966"/>
                  </a:lnTo>
                  <a:lnTo>
                    <a:pt x="1110" y="967"/>
                  </a:lnTo>
                  <a:lnTo>
                    <a:pt x="1104" y="963"/>
                  </a:lnTo>
                  <a:lnTo>
                    <a:pt x="1100" y="960"/>
                  </a:lnTo>
                  <a:lnTo>
                    <a:pt x="1095" y="960"/>
                  </a:lnTo>
                  <a:lnTo>
                    <a:pt x="1091" y="962"/>
                  </a:lnTo>
                  <a:lnTo>
                    <a:pt x="1090" y="962"/>
                  </a:lnTo>
                  <a:lnTo>
                    <a:pt x="1087" y="962"/>
                  </a:lnTo>
                  <a:lnTo>
                    <a:pt x="1083" y="960"/>
                  </a:lnTo>
                  <a:lnTo>
                    <a:pt x="1079" y="958"/>
                  </a:lnTo>
                  <a:lnTo>
                    <a:pt x="1078" y="955"/>
                  </a:lnTo>
                  <a:lnTo>
                    <a:pt x="1078" y="953"/>
                  </a:lnTo>
                  <a:lnTo>
                    <a:pt x="1078" y="950"/>
                  </a:lnTo>
                  <a:lnTo>
                    <a:pt x="1081" y="947"/>
                  </a:lnTo>
                  <a:lnTo>
                    <a:pt x="1083" y="942"/>
                  </a:lnTo>
                  <a:lnTo>
                    <a:pt x="1090" y="939"/>
                  </a:lnTo>
                  <a:lnTo>
                    <a:pt x="1085" y="935"/>
                  </a:lnTo>
                  <a:lnTo>
                    <a:pt x="1082" y="931"/>
                  </a:lnTo>
                  <a:lnTo>
                    <a:pt x="1092" y="919"/>
                  </a:lnTo>
                  <a:lnTo>
                    <a:pt x="1104" y="901"/>
                  </a:lnTo>
                  <a:lnTo>
                    <a:pt x="1098" y="895"/>
                  </a:lnTo>
                  <a:lnTo>
                    <a:pt x="1095" y="890"/>
                  </a:lnTo>
                  <a:lnTo>
                    <a:pt x="1092" y="886"/>
                  </a:lnTo>
                  <a:lnTo>
                    <a:pt x="1091" y="881"/>
                  </a:lnTo>
                  <a:lnTo>
                    <a:pt x="1082" y="871"/>
                  </a:lnTo>
                  <a:lnTo>
                    <a:pt x="1074" y="861"/>
                  </a:lnTo>
                  <a:lnTo>
                    <a:pt x="1076" y="849"/>
                  </a:lnTo>
                  <a:lnTo>
                    <a:pt x="1079" y="837"/>
                  </a:lnTo>
                  <a:lnTo>
                    <a:pt x="1079" y="831"/>
                  </a:lnTo>
                  <a:lnTo>
                    <a:pt x="1078" y="827"/>
                  </a:lnTo>
                  <a:lnTo>
                    <a:pt x="1074" y="826"/>
                  </a:lnTo>
                  <a:lnTo>
                    <a:pt x="1071" y="825"/>
                  </a:lnTo>
                  <a:lnTo>
                    <a:pt x="1067" y="822"/>
                  </a:lnTo>
                  <a:lnTo>
                    <a:pt x="1065" y="821"/>
                  </a:lnTo>
                  <a:lnTo>
                    <a:pt x="1063" y="817"/>
                  </a:lnTo>
                  <a:lnTo>
                    <a:pt x="1062" y="815"/>
                  </a:lnTo>
                  <a:lnTo>
                    <a:pt x="1076" y="810"/>
                  </a:lnTo>
                  <a:lnTo>
                    <a:pt x="1090" y="805"/>
                  </a:lnTo>
                  <a:lnTo>
                    <a:pt x="1090" y="795"/>
                  </a:lnTo>
                  <a:lnTo>
                    <a:pt x="1088" y="783"/>
                  </a:lnTo>
                  <a:lnTo>
                    <a:pt x="1085" y="773"/>
                  </a:lnTo>
                  <a:lnTo>
                    <a:pt x="1083" y="758"/>
                  </a:lnTo>
                  <a:lnTo>
                    <a:pt x="1082" y="740"/>
                  </a:lnTo>
                  <a:lnTo>
                    <a:pt x="1082" y="724"/>
                  </a:lnTo>
                  <a:lnTo>
                    <a:pt x="1079" y="709"/>
                  </a:lnTo>
                  <a:lnTo>
                    <a:pt x="1075" y="697"/>
                  </a:lnTo>
                  <a:lnTo>
                    <a:pt x="1070" y="692"/>
                  </a:lnTo>
                  <a:lnTo>
                    <a:pt x="1063" y="686"/>
                  </a:lnTo>
                  <a:lnTo>
                    <a:pt x="1060" y="682"/>
                  </a:lnTo>
                  <a:lnTo>
                    <a:pt x="1058" y="680"/>
                  </a:lnTo>
                  <a:lnTo>
                    <a:pt x="1058" y="675"/>
                  </a:lnTo>
                  <a:lnTo>
                    <a:pt x="1058" y="669"/>
                  </a:lnTo>
                  <a:lnTo>
                    <a:pt x="1066" y="669"/>
                  </a:lnTo>
                  <a:lnTo>
                    <a:pt x="1076" y="669"/>
                  </a:lnTo>
                  <a:lnTo>
                    <a:pt x="1090" y="657"/>
                  </a:lnTo>
                  <a:lnTo>
                    <a:pt x="1102" y="649"/>
                  </a:lnTo>
                  <a:lnTo>
                    <a:pt x="1111" y="649"/>
                  </a:lnTo>
                  <a:lnTo>
                    <a:pt x="1122" y="650"/>
                  </a:lnTo>
                  <a:lnTo>
                    <a:pt x="1123" y="637"/>
                  </a:lnTo>
                  <a:lnTo>
                    <a:pt x="1123" y="624"/>
                  </a:lnTo>
                  <a:lnTo>
                    <a:pt x="1126" y="620"/>
                  </a:lnTo>
                  <a:lnTo>
                    <a:pt x="1128" y="615"/>
                  </a:lnTo>
                  <a:lnTo>
                    <a:pt x="1134" y="613"/>
                  </a:lnTo>
                  <a:lnTo>
                    <a:pt x="1142" y="609"/>
                  </a:lnTo>
                  <a:lnTo>
                    <a:pt x="1146" y="604"/>
                  </a:lnTo>
                  <a:lnTo>
                    <a:pt x="1147" y="596"/>
                  </a:lnTo>
                  <a:lnTo>
                    <a:pt x="1162" y="581"/>
                  </a:lnTo>
                  <a:lnTo>
                    <a:pt x="1178" y="565"/>
                  </a:lnTo>
                  <a:lnTo>
                    <a:pt x="1176" y="561"/>
                  </a:lnTo>
                  <a:lnTo>
                    <a:pt x="1175" y="559"/>
                  </a:lnTo>
                  <a:lnTo>
                    <a:pt x="1174" y="556"/>
                  </a:lnTo>
                  <a:lnTo>
                    <a:pt x="1171" y="555"/>
                  </a:lnTo>
                  <a:lnTo>
                    <a:pt x="1166" y="548"/>
                  </a:lnTo>
                  <a:lnTo>
                    <a:pt x="1162" y="545"/>
                  </a:lnTo>
                  <a:lnTo>
                    <a:pt x="1160" y="533"/>
                  </a:lnTo>
                  <a:lnTo>
                    <a:pt x="1159" y="523"/>
                  </a:lnTo>
                  <a:lnTo>
                    <a:pt x="1158" y="516"/>
                  </a:lnTo>
                  <a:lnTo>
                    <a:pt x="1155" y="514"/>
                  </a:lnTo>
                  <a:lnTo>
                    <a:pt x="1151" y="510"/>
                  </a:lnTo>
                  <a:lnTo>
                    <a:pt x="1148" y="507"/>
                  </a:lnTo>
                  <a:lnTo>
                    <a:pt x="1140" y="501"/>
                  </a:lnTo>
                  <a:lnTo>
                    <a:pt x="1134" y="496"/>
                  </a:lnTo>
                  <a:lnTo>
                    <a:pt x="1130" y="488"/>
                  </a:lnTo>
                  <a:lnTo>
                    <a:pt x="1127" y="478"/>
                  </a:lnTo>
                  <a:lnTo>
                    <a:pt x="1123" y="473"/>
                  </a:lnTo>
                  <a:lnTo>
                    <a:pt x="1123" y="470"/>
                  </a:lnTo>
                  <a:lnTo>
                    <a:pt x="1123" y="466"/>
                  </a:lnTo>
                  <a:lnTo>
                    <a:pt x="1123" y="462"/>
                  </a:lnTo>
                  <a:lnTo>
                    <a:pt x="1124" y="456"/>
                  </a:lnTo>
                  <a:lnTo>
                    <a:pt x="1126" y="450"/>
                  </a:lnTo>
                  <a:lnTo>
                    <a:pt x="1122" y="447"/>
                  </a:lnTo>
                  <a:lnTo>
                    <a:pt x="1118" y="443"/>
                  </a:lnTo>
                  <a:lnTo>
                    <a:pt x="1116" y="438"/>
                  </a:lnTo>
                  <a:lnTo>
                    <a:pt x="1116" y="434"/>
                  </a:lnTo>
                  <a:lnTo>
                    <a:pt x="1122" y="427"/>
                  </a:lnTo>
                  <a:lnTo>
                    <a:pt x="1127" y="416"/>
                  </a:lnTo>
                  <a:close/>
                  <a:moveTo>
                    <a:pt x="673" y="274"/>
                  </a:moveTo>
                  <a:lnTo>
                    <a:pt x="675" y="274"/>
                  </a:lnTo>
                  <a:lnTo>
                    <a:pt x="675" y="273"/>
                  </a:lnTo>
                  <a:lnTo>
                    <a:pt x="676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9" y="274"/>
                  </a:lnTo>
                  <a:lnTo>
                    <a:pt x="679" y="275"/>
                  </a:lnTo>
                  <a:lnTo>
                    <a:pt x="679" y="278"/>
                  </a:lnTo>
                  <a:lnTo>
                    <a:pt x="680" y="279"/>
                  </a:lnTo>
                  <a:lnTo>
                    <a:pt x="680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79" y="285"/>
                  </a:lnTo>
                  <a:lnTo>
                    <a:pt x="677" y="283"/>
                  </a:lnTo>
                  <a:lnTo>
                    <a:pt x="676" y="282"/>
                  </a:lnTo>
                  <a:lnTo>
                    <a:pt x="675" y="281"/>
                  </a:lnTo>
                  <a:lnTo>
                    <a:pt x="673" y="279"/>
                  </a:lnTo>
                  <a:lnTo>
                    <a:pt x="673" y="278"/>
                  </a:lnTo>
                  <a:lnTo>
                    <a:pt x="673" y="277"/>
                  </a:lnTo>
                  <a:lnTo>
                    <a:pt x="673" y="275"/>
                  </a:lnTo>
                  <a:lnTo>
                    <a:pt x="673" y="274"/>
                  </a:lnTo>
                  <a:close/>
                  <a:moveTo>
                    <a:pt x="675" y="311"/>
                  </a:moveTo>
                  <a:lnTo>
                    <a:pt x="675" y="313"/>
                  </a:lnTo>
                  <a:lnTo>
                    <a:pt x="673" y="314"/>
                  </a:lnTo>
                  <a:lnTo>
                    <a:pt x="669" y="315"/>
                  </a:lnTo>
                  <a:lnTo>
                    <a:pt x="665" y="315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1" y="314"/>
                  </a:lnTo>
                  <a:lnTo>
                    <a:pt x="661" y="313"/>
                  </a:lnTo>
                  <a:lnTo>
                    <a:pt x="660" y="313"/>
                  </a:lnTo>
                  <a:lnTo>
                    <a:pt x="660" y="311"/>
                  </a:lnTo>
                  <a:lnTo>
                    <a:pt x="660" y="310"/>
                  </a:lnTo>
                  <a:lnTo>
                    <a:pt x="660" y="308"/>
                  </a:lnTo>
                  <a:lnTo>
                    <a:pt x="661" y="307"/>
                  </a:lnTo>
                  <a:lnTo>
                    <a:pt x="661" y="306"/>
                  </a:lnTo>
                  <a:lnTo>
                    <a:pt x="663" y="306"/>
                  </a:lnTo>
                  <a:lnTo>
                    <a:pt x="664" y="305"/>
                  </a:lnTo>
                  <a:lnTo>
                    <a:pt x="665" y="303"/>
                  </a:lnTo>
                  <a:lnTo>
                    <a:pt x="668" y="303"/>
                  </a:lnTo>
                  <a:lnTo>
                    <a:pt x="670" y="301"/>
                  </a:lnTo>
                  <a:lnTo>
                    <a:pt x="672" y="301"/>
                  </a:lnTo>
                  <a:lnTo>
                    <a:pt x="673" y="299"/>
                  </a:lnTo>
                  <a:lnTo>
                    <a:pt x="675" y="299"/>
                  </a:lnTo>
                  <a:lnTo>
                    <a:pt x="676" y="299"/>
                  </a:lnTo>
                  <a:lnTo>
                    <a:pt x="676" y="301"/>
                  </a:lnTo>
                  <a:lnTo>
                    <a:pt x="677" y="301"/>
                  </a:lnTo>
                  <a:lnTo>
                    <a:pt x="677" y="303"/>
                  </a:lnTo>
                  <a:lnTo>
                    <a:pt x="677" y="305"/>
                  </a:lnTo>
                  <a:lnTo>
                    <a:pt x="677" y="306"/>
                  </a:lnTo>
                  <a:lnTo>
                    <a:pt x="676" y="307"/>
                  </a:lnTo>
                  <a:lnTo>
                    <a:pt x="675" y="308"/>
                  </a:lnTo>
                  <a:lnTo>
                    <a:pt x="675" y="310"/>
                  </a:lnTo>
                  <a:lnTo>
                    <a:pt x="675" y="311"/>
                  </a:lnTo>
                  <a:close/>
                  <a:moveTo>
                    <a:pt x="685" y="271"/>
                  </a:moveTo>
                  <a:lnTo>
                    <a:pt x="688" y="270"/>
                  </a:lnTo>
                  <a:lnTo>
                    <a:pt x="688" y="271"/>
                  </a:lnTo>
                  <a:lnTo>
                    <a:pt x="689" y="271"/>
                  </a:lnTo>
                  <a:lnTo>
                    <a:pt x="691" y="271"/>
                  </a:lnTo>
                  <a:lnTo>
                    <a:pt x="691" y="273"/>
                  </a:lnTo>
                  <a:lnTo>
                    <a:pt x="692" y="274"/>
                  </a:lnTo>
                  <a:lnTo>
                    <a:pt x="692" y="275"/>
                  </a:lnTo>
                  <a:lnTo>
                    <a:pt x="693" y="275"/>
                  </a:lnTo>
                  <a:lnTo>
                    <a:pt x="695" y="275"/>
                  </a:lnTo>
                  <a:lnTo>
                    <a:pt x="696" y="275"/>
                  </a:lnTo>
                  <a:lnTo>
                    <a:pt x="697" y="277"/>
                  </a:lnTo>
                  <a:lnTo>
                    <a:pt x="697" y="278"/>
                  </a:lnTo>
                  <a:lnTo>
                    <a:pt x="699" y="278"/>
                  </a:lnTo>
                  <a:lnTo>
                    <a:pt x="699" y="279"/>
                  </a:lnTo>
                  <a:lnTo>
                    <a:pt x="699" y="281"/>
                  </a:lnTo>
                  <a:lnTo>
                    <a:pt x="699" y="282"/>
                  </a:lnTo>
                  <a:lnTo>
                    <a:pt x="699" y="285"/>
                  </a:lnTo>
                  <a:lnTo>
                    <a:pt x="699" y="286"/>
                  </a:lnTo>
                  <a:lnTo>
                    <a:pt x="697" y="286"/>
                  </a:lnTo>
                  <a:lnTo>
                    <a:pt x="696" y="286"/>
                  </a:lnTo>
                  <a:lnTo>
                    <a:pt x="695" y="285"/>
                  </a:lnTo>
                  <a:lnTo>
                    <a:pt x="693" y="285"/>
                  </a:lnTo>
                  <a:lnTo>
                    <a:pt x="692" y="283"/>
                  </a:lnTo>
                  <a:lnTo>
                    <a:pt x="691" y="283"/>
                  </a:lnTo>
                  <a:lnTo>
                    <a:pt x="691" y="282"/>
                  </a:lnTo>
                  <a:lnTo>
                    <a:pt x="688" y="278"/>
                  </a:lnTo>
                  <a:lnTo>
                    <a:pt x="684" y="274"/>
                  </a:lnTo>
                  <a:lnTo>
                    <a:pt x="683" y="271"/>
                  </a:lnTo>
                  <a:lnTo>
                    <a:pt x="684" y="271"/>
                  </a:lnTo>
                  <a:lnTo>
                    <a:pt x="685" y="271"/>
                  </a:lnTo>
                  <a:close/>
                  <a:moveTo>
                    <a:pt x="670" y="381"/>
                  </a:moveTo>
                  <a:lnTo>
                    <a:pt x="672" y="379"/>
                  </a:lnTo>
                  <a:lnTo>
                    <a:pt x="673" y="379"/>
                  </a:lnTo>
                  <a:lnTo>
                    <a:pt x="675" y="379"/>
                  </a:lnTo>
                  <a:lnTo>
                    <a:pt x="675" y="381"/>
                  </a:lnTo>
                  <a:lnTo>
                    <a:pt x="676" y="381"/>
                  </a:lnTo>
                  <a:lnTo>
                    <a:pt x="677" y="381"/>
                  </a:lnTo>
                  <a:lnTo>
                    <a:pt x="677" y="382"/>
                  </a:lnTo>
                  <a:lnTo>
                    <a:pt x="679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679" y="386"/>
                  </a:lnTo>
                  <a:lnTo>
                    <a:pt x="679" y="387"/>
                  </a:lnTo>
                  <a:lnTo>
                    <a:pt x="676" y="387"/>
                  </a:lnTo>
                  <a:lnTo>
                    <a:pt x="675" y="387"/>
                  </a:lnTo>
                  <a:lnTo>
                    <a:pt x="672" y="386"/>
                  </a:lnTo>
                  <a:lnTo>
                    <a:pt x="670" y="386"/>
                  </a:lnTo>
                  <a:lnTo>
                    <a:pt x="670" y="384"/>
                  </a:lnTo>
                  <a:lnTo>
                    <a:pt x="669" y="384"/>
                  </a:lnTo>
                  <a:lnTo>
                    <a:pt x="669" y="383"/>
                  </a:lnTo>
                  <a:lnTo>
                    <a:pt x="669" y="382"/>
                  </a:lnTo>
                  <a:lnTo>
                    <a:pt x="670" y="382"/>
                  </a:lnTo>
                  <a:lnTo>
                    <a:pt x="670" y="381"/>
                  </a:lnTo>
                  <a:close/>
                  <a:moveTo>
                    <a:pt x="655" y="382"/>
                  </a:moveTo>
                  <a:lnTo>
                    <a:pt x="655" y="381"/>
                  </a:lnTo>
                  <a:lnTo>
                    <a:pt x="655" y="379"/>
                  </a:lnTo>
                  <a:lnTo>
                    <a:pt x="656" y="379"/>
                  </a:lnTo>
                  <a:lnTo>
                    <a:pt x="656" y="378"/>
                  </a:lnTo>
                  <a:lnTo>
                    <a:pt x="657" y="378"/>
                  </a:lnTo>
                  <a:lnTo>
                    <a:pt x="659" y="378"/>
                  </a:lnTo>
                  <a:lnTo>
                    <a:pt x="660" y="378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4" y="381"/>
                  </a:lnTo>
                  <a:lnTo>
                    <a:pt x="665" y="381"/>
                  </a:lnTo>
                  <a:lnTo>
                    <a:pt x="667" y="382"/>
                  </a:lnTo>
                  <a:lnTo>
                    <a:pt x="665" y="383"/>
                  </a:lnTo>
                  <a:lnTo>
                    <a:pt x="664" y="384"/>
                  </a:lnTo>
                  <a:lnTo>
                    <a:pt x="663" y="384"/>
                  </a:lnTo>
                  <a:lnTo>
                    <a:pt x="661" y="384"/>
                  </a:lnTo>
                  <a:lnTo>
                    <a:pt x="660" y="384"/>
                  </a:lnTo>
                  <a:lnTo>
                    <a:pt x="659" y="384"/>
                  </a:lnTo>
                  <a:lnTo>
                    <a:pt x="657" y="384"/>
                  </a:lnTo>
                  <a:lnTo>
                    <a:pt x="656" y="384"/>
                  </a:lnTo>
                  <a:lnTo>
                    <a:pt x="656" y="383"/>
                  </a:lnTo>
                  <a:lnTo>
                    <a:pt x="655" y="383"/>
                  </a:lnTo>
                  <a:lnTo>
                    <a:pt x="655" y="382"/>
                  </a:lnTo>
                  <a:close/>
                  <a:moveTo>
                    <a:pt x="681" y="396"/>
                  </a:moveTo>
                  <a:lnTo>
                    <a:pt x="680" y="396"/>
                  </a:lnTo>
                  <a:lnTo>
                    <a:pt x="680" y="395"/>
                  </a:lnTo>
                  <a:lnTo>
                    <a:pt x="680" y="394"/>
                  </a:lnTo>
                  <a:lnTo>
                    <a:pt x="681" y="392"/>
                  </a:lnTo>
                  <a:lnTo>
                    <a:pt x="681" y="391"/>
                  </a:lnTo>
                  <a:lnTo>
                    <a:pt x="683" y="391"/>
                  </a:lnTo>
                  <a:lnTo>
                    <a:pt x="683" y="390"/>
                  </a:lnTo>
                  <a:lnTo>
                    <a:pt x="684" y="390"/>
                  </a:lnTo>
                  <a:lnTo>
                    <a:pt x="685" y="390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2"/>
                  </a:lnTo>
                  <a:lnTo>
                    <a:pt x="688" y="394"/>
                  </a:lnTo>
                  <a:lnTo>
                    <a:pt x="688" y="395"/>
                  </a:lnTo>
                  <a:lnTo>
                    <a:pt x="688" y="396"/>
                  </a:lnTo>
                  <a:lnTo>
                    <a:pt x="685" y="396"/>
                  </a:lnTo>
                  <a:lnTo>
                    <a:pt x="684" y="396"/>
                  </a:lnTo>
                  <a:lnTo>
                    <a:pt x="683" y="396"/>
                  </a:lnTo>
                  <a:lnTo>
                    <a:pt x="681" y="396"/>
                  </a:lnTo>
                  <a:close/>
                  <a:moveTo>
                    <a:pt x="707" y="386"/>
                  </a:moveTo>
                  <a:lnTo>
                    <a:pt x="708" y="386"/>
                  </a:lnTo>
                  <a:lnTo>
                    <a:pt x="709" y="386"/>
                  </a:lnTo>
                  <a:lnTo>
                    <a:pt x="709" y="387"/>
                  </a:lnTo>
                  <a:lnTo>
                    <a:pt x="711" y="388"/>
                  </a:lnTo>
                  <a:lnTo>
                    <a:pt x="711" y="390"/>
                  </a:lnTo>
                  <a:lnTo>
                    <a:pt x="711" y="391"/>
                  </a:lnTo>
                  <a:lnTo>
                    <a:pt x="709" y="392"/>
                  </a:lnTo>
                  <a:lnTo>
                    <a:pt x="709" y="394"/>
                  </a:lnTo>
                  <a:lnTo>
                    <a:pt x="708" y="394"/>
                  </a:lnTo>
                  <a:lnTo>
                    <a:pt x="707" y="394"/>
                  </a:lnTo>
                  <a:lnTo>
                    <a:pt x="705" y="394"/>
                  </a:lnTo>
                  <a:lnTo>
                    <a:pt x="704" y="394"/>
                  </a:lnTo>
                  <a:lnTo>
                    <a:pt x="704" y="392"/>
                  </a:lnTo>
                  <a:lnTo>
                    <a:pt x="702" y="392"/>
                  </a:lnTo>
                  <a:lnTo>
                    <a:pt x="702" y="391"/>
                  </a:lnTo>
                  <a:lnTo>
                    <a:pt x="702" y="390"/>
                  </a:lnTo>
                  <a:lnTo>
                    <a:pt x="702" y="388"/>
                  </a:lnTo>
                  <a:lnTo>
                    <a:pt x="702" y="387"/>
                  </a:lnTo>
                  <a:lnTo>
                    <a:pt x="704" y="387"/>
                  </a:lnTo>
                  <a:lnTo>
                    <a:pt x="704" y="386"/>
                  </a:lnTo>
                  <a:lnTo>
                    <a:pt x="705" y="386"/>
                  </a:lnTo>
                  <a:lnTo>
                    <a:pt x="707" y="386"/>
                  </a:lnTo>
                  <a:close/>
                  <a:moveTo>
                    <a:pt x="707" y="366"/>
                  </a:moveTo>
                  <a:lnTo>
                    <a:pt x="708" y="366"/>
                  </a:lnTo>
                  <a:lnTo>
                    <a:pt x="709" y="366"/>
                  </a:lnTo>
                  <a:lnTo>
                    <a:pt x="709" y="367"/>
                  </a:lnTo>
                  <a:lnTo>
                    <a:pt x="711" y="367"/>
                  </a:lnTo>
                  <a:lnTo>
                    <a:pt x="711" y="370"/>
                  </a:lnTo>
                  <a:lnTo>
                    <a:pt x="711" y="371"/>
                  </a:lnTo>
                  <a:lnTo>
                    <a:pt x="709" y="371"/>
                  </a:lnTo>
                  <a:lnTo>
                    <a:pt x="709" y="372"/>
                  </a:lnTo>
                  <a:lnTo>
                    <a:pt x="708" y="372"/>
                  </a:lnTo>
                  <a:lnTo>
                    <a:pt x="707" y="372"/>
                  </a:lnTo>
                  <a:lnTo>
                    <a:pt x="705" y="372"/>
                  </a:lnTo>
                  <a:lnTo>
                    <a:pt x="705" y="371"/>
                  </a:lnTo>
                  <a:lnTo>
                    <a:pt x="704" y="371"/>
                  </a:lnTo>
                  <a:lnTo>
                    <a:pt x="704" y="370"/>
                  </a:lnTo>
                  <a:lnTo>
                    <a:pt x="704" y="367"/>
                  </a:lnTo>
                  <a:lnTo>
                    <a:pt x="705" y="366"/>
                  </a:lnTo>
                  <a:lnTo>
                    <a:pt x="707" y="366"/>
                  </a:lnTo>
                  <a:close/>
                  <a:moveTo>
                    <a:pt x="580" y="418"/>
                  </a:moveTo>
                  <a:lnTo>
                    <a:pt x="580" y="416"/>
                  </a:lnTo>
                  <a:lnTo>
                    <a:pt x="581" y="415"/>
                  </a:lnTo>
                  <a:lnTo>
                    <a:pt x="581" y="414"/>
                  </a:lnTo>
                  <a:lnTo>
                    <a:pt x="581" y="412"/>
                  </a:lnTo>
                  <a:lnTo>
                    <a:pt x="583" y="412"/>
                  </a:lnTo>
                  <a:lnTo>
                    <a:pt x="584" y="411"/>
                  </a:lnTo>
                  <a:lnTo>
                    <a:pt x="585" y="411"/>
                  </a:lnTo>
                  <a:lnTo>
                    <a:pt x="587" y="411"/>
                  </a:lnTo>
                  <a:lnTo>
                    <a:pt x="588" y="411"/>
                  </a:lnTo>
                  <a:lnTo>
                    <a:pt x="589" y="412"/>
                  </a:lnTo>
                  <a:lnTo>
                    <a:pt x="589" y="414"/>
                  </a:lnTo>
                  <a:lnTo>
                    <a:pt x="589" y="415"/>
                  </a:lnTo>
                  <a:lnTo>
                    <a:pt x="589" y="416"/>
                  </a:lnTo>
                  <a:lnTo>
                    <a:pt x="588" y="416"/>
                  </a:lnTo>
                  <a:lnTo>
                    <a:pt x="588" y="418"/>
                  </a:lnTo>
                  <a:lnTo>
                    <a:pt x="587" y="418"/>
                  </a:lnTo>
                  <a:lnTo>
                    <a:pt x="584" y="419"/>
                  </a:lnTo>
                  <a:lnTo>
                    <a:pt x="583" y="419"/>
                  </a:lnTo>
                  <a:lnTo>
                    <a:pt x="580" y="418"/>
                  </a:lnTo>
                  <a:close/>
                  <a:moveTo>
                    <a:pt x="587" y="422"/>
                  </a:moveTo>
                  <a:lnTo>
                    <a:pt x="588" y="423"/>
                  </a:lnTo>
                  <a:lnTo>
                    <a:pt x="589" y="424"/>
                  </a:lnTo>
                  <a:lnTo>
                    <a:pt x="589" y="426"/>
                  </a:lnTo>
                  <a:lnTo>
                    <a:pt x="589" y="427"/>
                  </a:lnTo>
                  <a:lnTo>
                    <a:pt x="589" y="428"/>
                  </a:lnTo>
                  <a:lnTo>
                    <a:pt x="589" y="430"/>
                  </a:lnTo>
                  <a:lnTo>
                    <a:pt x="589" y="432"/>
                  </a:lnTo>
                  <a:lnTo>
                    <a:pt x="589" y="436"/>
                  </a:lnTo>
                  <a:lnTo>
                    <a:pt x="589" y="438"/>
                  </a:lnTo>
                  <a:lnTo>
                    <a:pt x="588" y="440"/>
                  </a:lnTo>
                  <a:lnTo>
                    <a:pt x="588" y="444"/>
                  </a:lnTo>
                  <a:lnTo>
                    <a:pt x="587" y="446"/>
                  </a:lnTo>
                  <a:lnTo>
                    <a:pt x="585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1" y="447"/>
                  </a:lnTo>
                  <a:lnTo>
                    <a:pt x="580" y="447"/>
                  </a:lnTo>
                  <a:lnTo>
                    <a:pt x="580" y="446"/>
                  </a:lnTo>
                  <a:lnTo>
                    <a:pt x="579" y="446"/>
                  </a:lnTo>
                  <a:lnTo>
                    <a:pt x="579" y="444"/>
                  </a:lnTo>
                  <a:lnTo>
                    <a:pt x="578" y="443"/>
                  </a:lnTo>
                  <a:lnTo>
                    <a:pt x="578" y="440"/>
                  </a:lnTo>
                  <a:lnTo>
                    <a:pt x="578" y="439"/>
                  </a:lnTo>
                  <a:lnTo>
                    <a:pt x="576" y="438"/>
                  </a:lnTo>
                  <a:lnTo>
                    <a:pt x="576" y="436"/>
                  </a:lnTo>
                  <a:lnTo>
                    <a:pt x="576" y="434"/>
                  </a:lnTo>
                  <a:lnTo>
                    <a:pt x="576" y="432"/>
                  </a:lnTo>
                  <a:lnTo>
                    <a:pt x="576" y="431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9" y="427"/>
                  </a:lnTo>
                  <a:lnTo>
                    <a:pt x="579" y="426"/>
                  </a:lnTo>
                  <a:lnTo>
                    <a:pt x="580" y="424"/>
                  </a:lnTo>
                  <a:lnTo>
                    <a:pt x="581" y="424"/>
                  </a:lnTo>
                  <a:lnTo>
                    <a:pt x="583" y="423"/>
                  </a:lnTo>
                  <a:lnTo>
                    <a:pt x="584" y="423"/>
                  </a:lnTo>
                  <a:lnTo>
                    <a:pt x="584" y="422"/>
                  </a:lnTo>
                  <a:lnTo>
                    <a:pt x="587" y="422"/>
                  </a:lnTo>
                  <a:close/>
                  <a:moveTo>
                    <a:pt x="1041" y="230"/>
                  </a:moveTo>
                  <a:lnTo>
                    <a:pt x="1041" y="231"/>
                  </a:lnTo>
                  <a:lnTo>
                    <a:pt x="1039" y="231"/>
                  </a:lnTo>
                  <a:lnTo>
                    <a:pt x="1038" y="231"/>
                  </a:lnTo>
                  <a:lnTo>
                    <a:pt x="1037" y="230"/>
                  </a:lnTo>
                  <a:lnTo>
                    <a:pt x="1035" y="229"/>
                  </a:lnTo>
                  <a:lnTo>
                    <a:pt x="1035" y="227"/>
                  </a:lnTo>
                  <a:lnTo>
                    <a:pt x="1035" y="226"/>
                  </a:lnTo>
                  <a:lnTo>
                    <a:pt x="1037" y="226"/>
                  </a:lnTo>
                  <a:lnTo>
                    <a:pt x="1038" y="226"/>
                  </a:lnTo>
                  <a:lnTo>
                    <a:pt x="1039" y="226"/>
                  </a:lnTo>
                  <a:lnTo>
                    <a:pt x="1039" y="227"/>
                  </a:lnTo>
                  <a:lnTo>
                    <a:pt x="1041" y="227"/>
                  </a:lnTo>
                  <a:lnTo>
                    <a:pt x="1042" y="227"/>
                  </a:lnTo>
                  <a:lnTo>
                    <a:pt x="1042" y="229"/>
                  </a:lnTo>
                  <a:lnTo>
                    <a:pt x="1042" y="230"/>
                  </a:lnTo>
                  <a:lnTo>
                    <a:pt x="1041" y="230"/>
                  </a:lnTo>
                  <a:close/>
                  <a:moveTo>
                    <a:pt x="1028" y="218"/>
                  </a:moveTo>
                  <a:lnTo>
                    <a:pt x="1030" y="218"/>
                  </a:lnTo>
                  <a:lnTo>
                    <a:pt x="1030" y="219"/>
                  </a:lnTo>
                  <a:lnTo>
                    <a:pt x="1031" y="219"/>
                  </a:lnTo>
                  <a:lnTo>
                    <a:pt x="1033" y="219"/>
                  </a:lnTo>
                  <a:lnTo>
                    <a:pt x="1033" y="221"/>
                  </a:lnTo>
                  <a:lnTo>
                    <a:pt x="1034" y="221"/>
                  </a:lnTo>
                  <a:lnTo>
                    <a:pt x="1034" y="222"/>
                  </a:lnTo>
                  <a:lnTo>
                    <a:pt x="1034" y="223"/>
                  </a:lnTo>
                  <a:lnTo>
                    <a:pt x="1033" y="223"/>
                  </a:lnTo>
                  <a:lnTo>
                    <a:pt x="1033" y="225"/>
                  </a:lnTo>
                  <a:lnTo>
                    <a:pt x="1031" y="225"/>
                  </a:lnTo>
                  <a:lnTo>
                    <a:pt x="1030" y="225"/>
                  </a:lnTo>
                  <a:lnTo>
                    <a:pt x="1028" y="225"/>
                  </a:lnTo>
                  <a:lnTo>
                    <a:pt x="1027" y="225"/>
                  </a:lnTo>
                  <a:lnTo>
                    <a:pt x="1026" y="225"/>
                  </a:lnTo>
                  <a:lnTo>
                    <a:pt x="1026" y="223"/>
                  </a:lnTo>
                  <a:lnTo>
                    <a:pt x="1025" y="223"/>
                  </a:lnTo>
                  <a:lnTo>
                    <a:pt x="1025" y="222"/>
                  </a:lnTo>
                  <a:lnTo>
                    <a:pt x="1025" y="221"/>
                  </a:lnTo>
                  <a:lnTo>
                    <a:pt x="1026" y="219"/>
                  </a:lnTo>
                  <a:lnTo>
                    <a:pt x="1027" y="219"/>
                  </a:lnTo>
                  <a:lnTo>
                    <a:pt x="1028" y="219"/>
                  </a:lnTo>
                  <a:lnTo>
                    <a:pt x="1028" y="218"/>
                  </a:lnTo>
                  <a:close/>
                  <a:moveTo>
                    <a:pt x="881" y="290"/>
                  </a:moveTo>
                  <a:lnTo>
                    <a:pt x="882" y="290"/>
                  </a:lnTo>
                  <a:lnTo>
                    <a:pt x="882" y="289"/>
                  </a:lnTo>
                  <a:lnTo>
                    <a:pt x="883" y="289"/>
                  </a:lnTo>
                  <a:lnTo>
                    <a:pt x="883" y="290"/>
                  </a:lnTo>
                  <a:lnTo>
                    <a:pt x="885" y="290"/>
                  </a:lnTo>
                  <a:lnTo>
                    <a:pt x="888" y="293"/>
                  </a:lnTo>
                  <a:lnTo>
                    <a:pt x="889" y="295"/>
                  </a:lnTo>
                  <a:lnTo>
                    <a:pt x="889" y="297"/>
                  </a:lnTo>
                  <a:lnTo>
                    <a:pt x="889" y="298"/>
                  </a:lnTo>
                  <a:lnTo>
                    <a:pt x="888" y="299"/>
                  </a:lnTo>
                  <a:lnTo>
                    <a:pt x="885" y="299"/>
                  </a:lnTo>
                  <a:lnTo>
                    <a:pt x="883" y="299"/>
                  </a:lnTo>
                  <a:lnTo>
                    <a:pt x="883" y="298"/>
                  </a:lnTo>
                  <a:lnTo>
                    <a:pt x="882" y="298"/>
                  </a:lnTo>
                  <a:lnTo>
                    <a:pt x="882" y="297"/>
                  </a:lnTo>
                  <a:lnTo>
                    <a:pt x="881" y="297"/>
                  </a:lnTo>
                  <a:lnTo>
                    <a:pt x="881" y="295"/>
                  </a:lnTo>
                  <a:lnTo>
                    <a:pt x="879" y="295"/>
                  </a:lnTo>
                  <a:lnTo>
                    <a:pt x="879" y="294"/>
                  </a:lnTo>
                  <a:lnTo>
                    <a:pt x="879" y="293"/>
                  </a:lnTo>
                  <a:lnTo>
                    <a:pt x="881" y="291"/>
                  </a:lnTo>
                  <a:lnTo>
                    <a:pt x="881" y="290"/>
                  </a:lnTo>
                  <a:close/>
                  <a:moveTo>
                    <a:pt x="868" y="291"/>
                  </a:moveTo>
                  <a:lnTo>
                    <a:pt x="868" y="290"/>
                  </a:lnTo>
                  <a:lnTo>
                    <a:pt x="869" y="290"/>
                  </a:lnTo>
                  <a:lnTo>
                    <a:pt x="870" y="289"/>
                  </a:lnTo>
                  <a:lnTo>
                    <a:pt x="872" y="289"/>
                  </a:lnTo>
                  <a:lnTo>
                    <a:pt x="873" y="289"/>
                  </a:lnTo>
                  <a:lnTo>
                    <a:pt x="873" y="290"/>
                  </a:lnTo>
                  <a:lnTo>
                    <a:pt x="874" y="290"/>
                  </a:lnTo>
                  <a:lnTo>
                    <a:pt x="876" y="290"/>
                  </a:lnTo>
                  <a:lnTo>
                    <a:pt x="877" y="291"/>
                  </a:lnTo>
                  <a:lnTo>
                    <a:pt x="878" y="293"/>
                  </a:lnTo>
                  <a:lnTo>
                    <a:pt x="878" y="294"/>
                  </a:lnTo>
                  <a:lnTo>
                    <a:pt x="879" y="295"/>
                  </a:lnTo>
                  <a:lnTo>
                    <a:pt x="878" y="295"/>
                  </a:lnTo>
                  <a:lnTo>
                    <a:pt x="878" y="297"/>
                  </a:lnTo>
                  <a:lnTo>
                    <a:pt x="877" y="297"/>
                  </a:lnTo>
                  <a:lnTo>
                    <a:pt x="876" y="297"/>
                  </a:lnTo>
                  <a:lnTo>
                    <a:pt x="874" y="297"/>
                  </a:lnTo>
                  <a:lnTo>
                    <a:pt x="873" y="295"/>
                  </a:lnTo>
                  <a:lnTo>
                    <a:pt x="872" y="295"/>
                  </a:lnTo>
                  <a:lnTo>
                    <a:pt x="870" y="295"/>
                  </a:lnTo>
                  <a:lnTo>
                    <a:pt x="869" y="295"/>
                  </a:lnTo>
                  <a:lnTo>
                    <a:pt x="868" y="294"/>
                  </a:lnTo>
                  <a:lnTo>
                    <a:pt x="868" y="293"/>
                  </a:lnTo>
                  <a:lnTo>
                    <a:pt x="868" y="291"/>
                  </a:lnTo>
                  <a:close/>
                  <a:moveTo>
                    <a:pt x="866" y="293"/>
                  </a:moveTo>
                  <a:lnTo>
                    <a:pt x="866" y="294"/>
                  </a:lnTo>
                  <a:lnTo>
                    <a:pt x="865" y="294"/>
                  </a:lnTo>
                  <a:lnTo>
                    <a:pt x="863" y="295"/>
                  </a:lnTo>
                  <a:lnTo>
                    <a:pt x="861" y="295"/>
                  </a:lnTo>
                  <a:lnTo>
                    <a:pt x="857" y="295"/>
                  </a:lnTo>
                  <a:lnTo>
                    <a:pt x="856" y="295"/>
                  </a:lnTo>
                  <a:lnTo>
                    <a:pt x="856" y="294"/>
                  </a:lnTo>
                  <a:lnTo>
                    <a:pt x="854" y="293"/>
                  </a:lnTo>
                  <a:lnTo>
                    <a:pt x="856" y="291"/>
                  </a:lnTo>
                  <a:lnTo>
                    <a:pt x="856" y="290"/>
                  </a:lnTo>
                  <a:lnTo>
                    <a:pt x="857" y="290"/>
                  </a:lnTo>
                  <a:lnTo>
                    <a:pt x="857" y="289"/>
                  </a:lnTo>
                  <a:lnTo>
                    <a:pt x="858" y="289"/>
                  </a:lnTo>
                  <a:lnTo>
                    <a:pt x="860" y="289"/>
                  </a:lnTo>
                  <a:lnTo>
                    <a:pt x="861" y="289"/>
                  </a:lnTo>
                  <a:lnTo>
                    <a:pt x="862" y="289"/>
                  </a:lnTo>
                  <a:lnTo>
                    <a:pt x="863" y="290"/>
                  </a:lnTo>
                  <a:lnTo>
                    <a:pt x="865" y="290"/>
                  </a:lnTo>
                  <a:lnTo>
                    <a:pt x="866" y="291"/>
                  </a:lnTo>
                  <a:lnTo>
                    <a:pt x="866" y="293"/>
                  </a:lnTo>
                  <a:close/>
                  <a:moveTo>
                    <a:pt x="858" y="273"/>
                  </a:moveTo>
                  <a:lnTo>
                    <a:pt x="857" y="274"/>
                  </a:lnTo>
                  <a:lnTo>
                    <a:pt x="856" y="275"/>
                  </a:lnTo>
                  <a:lnTo>
                    <a:pt x="852" y="275"/>
                  </a:lnTo>
                  <a:lnTo>
                    <a:pt x="850" y="275"/>
                  </a:lnTo>
                  <a:lnTo>
                    <a:pt x="849" y="275"/>
                  </a:lnTo>
                  <a:lnTo>
                    <a:pt x="849" y="274"/>
                  </a:lnTo>
                  <a:lnTo>
                    <a:pt x="848" y="273"/>
                  </a:lnTo>
                  <a:lnTo>
                    <a:pt x="846" y="273"/>
                  </a:lnTo>
                  <a:lnTo>
                    <a:pt x="848" y="271"/>
                  </a:lnTo>
                  <a:lnTo>
                    <a:pt x="849" y="270"/>
                  </a:lnTo>
                  <a:lnTo>
                    <a:pt x="850" y="270"/>
                  </a:lnTo>
                  <a:lnTo>
                    <a:pt x="852" y="270"/>
                  </a:lnTo>
                  <a:lnTo>
                    <a:pt x="854" y="270"/>
                  </a:lnTo>
                  <a:lnTo>
                    <a:pt x="856" y="270"/>
                  </a:lnTo>
                  <a:lnTo>
                    <a:pt x="857" y="271"/>
                  </a:lnTo>
                  <a:lnTo>
                    <a:pt x="858" y="273"/>
                  </a:lnTo>
                  <a:close/>
                  <a:moveTo>
                    <a:pt x="866" y="265"/>
                  </a:moveTo>
                  <a:lnTo>
                    <a:pt x="866" y="266"/>
                  </a:lnTo>
                  <a:lnTo>
                    <a:pt x="868" y="266"/>
                  </a:lnTo>
                  <a:lnTo>
                    <a:pt x="868" y="270"/>
                  </a:lnTo>
                  <a:lnTo>
                    <a:pt x="869" y="271"/>
                  </a:lnTo>
                  <a:lnTo>
                    <a:pt x="868" y="273"/>
                  </a:lnTo>
                  <a:lnTo>
                    <a:pt x="866" y="273"/>
                  </a:lnTo>
                  <a:lnTo>
                    <a:pt x="866" y="274"/>
                  </a:lnTo>
                  <a:lnTo>
                    <a:pt x="865" y="274"/>
                  </a:lnTo>
                  <a:lnTo>
                    <a:pt x="865" y="273"/>
                  </a:lnTo>
                  <a:lnTo>
                    <a:pt x="863" y="273"/>
                  </a:lnTo>
                  <a:lnTo>
                    <a:pt x="863" y="271"/>
                  </a:lnTo>
                  <a:lnTo>
                    <a:pt x="862" y="271"/>
                  </a:lnTo>
                  <a:lnTo>
                    <a:pt x="862" y="270"/>
                  </a:lnTo>
                  <a:lnTo>
                    <a:pt x="862" y="267"/>
                  </a:lnTo>
                  <a:lnTo>
                    <a:pt x="863" y="266"/>
                  </a:lnTo>
                  <a:lnTo>
                    <a:pt x="865" y="266"/>
                  </a:lnTo>
                  <a:lnTo>
                    <a:pt x="866" y="265"/>
                  </a:lnTo>
                  <a:close/>
                  <a:moveTo>
                    <a:pt x="876" y="266"/>
                  </a:moveTo>
                  <a:lnTo>
                    <a:pt x="877" y="266"/>
                  </a:lnTo>
                  <a:lnTo>
                    <a:pt x="878" y="266"/>
                  </a:lnTo>
                  <a:lnTo>
                    <a:pt x="879" y="266"/>
                  </a:lnTo>
                  <a:lnTo>
                    <a:pt x="881" y="266"/>
                  </a:lnTo>
                  <a:lnTo>
                    <a:pt x="882" y="267"/>
                  </a:lnTo>
                  <a:lnTo>
                    <a:pt x="883" y="267"/>
                  </a:lnTo>
                  <a:lnTo>
                    <a:pt x="883" y="270"/>
                  </a:lnTo>
                  <a:lnTo>
                    <a:pt x="885" y="270"/>
                  </a:lnTo>
                  <a:lnTo>
                    <a:pt x="888" y="271"/>
                  </a:lnTo>
                  <a:lnTo>
                    <a:pt x="888" y="274"/>
                  </a:lnTo>
                  <a:lnTo>
                    <a:pt x="889" y="275"/>
                  </a:lnTo>
                  <a:lnTo>
                    <a:pt x="883" y="274"/>
                  </a:lnTo>
                  <a:lnTo>
                    <a:pt x="881" y="274"/>
                  </a:lnTo>
                  <a:lnTo>
                    <a:pt x="878" y="273"/>
                  </a:lnTo>
                  <a:lnTo>
                    <a:pt x="877" y="273"/>
                  </a:lnTo>
                  <a:lnTo>
                    <a:pt x="877" y="271"/>
                  </a:lnTo>
                  <a:lnTo>
                    <a:pt x="876" y="271"/>
                  </a:lnTo>
                  <a:lnTo>
                    <a:pt x="874" y="270"/>
                  </a:lnTo>
                  <a:lnTo>
                    <a:pt x="874" y="267"/>
                  </a:lnTo>
                  <a:lnTo>
                    <a:pt x="876" y="266"/>
                  </a:lnTo>
                  <a:close/>
                  <a:moveTo>
                    <a:pt x="873" y="261"/>
                  </a:moveTo>
                  <a:lnTo>
                    <a:pt x="873" y="259"/>
                  </a:lnTo>
                  <a:lnTo>
                    <a:pt x="873" y="258"/>
                  </a:lnTo>
                  <a:lnTo>
                    <a:pt x="873" y="257"/>
                  </a:lnTo>
                  <a:lnTo>
                    <a:pt x="876" y="255"/>
                  </a:lnTo>
                  <a:lnTo>
                    <a:pt x="877" y="255"/>
                  </a:lnTo>
                  <a:lnTo>
                    <a:pt x="879" y="254"/>
                  </a:lnTo>
                  <a:lnTo>
                    <a:pt x="883" y="251"/>
                  </a:lnTo>
                  <a:lnTo>
                    <a:pt x="885" y="251"/>
                  </a:lnTo>
                  <a:lnTo>
                    <a:pt x="888" y="251"/>
                  </a:lnTo>
                  <a:lnTo>
                    <a:pt x="889" y="251"/>
                  </a:lnTo>
                  <a:lnTo>
                    <a:pt x="889" y="253"/>
                  </a:lnTo>
                  <a:lnTo>
                    <a:pt x="889" y="254"/>
                  </a:lnTo>
                  <a:lnTo>
                    <a:pt x="890" y="254"/>
                  </a:lnTo>
                  <a:lnTo>
                    <a:pt x="889" y="255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85" y="259"/>
                  </a:lnTo>
                  <a:lnTo>
                    <a:pt x="882" y="259"/>
                  </a:lnTo>
                  <a:lnTo>
                    <a:pt x="881" y="259"/>
                  </a:lnTo>
                  <a:lnTo>
                    <a:pt x="879" y="259"/>
                  </a:lnTo>
                  <a:lnTo>
                    <a:pt x="879" y="261"/>
                  </a:lnTo>
                  <a:lnTo>
                    <a:pt x="878" y="261"/>
                  </a:lnTo>
                  <a:lnTo>
                    <a:pt x="876" y="261"/>
                  </a:lnTo>
                  <a:lnTo>
                    <a:pt x="874" y="261"/>
                  </a:lnTo>
                  <a:lnTo>
                    <a:pt x="873" y="261"/>
                  </a:lnTo>
                  <a:close/>
                  <a:moveTo>
                    <a:pt x="870" y="250"/>
                  </a:moveTo>
                  <a:lnTo>
                    <a:pt x="870" y="249"/>
                  </a:lnTo>
                  <a:lnTo>
                    <a:pt x="870" y="247"/>
                  </a:lnTo>
                  <a:lnTo>
                    <a:pt x="872" y="246"/>
                  </a:lnTo>
                  <a:lnTo>
                    <a:pt x="873" y="246"/>
                  </a:lnTo>
                  <a:lnTo>
                    <a:pt x="874" y="245"/>
                  </a:lnTo>
                  <a:lnTo>
                    <a:pt x="876" y="243"/>
                  </a:lnTo>
                  <a:lnTo>
                    <a:pt x="877" y="242"/>
                  </a:lnTo>
                  <a:lnTo>
                    <a:pt x="878" y="241"/>
                  </a:lnTo>
                  <a:lnTo>
                    <a:pt x="878" y="239"/>
                  </a:lnTo>
                  <a:lnTo>
                    <a:pt x="879" y="238"/>
                  </a:lnTo>
                  <a:lnTo>
                    <a:pt x="881" y="238"/>
                  </a:lnTo>
                  <a:lnTo>
                    <a:pt x="882" y="238"/>
                  </a:lnTo>
                  <a:lnTo>
                    <a:pt x="883" y="238"/>
                  </a:lnTo>
                  <a:lnTo>
                    <a:pt x="885" y="238"/>
                  </a:lnTo>
                  <a:lnTo>
                    <a:pt x="885" y="239"/>
                  </a:lnTo>
                  <a:lnTo>
                    <a:pt x="888" y="241"/>
                  </a:lnTo>
                  <a:lnTo>
                    <a:pt x="888" y="242"/>
                  </a:lnTo>
                  <a:lnTo>
                    <a:pt x="885" y="243"/>
                  </a:lnTo>
                  <a:lnTo>
                    <a:pt x="883" y="247"/>
                  </a:lnTo>
                  <a:lnTo>
                    <a:pt x="881" y="250"/>
                  </a:lnTo>
                  <a:lnTo>
                    <a:pt x="879" y="251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73" y="253"/>
                  </a:lnTo>
                  <a:lnTo>
                    <a:pt x="872" y="251"/>
                  </a:lnTo>
                  <a:lnTo>
                    <a:pt x="870" y="250"/>
                  </a:lnTo>
                  <a:close/>
                  <a:moveTo>
                    <a:pt x="796" y="225"/>
                  </a:moveTo>
                  <a:lnTo>
                    <a:pt x="796" y="226"/>
                  </a:lnTo>
                  <a:lnTo>
                    <a:pt x="796" y="227"/>
                  </a:lnTo>
                  <a:lnTo>
                    <a:pt x="794" y="227"/>
                  </a:lnTo>
                  <a:lnTo>
                    <a:pt x="793" y="227"/>
                  </a:lnTo>
                  <a:lnTo>
                    <a:pt x="793" y="229"/>
                  </a:lnTo>
                  <a:lnTo>
                    <a:pt x="792" y="229"/>
                  </a:lnTo>
                  <a:lnTo>
                    <a:pt x="790" y="229"/>
                  </a:lnTo>
                  <a:lnTo>
                    <a:pt x="789" y="230"/>
                  </a:lnTo>
                  <a:lnTo>
                    <a:pt x="788" y="230"/>
                  </a:lnTo>
                  <a:lnTo>
                    <a:pt x="788" y="229"/>
                  </a:lnTo>
                  <a:lnTo>
                    <a:pt x="785" y="229"/>
                  </a:lnTo>
                  <a:lnTo>
                    <a:pt x="784" y="229"/>
                  </a:lnTo>
                  <a:lnTo>
                    <a:pt x="784" y="227"/>
                  </a:lnTo>
                  <a:lnTo>
                    <a:pt x="784" y="226"/>
                  </a:lnTo>
                  <a:lnTo>
                    <a:pt x="784" y="225"/>
                  </a:lnTo>
                  <a:lnTo>
                    <a:pt x="785" y="225"/>
                  </a:lnTo>
                  <a:lnTo>
                    <a:pt x="785" y="223"/>
                  </a:lnTo>
                  <a:lnTo>
                    <a:pt x="788" y="223"/>
                  </a:lnTo>
                  <a:lnTo>
                    <a:pt x="788" y="222"/>
                  </a:lnTo>
                  <a:lnTo>
                    <a:pt x="789" y="222"/>
                  </a:lnTo>
                  <a:lnTo>
                    <a:pt x="790" y="222"/>
                  </a:lnTo>
                  <a:lnTo>
                    <a:pt x="792" y="222"/>
                  </a:lnTo>
                  <a:lnTo>
                    <a:pt x="793" y="222"/>
                  </a:lnTo>
                  <a:lnTo>
                    <a:pt x="793" y="223"/>
                  </a:lnTo>
                  <a:lnTo>
                    <a:pt x="794" y="223"/>
                  </a:lnTo>
                  <a:lnTo>
                    <a:pt x="796" y="225"/>
                  </a:lnTo>
                  <a:close/>
                  <a:moveTo>
                    <a:pt x="849" y="45"/>
                  </a:moveTo>
                  <a:lnTo>
                    <a:pt x="850" y="44"/>
                  </a:lnTo>
                  <a:lnTo>
                    <a:pt x="852" y="43"/>
                  </a:lnTo>
                  <a:lnTo>
                    <a:pt x="854" y="40"/>
                  </a:lnTo>
                  <a:lnTo>
                    <a:pt x="856" y="39"/>
                  </a:lnTo>
                  <a:lnTo>
                    <a:pt x="857" y="37"/>
                  </a:lnTo>
                  <a:lnTo>
                    <a:pt x="858" y="36"/>
                  </a:lnTo>
                  <a:lnTo>
                    <a:pt x="857" y="33"/>
                  </a:lnTo>
                  <a:lnTo>
                    <a:pt x="856" y="29"/>
                  </a:lnTo>
                  <a:lnTo>
                    <a:pt x="856" y="28"/>
                  </a:lnTo>
                  <a:lnTo>
                    <a:pt x="856" y="27"/>
                  </a:lnTo>
                  <a:lnTo>
                    <a:pt x="856" y="25"/>
                  </a:lnTo>
                  <a:lnTo>
                    <a:pt x="857" y="25"/>
                  </a:lnTo>
                  <a:lnTo>
                    <a:pt x="858" y="25"/>
                  </a:lnTo>
                  <a:lnTo>
                    <a:pt x="861" y="24"/>
                  </a:lnTo>
                  <a:lnTo>
                    <a:pt x="865" y="23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68" y="19"/>
                  </a:lnTo>
                  <a:lnTo>
                    <a:pt x="869" y="17"/>
                  </a:lnTo>
                  <a:lnTo>
                    <a:pt x="870" y="17"/>
                  </a:lnTo>
                  <a:lnTo>
                    <a:pt x="872" y="17"/>
                  </a:lnTo>
                  <a:lnTo>
                    <a:pt x="872" y="16"/>
                  </a:lnTo>
                  <a:lnTo>
                    <a:pt x="873" y="16"/>
                  </a:lnTo>
                  <a:lnTo>
                    <a:pt x="874" y="16"/>
                  </a:lnTo>
                  <a:lnTo>
                    <a:pt x="877" y="16"/>
                  </a:lnTo>
                  <a:lnTo>
                    <a:pt x="878" y="16"/>
                  </a:lnTo>
                  <a:lnTo>
                    <a:pt x="879" y="16"/>
                  </a:lnTo>
                  <a:lnTo>
                    <a:pt x="882" y="14"/>
                  </a:lnTo>
                  <a:lnTo>
                    <a:pt x="885" y="14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89" y="12"/>
                  </a:lnTo>
                  <a:lnTo>
                    <a:pt x="889" y="11"/>
                  </a:lnTo>
                  <a:lnTo>
                    <a:pt x="889" y="9"/>
                  </a:lnTo>
                  <a:lnTo>
                    <a:pt x="889" y="8"/>
                  </a:lnTo>
                  <a:lnTo>
                    <a:pt x="889" y="7"/>
                  </a:lnTo>
                  <a:lnTo>
                    <a:pt x="889" y="5"/>
                  </a:lnTo>
                  <a:lnTo>
                    <a:pt x="889" y="4"/>
                  </a:lnTo>
                  <a:lnTo>
                    <a:pt x="889" y="3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3" y="0"/>
                  </a:lnTo>
                  <a:lnTo>
                    <a:pt x="894" y="1"/>
                  </a:lnTo>
                  <a:lnTo>
                    <a:pt x="895" y="1"/>
                  </a:lnTo>
                  <a:lnTo>
                    <a:pt x="897" y="1"/>
                  </a:lnTo>
                  <a:lnTo>
                    <a:pt x="898" y="3"/>
                  </a:lnTo>
                  <a:lnTo>
                    <a:pt x="898" y="4"/>
                  </a:lnTo>
                  <a:lnTo>
                    <a:pt x="899" y="5"/>
                  </a:lnTo>
                  <a:lnTo>
                    <a:pt x="899" y="7"/>
                  </a:lnTo>
                  <a:lnTo>
                    <a:pt x="899" y="8"/>
                  </a:lnTo>
                  <a:lnTo>
                    <a:pt x="901" y="12"/>
                  </a:lnTo>
                  <a:lnTo>
                    <a:pt x="901" y="16"/>
                  </a:lnTo>
                  <a:lnTo>
                    <a:pt x="901" y="17"/>
                  </a:lnTo>
                  <a:lnTo>
                    <a:pt x="901" y="19"/>
                  </a:lnTo>
                  <a:lnTo>
                    <a:pt x="901" y="21"/>
                  </a:lnTo>
                  <a:lnTo>
                    <a:pt x="902" y="21"/>
                  </a:lnTo>
                  <a:lnTo>
                    <a:pt x="902" y="23"/>
                  </a:lnTo>
                  <a:lnTo>
                    <a:pt x="904" y="24"/>
                  </a:lnTo>
                  <a:lnTo>
                    <a:pt x="905" y="25"/>
                  </a:lnTo>
                  <a:lnTo>
                    <a:pt x="907" y="25"/>
                  </a:lnTo>
                  <a:lnTo>
                    <a:pt x="910" y="28"/>
                  </a:lnTo>
                  <a:lnTo>
                    <a:pt x="911" y="29"/>
                  </a:lnTo>
                  <a:lnTo>
                    <a:pt x="911" y="30"/>
                  </a:lnTo>
                  <a:lnTo>
                    <a:pt x="913" y="32"/>
                  </a:lnTo>
                  <a:lnTo>
                    <a:pt x="914" y="33"/>
                  </a:lnTo>
                  <a:lnTo>
                    <a:pt x="914" y="35"/>
                  </a:lnTo>
                  <a:lnTo>
                    <a:pt x="914" y="36"/>
                  </a:lnTo>
                  <a:lnTo>
                    <a:pt x="914" y="37"/>
                  </a:lnTo>
                  <a:lnTo>
                    <a:pt x="914" y="39"/>
                  </a:lnTo>
                  <a:lnTo>
                    <a:pt x="914" y="40"/>
                  </a:lnTo>
                  <a:lnTo>
                    <a:pt x="913" y="41"/>
                  </a:lnTo>
                  <a:lnTo>
                    <a:pt x="911" y="43"/>
                  </a:lnTo>
                  <a:lnTo>
                    <a:pt x="910" y="44"/>
                  </a:lnTo>
                  <a:lnTo>
                    <a:pt x="909" y="45"/>
                  </a:lnTo>
                  <a:lnTo>
                    <a:pt x="907" y="46"/>
                  </a:lnTo>
                  <a:lnTo>
                    <a:pt x="906" y="48"/>
                  </a:lnTo>
                  <a:lnTo>
                    <a:pt x="906" y="49"/>
                  </a:lnTo>
                  <a:lnTo>
                    <a:pt x="906" y="50"/>
                  </a:lnTo>
                  <a:lnTo>
                    <a:pt x="906" y="52"/>
                  </a:lnTo>
                  <a:lnTo>
                    <a:pt x="907" y="57"/>
                  </a:lnTo>
                  <a:lnTo>
                    <a:pt x="907" y="58"/>
                  </a:lnTo>
                  <a:lnTo>
                    <a:pt x="907" y="60"/>
                  </a:lnTo>
                  <a:lnTo>
                    <a:pt x="906" y="60"/>
                  </a:lnTo>
                  <a:lnTo>
                    <a:pt x="906" y="61"/>
                  </a:lnTo>
                  <a:lnTo>
                    <a:pt x="905" y="62"/>
                  </a:lnTo>
                  <a:lnTo>
                    <a:pt x="904" y="62"/>
                  </a:lnTo>
                  <a:lnTo>
                    <a:pt x="902" y="62"/>
                  </a:lnTo>
                  <a:lnTo>
                    <a:pt x="901" y="64"/>
                  </a:lnTo>
                  <a:lnTo>
                    <a:pt x="898" y="64"/>
                  </a:lnTo>
                  <a:lnTo>
                    <a:pt x="894" y="64"/>
                  </a:lnTo>
                  <a:lnTo>
                    <a:pt x="893" y="64"/>
                  </a:lnTo>
                  <a:lnTo>
                    <a:pt x="890" y="64"/>
                  </a:lnTo>
                  <a:lnTo>
                    <a:pt x="889" y="64"/>
                  </a:lnTo>
                  <a:lnTo>
                    <a:pt x="889" y="65"/>
                  </a:lnTo>
                  <a:lnTo>
                    <a:pt x="888" y="65"/>
                  </a:lnTo>
                  <a:lnTo>
                    <a:pt x="885" y="65"/>
                  </a:lnTo>
                  <a:lnTo>
                    <a:pt x="885" y="66"/>
                  </a:lnTo>
                  <a:lnTo>
                    <a:pt x="883" y="66"/>
                  </a:lnTo>
                  <a:lnTo>
                    <a:pt x="881" y="68"/>
                  </a:lnTo>
                  <a:lnTo>
                    <a:pt x="879" y="69"/>
                  </a:lnTo>
                  <a:lnTo>
                    <a:pt x="877" y="71"/>
                  </a:lnTo>
                  <a:lnTo>
                    <a:pt x="874" y="72"/>
                  </a:lnTo>
                  <a:lnTo>
                    <a:pt x="872" y="72"/>
                  </a:lnTo>
                  <a:lnTo>
                    <a:pt x="870" y="73"/>
                  </a:lnTo>
                  <a:lnTo>
                    <a:pt x="869" y="73"/>
                  </a:lnTo>
                  <a:lnTo>
                    <a:pt x="868" y="73"/>
                  </a:lnTo>
                  <a:lnTo>
                    <a:pt x="865" y="73"/>
                  </a:lnTo>
                  <a:lnTo>
                    <a:pt x="863" y="74"/>
                  </a:lnTo>
                  <a:lnTo>
                    <a:pt x="862" y="74"/>
                  </a:lnTo>
                  <a:lnTo>
                    <a:pt x="861" y="74"/>
                  </a:lnTo>
                  <a:lnTo>
                    <a:pt x="860" y="74"/>
                  </a:lnTo>
                  <a:lnTo>
                    <a:pt x="858" y="73"/>
                  </a:lnTo>
                  <a:lnTo>
                    <a:pt x="857" y="73"/>
                  </a:lnTo>
                  <a:lnTo>
                    <a:pt x="856" y="73"/>
                  </a:lnTo>
                  <a:lnTo>
                    <a:pt x="856" y="72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4" y="68"/>
                  </a:lnTo>
                  <a:lnTo>
                    <a:pt x="852" y="68"/>
                  </a:lnTo>
                  <a:lnTo>
                    <a:pt x="852" y="66"/>
                  </a:lnTo>
                  <a:lnTo>
                    <a:pt x="854" y="66"/>
                  </a:lnTo>
                  <a:lnTo>
                    <a:pt x="854" y="65"/>
                  </a:lnTo>
                  <a:lnTo>
                    <a:pt x="854" y="64"/>
                  </a:lnTo>
                  <a:lnTo>
                    <a:pt x="856" y="62"/>
                  </a:lnTo>
                  <a:lnTo>
                    <a:pt x="856" y="61"/>
                  </a:lnTo>
                  <a:lnTo>
                    <a:pt x="856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57" y="57"/>
                  </a:lnTo>
                  <a:lnTo>
                    <a:pt x="856" y="57"/>
                  </a:lnTo>
                  <a:lnTo>
                    <a:pt x="854" y="57"/>
                  </a:lnTo>
                  <a:lnTo>
                    <a:pt x="850" y="57"/>
                  </a:lnTo>
                  <a:lnTo>
                    <a:pt x="849" y="57"/>
                  </a:lnTo>
                  <a:lnTo>
                    <a:pt x="848" y="57"/>
                  </a:lnTo>
                  <a:lnTo>
                    <a:pt x="848" y="56"/>
                  </a:lnTo>
                  <a:lnTo>
                    <a:pt x="846" y="56"/>
                  </a:lnTo>
                  <a:lnTo>
                    <a:pt x="846" y="55"/>
                  </a:lnTo>
                  <a:lnTo>
                    <a:pt x="846" y="52"/>
                  </a:lnTo>
                  <a:lnTo>
                    <a:pt x="846" y="50"/>
                  </a:lnTo>
                  <a:lnTo>
                    <a:pt x="846" y="49"/>
                  </a:lnTo>
                  <a:lnTo>
                    <a:pt x="848" y="48"/>
                  </a:lnTo>
                  <a:lnTo>
                    <a:pt x="848" y="46"/>
                  </a:lnTo>
                  <a:lnTo>
                    <a:pt x="849" y="45"/>
                  </a:lnTo>
                  <a:close/>
                  <a:moveTo>
                    <a:pt x="876" y="81"/>
                  </a:moveTo>
                  <a:lnTo>
                    <a:pt x="877" y="78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8" y="74"/>
                  </a:lnTo>
                  <a:lnTo>
                    <a:pt x="879" y="74"/>
                  </a:lnTo>
                  <a:lnTo>
                    <a:pt x="879" y="73"/>
                  </a:lnTo>
                  <a:lnTo>
                    <a:pt x="881" y="73"/>
                  </a:lnTo>
                  <a:lnTo>
                    <a:pt x="885" y="73"/>
                  </a:lnTo>
                  <a:lnTo>
                    <a:pt x="889" y="73"/>
                  </a:lnTo>
                  <a:lnTo>
                    <a:pt x="890" y="72"/>
                  </a:lnTo>
                  <a:lnTo>
                    <a:pt x="893" y="71"/>
                  </a:lnTo>
                  <a:lnTo>
                    <a:pt x="894" y="69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8" y="69"/>
                  </a:lnTo>
                  <a:lnTo>
                    <a:pt x="899" y="68"/>
                  </a:lnTo>
                  <a:lnTo>
                    <a:pt x="901" y="68"/>
                  </a:lnTo>
                  <a:lnTo>
                    <a:pt x="902" y="68"/>
                  </a:lnTo>
                  <a:lnTo>
                    <a:pt x="904" y="68"/>
                  </a:lnTo>
                  <a:lnTo>
                    <a:pt x="905" y="69"/>
                  </a:lnTo>
                  <a:lnTo>
                    <a:pt x="906" y="69"/>
                  </a:lnTo>
                  <a:lnTo>
                    <a:pt x="907" y="71"/>
                  </a:lnTo>
                  <a:lnTo>
                    <a:pt x="909" y="71"/>
                  </a:lnTo>
                  <a:lnTo>
                    <a:pt x="910" y="72"/>
                  </a:lnTo>
                  <a:lnTo>
                    <a:pt x="910" y="73"/>
                  </a:lnTo>
                  <a:lnTo>
                    <a:pt x="910" y="74"/>
                  </a:lnTo>
                  <a:lnTo>
                    <a:pt x="910" y="76"/>
                  </a:lnTo>
                  <a:lnTo>
                    <a:pt x="910" y="78"/>
                  </a:lnTo>
                  <a:lnTo>
                    <a:pt x="909" y="80"/>
                  </a:lnTo>
                  <a:lnTo>
                    <a:pt x="907" y="84"/>
                  </a:lnTo>
                  <a:lnTo>
                    <a:pt x="906" y="88"/>
                  </a:lnTo>
                  <a:lnTo>
                    <a:pt x="906" y="89"/>
                  </a:lnTo>
                  <a:lnTo>
                    <a:pt x="905" y="90"/>
                  </a:lnTo>
                  <a:lnTo>
                    <a:pt x="905" y="92"/>
                  </a:lnTo>
                  <a:lnTo>
                    <a:pt x="905" y="93"/>
                  </a:lnTo>
                  <a:lnTo>
                    <a:pt x="906" y="93"/>
                  </a:lnTo>
                  <a:lnTo>
                    <a:pt x="906" y="94"/>
                  </a:lnTo>
                  <a:lnTo>
                    <a:pt x="907" y="94"/>
                  </a:lnTo>
                  <a:lnTo>
                    <a:pt x="907" y="96"/>
                  </a:lnTo>
                  <a:lnTo>
                    <a:pt x="909" y="96"/>
                  </a:lnTo>
                  <a:lnTo>
                    <a:pt x="909" y="94"/>
                  </a:lnTo>
                  <a:lnTo>
                    <a:pt x="910" y="94"/>
                  </a:lnTo>
                  <a:lnTo>
                    <a:pt x="910" y="93"/>
                  </a:lnTo>
                  <a:lnTo>
                    <a:pt x="911" y="93"/>
                  </a:lnTo>
                  <a:lnTo>
                    <a:pt x="911" y="90"/>
                  </a:lnTo>
                  <a:lnTo>
                    <a:pt x="911" y="88"/>
                  </a:lnTo>
                  <a:lnTo>
                    <a:pt x="911" y="85"/>
                  </a:lnTo>
                  <a:lnTo>
                    <a:pt x="913" y="84"/>
                  </a:lnTo>
                  <a:lnTo>
                    <a:pt x="914" y="84"/>
                  </a:lnTo>
                  <a:lnTo>
                    <a:pt x="914" y="82"/>
                  </a:lnTo>
                  <a:lnTo>
                    <a:pt x="917" y="81"/>
                  </a:lnTo>
                  <a:lnTo>
                    <a:pt x="922" y="78"/>
                  </a:lnTo>
                  <a:lnTo>
                    <a:pt x="923" y="77"/>
                  </a:lnTo>
                  <a:lnTo>
                    <a:pt x="925" y="78"/>
                  </a:lnTo>
                  <a:lnTo>
                    <a:pt x="927" y="81"/>
                  </a:lnTo>
                  <a:lnTo>
                    <a:pt x="930" y="82"/>
                  </a:lnTo>
                  <a:lnTo>
                    <a:pt x="931" y="84"/>
                  </a:lnTo>
                  <a:lnTo>
                    <a:pt x="933" y="84"/>
                  </a:lnTo>
                  <a:lnTo>
                    <a:pt x="934" y="84"/>
                  </a:lnTo>
                  <a:lnTo>
                    <a:pt x="934" y="85"/>
                  </a:lnTo>
                  <a:lnTo>
                    <a:pt x="936" y="88"/>
                  </a:lnTo>
                  <a:lnTo>
                    <a:pt x="937" y="89"/>
                  </a:lnTo>
                  <a:lnTo>
                    <a:pt x="937" y="90"/>
                  </a:lnTo>
                  <a:lnTo>
                    <a:pt x="938" y="93"/>
                  </a:lnTo>
                  <a:lnTo>
                    <a:pt x="938" y="94"/>
                  </a:lnTo>
                  <a:lnTo>
                    <a:pt x="938" y="96"/>
                  </a:lnTo>
                  <a:lnTo>
                    <a:pt x="938" y="97"/>
                  </a:lnTo>
                  <a:lnTo>
                    <a:pt x="938" y="100"/>
                  </a:lnTo>
                  <a:lnTo>
                    <a:pt x="937" y="104"/>
                  </a:lnTo>
                  <a:lnTo>
                    <a:pt x="938" y="105"/>
                  </a:lnTo>
                  <a:lnTo>
                    <a:pt x="938" y="106"/>
                  </a:lnTo>
                  <a:lnTo>
                    <a:pt x="938" y="108"/>
                  </a:lnTo>
                  <a:lnTo>
                    <a:pt x="937" y="109"/>
                  </a:lnTo>
                  <a:lnTo>
                    <a:pt x="937" y="110"/>
                  </a:lnTo>
                  <a:lnTo>
                    <a:pt x="937" y="112"/>
                  </a:lnTo>
                  <a:lnTo>
                    <a:pt x="936" y="113"/>
                  </a:lnTo>
                  <a:lnTo>
                    <a:pt x="936" y="114"/>
                  </a:lnTo>
                  <a:lnTo>
                    <a:pt x="934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0" y="116"/>
                  </a:lnTo>
                  <a:lnTo>
                    <a:pt x="929" y="117"/>
                  </a:lnTo>
                  <a:lnTo>
                    <a:pt x="927" y="117"/>
                  </a:lnTo>
                  <a:lnTo>
                    <a:pt x="926" y="117"/>
                  </a:lnTo>
                  <a:lnTo>
                    <a:pt x="926" y="118"/>
                  </a:lnTo>
                  <a:lnTo>
                    <a:pt x="926" y="121"/>
                  </a:lnTo>
                  <a:lnTo>
                    <a:pt x="927" y="122"/>
                  </a:lnTo>
                  <a:lnTo>
                    <a:pt x="927" y="124"/>
                  </a:lnTo>
                  <a:lnTo>
                    <a:pt x="929" y="124"/>
                  </a:lnTo>
                  <a:lnTo>
                    <a:pt x="929" y="125"/>
                  </a:lnTo>
                  <a:lnTo>
                    <a:pt x="930" y="125"/>
                  </a:lnTo>
                  <a:lnTo>
                    <a:pt x="931" y="126"/>
                  </a:lnTo>
                  <a:lnTo>
                    <a:pt x="934" y="126"/>
                  </a:lnTo>
                  <a:lnTo>
                    <a:pt x="936" y="126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9"/>
                  </a:lnTo>
                  <a:lnTo>
                    <a:pt x="937" y="130"/>
                  </a:lnTo>
                  <a:lnTo>
                    <a:pt x="937" y="132"/>
                  </a:lnTo>
                  <a:lnTo>
                    <a:pt x="937" y="133"/>
                  </a:lnTo>
                  <a:lnTo>
                    <a:pt x="934" y="138"/>
                  </a:lnTo>
                  <a:lnTo>
                    <a:pt x="931" y="144"/>
                  </a:lnTo>
                  <a:lnTo>
                    <a:pt x="930" y="145"/>
                  </a:lnTo>
                  <a:lnTo>
                    <a:pt x="929" y="146"/>
                  </a:lnTo>
                  <a:lnTo>
                    <a:pt x="927" y="148"/>
                  </a:lnTo>
                  <a:lnTo>
                    <a:pt x="927" y="149"/>
                  </a:lnTo>
                  <a:lnTo>
                    <a:pt x="925" y="149"/>
                  </a:lnTo>
                  <a:lnTo>
                    <a:pt x="923" y="149"/>
                  </a:lnTo>
                  <a:lnTo>
                    <a:pt x="922" y="149"/>
                  </a:lnTo>
                  <a:lnTo>
                    <a:pt x="921" y="149"/>
                  </a:lnTo>
                  <a:lnTo>
                    <a:pt x="917" y="149"/>
                  </a:lnTo>
                  <a:lnTo>
                    <a:pt x="914" y="150"/>
                  </a:lnTo>
                  <a:lnTo>
                    <a:pt x="913" y="152"/>
                  </a:lnTo>
                  <a:lnTo>
                    <a:pt x="911" y="152"/>
                  </a:lnTo>
                  <a:lnTo>
                    <a:pt x="910" y="152"/>
                  </a:lnTo>
                  <a:lnTo>
                    <a:pt x="909" y="152"/>
                  </a:lnTo>
                  <a:lnTo>
                    <a:pt x="907" y="152"/>
                  </a:lnTo>
                  <a:lnTo>
                    <a:pt x="905" y="150"/>
                  </a:lnTo>
                  <a:lnTo>
                    <a:pt x="904" y="149"/>
                  </a:lnTo>
                  <a:lnTo>
                    <a:pt x="902" y="149"/>
                  </a:lnTo>
                  <a:lnTo>
                    <a:pt x="902" y="148"/>
                  </a:lnTo>
                  <a:lnTo>
                    <a:pt x="901" y="148"/>
                  </a:lnTo>
                  <a:lnTo>
                    <a:pt x="901" y="146"/>
                  </a:lnTo>
                  <a:lnTo>
                    <a:pt x="899" y="145"/>
                  </a:lnTo>
                  <a:lnTo>
                    <a:pt x="899" y="142"/>
                  </a:lnTo>
                  <a:lnTo>
                    <a:pt x="898" y="141"/>
                  </a:lnTo>
                  <a:lnTo>
                    <a:pt x="897" y="140"/>
                  </a:lnTo>
                  <a:lnTo>
                    <a:pt x="895" y="140"/>
                  </a:lnTo>
                  <a:lnTo>
                    <a:pt x="895" y="138"/>
                  </a:lnTo>
                  <a:lnTo>
                    <a:pt x="892" y="138"/>
                  </a:lnTo>
                  <a:lnTo>
                    <a:pt x="889" y="138"/>
                  </a:lnTo>
                  <a:lnTo>
                    <a:pt x="888" y="137"/>
                  </a:lnTo>
                  <a:lnTo>
                    <a:pt x="885" y="137"/>
                  </a:lnTo>
                  <a:lnTo>
                    <a:pt x="883" y="137"/>
                  </a:lnTo>
                  <a:lnTo>
                    <a:pt x="883" y="136"/>
                  </a:lnTo>
                  <a:lnTo>
                    <a:pt x="882" y="136"/>
                  </a:lnTo>
                  <a:lnTo>
                    <a:pt x="881" y="134"/>
                  </a:lnTo>
                  <a:lnTo>
                    <a:pt x="879" y="134"/>
                  </a:lnTo>
                  <a:lnTo>
                    <a:pt x="878" y="133"/>
                  </a:lnTo>
                  <a:lnTo>
                    <a:pt x="877" y="133"/>
                  </a:lnTo>
                  <a:lnTo>
                    <a:pt x="877" y="132"/>
                  </a:lnTo>
                  <a:lnTo>
                    <a:pt x="876" y="132"/>
                  </a:lnTo>
                  <a:lnTo>
                    <a:pt x="874" y="130"/>
                  </a:lnTo>
                  <a:lnTo>
                    <a:pt x="873" y="129"/>
                  </a:lnTo>
                  <a:lnTo>
                    <a:pt x="872" y="128"/>
                  </a:lnTo>
                  <a:lnTo>
                    <a:pt x="872" y="126"/>
                  </a:lnTo>
                  <a:lnTo>
                    <a:pt x="870" y="126"/>
                  </a:lnTo>
                  <a:lnTo>
                    <a:pt x="870" y="125"/>
                  </a:lnTo>
                  <a:lnTo>
                    <a:pt x="869" y="124"/>
                  </a:lnTo>
                  <a:lnTo>
                    <a:pt x="869" y="122"/>
                  </a:lnTo>
                  <a:lnTo>
                    <a:pt x="869" y="121"/>
                  </a:lnTo>
                  <a:lnTo>
                    <a:pt x="868" y="118"/>
                  </a:lnTo>
                  <a:lnTo>
                    <a:pt x="868" y="114"/>
                  </a:lnTo>
                  <a:lnTo>
                    <a:pt x="868" y="108"/>
                  </a:lnTo>
                  <a:lnTo>
                    <a:pt x="866" y="108"/>
                  </a:lnTo>
                  <a:lnTo>
                    <a:pt x="866" y="106"/>
                  </a:lnTo>
                  <a:lnTo>
                    <a:pt x="865" y="106"/>
                  </a:lnTo>
                  <a:lnTo>
                    <a:pt x="862" y="105"/>
                  </a:lnTo>
                  <a:lnTo>
                    <a:pt x="861" y="104"/>
                  </a:lnTo>
                  <a:lnTo>
                    <a:pt x="858" y="102"/>
                  </a:lnTo>
                  <a:lnTo>
                    <a:pt x="857" y="101"/>
                  </a:lnTo>
                  <a:lnTo>
                    <a:pt x="856" y="101"/>
                  </a:lnTo>
                  <a:lnTo>
                    <a:pt x="856" y="100"/>
                  </a:lnTo>
                  <a:lnTo>
                    <a:pt x="856" y="98"/>
                  </a:lnTo>
                  <a:lnTo>
                    <a:pt x="856" y="97"/>
                  </a:lnTo>
                  <a:lnTo>
                    <a:pt x="857" y="96"/>
                  </a:lnTo>
                  <a:lnTo>
                    <a:pt x="858" y="94"/>
                  </a:lnTo>
                  <a:lnTo>
                    <a:pt x="861" y="93"/>
                  </a:lnTo>
                  <a:lnTo>
                    <a:pt x="862" y="93"/>
                  </a:lnTo>
                  <a:lnTo>
                    <a:pt x="862" y="92"/>
                  </a:lnTo>
                  <a:lnTo>
                    <a:pt x="863" y="92"/>
                  </a:lnTo>
                  <a:lnTo>
                    <a:pt x="865" y="90"/>
                  </a:lnTo>
                  <a:lnTo>
                    <a:pt x="866" y="90"/>
                  </a:lnTo>
                  <a:lnTo>
                    <a:pt x="866" y="89"/>
                  </a:lnTo>
                  <a:lnTo>
                    <a:pt x="869" y="89"/>
                  </a:lnTo>
                  <a:lnTo>
                    <a:pt x="870" y="89"/>
                  </a:lnTo>
                  <a:lnTo>
                    <a:pt x="873" y="88"/>
                  </a:lnTo>
                  <a:lnTo>
                    <a:pt x="874" y="88"/>
                  </a:lnTo>
                  <a:lnTo>
                    <a:pt x="876" y="88"/>
                  </a:lnTo>
                  <a:lnTo>
                    <a:pt x="876" y="84"/>
                  </a:lnTo>
                  <a:lnTo>
                    <a:pt x="876" y="81"/>
                  </a:lnTo>
                  <a:close/>
                  <a:moveTo>
                    <a:pt x="834" y="65"/>
                  </a:moveTo>
                  <a:lnTo>
                    <a:pt x="836" y="65"/>
                  </a:lnTo>
                  <a:lnTo>
                    <a:pt x="837" y="64"/>
                  </a:lnTo>
                  <a:lnTo>
                    <a:pt x="838" y="65"/>
                  </a:lnTo>
                  <a:lnTo>
                    <a:pt x="840" y="65"/>
                  </a:lnTo>
                  <a:lnTo>
                    <a:pt x="841" y="65"/>
                  </a:lnTo>
                  <a:lnTo>
                    <a:pt x="842" y="65"/>
                  </a:lnTo>
                  <a:lnTo>
                    <a:pt x="844" y="66"/>
                  </a:lnTo>
                  <a:lnTo>
                    <a:pt x="845" y="66"/>
                  </a:lnTo>
                  <a:lnTo>
                    <a:pt x="846" y="68"/>
                  </a:lnTo>
                  <a:lnTo>
                    <a:pt x="848" y="69"/>
                  </a:lnTo>
                  <a:lnTo>
                    <a:pt x="850" y="71"/>
                  </a:lnTo>
                  <a:lnTo>
                    <a:pt x="852" y="72"/>
                  </a:lnTo>
                  <a:lnTo>
                    <a:pt x="854" y="73"/>
                  </a:lnTo>
                  <a:lnTo>
                    <a:pt x="856" y="74"/>
                  </a:lnTo>
                  <a:lnTo>
                    <a:pt x="857" y="76"/>
                  </a:lnTo>
                  <a:lnTo>
                    <a:pt x="858" y="77"/>
                  </a:lnTo>
                  <a:lnTo>
                    <a:pt x="858" y="78"/>
                  </a:lnTo>
                  <a:lnTo>
                    <a:pt x="860" y="80"/>
                  </a:lnTo>
                  <a:lnTo>
                    <a:pt x="861" y="81"/>
                  </a:lnTo>
                  <a:lnTo>
                    <a:pt x="862" y="82"/>
                  </a:lnTo>
                  <a:lnTo>
                    <a:pt x="862" y="84"/>
                  </a:lnTo>
                  <a:lnTo>
                    <a:pt x="863" y="84"/>
                  </a:lnTo>
                  <a:lnTo>
                    <a:pt x="862" y="85"/>
                  </a:lnTo>
                  <a:lnTo>
                    <a:pt x="862" y="88"/>
                  </a:lnTo>
                  <a:lnTo>
                    <a:pt x="861" y="88"/>
                  </a:lnTo>
                  <a:lnTo>
                    <a:pt x="861" y="89"/>
                  </a:lnTo>
                  <a:lnTo>
                    <a:pt x="861" y="90"/>
                  </a:lnTo>
                  <a:lnTo>
                    <a:pt x="860" y="90"/>
                  </a:lnTo>
                  <a:lnTo>
                    <a:pt x="860" y="92"/>
                  </a:lnTo>
                  <a:lnTo>
                    <a:pt x="858" y="92"/>
                  </a:lnTo>
                  <a:lnTo>
                    <a:pt x="858" y="93"/>
                  </a:lnTo>
                  <a:lnTo>
                    <a:pt x="857" y="93"/>
                  </a:lnTo>
                  <a:lnTo>
                    <a:pt x="856" y="93"/>
                  </a:lnTo>
                  <a:lnTo>
                    <a:pt x="854" y="93"/>
                  </a:lnTo>
                  <a:lnTo>
                    <a:pt x="852" y="93"/>
                  </a:lnTo>
                  <a:lnTo>
                    <a:pt x="850" y="93"/>
                  </a:lnTo>
                  <a:lnTo>
                    <a:pt x="848" y="92"/>
                  </a:lnTo>
                  <a:lnTo>
                    <a:pt x="846" y="92"/>
                  </a:lnTo>
                  <a:lnTo>
                    <a:pt x="846" y="90"/>
                  </a:lnTo>
                  <a:lnTo>
                    <a:pt x="845" y="89"/>
                  </a:lnTo>
                  <a:lnTo>
                    <a:pt x="844" y="89"/>
                  </a:lnTo>
                  <a:lnTo>
                    <a:pt x="842" y="88"/>
                  </a:lnTo>
                  <a:lnTo>
                    <a:pt x="841" y="85"/>
                  </a:lnTo>
                  <a:lnTo>
                    <a:pt x="840" y="84"/>
                  </a:lnTo>
                  <a:lnTo>
                    <a:pt x="838" y="82"/>
                  </a:lnTo>
                  <a:lnTo>
                    <a:pt x="836" y="81"/>
                  </a:lnTo>
                  <a:lnTo>
                    <a:pt x="836" y="78"/>
                  </a:lnTo>
                  <a:lnTo>
                    <a:pt x="834" y="77"/>
                  </a:lnTo>
                  <a:lnTo>
                    <a:pt x="833" y="76"/>
                  </a:lnTo>
                  <a:lnTo>
                    <a:pt x="832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30" y="71"/>
                  </a:lnTo>
                  <a:lnTo>
                    <a:pt x="830" y="69"/>
                  </a:lnTo>
                  <a:lnTo>
                    <a:pt x="830" y="68"/>
                  </a:lnTo>
                  <a:lnTo>
                    <a:pt x="830" y="66"/>
                  </a:lnTo>
                  <a:lnTo>
                    <a:pt x="832" y="65"/>
                  </a:lnTo>
                  <a:lnTo>
                    <a:pt x="833" y="65"/>
                  </a:lnTo>
                  <a:lnTo>
                    <a:pt x="834" y="65"/>
                  </a:lnTo>
                  <a:close/>
                  <a:moveTo>
                    <a:pt x="949" y="141"/>
                  </a:moveTo>
                  <a:lnTo>
                    <a:pt x="949" y="140"/>
                  </a:lnTo>
                  <a:lnTo>
                    <a:pt x="949" y="138"/>
                  </a:lnTo>
                  <a:lnTo>
                    <a:pt x="949" y="137"/>
                  </a:lnTo>
                  <a:lnTo>
                    <a:pt x="950" y="136"/>
                  </a:lnTo>
                  <a:lnTo>
                    <a:pt x="950" y="134"/>
                  </a:lnTo>
                  <a:lnTo>
                    <a:pt x="950" y="133"/>
                  </a:lnTo>
                  <a:lnTo>
                    <a:pt x="952" y="133"/>
                  </a:lnTo>
                  <a:lnTo>
                    <a:pt x="952" y="132"/>
                  </a:lnTo>
                  <a:lnTo>
                    <a:pt x="950" y="128"/>
                  </a:lnTo>
                  <a:lnTo>
                    <a:pt x="950" y="125"/>
                  </a:lnTo>
                  <a:lnTo>
                    <a:pt x="950" y="124"/>
                  </a:lnTo>
                  <a:lnTo>
                    <a:pt x="952" y="122"/>
                  </a:lnTo>
                  <a:lnTo>
                    <a:pt x="952" y="121"/>
                  </a:lnTo>
                  <a:lnTo>
                    <a:pt x="952" y="118"/>
                  </a:lnTo>
                  <a:lnTo>
                    <a:pt x="954" y="118"/>
                  </a:lnTo>
                  <a:lnTo>
                    <a:pt x="954" y="117"/>
                  </a:lnTo>
                  <a:lnTo>
                    <a:pt x="955" y="117"/>
                  </a:lnTo>
                  <a:lnTo>
                    <a:pt x="955" y="116"/>
                  </a:lnTo>
                  <a:lnTo>
                    <a:pt x="957" y="116"/>
                  </a:lnTo>
                  <a:lnTo>
                    <a:pt x="958" y="116"/>
                  </a:lnTo>
                  <a:lnTo>
                    <a:pt x="958" y="117"/>
                  </a:lnTo>
                  <a:lnTo>
                    <a:pt x="959" y="117"/>
                  </a:lnTo>
                  <a:lnTo>
                    <a:pt x="961" y="118"/>
                  </a:lnTo>
                  <a:lnTo>
                    <a:pt x="962" y="118"/>
                  </a:lnTo>
                  <a:lnTo>
                    <a:pt x="962" y="121"/>
                  </a:lnTo>
                  <a:lnTo>
                    <a:pt x="962" y="118"/>
                  </a:lnTo>
                  <a:lnTo>
                    <a:pt x="963" y="118"/>
                  </a:lnTo>
                  <a:lnTo>
                    <a:pt x="963" y="117"/>
                  </a:lnTo>
                  <a:lnTo>
                    <a:pt x="965" y="114"/>
                  </a:lnTo>
                  <a:lnTo>
                    <a:pt x="965" y="113"/>
                  </a:lnTo>
                  <a:lnTo>
                    <a:pt x="966" y="113"/>
                  </a:lnTo>
                  <a:lnTo>
                    <a:pt x="966" y="112"/>
                  </a:lnTo>
                  <a:lnTo>
                    <a:pt x="967" y="112"/>
                  </a:lnTo>
                  <a:lnTo>
                    <a:pt x="967" y="110"/>
                  </a:lnTo>
                  <a:lnTo>
                    <a:pt x="969" y="110"/>
                  </a:lnTo>
                  <a:lnTo>
                    <a:pt x="970" y="110"/>
                  </a:lnTo>
                  <a:lnTo>
                    <a:pt x="971" y="110"/>
                  </a:lnTo>
                  <a:lnTo>
                    <a:pt x="973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7" y="114"/>
                  </a:lnTo>
                  <a:lnTo>
                    <a:pt x="977" y="116"/>
                  </a:lnTo>
                  <a:lnTo>
                    <a:pt x="977" y="117"/>
                  </a:lnTo>
                  <a:lnTo>
                    <a:pt x="975" y="118"/>
                  </a:lnTo>
                  <a:lnTo>
                    <a:pt x="975" y="121"/>
                  </a:lnTo>
                  <a:lnTo>
                    <a:pt x="974" y="125"/>
                  </a:lnTo>
                  <a:lnTo>
                    <a:pt x="974" y="128"/>
                  </a:lnTo>
                  <a:lnTo>
                    <a:pt x="974" y="130"/>
                  </a:lnTo>
                  <a:lnTo>
                    <a:pt x="974" y="132"/>
                  </a:lnTo>
                  <a:lnTo>
                    <a:pt x="975" y="132"/>
                  </a:lnTo>
                  <a:lnTo>
                    <a:pt x="977" y="132"/>
                  </a:lnTo>
                  <a:lnTo>
                    <a:pt x="978" y="132"/>
                  </a:lnTo>
                  <a:lnTo>
                    <a:pt x="979" y="130"/>
                  </a:lnTo>
                  <a:lnTo>
                    <a:pt x="981" y="129"/>
                  </a:lnTo>
                  <a:lnTo>
                    <a:pt x="981" y="128"/>
                  </a:lnTo>
                  <a:lnTo>
                    <a:pt x="982" y="128"/>
                  </a:lnTo>
                  <a:lnTo>
                    <a:pt x="983" y="126"/>
                  </a:lnTo>
                  <a:lnTo>
                    <a:pt x="985" y="126"/>
                  </a:lnTo>
                  <a:lnTo>
                    <a:pt x="987" y="126"/>
                  </a:lnTo>
                  <a:lnTo>
                    <a:pt x="989" y="126"/>
                  </a:lnTo>
                  <a:lnTo>
                    <a:pt x="990" y="126"/>
                  </a:lnTo>
                  <a:lnTo>
                    <a:pt x="990" y="128"/>
                  </a:lnTo>
                  <a:lnTo>
                    <a:pt x="991" y="129"/>
                  </a:lnTo>
                  <a:lnTo>
                    <a:pt x="993" y="132"/>
                  </a:lnTo>
                  <a:lnTo>
                    <a:pt x="994" y="133"/>
                  </a:lnTo>
                  <a:lnTo>
                    <a:pt x="995" y="134"/>
                  </a:lnTo>
                  <a:lnTo>
                    <a:pt x="995" y="136"/>
                  </a:lnTo>
                  <a:lnTo>
                    <a:pt x="995" y="137"/>
                  </a:lnTo>
                  <a:lnTo>
                    <a:pt x="994" y="138"/>
                  </a:lnTo>
                  <a:lnTo>
                    <a:pt x="994" y="140"/>
                  </a:lnTo>
                  <a:lnTo>
                    <a:pt x="994" y="141"/>
                  </a:lnTo>
                  <a:lnTo>
                    <a:pt x="993" y="142"/>
                  </a:lnTo>
                  <a:lnTo>
                    <a:pt x="993" y="144"/>
                  </a:lnTo>
                  <a:lnTo>
                    <a:pt x="994" y="144"/>
                  </a:lnTo>
                  <a:lnTo>
                    <a:pt x="995" y="145"/>
                  </a:lnTo>
                  <a:lnTo>
                    <a:pt x="997" y="145"/>
                  </a:lnTo>
                  <a:lnTo>
                    <a:pt x="999" y="145"/>
                  </a:lnTo>
                  <a:lnTo>
                    <a:pt x="1002" y="145"/>
                  </a:lnTo>
                  <a:lnTo>
                    <a:pt x="1003" y="145"/>
                  </a:lnTo>
                  <a:lnTo>
                    <a:pt x="1005" y="145"/>
                  </a:lnTo>
                  <a:lnTo>
                    <a:pt x="1006" y="145"/>
                  </a:lnTo>
                  <a:lnTo>
                    <a:pt x="1007" y="145"/>
                  </a:lnTo>
                  <a:lnTo>
                    <a:pt x="1009" y="145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0" y="149"/>
                  </a:lnTo>
                  <a:lnTo>
                    <a:pt x="1010" y="152"/>
                  </a:lnTo>
                  <a:lnTo>
                    <a:pt x="1010" y="156"/>
                  </a:lnTo>
                  <a:lnTo>
                    <a:pt x="1010" y="157"/>
                  </a:lnTo>
                  <a:lnTo>
                    <a:pt x="1010" y="158"/>
                  </a:lnTo>
                  <a:lnTo>
                    <a:pt x="1010" y="161"/>
                  </a:lnTo>
                  <a:lnTo>
                    <a:pt x="1009" y="161"/>
                  </a:lnTo>
                  <a:lnTo>
                    <a:pt x="1009" y="162"/>
                  </a:lnTo>
                  <a:lnTo>
                    <a:pt x="1009" y="163"/>
                  </a:lnTo>
                  <a:lnTo>
                    <a:pt x="1007" y="165"/>
                  </a:lnTo>
                  <a:lnTo>
                    <a:pt x="1007" y="166"/>
                  </a:lnTo>
                  <a:lnTo>
                    <a:pt x="1006" y="168"/>
                  </a:lnTo>
                  <a:lnTo>
                    <a:pt x="1005" y="169"/>
                  </a:lnTo>
                  <a:lnTo>
                    <a:pt x="1005" y="170"/>
                  </a:lnTo>
                  <a:lnTo>
                    <a:pt x="1003" y="170"/>
                  </a:lnTo>
                  <a:lnTo>
                    <a:pt x="1002" y="172"/>
                  </a:lnTo>
                  <a:lnTo>
                    <a:pt x="1001" y="173"/>
                  </a:lnTo>
                  <a:lnTo>
                    <a:pt x="999" y="174"/>
                  </a:lnTo>
                  <a:lnTo>
                    <a:pt x="998" y="174"/>
                  </a:lnTo>
                  <a:lnTo>
                    <a:pt x="997" y="174"/>
                  </a:lnTo>
                  <a:lnTo>
                    <a:pt x="995" y="175"/>
                  </a:lnTo>
                  <a:lnTo>
                    <a:pt x="994" y="175"/>
                  </a:lnTo>
                  <a:lnTo>
                    <a:pt x="993" y="175"/>
                  </a:lnTo>
                  <a:lnTo>
                    <a:pt x="991" y="175"/>
                  </a:lnTo>
                  <a:lnTo>
                    <a:pt x="990" y="175"/>
                  </a:lnTo>
                  <a:lnTo>
                    <a:pt x="989" y="175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3" y="177"/>
                  </a:lnTo>
                  <a:lnTo>
                    <a:pt x="982" y="177"/>
                  </a:lnTo>
                  <a:lnTo>
                    <a:pt x="979" y="178"/>
                  </a:lnTo>
                  <a:lnTo>
                    <a:pt x="975" y="179"/>
                  </a:lnTo>
                  <a:lnTo>
                    <a:pt x="974" y="181"/>
                  </a:lnTo>
                  <a:lnTo>
                    <a:pt x="971" y="181"/>
                  </a:lnTo>
                  <a:lnTo>
                    <a:pt x="970" y="181"/>
                  </a:lnTo>
                  <a:lnTo>
                    <a:pt x="967" y="181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2" y="182"/>
                  </a:lnTo>
                  <a:lnTo>
                    <a:pt x="961" y="182"/>
                  </a:lnTo>
                  <a:lnTo>
                    <a:pt x="958" y="184"/>
                  </a:lnTo>
                  <a:lnTo>
                    <a:pt x="957" y="185"/>
                  </a:lnTo>
                  <a:lnTo>
                    <a:pt x="954" y="188"/>
                  </a:lnTo>
                  <a:lnTo>
                    <a:pt x="950" y="190"/>
                  </a:lnTo>
                  <a:lnTo>
                    <a:pt x="949" y="191"/>
                  </a:lnTo>
                  <a:lnTo>
                    <a:pt x="947" y="191"/>
                  </a:lnTo>
                  <a:lnTo>
                    <a:pt x="947" y="193"/>
                  </a:lnTo>
                  <a:lnTo>
                    <a:pt x="946" y="193"/>
                  </a:lnTo>
                  <a:lnTo>
                    <a:pt x="943" y="193"/>
                  </a:lnTo>
                  <a:lnTo>
                    <a:pt x="943" y="194"/>
                  </a:lnTo>
                  <a:lnTo>
                    <a:pt x="942" y="194"/>
                  </a:lnTo>
                  <a:lnTo>
                    <a:pt x="941" y="193"/>
                  </a:lnTo>
                  <a:lnTo>
                    <a:pt x="939" y="193"/>
                  </a:lnTo>
                  <a:lnTo>
                    <a:pt x="938" y="193"/>
                  </a:lnTo>
                  <a:lnTo>
                    <a:pt x="936" y="193"/>
                  </a:lnTo>
                  <a:lnTo>
                    <a:pt x="934" y="193"/>
                  </a:lnTo>
                  <a:lnTo>
                    <a:pt x="933" y="191"/>
                  </a:lnTo>
                  <a:lnTo>
                    <a:pt x="931" y="191"/>
                  </a:lnTo>
                  <a:lnTo>
                    <a:pt x="930" y="190"/>
                  </a:lnTo>
                  <a:lnTo>
                    <a:pt x="929" y="189"/>
                  </a:lnTo>
                  <a:lnTo>
                    <a:pt x="929" y="188"/>
                  </a:lnTo>
                  <a:lnTo>
                    <a:pt x="929" y="185"/>
                  </a:lnTo>
                  <a:lnTo>
                    <a:pt x="930" y="185"/>
                  </a:lnTo>
                  <a:lnTo>
                    <a:pt x="930" y="184"/>
                  </a:lnTo>
                  <a:lnTo>
                    <a:pt x="931" y="182"/>
                  </a:lnTo>
                  <a:lnTo>
                    <a:pt x="931" y="181"/>
                  </a:lnTo>
                  <a:lnTo>
                    <a:pt x="933" y="179"/>
                  </a:lnTo>
                  <a:lnTo>
                    <a:pt x="934" y="177"/>
                  </a:lnTo>
                  <a:lnTo>
                    <a:pt x="936" y="177"/>
                  </a:lnTo>
                  <a:lnTo>
                    <a:pt x="936" y="175"/>
                  </a:lnTo>
                  <a:lnTo>
                    <a:pt x="936" y="173"/>
                  </a:lnTo>
                  <a:lnTo>
                    <a:pt x="936" y="170"/>
                  </a:lnTo>
                  <a:lnTo>
                    <a:pt x="937" y="168"/>
                  </a:lnTo>
                  <a:lnTo>
                    <a:pt x="937" y="166"/>
                  </a:lnTo>
                  <a:lnTo>
                    <a:pt x="938" y="163"/>
                  </a:lnTo>
                  <a:lnTo>
                    <a:pt x="938" y="162"/>
                  </a:lnTo>
                  <a:lnTo>
                    <a:pt x="939" y="161"/>
                  </a:lnTo>
                  <a:lnTo>
                    <a:pt x="941" y="160"/>
                  </a:lnTo>
                  <a:lnTo>
                    <a:pt x="942" y="158"/>
                  </a:lnTo>
                  <a:lnTo>
                    <a:pt x="943" y="157"/>
                  </a:lnTo>
                  <a:lnTo>
                    <a:pt x="945" y="156"/>
                  </a:lnTo>
                  <a:lnTo>
                    <a:pt x="946" y="154"/>
                  </a:lnTo>
                  <a:lnTo>
                    <a:pt x="947" y="152"/>
                  </a:lnTo>
                  <a:lnTo>
                    <a:pt x="950" y="152"/>
                  </a:lnTo>
                  <a:lnTo>
                    <a:pt x="950" y="148"/>
                  </a:lnTo>
                  <a:lnTo>
                    <a:pt x="949" y="144"/>
                  </a:lnTo>
                  <a:lnTo>
                    <a:pt x="949" y="142"/>
                  </a:lnTo>
                  <a:lnTo>
                    <a:pt x="949" y="141"/>
                  </a:lnTo>
                  <a:close/>
                  <a:moveTo>
                    <a:pt x="829" y="94"/>
                  </a:moveTo>
                  <a:lnTo>
                    <a:pt x="830" y="94"/>
                  </a:lnTo>
                  <a:lnTo>
                    <a:pt x="832" y="94"/>
                  </a:lnTo>
                  <a:lnTo>
                    <a:pt x="832" y="97"/>
                  </a:lnTo>
                  <a:lnTo>
                    <a:pt x="832" y="98"/>
                  </a:lnTo>
                  <a:lnTo>
                    <a:pt x="832" y="100"/>
                  </a:lnTo>
                  <a:lnTo>
                    <a:pt x="830" y="100"/>
                  </a:lnTo>
                  <a:lnTo>
                    <a:pt x="830" y="101"/>
                  </a:lnTo>
                  <a:lnTo>
                    <a:pt x="829" y="101"/>
                  </a:lnTo>
                  <a:lnTo>
                    <a:pt x="828" y="100"/>
                  </a:lnTo>
                  <a:lnTo>
                    <a:pt x="828" y="97"/>
                  </a:lnTo>
                  <a:lnTo>
                    <a:pt x="828" y="96"/>
                  </a:lnTo>
                  <a:lnTo>
                    <a:pt x="828" y="94"/>
                  </a:lnTo>
                  <a:lnTo>
                    <a:pt x="829" y="94"/>
                  </a:lnTo>
                  <a:close/>
                  <a:moveTo>
                    <a:pt x="834" y="101"/>
                  </a:moveTo>
                  <a:lnTo>
                    <a:pt x="836" y="101"/>
                  </a:lnTo>
                  <a:lnTo>
                    <a:pt x="837" y="102"/>
                  </a:lnTo>
                  <a:lnTo>
                    <a:pt x="837" y="104"/>
                  </a:lnTo>
                  <a:lnTo>
                    <a:pt x="837" y="105"/>
                  </a:lnTo>
                  <a:lnTo>
                    <a:pt x="836" y="105"/>
                  </a:lnTo>
                  <a:lnTo>
                    <a:pt x="834" y="105"/>
                  </a:lnTo>
                  <a:lnTo>
                    <a:pt x="833" y="105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2"/>
                  </a:lnTo>
                  <a:lnTo>
                    <a:pt x="833" y="101"/>
                  </a:lnTo>
                  <a:lnTo>
                    <a:pt x="834" y="101"/>
                  </a:lnTo>
                  <a:close/>
                  <a:moveTo>
                    <a:pt x="838" y="89"/>
                  </a:moveTo>
                  <a:lnTo>
                    <a:pt x="840" y="89"/>
                  </a:lnTo>
                  <a:lnTo>
                    <a:pt x="841" y="89"/>
                  </a:lnTo>
                  <a:lnTo>
                    <a:pt x="842" y="90"/>
                  </a:lnTo>
                  <a:lnTo>
                    <a:pt x="842" y="92"/>
                  </a:lnTo>
                  <a:lnTo>
                    <a:pt x="842" y="93"/>
                  </a:lnTo>
                  <a:lnTo>
                    <a:pt x="841" y="93"/>
                  </a:lnTo>
                  <a:lnTo>
                    <a:pt x="840" y="93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4" y="93"/>
                  </a:lnTo>
                  <a:lnTo>
                    <a:pt x="833" y="93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4" y="89"/>
                  </a:lnTo>
                  <a:lnTo>
                    <a:pt x="836" y="89"/>
                  </a:lnTo>
                  <a:lnTo>
                    <a:pt x="838" y="89"/>
                  </a:lnTo>
                  <a:close/>
                  <a:moveTo>
                    <a:pt x="842" y="102"/>
                  </a:moveTo>
                  <a:lnTo>
                    <a:pt x="844" y="102"/>
                  </a:lnTo>
                  <a:lnTo>
                    <a:pt x="844" y="104"/>
                  </a:lnTo>
                  <a:lnTo>
                    <a:pt x="845" y="104"/>
                  </a:lnTo>
                  <a:lnTo>
                    <a:pt x="845" y="105"/>
                  </a:lnTo>
                  <a:lnTo>
                    <a:pt x="845" y="106"/>
                  </a:lnTo>
                  <a:lnTo>
                    <a:pt x="844" y="106"/>
                  </a:lnTo>
                  <a:lnTo>
                    <a:pt x="842" y="108"/>
                  </a:lnTo>
                  <a:lnTo>
                    <a:pt x="841" y="108"/>
                  </a:lnTo>
                  <a:lnTo>
                    <a:pt x="840" y="106"/>
                  </a:lnTo>
                  <a:lnTo>
                    <a:pt x="840" y="105"/>
                  </a:lnTo>
                  <a:lnTo>
                    <a:pt x="840" y="104"/>
                  </a:lnTo>
                  <a:lnTo>
                    <a:pt x="841" y="104"/>
                  </a:lnTo>
                  <a:lnTo>
                    <a:pt x="841" y="102"/>
                  </a:lnTo>
                  <a:lnTo>
                    <a:pt x="842" y="102"/>
                  </a:lnTo>
                  <a:close/>
                  <a:moveTo>
                    <a:pt x="850" y="104"/>
                  </a:moveTo>
                  <a:lnTo>
                    <a:pt x="852" y="104"/>
                  </a:lnTo>
                  <a:lnTo>
                    <a:pt x="852" y="105"/>
                  </a:lnTo>
                  <a:lnTo>
                    <a:pt x="854" y="105"/>
                  </a:lnTo>
                  <a:lnTo>
                    <a:pt x="854" y="106"/>
                  </a:lnTo>
                  <a:lnTo>
                    <a:pt x="854" y="108"/>
                  </a:lnTo>
                  <a:lnTo>
                    <a:pt x="854" y="109"/>
                  </a:lnTo>
                  <a:lnTo>
                    <a:pt x="854" y="110"/>
                  </a:lnTo>
                  <a:lnTo>
                    <a:pt x="852" y="110"/>
                  </a:lnTo>
                  <a:lnTo>
                    <a:pt x="850" y="112"/>
                  </a:lnTo>
                  <a:lnTo>
                    <a:pt x="849" y="112"/>
                  </a:lnTo>
                  <a:lnTo>
                    <a:pt x="849" y="110"/>
                  </a:lnTo>
                  <a:lnTo>
                    <a:pt x="848" y="110"/>
                  </a:lnTo>
                  <a:lnTo>
                    <a:pt x="848" y="109"/>
                  </a:lnTo>
                  <a:lnTo>
                    <a:pt x="848" y="108"/>
                  </a:lnTo>
                  <a:lnTo>
                    <a:pt x="848" y="106"/>
                  </a:lnTo>
                  <a:lnTo>
                    <a:pt x="848" y="105"/>
                  </a:lnTo>
                  <a:lnTo>
                    <a:pt x="849" y="105"/>
                  </a:lnTo>
                  <a:lnTo>
                    <a:pt x="849" y="104"/>
                  </a:lnTo>
                  <a:lnTo>
                    <a:pt x="850" y="104"/>
                  </a:lnTo>
                  <a:close/>
                  <a:moveTo>
                    <a:pt x="914" y="41"/>
                  </a:moveTo>
                  <a:lnTo>
                    <a:pt x="915" y="41"/>
                  </a:lnTo>
                  <a:lnTo>
                    <a:pt x="917" y="41"/>
                  </a:lnTo>
                  <a:lnTo>
                    <a:pt x="917" y="43"/>
                  </a:lnTo>
                  <a:lnTo>
                    <a:pt x="917" y="44"/>
                  </a:lnTo>
                  <a:lnTo>
                    <a:pt x="917" y="45"/>
                  </a:lnTo>
                  <a:lnTo>
                    <a:pt x="917" y="46"/>
                  </a:lnTo>
                  <a:lnTo>
                    <a:pt x="915" y="46"/>
                  </a:lnTo>
                  <a:lnTo>
                    <a:pt x="914" y="46"/>
                  </a:lnTo>
                  <a:lnTo>
                    <a:pt x="914" y="45"/>
                  </a:lnTo>
                  <a:lnTo>
                    <a:pt x="914" y="44"/>
                  </a:lnTo>
                  <a:lnTo>
                    <a:pt x="914" y="43"/>
                  </a:lnTo>
                  <a:lnTo>
                    <a:pt x="914" y="41"/>
                  </a:lnTo>
                  <a:close/>
                  <a:moveTo>
                    <a:pt x="868" y="5"/>
                  </a:moveTo>
                  <a:lnTo>
                    <a:pt x="869" y="5"/>
                  </a:lnTo>
                  <a:lnTo>
                    <a:pt x="869" y="7"/>
                  </a:lnTo>
                  <a:lnTo>
                    <a:pt x="870" y="8"/>
                  </a:lnTo>
                  <a:lnTo>
                    <a:pt x="870" y="9"/>
                  </a:lnTo>
                  <a:lnTo>
                    <a:pt x="869" y="9"/>
                  </a:lnTo>
                  <a:lnTo>
                    <a:pt x="869" y="11"/>
                  </a:lnTo>
                  <a:lnTo>
                    <a:pt x="868" y="11"/>
                  </a:lnTo>
                  <a:lnTo>
                    <a:pt x="866" y="11"/>
                  </a:lnTo>
                  <a:lnTo>
                    <a:pt x="865" y="11"/>
                  </a:lnTo>
                  <a:lnTo>
                    <a:pt x="865" y="9"/>
                  </a:lnTo>
                  <a:lnTo>
                    <a:pt x="865" y="8"/>
                  </a:lnTo>
                  <a:lnTo>
                    <a:pt x="865" y="7"/>
                  </a:lnTo>
                  <a:lnTo>
                    <a:pt x="866" y="5"/>
                  </a:lnTo>
                  <a:lnTo>
                    <a:pt x="868" y="5"/>
                  </a:lnTo>
                  <a:close/>
                  <a:moveTo>
                    <a:pt x="838" y="1"/>
                  </a:moveTo>
                  <a:lnTo>
                    <a:pt x="841" y="1"/>
                  </a:lnTo>
                  <a:lnTo>
                    <a:pt x="842" y="1"/>
                  </a:lnTo>
                  <a:lnTo>
                    <a:pt x="844" y="3"/>
                  </a:lnTo>
                  <a:lnTo>
                    <a:pt x="844" y="4"/>
                  </a:lnTo>
                  <a:lnTo>
                    <a:pt x="844" y="5"/>
                  </a:lnTo>
                  <a:lnTo>
                    <a:pt x="842" y="7"/>
                  </a:lnTo>
                  <a:lnTo>
                    <a:pt x="840" y="7"/>
                  </a:lnTo>
                  <a:lnTo>
                    <a:pt x="837" y="7"/>
                  </a:lnTo>
                  <a:lnTo>
                    <a:pt x="836" y="7"/>
                  </a:lnTo>
                  <a:lnTo>
                    <a:pt x="834" y="5"/>
                  </a:lnTo>
                  <a:lnTo>
                    <a:pt x="833" y="5"/>
                  </a:lnTo>
                  <a:lnTo>
                    <a:pt x="833" y="4"/>
                  </a:lnTo>
                  <a:lnTo>
                    <a:pt x="833" y="3"/>
                  </a:lnTo>
                  <a:lnTo>
                    <a:pt x="834" y="3"/>
                  </a:lnTo>
                  <a:lnTo>
                    <a:pt x="837" y="1"/>
                  </a:lnTo>
                  <a:lnTo>
                    <a:pt x="838" y="1"/>
                  </a:lnTo>
                  <a:close/>
                  <a:moveTo>
                    <a:pt x="882" y="303"/>
                  </a:moveTo>
                  <a:lnTo>
                    <a:pt x="885" y="303"/>
                  </a:lnTo>
                  <a:lnTo>
                    <a:pt x="889" y="301"/>
                  </a:lnTo>
                  <a:lnTo>
                    <a:pt x="893" y="303"/>
                  </a:lnTo>
                  <a:lnTo>
                    <a:pt x="895" y="303"/>
                  </a:lnTo>
                  <a:lnTo>
                    <a:pt x="893" y="306"/>
                  </a:lnTo>
                  <a:lnTo>
                    <a:pt x="889" y="306"/>
                  </a:lnTo>
                  <a:lnTo>
                    <a:pt x="883" y="305"/>
                  </a:lnTo>
                  <a:lnTo>
                    <a:pt x="882" y="303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6" name="Freeform 100"/>
            <p:cNvSpPr>
              <a:spLocks/>
            </p:cNvSpPr>
            <p:nvPr/>
          </p:nvSpPr>
          <p:spPr bwMode="auto">
            <a:xfrm>
              <a:off x="1957" y="1554"/>
              <a:ext cx="1950" cy="2101"/>
            </a:xfrm>
            <a:custGeom>
              <a:avLst/>
              <a:gdLst>
                <a:gd name="T0" fmla="*/ 15197099 w 1497"/>
                <a:gd name="T1" fmla="*/ 3004485 h 1613"/>
                <a:gd name="T2" fmla="*/ 13959614 w 1497"/>
                <a:gd name="T3" fmla="*/ 3849332 h 1613"/>
                <a:gd name="T4" fmla="*/ 15004366 w 1497"/>
                <a:gd name="T5" fmla="*/ 2472631 h 1613"/>
                <a:gd name="T6" fmla="*/ 15594050 w 1497"/>
                <a:gd name="T7" fmla="*/ 1687129 h 1613"/>
                <a:gd name="T8" fmla="*/ 15487486 w 1497"/>
                <a:gd name="T9" fmla="*/ 1212414 h 1613"/>
                <a:gd name="T10" fmla="*/ 14956982 w 1497"/>
                <a:gd name="T11" fmla="*/ 714607 h 1613"/>
                <a:gd name="T12" fmla="*/ 14104391 w 1497"/>
                <a:gd name="T13" fmla="*/ 714607 h 1613"/>
                <a:gd name="T14" fmla="*/ 13772675 w 1497"/>
                <a:gd name="T15" fmla="*/ 140471 h 1613"/>
                <a:gd name="T16" fmla="*/ 13081575 w 1497"/>
                <a:gd name="T17" fmla="*/ 310428 h 1613"/>
                <a:gd name="T18" fmla="*/ 12789052 w 1497"/>
                <a:gd name="T19" fmla="*/ 994409 h 1613"/>
                <a:gd name="T20" fmla="*/ 11870497 w 1497"/>
                <a:gd name="T21" fmla="*/ 1352557 h 1613"/>
                <a:gd name="T22" fmla="*/ 10987820 w 1497"/>
                <a:gd name="T23" fmla="*/ 1579220 h 1613"/>
                <a:gd name="T24" fmla="*/ 9959213 w 1497"/>
                <a:gd name="T25" fmla="*/ 2030839 h 1613"/>
                <a:gd name="T26" fmla="*/ 9734717 w 1497"/>
                <a:gd name="T27" fmla="*/ 2989032 h 1613"/>
                <a:gd name="T28" fmla="*/ 8312445 w 1497"/>
                <a:gd name="T29" fmla="*/ 2880621 h 1613"/>
                <a:gd name="T30" fmla="*/ 8548956 w 1497"/>
                <a:gd name="T31" fmla="*/ 4545788 h 1613"/>
                <a:gd name="T32" fmla="*/ 8264733 w 1497"/>
                <a:gd name="T33" fmla="*/ 5547443 h 1613"/>
                <a:gd name="T34" fmla="*/ 8172060 w 1497"/>
                <a:gd name="T35" fmla="*/ 4756711 h 1613"/>
                <a:gd name="T36" fmla="*/ 7641572 w 1497"/>
                <a:gd name="T37" fmla="*/ 3435707 h 1613"/>
                <a:gd name="T38" fmla="*/ 7786156 w 1497"/>
                <a:gd name="T39" fmla="*/ 4631208 h 1613"/>
                <a:gd name="T40" fmla="*/ 7334975 w 1497"/>
                <a:gd name="T41" fmla="*/ 5921419 h 1613"/>
                <a:gd name="T42" fmla="*/ 7666202 w 1497"/>
                <a:gd name="T43" fmla="*/ 6934337 h 1613"/>
                <a:gd name="T44" fmla="*/ 7473270 w 1497"/>
                <a:gd name="T45" fmla="*/ 8479266 h 1613"/>
                <a:gd name="T46" fmla="*/ 8002519 w 1497"/>
                <a:gd name="T47" fmla="*/ 9942953 h 1613"/>
                <a:gd name="T48" fmla="*/ 7271783 w 1497"/>
                <a:gd name="T49" fmla="*/ 11402245 h 1613"/>
                <a:gd name="T50" fmla="*/ 6069677 w 1497"/>
                <a:gd name="T51" fmla="*/ 12507331 h 1613"/>
                <a:gd name="T52" fmla="*/ 4414237 w 1497"/>
                <a:gd name="T53" fmla="*/ 11735331 h 1613"/>
                <a:gd name="T54" fmla="*/ 2461680 w 1497"/>
                <a:gd name="T55" fmla="*/ 13225771 h 1613"/>
                <a:gd name="T56" fmla="*/ 995603 w 1497"/>
                <a:gd name="T57" fmla="*/ 13432855 h 1613"/>
                <a:gd name="T58" fmla="*/ 450451 w 1497"/>
                <a:gd name="T59" fmla="*/ 14248944 h 1613"/>
                <a:gd name="T60" fmla="*/ 167139 w 1497"/>
                <a:gd name="T61" fmla="*/ 15728975 h 1613"/>
                <a:gd name="T62" fmla="*/ 816495 w 1497"/>
                <a:gd name="T63" fmla="*/ 16173287 h 1613"/>
                <a:gd name="T64" fmla="*/ 936068 w 1497"/>
                <a:gd name="T65" fmla="*/ 16495296 h 1613"/>
                <a:gd name="T66" fmla="*/ 2139793 w 1497"/>
                <a:gd name="T67" fmla="*/ 16495296 h 1613"/>
                <a:gd name="T68" fmla="*/ 2336760 w 1497"/>
                <a:gd name="T69" fmla="*/ 16948143 h 1613"/>
                <a:gd name="T70" fmla="*/ 3403059 w 1497"/>
                <a:gd name="T71" fmla="*/ 19290978 h 1613"/>
                <a:gd name="T72" fmla="*/ 4388149 w 1497"/>
                <a:gd name="T73" fmla="*/ 19899817 h 1613"/>
                <a:gd name="T74" fmla="*/ 5243830 w 1497"/>
                <a:gd name="T75" fmla="*/ 20718573 h 1613"/>
                <a:gd name="T76" fmla="*/ 6301176 w 1497"/>
                <a:gd name="T77" fmla="*/ 21649859 h 1613"/>
                <a:gd name="T78" fmla="*/ 7786156 w 1497"/>
                <a:gd name="T79" fmla="*/ 21303039 h 1613"/>
                <a:gd name="T80" fmla="*/ 9893828 w 1497"/>
                <a:gd name="T81" fmla="*/ 21098520 h 1613"/>
                <a:gd name="T82" fmla="*/ 11260096 w 1497"/>
                <a:gd name="T83" fmla="*/ 21889626 h 1613"/>
                <a:gd name="T84" fmla="*/ 12093346 w 1497"/>
                <a:gd name="T85" fmla="*/ 19945041 h 1613"/>
                <a:gd name="T86" fmla="*/ 13785201 w 1497"/>
                <a:gd name="T87" fmla="*/ 20957512 h 1613"/>
                <a:gd name="T88" fmla="*/ 15953683 w 1497"/>
                <a:gd name="T89" fmla="*/ 21285929 h 1613"/>
                <a:gd name="T90" fmla="*/ 16969257 w 1497"/>
                <a:gd name="T91" fmla="*/ 20957512 h 1613"/>
                <a:gd name="T92" fmla="*/ 17378639 w 1497"/>
                <a:gd name="T93" fmla="*/ 20047598 h 1613"/>
                <a:gd name="T94" fmla="*/ 19207580 w 1497"/>
                <a:gd name="T95" fmla="*/ 19051821 h 1613"/>
                <a:gd name="T96" fmla="*/ 20174071 w 1497"/>
                <a:gd name="T97" fmla="*/ 17185623 h 1613"/>
                <a:gd name="T98" fmla="*/ 19728830 w 1497"/>
                <a:gd name="T99" fmla="*/ 15391137 h 1613"/>
                <a:gd name="T100" fmla="*/ 19905901 w 1497"/>
                <a:gd name="T101" fmla="*/ 14086981 h 1613"/>
                <a:gd name="T102" fmla="*/ 19994624 w 1497"/>
                <a:gd name="T103" fmla="*/ 13536058 h 1613"/>
                <a:gd name="T104" fmla="*/ 19301857 w 1497"/>
                <a:gd name="T105" fmla="*/ 13120432 h 1613"/>
                <a:gd name="T106" fmla="*/ 17925358 w 1497"/>
                <a:gd name="T107" fmla="*/ 13979161 h 1613"/>
                <a:gd name="T108" fmla="*/ 17004708 w 1497"/>
                <a:gd name="T109" fmla="*/ 14086981 h 1613"/>
                <a:gd name="T110" fmla="*/ 16659080 w 1497"/>
                <a:gd name="T111" fmla="*/ 12710132 h 1613"/>
                <a:gd name="T112" fmla="*/ 15594050 w 1497"/>
                <a:gd name="T113" fmla="*/ 10883857 h 1613"/>
                <a:gd name="T114" fmla="*/ 15089931 w 1497"/>
                <a:gd name="T115" fmla="*/ 10326645 h 1613"/>
                <a:gd name="T116" fmla="*/ 14834381 w 1497"/>
                <a:gd name="T117" fmla="*/ 9228045 h 1613"/>
                <a:gd name="T118" fmla="*/ 14695346 w 1497"/>
                <a:gd name="T119" fmla="*/ 7028600 h 1613"/>
                <a:gd name="T120" fmla="*/ 15583702 w 1497"/>
                <a:gd name="T121" fmla="*/ 5396066 h 1613"/>
                <a:gd name="T122" fmla="*/ 15268649 w 1497"/>
                <a:gd name="T123" fmla="*/ 3587508 h 1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613"/>
                <a:gd name="T188" fmla="*/ 1497 w 1497"/>
                <a:gd name="T189" fmla="*/ 1613 h 1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613">
                  <a:moveTo>
                    <a:pt x="1127" y="210"/>
                  </a:moveTo>
                  <a:lnTo>
                    <a:pt x="1126" y="209"/>
                  </a:lnTo>
                  <a:lnTo>
                    <a:pt x="1126" y="204"/>
                  </a:lnTo>
                  <a:lnTo>
                    <a:pt x="1123" y="198"/>
                  </a:lnTo>
                  <a:lnTo>
                    <a:pt x="1118" y="204"/>
                  </a:lnTo>
                  <a:lnTo>
                    <a:pt x="1114" y="208"/>
                  </a:lnTo>
                  <a:lnTo>
                    <a:pt x="1111" y="205"/>
                  </a:lnTo>
                  <a:lnTo>
                    <a:pt x="1107" y="204"/>
                  </a:lnTo>
                  <a:lnTo>
                    <a:pt x="1104" y="208"/>
                  </a:lnTo>
                  <a:lnTo>
                    <a:pt x="1099" y="212"/>
                  </a:lnTo>
                  <a:lnTo>
                    <a:pt x="1097" y="217"/>
                  </a:lnTo>
                  <a:lnTo>
                    <a:pt x="1095" y="221"/>
                  </a:lnTo>
                  <a:lnTo>
                    <a:pt x="1099" y="222"/>
                  </a:lnTo>
                  <a:lnTo>
                    <a:pt x="1103" y="221"/>
                  </a:lnTo>
                  <a:lnTo>
                    <a:pt x="1108" y="218"/>
                  </a:lnTo>
                  <a:lnTo>
                    <a:pt x="1114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0" y="216"/>
                  </a:lnTo>
                  <a:lnTo>
                    <a:pt x="1122" y="217"/>
                  </a:lnTo>
                  <a:lnTo>
                    <a:pt x="1118" y="222"/>
                  </a:lnTo>
                  <a:lnTo>
                    <a:pt x="1115" y="228"/>
                  </a:lnTo>
                  <a:lnTo>
                    <a:pt x="1111" y="232"/>
                  </a:lnTo>
                  <a:lnTo>
                    <a:pt x="1107" y="240"/>
                  </a:lnTo>
                  <a:lnTo>
                    <a:pt x="1098" y="234"/>
                  </a:lnTo>
                  <a:lnTo>
                    <a:pt x="1091" y="232"/>
                  </a:lnTo>
                  <a:lnTo>
                    <a:pt x="1090" y="240"/>
                  </a:lnTo>
                  <a:lnTo>
                    <a:pt x="1090" y="248"/>
                  </a:lnTo>
                  <a:lnTo>
                    <a:pt x="1085" y="249"/>
                  </a:lnTo>
                  <a:lnTo>
                    <a:pt x="1081" y="249"/>
                  </a:lnTo>
                  <a:lnTo>
                    <a:pt x="1079" y="254"/>
                  </a:lnTo>
                  <a:lnTo>
                    <a:pt x="1076" y="261"/>
                  </a:lnTo>
                  <a:lnTo>
                    <a:pt x="1062" y="261"/>
                  </a:lnTo>
                  <a:lnTo>
                    <a:pt x="1051" y="261"/>
                  </a:lnTo>
                  <a:lnTo>
                    <a:pt x="1047" y="267"/>
                  </a:lnTo>
                  <a:lnTo>
                    <a:pt x="1044" y="274"/>
                  </a:lnTo>
                  <a:lnTo>
                    <a:pt x="1043" y="278"/>
                  </a:lnTo>
                  <a:lnTo>
                    <a:pt x="1039" y="282"/>
                  </a:lnTo>
                  <a:lnTo>
                    <a:pt x="1035" y="283"/>
                  </a:lnTo>
                  <a:lnTo>
                    <a:pt x="1030" y="285"/>
                  </a:lnTo>
                  <a:lnTo>
                    <a:pt x="1028" y="283"/>
                  </a:lnTo>
                  <a:lnTo>
                    <a:pt x="1027" y="283"/>
                  </a:lnTo>
                  <a:lnTo>
                    <a:pt x="1028" y="281"/>
                  </a:lnTo>
                  <a:lnTo>
                    <a:pt x="1031" y="277"/>
                  </a:lnTo>
                  <a:lnTo>
                    <a:pt x="1037" y="272"/>
                  </a:lnTo>
                  <a:lnTo>
                    <a:pt x="1041" y="269"/>
                  </a:lnTo>
                  <a:lnTo>
                    <a:pt x="1041" y="265"/>
                  </a:lnTo>
                  <a:lnTo>
                    <a:pt x="1039" y="261"/>
                  </a:lnTo>
                  <a:lnTo>
                    <a:pt x="1047" y="253"/>
                  </a:lnTo>
                  <a:lnTo>
                    <a:pt x="1058" y="248"/>
                  </a:lnTo>
                  <a:lnTo>
                    <a:pt x="1058" y="241"/>
                  </a:lnTo>
                  <a:lnTo>
                    <a:pt x="1058" y="233"/>
                  </a:lnTo>
                  <a:lnTo>
                    <a:pt x="1067" y="232"/>
                  </a:lnTo>
                  <a:lnTo>
                    <a:pt x="1078" y="228"/>
                  </a:lnTo>
                  <a:lnTo>
                    <a:pt x="1081" y="221"/>
                  </a:lnTo>
                  <a:lnTo>
                    <a:pt x="1082" y="213"/>
                  </a:lnTo>
                  <a:lnTo>
                    <a:pt x="1090" y="208"/>
                  </a:lnTo>
                  <a:lnTo>
                    <a:pt x="1098" y="202"/>
                  </a:lnTo>
                  <a:lnTo>
                    <a:pt x="1097" y="197"/>
                  </a:lnTo>
                  <a:lnTo>
                    <a:pt x="1094" y="188"/>
                  </a:lnTo>
                  <a:lnTo>
                    <a:pt x="1097" y="185"/>
                  </a:lnTo>
                  <a:lnTo>
                    <a:pt x="1100" y="185"/>
                  </a:lnTo>
                  <a:lnTo>
                    <a:pt x="1104" y="182"/>
                  </a:lnTo>
                  <a:lnTo>
                    <a:pt x="1108" y="176"/>
                  </a:lnTo>
                  <a:lnTo>
                    <a:pt x="1111" y="175"/>
                  </a:lnTo>
                  <a:lnTo>
                    <a:pt x="1115" y="175"/>
                  </a:lnTo>
                  <a:lnTo>
                    <a:pt x="1115" y="173"/>
                  </a:lnTo>
                  <a:lnTo>
                    <a:pt x="1116" y="172"/>
                  </a:lnTo>
                  <a:lnTo>
                    <a:pt x="1120" y="168"/>
                  </a:lnTo>
                  <a:lnTo>
                    <a:pt x="1120" y="161"/>
                  </a:lnTo>
                  <a:lnTo>
                    <a:pt x="1123" y="160"/>
                  </a:lnTo>
                  <a:lnTo>
                    <a:pt x="1127" y="159"/>
                  </a:lnTo>
                  <a:lnTo>
                    <a:pt x="1130" y="157"/>
                  </a:lnTo>
                  <a:lnTo>
                    <a:pt x="1131" y="156"/>
                  </a:lnTo>
                  <a:lnTo>
                    <a:pt x="1132" y="154"/>
                  </a:lnTo>
                  <a:lnTo>
                    <a:pt x="1132" y="149"/>
                  </a:lnTo>
                  <a:lnTo>
                    <a:pt x="1134" y="146"/>
                  </a:lnTo>
                  <a:lnTo>
                    <a:pt x="1136" y="145"/>
                  </a:lnTo>
                  <a:lnTo>
                    <a:pt x="1139" y="144"/>
                  </a:lnTo>
                  <a:lnTo>
                    <a:pt x="1142" y="144"/>
                  </a:lnTo>
                  <a:lnTo>
                    <a:pt x="1143" y="143"/>
                  </a:lnTo>
                  <a:lnTo>
                    <a:pt x="1146" y="138"/>
                  </a:lnTo>
                  <a:lnTo>
                    <a:pt x="1147" y="133"/>
                  </a:lnTo>
                  <a:lnTo>
                    <a:pt x="1148" y="124"/>
                  </a:lnTo>
                  <a:lnTo>
                    <a:pt x="1148" y="121"/>
                  </a:lnTo>
                  <a:lnTo>
                    <a:pt x="1147" y="117"/>
                  </a:lnTo>
                  <a:lnTo>
                    <a:pt x="1146" y="115"/>
                  </a:lnTo>
                  <a:lnTo>
                    <a:pt x="1143" y="113"/>
                  </a:lnTo>
                  <a:lnTo>
                    <a:pt x="1139" y="113"/>
                  </a:lnTo>
                  <a:lnTo>
                    <a:pt x="1134" y="112"/>
                  </a:lnTo>
                  <a:lnTo>
                    <a:pt x="1128" y="108"/>
                  </a:lnTo>
                  <a:lnTo>
                    <a:pt x="1124" y="102"/>
                  </a:lnTo>
                  <a:lnTo>
                    <a:pt x="1124" y="100"/>
                  </a:lnTo>
                  <a:lnTo>
                    <a:pt x="1123" y="99"/>
                  </a:lnTo>
                  <a:lnTo>
                    <a:pt x="1123" y="97"/>
                  </a:lnTo>
                  <a:lnTo>
                    <a:pt x="1124" y="95"/>
                  </a:lnTo>
                  <a:lnTo>
                    <a:pt x="1130" y="97"/>
                  </a:lnTo>
                  <a:lnTo>
                    <a:pt x="1135" y="97"/>
                  </a:lnTo>
                  <a:lnTo>
                    <a:pt x="1136" y="101"/>
                  </a:lnTo>
                  <a:lnTo>
                    <a:pt x="1138" y="104"/>
                  </a:lnTo>
                  <a:lnTo>
                    <a:pt x="1139" y="104"/>
                  </a:lnTo>
                  <a:lnTo>
                    <a:pt x="1142" y="104"/>
                  </a:lnTo>
                  <a:lnTo>
                    <a:pt x="1142" y="97"/>
                  </a:lnTo>
                  <a:lnTo>
                    <a:pt x="1142" y="92"/>
                  </a:lnTo>
                  <a:lnTo>
                    <a:pt x="1140" y="89"/>
                  </a:lnTo>
                  <a:lnTo>
                    <a:pt x="1136" y="87"/>
                  </a:lnTo>
                  <a:lnTo>
                    <a:pt x="1136" y="81"/>
                  </a:lnTo>
                  <a:lnTo>
                    <a:pt x="1135" y="76"/>
                  </a:lnTo>
                  <a:lnTo>
                    <a:pt x="1134" y="71"/>
                  </a:lnTo>
                  <a:lnTo>
                    <a:pt x="1130" y="69"/>
                  </a:lnTo>
                  <a:lnTo>
                    <a:pt x="1127" y="75"/>
                  </a:lnTo>
                  <a:lnTo>
                    <a:pt x="1126" y="80"/>
                  </a:lnTo>
                  <a:lnTo>
                    <a:pt x="1123" y="77"/>
                  </a:lnTo>
                  <a:lnTo>
                    <a:pt x="1122" y="75"/>
                  </a:lnTo>
                  <a:lnTo>
                    <a:pt x="1120" y="73"/>
                  </a:lnTo>
                  <a:lnTo>
                    <a:pt x="1122" y="71"/>
                  </a:lnTo>
                  <a:lnTo>
                    <a:pt x="1122" y="67"/>
                  </a:lnTo>
                  <a:lnTo>
                    <a:pt x="1122" y="64"/>
                  </a:lnTo>
                  <a:lnTo>
                    <a:pt x="1120" y="64"/>
                  </a:lnTo>
                  <a:lnTo>
                    <a:pt x="1116" y="64"/>
                  </a:lnTo>
                  <a:lnTo>
                    <a:pt x="1111" y="67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7" y="57"/>
                  </a:lnTo>
                  <a:lnTo>
                    <a:pt x="1103" y="55"/>
                  </a:lnTo>
                  <a:lnTo>
                    <a:pt x="1100" y="52"/>
                  </a:lnTo>
                  <a:lnTo>
                    <a:pt x="1099" y="49"/>
                  </a:lnTo>
                  <a:lnTo>
                    <a:pt x="1098" y="47"/>
                  </a:lnTo>
                  <a:lnTo>
                    <a:pt x="1095" y="45"/>
                  </a:lnTo>
                  <a:lnTo>
                    <a:pt x="1091" y="47"/>
                  </a:lnTo>
                  <a:lnTo>
                    <a:pt x="1082" y="51"/>
                  </a:lnTo>
                  <a:lnTo>
                    <a:pt x="1072" y="53"/>
                  </a:lnTo>
                  <a:lnTo>
                    <a:pt x="1059" y="51"/>
                  </a:lnTo>
                  <a:lnTo>
                    <a:pt x="1049" y="51"/>
                  </a:lnTo>
                  <a:lnTo>
                    <a:pt x="1047" y="52"/>
                  </a:lnTo>
                  <a:lnTo>
                    <a:pt x="1049" y="55"/>
                  </a:lnTo>
                  <a:lnTo>
                    <a:pt x="1050" y="56"/>
                  </a:lnTo>
                  <a:lnTo>
                    <a:pt x="1054" y="60"/>
                  </a:lnTo>
                  <a:lnTo>
                    <a:pt x="1051" y="64"/>
                  </a:lnTo>
                  <a:lnTo>
                    <a:pt x="1049" y="65"/>
                  </a:lnTo>
                  <a:lnTo>
                    <a:pt x="1047" y="67"/>
                  </a:lnTo>
                  <a:lnTo>
                    <a:pt x="1042" y="68"/>
                  </a:lnTo>
                  <a:lnTo>
                    <a:pt x="1038" y="67"/>
                  </a:lnTo>
                  <a:lnTo>
                    <a:pt x="1035" y="65"/>
                  </a:lnTo>
                  <a:lnTo>
                    <a:pt x="1033" y="64"/>
                  </a:lnTo>
                  <a:lnTo>
                    <a:pt x="1031" y="61"/>
                  </a:lnTo>
                  <a:lnTo>
                    <a:pt x="1038" y="52"/>
                  </a:lnTo>
                  <a:lnTo>
                    <a:pt x="1042" y="40"/>
                  </a:lnTo>
                  <a:lnTo>
                    <a:pt x="1039" y="39"/>
                  </a:lnTo>
                  <a:lnTo>
                    <a:pt x="1037" y="37"/>
                  </a:lnTo>
                  <a:lnTo>
                    <a:pt x="1034" y="39"/>
                  </a:lnTo>
                  <a:lnTo>
                    <a:pt x="1031" y="39"/>
                  </a:lnTo>
                  <a:lnTo>
                    <a:pt x="1023" y="40"/>
                  </a:lnTo>
                  <a:lnTo>
                    <a:pt x="1017" y="41"/>
                  </a:lnTo>
                  <a:lnTo>
                    <a:pt x="1014" y="39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7" y="37"/>
                  </a:lnTo>
                  <a:lnTo>
                    <a:pt x="1005" y="37"/>
                  </a:lnTo>
                  <a:lnTo>
                    <a:pt x="1003" y="36"/>
                  </a:lnTo>
                  <a:lnTo>
                    <a:pt x="1002" y="35"/>
                  </a:lnTo>
                  <a:lnTo>
                    <a:pt x="1002" y="32"/>
                  </a:lnTo>
                  <a:lnTo>
                    <a:pt x="1003" y="28"/>
                  </a:lnTo>
                  <a:lnTo>
                    <a:pt x="1009" y="24"/>
                  </a:lnTo>
                  <a:lnTo>
                    <a:pt x="1014" y="21"/>
                  </a:lnTo>
                  <a:lnTo>
                    <a:pt x="1021" y="20"/>
                  </a:lnTo>
                  <a:lnTo>
                    <a:pt x="1017" y="15"/>
                  </a:lnTo>
                  <a:lnTo>
                    <a:pt x="1013" y="11"/>
                  </a:lnTo>
                  <a:lnTo>
                    <a:pt x="1010" y="11"/>
                  </a:lnTo>
                  <a:lnTo>
                    <a:pt x="1009" y="11"/>
                  </a:lnTo>
                  <a:lnTo>
                    <a:pt x="1006" y="11"/>
                  </a:lnTo>
                  <a:lnTo>
                    <a:pt x="1003" y="8"/>
                  </a:lnTo>
                  <a:lnTo>
                    <a:pt x="1002" y="4"/>
                  </a:lnTo>
                  <a:lnTo>
                    <a:pt x="999" y="1"/>
                  </a:lnTo>
                  <a:lnTo>
                    <a:pt x="997" y="0"/>
                  </a:lnTo>
                  <a:lnTo>
                    <a:pt x="993" y="0"/>
                  </a:lnTo>
                  <a:lnTo>
                    <a:pt x="990" y="0"/>
                  </a:lnTo>
                  <a:lnTo>
                    <a:pt x="987" y="3"/>
                  </a:lnTo>
                  <a:lnTo>
                    <a:pt x="985" y="7"/>
                  </a:lnTo>
                  <a:lnTo>
                    <a:pt x="982" y="10"/>
                  </a:lnTo>
                  <a:lnTo>
                    <a:pt x="981" y="11"/>
                  </a:lnTo>
                  <a:lnTo>
                    <a:pt x="978" y="12"/>
                  </a:lnTo>
                  <a:lnTo>
                    <a:pt x="977" y="13"/>
                  </a:lnTo>
                  <a:lnTo>
                    <a:pt x="977" y="15"/>
                  </a:lnTo>
                  <a:lnTo>
                    <a:pt x="975" y="19"/>
                  </a:lnTo>
                  <a:lnTo>
                    <a:pt x="974" y="21"/>
                  </a:lnTo>
                  <a:lnTo>
                    <a:pt x="970" y="23"/>
                  </a:lnTo>
                  <a:lnTo>
                    <a:pt x="966" y="23"/>
                  </a:lnTo>
                  <a:lnTo>
                    <a:pt x="963" y="23"/>
                  </a:lnTo>
                  <a:lnTo>
                    <a:pt x="961" y="25"/>
                  </a:lnTo>
                  <a:lnTo>
                    <a:pt x="959" y="31"/>
                  </a:lnTo>
                  <a:lnTo>
                    <a:pt x="958" y="35"/>
                  </a:lnTo>
                  <a:lnTo>
                    <a:pt x="955" y="43"/>
                  </a:lnTo>
                  <a:lnTo>
                    <a:pt x="955" y="51"/>
                  </a:lnTo>
                  <a:lnTo>
                    <a:pt x="950" y="53"/>
                  </a:lnTo>
                  <a:lnTo>
                    <a:pt x="950" y="55"/>
                  </a:lnTo>
                  <a:lnTo>
                    <a:pt x="954" y="59"/>
                  </a:lnTo>
                  <a:lnTo>
                    <a:pt x="955" y="64"/>
                  </a:lnTo>
                  <a:lnTo>
                    <a:pt x="954" y="65"/>
                  </a:lnTo>
                  <a:lnTo>
                    <a:pt x="954" y="69"/>
                  </a:lnTo>
                  <a:lnTo>
                    <a:pt x="958" y="72"/>
                  </a:lnTo>
                  <a:lnTo>
                    <a:pt x="965" y="76"/>
                  </a:lnTo>
                  <a:lnTo>
                    <a:pt x="966" y="77"/>
                  </a:lnTo>
                  <a:lnTo>
                    <a:pt x="967" y="80"/>
                  </a:lnTo>
                  <a:lnTo>
                    <a:pt x="967" y="81"/>
                  </a:lnTo>
                  <a:lnTo>
                    <a:pt x="966" y="84"/>
                  </a:lnTo>
                  <a:lnTo>
                    <a:pt x="961" y="81"/>
                  </a:lnTo>
                  <a:lnTo>
                    <a:pt x="954" y="77"/>
                  </a:lnTo>
                  <a:lnTo>
                    <a:pt x="947" y="76"/>
                  </a:lnTo>
                  <a:lnTo>
                    <a:pt x="941" y="73"/>
                  </a:lnTo>
                  <a:lnTo>
                    <a:pt x="931" y="73"/>
                  </a:lnTo>
                  <a:lnTo>
                    <a:pt x="921" y="73"/>
                  </a:lnTo>
                  <a:lnTo>
                    <a:pt x="922" y="80"/>
                  </a:lnTo>
                  <a:lnTo>
                    <a:pt x="927" y="85"/>
                  </a:lnTo>
                  <a:lnTo>
                    <a:pt x="930" y="89"/>
                  </a:lnTo>
                  <a:lnTo>
                    <a:pt x="933" y="91"/>
                  </a:lnTo>
                  <a:lnTo>
                    <a:pt x="933" y="95"/>
                  </a:lnTo>
                  <a:lnTo>
                    <a:pt x="933" y="97"/>
                  </a:lnTo>
                  <a:lnTo>
                    <a:pt x="929" y="95"/>
                  </a:lnTo>
                  <a:lnTo>
                    <a:pt x="925" y="91"/>
                  </a:lnTo>
                  <a:lnTo>
                    <a:pt x="921" y="89"/>
                  </a:lnTo>
                  <a:lnTo>
                    <a:pt x="915" y="89"/>
                  </a:lnTo>
                  <a:lnTo>
                    <a:pt x="913" y="89"/>
                  </a:lnTo>
                  <a:lnTo>
                    <a:pt x="909" y="91"/>
                  </a:lnTo>
                  <a:lnTo>
                    <a:pt x="905" y="95"/>
                  </a:lnTo>
                  <a:lnTo>
                    <a:pt x="902" y="100"/>
                  </a:lnTo>
                  <a:lnTo>
                    <a:pt x="895" y="102"/>
                  </a:lnTo>
                  <a:lnTo>
                    <a:pt x="889" y="107"/>
                  </a:lnTo>
                  <a:lnTo>
                    <a:pt x="878" y="104"/>
                  </a:lnTo>
                  <a:lnTo>
                    <a:pt x="872" y="104"/>
                  </a:lnTo>
                  <a:lnTo>
                    <a:pt x="874" y="100"/>
                  </a:lnTo>
                  <a:lnTo>
                    <a:pt x="876" y="95"/>
                  </a:lnTo>
                  <a:lnTo>
                    <a:pt x="861" y="92"/>
                  </a:lnTo>
                  <a:lnTo>
                    <a:pt x="846" y="89"/>
                  </a:lnTo>
                  <a:lnTo>
                    <a:pt x="845" y="93"/>
                  </a:lnTo>
                  <a:lnTo>
                    <a:pt x="842" y="97"/>
                  </a:lnTo>
                  <a:lnTo>
                    <a:pt x="840" y="95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3" y="95"/>
                  </a:lnTo>
                  <a:lnTo>
                    <a:pt x="833" y="97"/>
                  </a:lnTo>
                  <a:lnTo>
                    <a:pt x="833" y="99"/>
                  </a:lnTo>
                  <a:lnTo>
                    <a:pt x="836" y="99"/>
                  </a:lnTo>
                  <a:lnTo>
                    <a:pt x="837" y="100"/>
                  </a:lnTo>
                  <a:lnTo>
                    <a:pt x="841" y="101"/>
                  </a:lnTo>
                  <a:lnTo>
                    <a:pt x="842" y="102"/>
                  </a:lnTo>
                  <a:lnTo>
                    <a:pt x="834" y="108"/>
                  </a:lnTo>
                  <a:lnTo>
                    <a:pt x="822" y="115"/>
                  </a:lnTo>
                  <a:lnTo>
                    <a:pt x="817" y="112"/>
                  </a:lnTo>
                  <a:lnTo>
                    <a:pt x="814" y="112"/>
                  </a:lnTo>
                  <a:lnTo>
                    <a:pt x="812" y="113"/>
                  </a:lnTo>
                  <a:lnTo>
                    <a:pt x="808" y="116"/>
                  </a:lnTo>
                  <a:lnTo>
                    <a:pt x="802" y="116"/>
                  </a:lnTo>
                  <a:lnTo>
                    <a:pt x="798" y="113"/>
                  </a:lnTo>
                  <a:lnTo>
                    <a:pt x="796" y="113"/>
                  </a:lnTo>
                  <a:lnTo>
                    <a:pt x="793" y="113"/>
                  </a:lnTo>
                  <a:lnTo>
                    <a:pt x="789" y="116"/>
                  </a:lnTo>
                  <a:lnTo>
                    <a:pt x="785" y="120"/>
                  </a:lnTo>
                  <a:lnTo>
                    <a:pt x="780" y="121"/>
                  </a:lnTo>
                  <a:lnTo>
                    <a:pt x="773" y="118"/>
                  </a:lnTo>
                  <a:lnTo>
                    <a:pt x="770" y="120"/>
                  </a:lnTo>
                  <a:lnTo>
                    <a:pt x="765" y="121"/>
                  </a:lnTo>
                  <a:lnTo>
                    <a:pt x="761" y="125"/>
                  </a:lnTo>
                  <a:lnTo>
                    <a:pt x="754" y="133"/>
                  </a:lnTo>
                  <a:lnTo>
                    <a:pt x="748" y="133"/>
                  </a:lnTo>
                  <a:lnTo>
                    <a:pt x="745" y="134"/>
                  </a:lnTo>
                  <a:lnTo>
                    <a:pt x="746" y="143"/>
                  </a:lnTo>
                  <a:lnTo>
                    <a:pt x="748" y="149"/>
                  </a:lnTo>
                  <a:lnTo>
                    <a:pt x="746" y="150"/>
                  </a:lnTo>
                  <a:lnTo>
                    <a:pt x="744" y="153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0"/>
                  </a:lnTo>
                  <a:lnTo>
                    <a:pt x="729" y="146"/>
                  </a:lnTo>
                  <a:lnTo>
                    <a:pt x="728" y="149"/>
                  </a:lnTo>
                  <a:lnTo>
                    <a:pt x="728" y="152"/>
                  </a:lnTo>
                  <a:lnTo>
                    <a:pt x="729" y="156"/>
                  </a:lnTo>
                  <a:lnTo>
                    <a:pt x="730" y="157"/>
                  </a:lnTo>
                  <a:lnTo>
                    <a:pt x="734" y="165"/>
                  </a:lnTo>
                  <a:lnTo>
                    <a:pt x="737" y="173"/>
                  </a:lnTo>
                  <a:lnTo>
                    <a:pt x="734" y="178"/>
                  </a:lnTo>
                  <a:lnTo>
                    <a:pt x="733" y="182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4" y="192"/>
                  </a:lnTo>
                  <a:lnTo>
                    <a:pt x="733" y="197"/>
                  </a:lnTo>
                  <a:lnTo>
                    <a:pt x="736" y="202"/>
                  </a:lnTo>
                  <a:lnTo>
                    <a:pt x="738" y="208"/>
                  </a:lnTo>
                  <a:lnTo>
                    <a:pt x="734" y="213"/>
                  </a:lnTo>
                  <a:lnTo>
                    <a:pt x="730" y="217"/>
                  </a:lnTo>
                  <a:lnTo>
                    <a:pt x="725" y="220"/>
                  </a:lnTo>
                  <a:lnTo>
                    <a:pt x="721" y="220"/>
                  </a:lnTo>
                  <a:lnTo>
                    <a:pt x="717" y="220"/>
                  </a:lnTo>
                  <a:lnTo>
                    <a:pt x="716" y="220"/>
                  </a:lnTo>
                  <a:lnTo>
                    <a:pt x="713" y="217"/>
                  </a:lnTo>
                  <a:lnTo>
                    <a:pt x="714" y="214"/>
                  </a:lnTo>
                  <a:lnTo>
                    <a:pt x="717" y="210"/>
                  </a:lnTo>
                  <a:lnTo>
                    <a:pt x="718" y="208"/>
                  </a:lnTo>
                  <a:lnTo>
                    <a:pt x="718" y="206"/>
                  </a:lnTo>
                  <a:lnTo>
                    <a:pt x="716" y="204"/>
                  </a:lnTo>
                  <a:lnTo>
                    <a:pt x="708" y="205"/>
                  </a:lnTo>
                  <a:lnTo>
                    <a:pt x="700" y="208"/>
                  </a:lnTo>
                  <a:lnTo>
                    <a:pt x="689" y="205"/>
                  </a:lnTo>
                  <a:lnTo>
                    <a:pt x="679" y="205"/>
                  </a:lnTo>
                  <a:lnTo>
                    <a:pt x="669" y="204"/>
                  </a:lnTo>
                  <a:lnTo>
                    <a:pt x="657" y="204"/>
                  </a:lnTo>
                  <a:lnTo>
                    <a:pt x="649" y="202"/>
                  </a:lnTo>
                  <a:lnTo>
                    <a:pt x="641" y="200"/>
                  </a:lnTo>
                  <a:lnTo>
                    <a:pt x="636" y="198"/>
                  </a:lnTo>
                  <a:lnTo>
                    <a:pt x="631" y="198"/>
                  </a:lnTo>
                  <a:lnTo>
                    <a:pt x="625" y="198"/>
                  </a:lnTo>
                  <a:lnTo>
                    <a:pt x="620" y="200"/>
                  </a:lnTo>
                  <a:lnTo>
                    <a:pt x="616" y="204"/>
                  </a:lnTo>
                  <a:lnTo>
                    <a:pt x="613" y="206"/>
                  </a:lnTo>
                  <a:lnTo>
                    <a:pt x="612" y="212"/>
                  </a:lnTo>
                  <a:lnTo>
                    <a:pt x="612" y="216"/>
                  </a:lnTo>
                  <a:lnTo>
                    <a:pt x="612" y="224"/>
                  </a:lnTo>
                  <a:lnTo>
                    <a:pt x="612" y="233"/>
                  </a:lnTo>
                  <a:lnTo>
                    <a:pt x="609" y="242"/>
                  </a:lnTo>
                  <a:lnTo>
                    <a:pt x="607" y="250"/>
                  </a:lnTo>
                  <a:lnTo>
                    <a:pt x="607" y="254"/>
                  </a:lnTo>
                  <a:lnTo>
                    <a:pt x="607" y="258"/>
                  </a:lnTo>
                  <a:lnTo>
                    <a:pt x="607" y="261"/>
                  </a:lnTo>
                  <a:lnTo>
                    <a:pt x="608" y="262"/>
                  </a:lnTo>
                  <a:lnTo>
                    <a:pt x="619" y="269"/>
                  </a:lnTo>
                  <a:lnTo>
                    <a:pt x="628" y="276"/>
                  </a:lnTo>
                  <a:lnTo>
                    <a:pt x="628" y="285"/>
                  </a:lnTo>
                  <a:lnTo>
                    <a:pt x="628" y="293"/>
                  </a:lnTo>
                  <a:lnTo>
                    <a:pt x="632" y="297"/>
                  </a:lnTo>
                  <a:lnTo>
                    <a:pt x="636" y="301"/>
                  </a:lnTo>
                  <a:lnTo>
                    <a:pt x="639" y="304"/>
                  </a:lnTo>
                  <a:lnTo>
                    <a:pt x="639" y="308"/>
                  </a:lnTo>
                  <a:lnTo>
                    <a:pt x="639" y="310"/>
                  </a:lnTo>
                  <a:lnTo>
                    <a:pt x="639" y="317"/>
                  </a:lnTo>
                  <a:lnTo>
                    <a:pt x="633" y="326"/>
                  </a:lnTo>
                  <a:lnTo>
                    <a:pt x="629" y="335"/>
                  </a:lnTo>
                  <a:lnTo>
                    <a:pt x="629" y="345"/>
                  </a:lnTo>
                  <a:lnTo>
                    <a:pt x="631" y="354"/>
                  </a:lnTo>
                  <a:lnTo>
                    <a:pt x="631" y="365"/>
                  </a:lnTo>
                  <a:lnTo>
                    <a:pt x="631" y="375"/>
                  </a:lnTo>
                  <a:lnTo>
                    <a:pt x="625" y="385"/>
                  </a:lnTo>
                  <a:lnTo>
                    <a:pt x="619" y="393"/>
                  </a:lnTo>
                  <a:lnTo>
                    <a:pt x="617" y="405"/>
                  </a:lnTo>
                  <a:lnTo>
                    <a:pt x="617" y="414"/>
                  </a:lnTo>
                  <a:lnTo>
                    <a:pt x="621" y="418"/>
                  </a:lnTo>
                  <a:lnTo>
                    <a:pt x="628" y="425"/>
                  </a:lnTo>
                  <a:lnTo>
                    <a:pt x="631" y="427"/>
                  </a:lnTo>
                  <a:lnTo>
                    <a:pt x="632" y="431"/>
                  </a:lnTo>
                  <a:lnTo>
                    <a:pt x="631" y="434"/>
                  </a:lnTo>
                  <a:lnTo>
                    <a:pt x="628" y="437"/>
                  </a:lnTo>
                  <a:lnTo>
                    <a:pt x="624" y="437"/>
                  </a:lnTo>
                  <a:lnTo>
                    <a:pt x="621" y="438"/>
                  </a:lnTo>
                  <a:lnTo>
                    <a:pt x="619" y="437"/>
                  </a:lnTo>
                  <a:lnTo>
                    <a:pt x="617" y="435"/>
                  </a:lnTo>
                  <a:lnTo>
                    <a:pt x="613" y="430"/>
                  </a:lnTo>
                  <a:lnTo>
                    <a:pt x="608" y="419"/>
                  </a:lnTo>
                  <a:lnTo>
                    <a:pt x="608" y="409"/>
                  </a:lnTo>
                  <a:lnTo>
                    <a:pt x="609" y="405"/>
                  </a:lnTo>
                  <a:lnTo>
                    <a:pt x="607" y="399"/>
                  </a:lnTo>
                  <a:lnTo>
                    <a:pt x="599" y="393"/>
                  </a:lnTo>
                  <a:lnTo>
                    <a:pt x="599" y="390"/>
                  </a:lnTo>
                  <a:lnTo>
                    <a:pt x="600" y="387"/>
                  </a:lnTo>
                  <a:lnTo>
                    <a:pt x="603" y="385"/>
                  </a:lnTo>
                  <a:lnTo>
                    <a:pt x="608" y="385"/>
                  </a:lnTo>
                  <a:lnTo>
                    <a:pt x="611" y="375"/>
                  </a:lnTo>
                  <a:lnTo>
                    <a:pt x="613" y="366"/>
                  </a:lnTo>
                  <a:lnTo>
                    <a:pt x="619" y="362"/>
                  </a:lnTo>
                  <a:lnTo>
                    <a:pt x="620" y="357"/>
                  </a:lnTo>
                  <a:lnTo>
                    <a:pt x="620" y="353"/>
                  </a:lnTo>
                  <a:lnTo>
                    <a:pt x="617" y="350"/>
                  </a:lnTo>
                  <a:lnTo>
                    <a:pt x="613" y="353"/>
                  </a:lnTo>
                  <a:lnTo>
                    <a:pt x="612" y="358"/>
                  </a:lnTo>
                  <a:lnTo>
                    <a:pt x="609" y="361"/>
                  </a:lnTo>
                  <a:lnTo>
                    <a:pt x="608" y="362"/>
                  </a:lnTo>
                  <a:lnTo>
                    <a:pt x="604" y="363"/>
                  </a:lnTo>
                  <a:lnTo>
                    <a:pt x="600" y="362"/>
                  </a:lnTo>
                  <a:lnTo>
                    <a:pt x="600" y="357"/>
                  </a:lnTo>
                  <a:lnTo>
                    <a:pt x="601" y="351"/>
                  </a:lnTo>
                  <a:lnTo>
                    <a:pt x="604" y="345"/>
                  </a:lnTo>
                  <a:lnTo>
                    <a:pt x="608" y="341"/>
                  </a:lnTo>
                  <a:lnTo>
                    <a:pt x="608" y="334"/>
                  </a:lnTo>
                  <a:lnTo>
                    <a:pt x="609" y="329"/>
                  </a:lnTo>
                  <a:lnTo>
                    <a:pt x="617" y="327"/>
                  </a:lnTo>
                  <a:lnTo>
                    <a:pt x="629" y="322"/>
                  </a:lnTo>
                  <a:lnTo>
                    <a:pt x="631" y="317"/>
                  </a:lnTo>
                  <a:lnTo>
                    <a:pt x="633" y="311"/>
                  </a:lnTo>
                  <a:lnTo>
                    <a:pt x="632" y="309"/>
                  </a:lnTo>
                  <a:lnTo>
                    <a:pt x="629" y="309"/>
                  </a:lnTo>
                  <a:lnTo>
                    <a:pt x="625" y="308"/>
                  </a:lnTo>
                  <a:lnTo>
                    <a:pt x="620" y="306"/>
                  </a:lnTo>
                  <a:lnTo>
                    <a:pt x="611" y="305"/>
                  </a:lnTo>
                  <a:lnTo>
                    <a:pt x="603" y="302"/>
                  </a:lnTo>
                  <a:lnTo>
                    <a:pt x="597" y="286"/>
                  </a:lnTo>
                  <a:lnTo>
                    <a:pt x="592" y="274"/>
                  </a:lnTo>
                  <a:lnTo>
                    <a:pt x="583" y="262"/>
                  </a:lnTo>
                  <a:lnTo>
                    <a:pt x="573" y="250"/>
                  </a:lnTo>
                  <a:lnTo>
                    <a:pt x="568" y="250"/>
                  </a:lnTo>
                  <a:lnTo>
                    <a:pt x="563" y="250"/>
                  </a:lnTo>
                  <a:lnTo>
                    <a:pt x="562" y="253"/>
                  </a:lnTo>
                  <a:lnTo>
                    <a:pt x="563" y="256"/>
                  </a:lnTo>
                  <a:lnTo>
                    <a:pt x="563" y="258"/>
                  </a:lnTo>
                  <a:lnTo>
                    <a:pt x="565" y="261"/>
                  </a:lnTo>
                  <a:lnTo>
                    <a:pt x="571" y="264"/>
                  </a:lnTo>
                  <a:lnTo>
                    <a:pt x="579" y="265"/>
                  </a:lnTo>
                  <a:lnTo>
                    <a:pt x="579" y="276"/>
                  </a:lnTo>
                  <a:lnTo>
                    <a:pt x="578" y="283"/>
                  </a:lnTo>
                  <a:lnTo>
                    <a:pt x="573" y="288"/>
                  </a:lnTo>
                  <a:lnTo>
                    <a:pt x="569" y="290"/>
                  </a:lnTo>
                  <a:lnTo>
                    <a:pt x="565" y="292"/>
                  </a:lnTo>
                  <a:lnTo>
                    <a:pt x="560" y="293"/>
                  </a:lnTo>
                  <a:lnTo>
                    <a:pt x="557" y="294"/>
                  </a:lnTo>
                  <a:lnTo>
                    <a:pt x="556" y="298"/>
                  </a:lnTo>
                  <a:lnTo>
                    <a:pt x="557" y="304"/>
                  </a:lnTo>
                  <a:lnTo>
                    <a:pt x="560" y="308"/>
                  </a:lnTo>
                  <a:lnTo>
                    <a:pt x="564" y="311"/>
                  </a:lnTo>
                  <a:lnTo>
                    <a:pt x="567" y="317"/>
                  </a:lnTo>
                  <a:lnTo>
                    <a:pt x="571" y="321"/>
                  </a:lnTo>
                  <a:lnTo>
                    <a:pt x="572" y="327"/>
                  </a:lnTo>
                  <a:lnTo>
                    <a:pt x="573" y="334"/>
                  </a:lnTo>
                  <a:lnTo>
                    <a:pt x="573" y="342"/>
                  </a:lnTo>
                  <a:lnTo>
                    <a:pt x="573" y="350"/>
                  </a:lnTo>
                  <a:lnTo>
                    <a:pt x="573" y="355"/>
                  </a:lnTo>
                  <a:lnTo>
                    <a:pt x="572" y="361"/>
                  </a:lnTo>
                  <a:lnTo>
                    <a:pt x="569" y="365"/>
                  </a:lnTo>
                  <a:lnTo>
                    <a:pt x="563" y="365"/>
                  </a:lnTo>
                  <a:lnTo>
                    <a:pt x="555" y="365"/>
                  </a:lnTo>
                  <a:lnTo>
                    <a:pt x="550" y="373"/>
                  </a:lnTo>
                  <a:lnTo>
                    <a:pt x="546" y="377"/>
                  </a:lnTo>
                  <a:lnTo>
                    <a:pt x="541" y="381"/>
                  </a:lnTo>
                  <a:lnTo>
                    <a:pt x="536" y="383"/>
                  </a:lnTo>
                  <a:lnTo>
                    <a:pt x="532" y="385"/>
                  </a:lnTo>
                  <a:lnTo>
                    <a:pt x="528" y="385"/>
                  </a:lnTo>
                  <a:lnTo>
                    <a:pt x="525" y="387"/>
                  </a:lnTo>
                  <a:lnTo>
                    <a:pt x="523" y="391"/>
                  </a:lnTo>
                  <a:lnTo>
                    <a:pt x="521" y="396"/>
                  </a:lnTo>
                  <a:lnTo>
                    <a:pt x="523" y="401"/>
                  </a:lnTo>
                  <a:lnTo>
                    <a:pt x="524" y="403"/>
                  </a:lnTo>
                  <a:lnTo>
                    <a:pt x="525" y="407"/>
                  </a:lnTo>
                  <a:lnTo>
                    <a:pt x="531" y="418"/>
                  </a:lnTo>
                  <a:lnTo>
                    <a:pt x="536" y="434"/>
                  </a:lnTo>
                  <a:lnTo>
                    <a:pt x="540" y="437"/>
                  </a:lnTo>
                  <a:lnTo>
                    <a:pt x="546" y="437"/>
                  </a:lnTo>
                  <a:lnTo>
                    <a:pt x="551" y="437"/>
                  </a:lnTo>
                  <a:lnTo>
                    <a:pt x="557" y="435"/>
                  </a:lnTo>
                  <a:lnTo>
                    <a:pt x="563" y="434"/>
                  </a:lnTo>
                  <a:lnTo>
                    <a:pt x="568" y="432"/>
                  </a:lnTo>
                  <a:lnTo>
                    <a:pt x="572" y="432"/>
                  </a:lnTo>
                  <a:lnTo>
                    <a:pt x="575" y="434"/>
                  </a:lnTo>
                  <a:lnTo>
                    <a:pt x="579" y="443"/>
                  </a:lnTo>
                  <a:lnTo>
                    <a:pt x="579" y="451"/>
                  </a:lnTo>
                  <a:lnTo>
                    <a:pt x="579" y="456"/>
                  </a:lnTo>
                  <a:lnTo>
                    <a:pt x="579" y="463"/>
                  </a:lnTo>
                  <a:lnTo>
                    <a:pt x="580" y="471"/>
                  </a:lnTo>
                  <a:lnTo>
                    <a:pt x="581" y="476"/>
                  </a:lnTo>
                  <a:lnTo>
                    <a:pt x="580" y="484"/>
                  </a:lnTo>
                  <a:lnTo>
                    <a:pt x="579" y="488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1" y="496"/>
                  </a:lnTo>
                  <a:lnTo>
                    <a:pt x="565" y="499"/>
                  </a:lnTo>
                  <a:lnTo>
                    <a:pt x="565" y="506"/>
                  </a:lnTo>
                  <a:lnTo>
                    <a:pt x="564" y="511"/>
                  </a:lnTo>
                  <a:lnTo>
                    <a:pt x="552" y="510"/>
                  </a:lnTo>
                  <a:lnTo>
                    <a:pt x="546" y="507"/>
                  </a:lnTo>
                  <a:lnTo>
                    <a:pt x="548" y="519"/>
                  </a:lnTo>
                  <a:lnTo>
                    <a:pt x="552" y="534"/>
                  </a:lnTo>
                  <a:lnTo>
                    <a:pt x="550" y="543"/>
                  </a:lnTo>
                  <a:lnTo>
                    <a:pt x="546" y="552"/>
                  </a:lnTo>
                  <a:lnTo>
                    <a:pt x="552" y="563"/>
                  </a:lnTo>
                  <a:lnTo>
                    <a:pt x="562" y="576"/>
                  </a:lnTo>
                  <a:lnTo>
                    <a:pt x="562" y="580"/>
                  </a:lnTo>
                  <a:lnTo>
                    <a:pt x="560" y="583"/>
                  </a:lnTo>
                  <a:lnTo>
                    <a:pt x="559" y="586"/>
                  </a:lnTo>
                  <a:lnTo>
                    <a:pt x="556" y="587"/>
                  </a:lnTo>
                  <a:lnTo>
                    <a:pt x="552" y="591"/>
                  </a:lnTo>
                  <a:lnTo>
                    <a:pt x="550" y="595"/>
                  </a:lnTo>
                  <a:lnTo>
                    <a:pt x="552" y="603"/>
                  </a:lnTo>
                  <a:lnTo>
                    <a:pt x="556" y="611"/>
                  </a:lnTo>
                  <a:lnTo>
                    <a:pt x="553" y="616"/>
                  </a:lnTo>
                  <a:lnTo>
                    <a:pt x="551" y="619"/>
                  </a:lnTo>
                  <a:lnTo>
                    <a:pt x="550" y="620"/>
                  </a:lnTo>
                  <a:lnTo>
                    <a:pt x="550" y="621"/>
                  </a:lnTo>
                  <a:lnTo>
                    <a:pt x="550" y="625"/>
                  </a:lnTo>
                  <a:lnTo>
                    <a:pt x="551" y="631"/>
                  </a:lnTo>
                  <a:lnTo>
                    <a:pt x="560" y="643"/>
                  </a:lnTo>
                  <a:lnTo>
                    <a:pt x="568" y="653"/>
                  </a:lnTo>
                  <a:lnTo>
                    <a:pt x="569" y="660"/>
                  </a:lnTo>
                  <a:lnTo>
                    <a:pt x="569" y="668"/>
                  </a:lnTo>
                  <a:lnTo>
                    <a:pt x="568" y="673"/>
                  </a:lnTo>
                  <a:lnTo>
                    <a:pt x="567" y="679"/>
                  </a:lnTo>
                  <a:lnTo>
                    <a:pt x="564" y="683"/>
                  </a:lnTo>
                  <a:lnTo>
                    <a:pt x="563" y="687"/>
                  </a:lnTo>
                  <a:lnTo>
                    <a:pt x="563" y="692"/>
                  </a:lnTo>
                  <a:lnTo>
                    <a:pt x="564" y="697"/>
                  </a:lnTo>
                  <a:lnTo>
                    <a:pt x="568" y="701"/>
                  </a:lnTo>
                  <a:lnTo>
                    <a:pt x="572" y="704"/>
                  </a:lnTo>
                  <a:lnTo>
                    <a:pt x="578" y="705"/>
                  </a:lnTo>
                  <a:lnTo>
                    <a:pt x="581" y="706"/>
                  </a:lnTo>
                  <a:lnTo>
                    <a:pt x="587" y="706"/>
                  </a:lnTo>
                  <a:lnTo>
                    <a:pt x="592" y="708"/>
                  </a:lnTo>
                  <a:lnTo>
                    <a:pt x="596" y="709"/>
                  </a:lnTo>
                  <a:lnTo>
                    <a:pt x="599" y="713"/>
                  </a:lnTo>
                  <a:lnTo>
                    <a:pt x="595" y="722"/>
                  </a:lnTo>
                  <a:lnTo>
                    <a:pt x="589" y="733"/>
                  </a:lnTo>
                  <a:lnTo>
                    <a:pt x="591" y="744"/>
                  </a:lnTo>
                  <a:lnTo>
                    <a:pt x="589" y="753"/>
                  </a:lnTo>
                  <a:lnTo>
                    <a:pt x="579" y="756"/>
                  </a:lnTo>
                  <a:lnTo>
                    <a:pt x="567" y="758"/>
                  </a:lnTo>
                  <a:lnTo>
                    <a:pt x="564" y="769"/>
                  </a:lnTo>
                  <a:lnTo>
                    <a:pt x="563" y="770"/>
                  </a:lnTo>
                  <a:lnTo>
                    <a:pt x="560" y="769"/>
                  </a:lnTo>
                  <a:lnTo>
                    <a:pt x="557" y="770"/>
                  </a:lnTo>
                  <a:lnTo>
                    <a:pt x="564" y="781"/>
                  </a:lnTo>
                  <a:lnTo>
                    <a:pt x="571" y="790"/>
                  </a:lnTo>
                  <a:lnTo>
                    <a:pt x="569" y="797"/>
                  </a:lnTo>
                  <a:lnTo>
                    <a:pt x="567" y="800"/>
                  </a:lnTo>
                  <a:lnTo>
                    <a:pt x="563" y="805"/>
                  </a:lnTo>
                  <a:lnTo>
                    <a:pt x="557" y="809"/>
                  </a:lnTo>
                  <a:lnTo>
                    <a:pt x="555" y="818"/>
                  </a:lnTo>
                  <a:lnTo>
                    <a:pt x="550" y="828"/>
                  </a:lnTo>
                  <a:lnTo>
                    <a:pt x="547" y="832"/>
                  </a:lnTo>
                  <a:lnTo>
                    <a:pt x="546" y="836"/>
                  </a:lnTo>
                  <a:lnTo>
                    <a:pt x="543" y="837"/>
                  </a:lnTo>
                  <a:lnTo>
                    <a:pt x="540" y="839"/>
                  </a:lnTo>
                  <a:lnTo>
                    <a:pt x="535" y="841"/>
                  </a:lnTo>
                  <a:lnTo>
                    <a:pt x="531" y="845"/>
                  </a:lnTo>
                  <a:lnTo>
                    <a:pt x="527" y="853"/>
                  </a:lnTo>
                  <a:lnTo>
                    <a:pt x="525" y="858"/>
                  </a:lnTo>
                  <a:lnTo>
                    <a:pt x="525" y="865"/>
                  </a:lnTo>
                  <a:lnTo>
                    <a:pt x="528" y="873"/>
                  </a:lnTo>
                  <a:lnTo>
                    <a:pt x="535" y="878"/>
                  </a:lnTo>
                  <a:lnTo>
                    <a:pt x="544" y="882"/>
                  </a:lnTo>
                  <a:lnTo>
                    <a:pt x="548" y="885"/>
                  </a:lnTo>
                  <a:lnTo>
                    <a:pt x="551" y="889"/>
                  </a:lnTo>
                  <a:lnTo>
                    <a:pt x="551" y="894"/>
                  </a:lnTo>
                  <a:lnTo>
                    <a:pt x="550" y="902"/>
                  </a:lnTo>
                  <a:lnTo>
                    <a:pt x="547" y="906"/>
                  </a:lnTo>
                  <a:lnTo>
                    <a:pt x="543" y="909"/>
                  </a:lnTo>
                  <a:lnTo>
                    <a:pt x="537" y="910"/>
                  </a:lnTo>
                  <a:lnTo>
                    <a:pt x="530" y="911"/>
                  </a:lnTo>
                  <a:lnTo>
                    <a:pt x="516" y="914"/>
                  </a:lnTo>
                  <a:lnTo>
                    <a:pt x="506" y="917"/>
                  </a:lnTo>
                  <a:lnTo>
                    <a:pt x="491" y="913"/>
                  </a:lnTo>
                  <a:lnTo>
                    <a:pt x="479" y="907"/>
                  </a:lnTo>
                  <a:lnTo>
                    <a:pt x="463" y="914"/>
                  </a:lnTo>
                  <a:lnTo>
                    <a:pt x="447" y="922"/>
                  </a:lnTo>
                  <a:lnTo>
                    <a:pt x="443" y="918"/>
                  </a:lnTo>
                  <a:lnTo>
                    <a:pt x="440" y="911"/>
                  </a:lnTo>
                  <a:lnTo>
                    <a:pt x="430" y="911"/>
                  </a:lnTo>
                  <a:lnTo>
                    <a:pt x="420" y="911"/>
                  </a:lnTo>
                  <a:lnTo>
                    <a:pt x="417" y="903"/>
                  </a:lnTo>
                  <a:lnTo>
                    <a:pt x="414" y="898"/>
                  </a:lnTo>
                  <a:lnTo>
                    <a:pt x="410" y="898"/>
                  </a:lnTo>
                  <a:lnTo>
                    <a:pt x="402" y="898"/>
                  </a:lnTo>
                  <a:lnTo>
                    <a:pt x="398" y="898"/>
                  </a:lnTo>
                  <a:lnTo>
                    <a:pt x="392" y="898"/>
                  </a:lnTo>
                  <a:lnTo>
                    <a:pt x="386" y="898"/>
                  </a:lnTo>
                  <a:lnTo>
                    <a:pt x="378" y="894"/>
                  </a:lnTo>
                  <a:lnTo>
                    <a:pt x="372" y="889"/>
                  </a:lnTo>
                  <a:lnTo>
                    <a:pt x="369" y="882"/>
                  </a:lnTo>
                  <a:lnTo>
                    <a:pt x="364" y="882"/>
                  </a:lnTo>
                  <a:lnTo>
                    <a:pt x="359" y="882"/>
                  </a:lnTo>
                  <a:lnTo>
                    <a:pt x="353" y="882"/>
                  </a:lnTo>
                  <a:lnTo>
                    <a:pt x="344" y="878"/>
                  </a:lnTo>
                  <a:lnTo>
                    <a:pt x="335" y="870"/>
                  </a:lnTo>
                  <a:lnTo>
                    <a:pt x="327" y="864"/>
                  </a:lnTo>
                  <a:lnTo>
                    <a:pt x="325" y="865"/>
                  </a:lnTo>
                  <a:lnTo>
                    <a:pt x="321" y="866"/>
                  </a:lnTo>
                  <a:lnTo>
                    <a:pt x="318" y="870"/>
                  </a:lnTo>
                  <a:lnTo>
                    <a:pt x="314" y="874"/>
                  </a:lnTo>
                  <a:lnTo>
                    <a:pt x="309" y="878"/>
                  </a:lnTo>
                  <a:lnTo>
                    <a:pt x="301" y="882"/>
                  </a:lnTo>
                  <a:lnTo>
                    <a:pt x="299" y="889"/>
                  </a:lnTo>
                  <a:lnTo>
                    <a:pt x="297" y="894"/>
                  </a:lnTo>
                  <a:lnTo>
                    <a:pt x="290" y="901"/>
                  </a:lnTo>
                  <a:lnTo>
                    <a:pt x="283" y="909"/>
                  </a:lnTo>
                  <a:lnTo>
                    <a:pt x="281" y="915"/>
                  </a:lnTo>
                  <a:lnTo>
                    <a:pt x="277" y="923"/>
                  </a:lnTo>
                  <a:lnTo>
                    <a:pt x="263" y="926"/>
                  </a:lnTo>
                  <a:lnTo>
                    <a:pt x="249" y="927"/>
                  </a:lnTo>
                  <a:lnTo>
                    <a:pt x="243" y="941"/>
                  </a:lnTo>
                  <a:lnTo>
                    <a:pt x="238" y="954"/>
                  </a:lnTo>
                  <a:lnTo>
                    <a:pt x="230" y="957"/>
                  </a:lnTo>
                  <a:lnTo>
                    <a:pt x="222" y="959"/>
                  </a:lnTo>
                  <a:lnTo>
                    <a:pt x="211" y="966"/>
                  </a:lnTo>
                  <a:lnTo>
                    <a:pt x="201" y="970"/>
                  </a:lnTo>
                  <a:lnTo>
                    <a:pt x="192" y="974"/>
                  </a:lnTo>
                  <a:lnTo>
                    <a:pt x="181" y="975"/>
                  </a:lnTo>
                  <a:lnTo>
                    <a:pt x="167" y="969"/>
                  </a:lnTo>
                  <a:lnTo>
                    <a:pt x="158" y="963"/>
                  </a:lnTo>
                  <a:lnTo>
                    <a:pt x="148" y="966"/>
                  </a:lnTo>
                  <a:lnTo>
                    <a:pt x="138" y="969"/>
                  </a:lnTo>
                  <a:lnTo>
                    <a:pt x="125" y="961"/>
                  </a:lnTo>
                  <a:lnTo>
                    <a:pt x="112" y="953"/>
                  </a:lnTo>
                  <a:lnTo>
                    <a:pt x="101" y="953"/>
                  </a:lnTo>
                  <a:lnTo>
                    <a:pt x="92" y="951"/>
                  </a:lnTo>
                  <a:lnTo>
                    <a:pt x="96" y="937"/>
                  </a:lnTo>
                  <a:lnTo>
                    <a:pt x="100" y="922"/>
                  </a:lnTo>
                  <a:lnTo>
                    <a:pt x="98" y="922"/>
                  </a:lnTo>
                  <a:lnTo>
                    <a:pt x="96" y="921"/>
                  </a:lnTo>
                  <a:lnTo>
                    <a:pt x="92" y="922"/>
                  </a:lnTo>
                  <a:lnTo>
                    <a:pt x="88" y="923"/>
                  </a:lnTo>
                  <a:lnTo>
                    <a:pt x="82" y="926"/>
                  </a:lnTo>
                  <a:lnTo>
                    <a:pt x="78" y="931"/>
                  </a:lnTo>
                  <a:lnTo>
                    <a:pt x="74" y="938"/>
                  </a:lnTo>
                  <a:lnTo>
                    <a:pt x="68" y="946"/>
                  </a:lnTo>
                  <a:lnTo>
                    <a:pt x="66" y="959"/>
                  </a:lnTo>
                  <a:lnTo>
                    <a:pt x="68" y="975"/>
                  </a:lnTo>
                  <a:lnTo>
                    <a:pt x="73" y="990"/>
                  </a:lnTo>
                  <a:lnTo>
                    <a:pt x="76" y="1000"/>
                  </a:lnTo>
                  <a:lnTo>
                    <a:pt x="76" y="1010"/>
                  </a:lnTo>
                  <a:lnTo>
                    <a:pt x="76" y="1016"/>
                  </a:lnTo>
                  <a:lnTo>
                    <a:pt x="76" y="1020"/>
                  </a:lnTo>
                  <a:lnTo>
                    <a:pt x="74" y="1023"/>
                  </a:lnTo>
                  <a:lnTo>
                    <a:pt x="72" y="1023"/>
                  </a:lnTo>
                  <a:lnTo>
                    <a:pt x="69" y="1025"/>
                  </a:lnTo>
                  <a:lnTo>
                    <a:pt x="66" y="1026"/>
                  </a:lnTo>
                  <a:lnTo>
                    <a:pt x="62" y="1026"/>
                  </a:lnTo>
                  <a:lnTo>
                    <a:pt x="59" y="1025"/>
                  </a:lnTo>
                  <a:lnTo>
                    <a:pt x="54" y="1022"/>
                  </a:lnTo>
                  <a:lnTo>
                    <a:pt x="54" y="1026"/>
                  </a:lnTo>
                  <a:lnTo>
                    <a:pt x="52" y="1030"/>
                  </a:lnTo>
                  <a:lnTo>
                    <a:pt x="48" y="1031"/>
                  </a:lnTo>
                  <a:lnTo>
                    <a:pt x="45" y="1032"/>
                  </a:lnTo>
                  <a:lnTo>
                    <a:pt x="44" y="1039"/>
                  </a:lnTo>
                  <a:lnTo>
                    <a:pt x="44" y="1047"/>
                  </a:lnTo>
                  <a:lnTo>
                    <a:pt x="40" y="1047"/>
                  </a:lnTo>
                  <a:lnTo>
                    <a:pt x="33" y="1046"/>
                  </a:lnTo>
                  <a:lnTo>
                    <a:pt x="34" y="1047"/>
                  </a:lnTo>
                  <a:lnTo>
                    <a:pt x="33" y="1050"/>
                  </a:lnTo>
                  <a:lnTo>
                    <a:pt x="33" y="1051"/>
                  </a:lnTo>
                  <a:lnTo>
                    <a:pt x="32" y="1051"/>
                  </a:lnTo>
                  <a:lnTo>
                    <a:pt x="28" y="1054"/>
                  </a:lnTo>
                  <a:lnTo>
                    <a:pt x="24" y="1055"/>
                  </a:lnTo>
                  <a:lnTo>
                    <a:pt x="21" y="1066"/>
                  </a:lnTo>
                  <a:lnTo>
                    <a:pt x="20" y="1074"/>
                  </a:lnTo>
                  <a:lnTo>
                    <a:pt x="17" y="1080"/>
                  </a:lnTo>
                  <a:lnTo>
                    <a:pt x="15" y="1087"/>
                  </a:lnTo>
                  <a:lnTo>
                    <a:pt x="15" y="1098"/>
                  </a:lnTo>
                  <a:lnTo>
                    <a:pt x="13" y="1103"/>
                  </a:lnTo>
                  <a:lnTo>
                    <a:pt x="12" y="1107"/>
                  </a:lnTo>
                  <a:lnTo>
                    <a:pt x="12" y="1111"/>
                  </a:lnTo>
                  <a:lnTo>
                    <a:pt x="12" y="1116"/>
                  </a:lnTo>
                  <a:lnTo>
                    <a:pt x="13" y="1124"/>
                  </a:lnTo>
                  <a:lnTo>
                    <a:pt x="8" y="1133"/>
                  </a:lnTo>
                  <a:lnTo>
                    <a:pt x="0" y="1148"/>
                  </a:lnTo>
                  <a:lnTo>
                    <a:pt x="0" y="1152"/>
                  </a:lnTo>
                  <a:lnTo>
                    <a:pt x="0" y="1156"/>
                  </a:lnTo>
                  <a:lnTo>
                    <a:pt x="1" y="1158"/>
                  </a:lnTo>
                  <a:lnTo>
                    <a:pt x="6" y="1158"/>
                  </a:lnTo>
                  <a:lnTo>
                    <a:pt x="12" y="1159"/>
                  </a:lnTo>
                  <a:lnTo>
                    <a:pt x="21" y="1160"/>
                  </a:lnTo>
                  <a:lnTo>
                    <a:pt x="24" y="1163"/>
                  </a:lnTo>
                  <a:lnTo>
                    <a:pt x="27" y="1165"/>
                  </a:lnTo>
                  <a:lnTo>
                    <a:pt x="28" y="1165"/>
                  </a:lnTo>
                  <a:lnTo>
                    <a:pt x="29" y="1164"/>
                  </a:lnTo>
                  <a:lnTo>
                    <a:pt x="31" y="1160"/>
                  </a:lnTo>
                  <a:lnTo>
                    <a:pt x="32" y="1156"/>
                  </a:lnTo>
                  <a:lnTo>
                    <a:pt x="34" y="1158"/>
                  </a:lnTo>
                  <a:lnTo>
                    <a:pt x="38" y="1163"/>
                  </a:lnTo>
                  <a:lnTo>
                    <a:pt x="38" y="1167"/>
                  </a:lnTo>
                  <a:lnTo>
                    <a:pt x="36" y="1170"/>
                  </a:lnTo>
                  <a:lnTo>
                    <a:pt x="34" y="1175"/>
                  </a:lnTo>
                  <a:lnTo>
                    <a:pt x="33" y="1179"/>
                  </a:lnTo>
                  <a:lnTo>
                    <a:pt x="33" y="1181"/>
                  </a:lnTo>
                  <a:lnTo>
                    <a:pt x="34" y="1184"/>
                  </a:lnTo>
                  <a:lnTo>
                    <a:pt x="38" y="1184"/>
                  </a:lnTo>
                  <a:lnTo>
                    <a:pt x="43" y="1183"/>
                  </a:lnTo>
                  <a:lnTo>
                    <a:pt x="45" y="1180"/>
                  </a:lnTo>
                  <a:lnTo>
                    <a:pt x="48" y="1177"/>
                  </a:lnTo>
                  <a:lnTo>
                    <a:pt x="53" y="1187"/>
                  </a:lnTo>
                  <a:lnTo>
                    <a:pt x="60" y="1192"/>
                  </a:lnTo>
                  <a:lnTo>
                    <a:pt x="62" y="1193"/>
                  </a:lnTo>
                  <a:lnTo>
                    <a:pt x="65" y="1193"/>
                  </a:lnTo>
                  <a:lnTo>
                    <a:pt x="66" y="1193"/>
                  </a:lnTo>
                  <a:lnTo>
                    <a:pt x="68" y="1193"/>
                  </a:lnTo>
                  <a:lnTo>
                    <a:pt x="69" y="1192"/>
                  </a:lnTo>
                  <a:lnTo>
                    <a:pt x="73" y="1192"/>
                  </a:lnTo>
                  <a:lnTo>
                    <a:pt x="74" y="1193"/>
                  </a:lnTo>
                  <a:lnTo>
                    <a:pt x="74" y="1197"/>
                  </a:lnTo>
                  <a:lnTo>
                    <a:pt x="74" y="1200"/>
                  </a:lnTo>
                  <a:lnTo>
                    <a:pt x="69" y="1201"/>
                  </a:lnTo>
                  <a:lnTo>
                    <a:pt x="66" y="1203"/>
                  </a:lnTo>
                  <a:lnTo>
                    <a:pt x="62" y="1204"/>
                  </a:lnTo>
                  <a:lnTo>
                    <a:pt x="59" y="1207"/>
                  </a:lnTo>
                  <a:lnTo>
                    <a:pt x="56" y="1209"/>
                  </a:lnTo>
                  <a:lnTo>
                    <a:pt x="54" y="1213"/>
                  </a:lnTo>
                  <a:lnTo>
                    <a:pt x="54" y="1219"/>
                  </a:lnTo>
                  <a:lnTo>
                    <a:pt x="57" y="1220"/>
                  </a:lnTo>
                  <a:lnTo>
                    <a:pt x="60" y="1221"/>
                  </a:lnTo>
                  <a:lnTo>
                    <a:pt x="62" y="1220"/>
                  </a:lnTo>
                  <a:lnTo>
                    <a:pt x="65" y="1219"/>
                  </a:lnTo>
                  <a:lnTo>
                    <a:pt x="69" y="1216"/>
                  </a:lnTo>
                  <a:lnTo>
                    <a:pt x="74" y="1216"/>
                  </a:lnTo>
                  <a:lnTo>
                    <a:pt x="76" y="1220"/>
                  </a:lnTo>
                  <a:lnTo>
                    <a:pt x="76" y="1224"/>
                  </a:lnTo>
                  <a:lnTo>
                    <a:pt x="77" y="1225"/>
                  </a:lnTo>
                  <a:lnTo>
                    <a:pt x="78" y="1227"/>
                  </a:lnTo>
                  <a:lnTo>
                    <a:pt x="81" y="1231"/>
                  </a:lnTo>
                  <a:lnTo>
                    <a:pt x="84" y="1232"/>
                  </a:lnTo>
                  <a:lnTo>
                    <a:pt x="88" y="1225"/>
                  </a:lnTo>
                  <a:lnTo>
                    <a:pt x="92" y="1223"/>
                  </a:lnTo>
                  <a:lnTo>
                    <a:pt x="96" y="1223"/>
                  </a:lnTo>
                  <a:lnTo>
                    <a:pt x="101" y="1225"/>
                  </a:lnTo>
                  <a:lnTo>
                    <a:pt x="106" y="1227"/>
                  </a:lnTo>
                  <a:lnTo>
                    <a:pt x="112" y="1229"/>
                  </a:lnTo>
                  <a:lnTo>
                    <a:pt x="120" y="1227"/>
                  </a:lnTo>
                  <a:lnTo>
                    <a:pt x="130" y="1225"/>
                  </a:lnTo>
                  <a:lnTo>
                    <a:pt x="138" y="1220"/>
                  </a:lnTo>
                  <a:lnTo>
                    <a:pt x="142" y="1213"/>
                  </a:lnTo>
                  <a:lnTo>
                    <a:pt x="146" y="1216"/>
                  </a:lnTo>
                  <a:lnTo>
                    <a:pt x="150" y="1216"/>
                  </a:lnTo>
                  <a:lnTo>
                    <a:pt x="153" y="1216"/>
                  </a:lnTo>
                  <a:lnTo>
                    <a:pt x="157" y="1216"/>
                  </a:lnTo>
                  <a:lnTo>
                    <a:pt x="164" y="1215"/>
                  </a:lnTo>
                  <a:lnTo>
                    <a:pt x="167" y="1213"/>
                  </a:lnTo>
                  <a:lnTo>
                    <a:pt x="174" y="1215"/>
                  </a:lnTo>
                  <a:lnTo>
                    <a:pt x="177" y="1216"/>
                  </a:lnTo>
                  <a:lnTo>
                    <a:pt x="179" y="1216"/>
                  </a:lnTo>
                  <a:lnTo>
                    <a:pt x="182" y="1215"/>
                  </a:lnTo>
                  <a:lnTo>
                    <a:pt x="186" y="1212"/>
                  </a:lnTo>
                  <a:lnTo>
                    <a:pt x="189" y="1209"/>
                  </a:lnTo>
                  <a:lnTo>
                    <a:pt x="190" y="1215"/>
                  </a:lnTo>
                  <a:lnTo>
                    <a:pt x="189" y="1219"/>
                  </a:lnTo>
                  <a:lnTo>
                    <a:pt x="188" y="1224"/>
                  </a:lnTo>
                  <a:lnTo>
                    <a:pt x="183" y="1225"/>
                  </a:lnTo>
                  <a:lnTo>
                    <a:pt x="176" y="1225"/>
                  </a:lnTo>
                  <a:lnTo>
                    <a:pt x="169" y="1223"/>
                  </a:lnTo>
                  <a:lnTo>
                    <a:pt x="167" y="1224"/>
                  </a:lnTo>
                  <a:lnTo>
                    <a:pt x="165" y="1225"/>
                  </a:lnTo>
                  <a:lnTo>
                    <a:pt x="164" y="1229"/>
                  </a:lnTo>
                  <a:lnTo>
                    <a:pt x="164" y="1233"/>
                  </a:lnTo>
                  <a:lnTo>
                    <a:pt x="165" y="1240"/>
                  </a:lnTo>
                  <a:lnTo>
                    <a:pt x="167" y="1244"/>
                  </a:lnTo>
                  <a:lnTo>
                    <a:pt x="172" y="1249"/>
                  </a:lnTo>
                  <a:lnTo>
                    <a:pt x="177" y="1257"/>
                  </a:lnTo>
                  <a:lnTo>
                    <a:pt x="181" y="1267"/>
                  </a:lnTo>
                  <a:lnTo>
                    <a:pt x="189" y="1284"/>
                  </a:lnTo>
                  <a:lnTo>
                    <a:pt x="194" y="1297"/>
                  </a:lnTo>
                  <a:lnTo>
                    <a:pt x="198" y="1309"/>
                  </a:lnTo>
                  <a:lnTo>
                    <a:pt x="201" y="1323"/>
                  </a:lnTo>
                  <a:lnTo>
                    <a:pt x="202" y="1333"/>
                  </a:lnTo>
                  <a:lnTo>
                    <a:pt x="209" y="1360"/>
                  </a:lnTo>
                  <a:lnTo>
                    <a:pt x="211" y="1388"/>
                  </a:lnTo>
                  <a:lnTo>
                    <a:pt x="213" y="1416"/>
                  </a:lnTo>
                  <a:lnTo>
                    <a:pt x="214" y="1445"/>
                  </a:lnTo>
                  <a:lnTo>
                    <a:pt x="214" y="1449"/>
                  </a:lnTo>
                  <a:lnTo>
                    <a:pt x="215" y="1452"/>
                  </a:lnTo>
                  <a:lnTo>
                    <a:pt x="218" y="1452"/>
                  </a:lnTo>
                  <a:lnTo>
                    <a:pt x="225" y="1449"/>
                  </a:lnTo>
                  <a:lnTo>
                    <a:pt x="231" y="1446"/>
                  </a:lnTo>
                  <a:lnTo>
                    <a:pt x="238" y="1445"/>
                  </a:lnTo>
                  <a:lnTo>
                    <a:pt x="239" y="1434"/>
                  </a:lnTo>
                  <a:lnTo>
                    <a:pt x="242" y="1425"/>
                  </a:lnTo>
                  <a:lnTo>
                    <a:pt x="245" y="1422"/>
                  </a:lnTo>
                  <a:lnTo>
                    <a:pt x="250" y="1422"/>
                  </a:lnTo>
                  <a:lnTo>
                    <a:pt x="255" y="1425"/>
                  </a:lnTo>
                  <a:lnTo>
                    <a:pt x="259" y="1430"/>
                  </a:lnTo>
                  <a:lnTo>
                    <a:pt x="261" y="1437"/>
                  </a:lnTo>
                  <a:lnTo>
                    <a:pt x="261" y="1442"/>
                  </a:lnTo>
                  <a:lnTo>
                    <a:pt x="262" y="1445"/>
                  </a:lnTo>
                  <a:lnTo>
                    <a:pt x="263" y="1445"/>
                  </a:lnTo>
                  <a:lnTo>
                    <a:pt x="265" y="1446"/>
                  </a:lnTo>
                  <a:lnTo>
                    <a:pt x="267" y="1448"/>
                  </a:lnTo>
                  <a:lnTo>
                    <a:pt x="267" y="1454"/>
                  </a:lnTo>
                  <a:lnTo>
                    <a:pt x="271" y="1462"/>
                  </a:lnTo>
                  <a:lnTo>
                    <a:pt x="274" y="1465"/>
                  </a:lnTo>
                  <a:lnTo>
                    <a:pt x="275" y="1468"/>
                  </a:lnTo>
                  <a:lnTo>
                    <a:pt x="277" y="1469"/>
                  </a:lnTo>
                  <a:lnTo>
                    <a:pt x="279" y="1469"/>
                  </a:lnTo>
                  <a:lnTo>
                    <a:pt x="294" y="1469"/>
                  </a:lnTo>
                  <a:lnTo>
                    <a:pt x="309" y="1470"/>
                  </a:lnTo>
                  <a:lnTo>
                    <a:pt x="313" y="1466"/>
                  </a:lnTo>
                  <a:lnTo>
                    <a:pt x="314" y="1459"/>
                  </a:lnTo>
                  <a:lnTo>
                    <a:pt x="318" y="1465"/>
                  </a:lnTo>
                  <a:lnTo>
                    <a:pt x="322" y="1469"/>
                  </a:lnTo>
                  <a:lnTo>
                    <a:pt x="323" y="1466"/>
                  </a:lnTo>
                  <a:lnTo>
                    <a:pt x="326" y="1465"/>
                  </a:lnTo>
                  <a:lnTo>
                    <a:pt x="327" y="1464"/>
                  </a:lnTo>
                  <a:lnTo>
                    <a:pt x="331" y="1464"/>
                  </a:lnTo>
                  <a:lnTo>
                    <a:pt x="335" y="1464"/>
                  </a:lnTo>
                  <a:lnTo>
                    <a:pt x="343" y="1466"/>
                  </a:lnTo>
                  <a:lnTo>
                    <a:pt x="349" y="1470"/>
                  </a:lnTo>
                  <a:lnTo>
                    <a:pt x="355" y="1474"/>
                  </a:lnTo>
                  <a:lnTo>
                    <a:pt x="359" y="1480"/>
                  </a:lnTo>
                  <a:lnTo>
                    <a:pt x="363" y="1485"/>
                  </a:lnTo>
                  <a:lnTo>
                    <a:pt x="363" y="1486"/>
                  </a:lnTo>
                  <a:lnTo>
                    <a:pt x="364" y="1495"/>
                  </a:lnTo>
                  <a:lnTo>
                    <a:pt x="363" y="1503"/>
                  </a:lnTo>
                  <a:lnTo>
                    <a:pt x="363" y="1505"/>
                  </a:lnTo>
                  <a:lnTo>
                    <a:pt x="363" y="1509"/>
                  </a:lnTo>
                  <a:lnTo>
                    <a:pt x="363" y="1513"/>
                  </a:lnTo>
                  <a:lnTo>
                    <a:pt x="366" y="1517"/>
                  </a:lnTo>
                  <a:lnTo>
                    <a:pt x="371" y="1519"/>
                  </a:lnTo>
                  <a:lnTo>
                    <a:pt x="378" y="1521"/>
                  </a:lnTo>
                  <a:lnTo>
                    <a:pt x="380" y="1522"/>
                  </a:lnTo>
                  <a:lnTo>
                    <a:pt x="383" y="1523"/>
                  </a:lnTo>
                  <a:lnTo>
                    <a:pt x="386" y="1527"/>
                  </a:lnTo>
                  <a:lnTo>
                    <a:pt x="387" y="1531"/>
                  </a:lnTo>
                  <a:lnTo>
                    <a:pt x="388" y="1542"/>
                  </a:lnTo>
                  <a:lnTo>
                    <a:pt x="390" y="1554"/>
                  </a:lnTo>
                  <a:lnTo>
                    <a:pt x="392" y="1558"/>
                  </a:lnTo>
                  <a:lnTo>
                    <a:pt x="395" y="1563"/>
                  </a:lnTo>
                  <a:lnTo>
                    <a:pt x="399" y="1567"/>
                  </a:lnTo>
                  <a:lnTo>
                    <a:pt x="402" y="1570"/>
                  </a:lnTo>
                  <a:lnTo>
                    <a:pt x="407" y="1571"/>
                  </a:lnTo>
                  <a:lnTo>
                    <a:pt x="411" y="1571"/>
                  </a:lnTo>
                  <a:lnTo>
                    <a:pt x="414" y="1571"/>
                  </a:lnTo>
                  <a:lnTo>
                    <a:pt x="417" y="1571"/>
                  </a:lnTo>
                  <a:lnTo>
                    <a:pt x="424" y="1570"/>
                  </a:lnTo>
                  <a:lnTo>
                    <a:pt x="434" y="1570"/>
                  </a:lnTo>
                  <a:lnTo>
                    <a:pt x="440" y="1570"/>
                  </a:lnTo>
                  <a:lnTo>
                    <a:pt x="444" y="1570"/>
                  </a:lnTo>
                  <a:lnTo>
                    <a:pt x="448" y="1570"/>
                  </a:lnTo>
                  <a:lnTo>
                    <a:pt x="450" y="1571"/>
                  </a:lnTo>
                  <a:lnTo>
                    <a:pt x="454" y="1583"/>
                  </a:lnTo>
                  <a:lnTo>
                    <a:pt x="459" y="1590"/>
                  </a:lnTo>
                  <a:lnTo>
                    <a:pt x="462" y="1593"/>
                  </a:lnTo>
                  <a:lnTo>
                    <a:pt x="464" y="1595"/>
                  </a:lnTo>
                  <a:lnTo>
                    <a:pt x="468" y="1595"/>
                  </a:lnTo>
                  <a:lnTo>
                    <a:pt x="471" y="1595"/>
                  </a:lnTo>
                  <a:lnTo>
                    <a:pt x="474" y="1601"/>
                  </a:lnTo>
                  <a:lnTo>
                    <a:pt x="476" y="1604"/>
                  </a:lnTo>
                  <a:lnTo>
                    <a:pt x="483" y="1604"/>
                  </a:lnTo>
                  <a:lnTo>
                    <a:pt x="491" y="1602"/>
                  </a:lnTo>
                  <a:lnTo>
                    <a:pt x="502" y="1598"/>
                  </a:lnTo>
                  <a:lnTo>
                    <a:pt x="514" y="1595"/>
                  </a:lnTo>
                  <a:lnTo>
                    <a:pt x="535" y="1593"/>
                  </a:lnTo>
                  <a:lnTo>
                    <a:pt x="550" y="1589"/>
                  </a:lnTo>
                  <a:lnTo>
                    <a:pt x="555" y="1587"/>
                  </a:lnTo>
                  <a:lnTo>
                    <a:pt x="557" y="1585"/>
                  </a:lnTo>
                  <a:lnTo>
                    <a:pt x="559" y="1582"/>
                  </a:lnTo>
                  <a:lnTo>
                    <a:pt x="560" y="1579"/>
                  </a:lnTo>
                  <a:lnTo>
                    <a:pt x="560" y="1571"/>
                  </a:lnTo>
                  <a:lnTo>
                    <a:pt x="562" y="1567"/>
                  </a:lnTo>
                  <a:lnTo>
                    <a:pt x="562" y="1566"/>
                  </a:lnTo>
                  <a:lnTo>
                    <a:pt x="563" y="1566"/>
                  </a:lnTo>
                  <a:lnTo>
                    <a:pt x="567" y="1566"/>
                  </a:lnTo>
                  <a:lnTo>
                    <a:pt x="571" y="1569"/>
                  </a:lnTo>
                  <a:lnTo>
                    <a:pt x="573" y="1570"/>
                  </a:lnTo>
                  <a:lnTo>
                    <a:pt x="578" y="1570"/>
                  </a:lnTo>
                  <a:lnTo>
                    <a:pt x="580" y="1570"/>
                  </a:lnTo>
                  <a:lnTo>
                    <a:pt x="584" y="1570"/>
                  </a:lnTo>
                  <a:lnTo>
                    <a:pt x="595" y="1565"/>
                  </a:lnTo>
                  <a:lnTo>
                    <a:pt x="605" y="1558"/>
                  </a:lnTo>
                  <a:lnTo>
                    <a:pt x="611" y="1555"/>
                  </a:lnTo>
                  <a:lnTo>
                    <a:pt x="615" y="1554"/>
                  </a:lnTo>
                  <a:lnTo>
                    <a:pt x="619" y="1553"/>
                  </a:lnTo>
                  <a:lnTo>
                    <a:pt x="623" y="1553"/>
                  </a:lnTo>
                  <a:lnTo>
                    <a:pt x="643" y="1546"/>
                  </a:lnTo>
                  <a:lnTo>
                    <a:pt x="660" y="1538"/>
                  </a:lnTo>
                  <a:lnTo>
                    <a:pt x="672" y="1538"/>
                  </a:lnTo>
                  <a:lnTo>
                    <a:pt x="679" y="1539"/>
                  </a:lnTo>
                  <a:lnTo>
                    <a:pt x="676" y="1551"/>
                  </a:lnTo>
                  <a:lnTo>
                    <a:pt x="676" y="1559"/>
                  </a:lnTo>
                  <a:lnTo>
                    <a:pt x="684" y="1555"/>
                  </a:lnTo>
                  <a:lnTo>
                    <a:pt x="695" y="1553"/>
                  </a:lnTo>
                  <a:lnTo>
                    <a:pt x="704" y="1550"/>
                  </a:lnTo>
                  <a:lnTo>
                    <a:pt x="713" y="1550"/>
                  </a:lnTo>
                  <a:lnTo>
                    <a:pt x="721" y="1553"/>
                  </a:lnTo>
                  <a:lnTo>
                    <a:pt x="728" y="1555"/>
                  </a:lnTo>
                  <a:lnTo>
                    <a:pt x="732" y="1558"/>
                  </a:lnTo>
                  <a:lnTo>
                    <a:pt x="733" y="1563"/>
                  </a:lnTo>
                  <a:lnTo>
                    <a:pt x="734" y="1571"/>
                  </a:lnTo>
                  <a:lnTo>
                    <a:pt x="737" y="1582"/>
                  </a:lnTo>
                  <a:lnTo>
                    <a:pt x="746" y="1590"/>
                  </a:lnTo>
                  <a:lnTo>
                    <a:pt x="757" y="1597"/>
                  </a:lnTo>
                  <a:lnTo>
                    <a:pt x="762" y="1595"/>
                  </a:lnTo>
                  <a:lnTo>
                    <a:pt x="768" y="1595"/>
                  </a:lnTo>
                  <a:lnTo>
                    <a:pt x="773" y="1594"/>
                  </a:lnTo>
                  <a:lnTo>
                    <a:pt x="778" y="1597"/>
                  </a:lnTo>
                  <a:lnTo>
                    <a:pt x="788" y="1603"/>
                  </a:lnTo>
                  <a:lnTo>
                    <a:pt x="794" y="1606"/>
                  </a:lnTo>
                  <a:lnTo>
                    <a:pt x="798" y="1606"/>
                  </a:lnTo>
                  <a:lnTo>
                    <a:pt x="804" y="1606"/>
                  </a:lnTo>
                  <a:lnTo>
                    <a:pt x="808" y="1606"/>
                  </a:lnTo>
                  <a:lnTo>
                    <a:pt x="813" y="1604"/>
                  </a:lnTo>
                  <a:lnTo>
                    <a:pt x="814" y="1606"/>
                  </a:lnTo>
                  <a:lnTo>
                    <a:pt x="817" y="1608"/>
                  </a:lnTo>
                  <a:lnTo>
                    <a:pt x="821" y="1611"/>
                  </a:lnTo>
                  <a:lnTo>
                    <a:pt x="824" y="1613"/>
                  </a:lnTo>
                  <a:lnTo>
                    <a:pt x="828" y="1613"/>
                  </a:lnTo>
                  <a:lnTo>
                    <a:pt x="833" y="1611"/>
                  </a:lnTo>
                  <a:lnTo>
                    <a:pt x="844" y="1603"/>
                  </a:lnTo>
                  <a:lnTo>
                    <a:pt x="852" y="1594"/>
                  </a:lnTo>
                  <a:lnTo>
                    <a:pt x="856" y="1590"/>
                  </a:lnTo>
                  <a:lnTo>
                    <a:pt x="861" y="1586"/>
                  </a:lnTo>
                  <a:lnTo>
                    <a:pt x="863" y="1583"/>
                  </a:lnTo>
                  <a:lnTo>
                    <a:pt x="866" y="1581"/>
                  </a:lnTo>
                  <a:lnTo>
                    <a:pt x="868" y="1578"/>
                  </a:lnTo>
                  <a:lnTo>
                    <a:pt x="868" y="1573"/>
                  </a:lnTo>
                  <a:lnTo>
                    <a:pt x="861" y="1559"/>
                  </a:lnTo>
                  <a:lnTo>
                    <a:pt x="856" y="1541"/>
                  </a:lnTo>
                  <a:lnTo>
                    <a:pt x="856" y="1530"/>
                  </a:lnTo>
                  <a:lnTo>
                    <a:pt x="858" y="1519"/>
                  </a:lnTo>
                  <a:lnTo>
                    <a:pt x="861" y="1514"/>
                  </a:lnTo>
                  <a:lnTo>
                    <a:pt x="863" y="1509"/>
                  </a:lnTo>
                  <a:lnTo>
                    <a:pt x="866" y="1505"/>
                  </a:lnTo>
                  <a:lnTo>
                    <a:pt x="870" y="1502"/>
                  </a:lnTo>
                  <a:lnTo>
                    <a:pt x="879" y="1494"/>
                  </a:lnTo>
                  <a:lnTo>
                    <a:pt x="883" y="1490"/>
                  </a:lnTo>
                  <a:lnTo>
                    <a:pt x="888" y="1485"/>
                  </a:lnTo>
                  <a:lnTo>
                    <a:pt x="890" y="1470"/>
                  </a:lnTo>
                  <a:lnTo>
                    <a:pt x="897" y="1477"/>
                  </a:lnTo>
                  <a:lnTo>
                    <a:pt x="905" y="1480"/>
                  </a:lnTo>
                  <a:lnTo>
                    <a:pt x="913" y="1482"/>
                  </a:lnTo>
                  <a:lnTo>
                    <a:pt x="922" y="1485"/>
                  </a:lnTo>
                  <a:lnTo>
                    <a:pt x="930" y="1491"/>
                  </a:lnTo>
                  <a:lnTo>
                    <a:pt x="937" y="1495"/>
                  </a:lnTo>
                  <a:lnTo>
                    <a:pt x="939" y="1498"/>
                  </a:lnTo>
                  <a:lnTo>
                    <a:pt x="943" y="1498"/>
                  </a:lnTo>
                  <a:lnTo>
                    <a:pt x="946" y="1498"/>
                  </a:lnTo>
                  <a:lnTo>
                    <a:pt x="949" y="1497"/>
                  </a:lnTo>
                  <a:lnTo>
                    <a:pt x="958" y="1501"/>
                  </a:lnTo>
                  <a:lnTo>
                    <a:pt x="973" y="1505"/>
                  </a:lnTo>
                  <a:lnTo>
                    <a:pt x="990" y="1511"/>
                  </a:lnTo>
                  <a:lnTo>
                    <a:pt x="1002" y="1515"/>
                  </a:lnTo>
                  <a:lnTo>
                    <a:pt x="1007" y="1518"/>
                  </a:lnTo>
                  <a:lnTo>
                    <a:pt x="1010" y="1519"/>
                  </a:lnTo>
                  <a:lnTo>
                    <a:pt x="1011" y="1522"/>
                  </a:lnTo>
                  <a:lnTo>
                    <a:pt x="1013" y="1525"/>
                  </a:lnTo>
                  <a:lnTo>
                    <a:pt x="1013" y="1530"/>
                  </a:lnTo>
                  <a:lnTo>
                    <a:pt x="1013" y="1537"/>
                  </a:lnTo>
                  <a:lnTo>
                    <a:pt x="1014" y="1545"/>
                  </a:lnTo>
                  <a:lnTo>
                    <a:pt x="1018" y="1550"/>
                  </a:lnTo>
                  <a:lnTo>
                    <a:pt x="1023" y="1559"/>
                  </a:lnTo>
                  <a:lnTo>
                    <a:pt x="1031" y="1570"/>
                  </a:lnTo>
                  <a:lnTo>
                    <a:pt x="1044" y="1578"/>
                  </a:lnTo>
                  <a:lnTo>
                    <a:pt x="1056" y="1586"/>
                  </a:lnTo>
                  <a:lnTo>
                    <a:pt x="1065" y="1586"/>
                  </a:lnTo>
                  <a:lnTo>
                    <a:pt x="1072" y="1586"/>
                  </a:lnTo>
                  <a:lnTo>
                    <a:pt x="1075" y="1585"/>
                  </a:lnTo>
                  <a:lnTo>
                    <a:pt x="1079" y="1585"/>
                  </a:lnTo>
                  <a:lnTo>
                    <a:pt x="1082" y="1583"/>
                  </a:lnTo>
                  <a:lnTo>
                    <a:pt x="1082" y="1581"/>
                  </a:lnTo>
                  <a:lnTo>
                    <a:pt x="1092" y="1578"/>
                  </a:lnTo>
                  <a:lnTo>
                    <a:pt x="1103" y="1573"/>
                  </a:lnTo>
                  <a:lnTo>
                    <a:pt x="1115" y="1569"/>
                  </a:lnTo>
                  <a:lnTo>
                    <a:pt x="1123" y="1565"/>
                  </a:lnTo>
                  <a:lnTo>
                    <a:pt x="1132" y="1566"/>
                  </a:lnTo>
                  <a:lnTo>
                    <a:pt x="1142" y="1567"/>
                  </a:lnTo>
                  <a:lnTo>
                    <a:pt x="1148" y="1567"/>
                  </a:lnTo>
                  <a:lnTo>
                    <a:pt x="1158" y="1565"/>
                  </a:lnTo>
                  <a:lnTo>
                    <a:pt x="1167" y="1566"/>
                  </a:lnTo>
                  <a:lnTo>
                    <a:pt x="1174" y="1569"/>
                  </a:lnTo>
                  <a:lnTo>
                    <a:pt x="1179" y="1571"/>
                  </a:lnTo>
                  <a:lnTo>
                    <a:pt x="1182" y="1577"/>
                  </a:lnTo>
                  <a:lnTo>
                    <a:pt x="1186" y="1579"/>
                  </a:lnTo>
                  <a:lnTo>
                    <a:pt x="1188" y="1583"/>
                  </a:lnTo>
                  <a:lnTo>
                    <a:pt x="1191" y="1587"/>
                  </a:lnTo>
                  <a:lnTo>
                    <a:pt x="1194" y="1589"/>
                  </a:lnTo>
                  <a:lnTo>
                    <a:pt x="1200" y="1587"/>
                  </a:lnTo>
                  <a:lnTo>
                    <a:pt x="1207" y="1586"/>
                  </a:lnTo>
                  <a:lnTo>
                    <a:pt x="1214" y="1586"/>
                  </a:lnTo>
                  <a:lnTo>
                    <a:pt x="1220" y="1587"/>
                  </a:lnTo>
                  <a:lnTo>
                    <a:pt x="1221" y="1589"/>
                  </a:lnTo>
                  <a:lnTo>
                    <a:pt x="1219" y="1574"/>
                  </a:lnTo>
                  <a:lnTo>
                    <a:pt x="1219" y="1566"/>
                  </a:lnTo>
                  <a:lnTo>
                    <a:pt x="1221" y="1563"/>
                  </a:lnTo>
                  <a:lnTo>
                    <a:pt x="1224" y="1561"/>
                  </a:lnTo>
                  <a:lnTo>
                    <a:pt x="1230" y="1559"/>
                  </a:lnTo>
                  <a:lnTo>
                    <a:pt x="1235" y="1557"/>
                  </a:lnTo>
                  <a:lnTo>
                    <a:pt x="1240" y="1555"/>
                  </a:lnTo>
                  <a:lnTo>
                    <a:pt x="1246" y="1553"/>
                  </a:lnTo>
                  <a:lnTo>
                    <a:pt x="1248" y="1549"/>
                  </a:lnTo>
                  <a:lnTo>
                    <a:pt x="1248" y="1545"/>
                  </a:lnTo>
                  <a:lnTo>
                    <a:pt x="1237" y="1545"/>
                  </a:lnTo>
                  <a:lnTo>
                    <a:pt x="1227" y="1541"/>
                  </a:lnTo>
                  <a:lnTo>
                    <a:pt x="1230" y="1533"/>
                  </a:lnTo>
                  <a:lnTo>
                    <a:pt x="1232" y="1525"/>
                  </a:lnTo>
                  <a:lnTo>
                    <a:pt x="1235" y="1515"/>
                  </a:lnTo>
                  <a:lnTo>
                    <a:pt x="1240" y="1510"/>
                  </a:lnTo>
                  <a:lnTo>
                    <a:pt x="1240" y="1507"/>
                  </a:lnTo>
                  <a:lnTo>
                    <a:pt x="1239" y="1506"/>
                  </a:lnTo>
                  <a:lnTo>
                    <a:pt x="1237" y="1505"/>
                  </a:lnTo>
                  <a:lnTo>
                    <a:pt x="1236" y="1503"/>
                  </a:lnTo>
                  <a:lnTo>
                    <a:pt x="1235" y="1503"/>
                  </a:lnTo>
                  <a:lnTo>
                    <a:pt x="1234" y="1501"/>
                  </a:lnTo>
                  <a:lnTo>
                    <a:pt x="1235" y="1498"/>
                  </a:lnTo>
                  <a:lnTo>
                    <a:pt x="1236" y="1494"/>
                  </a:lnTo>
                  <a:lnTo>
                    <a:pt x="1239" y="1491"/>
                  </a:lnTo>
                  <a:lnTo>
                    <a:pt x="1242" y="1490"/>
                  </a:lnTo>
                  <a:lnTo>
                    <a:pt x="1247" y="1489"/>
                  </a:lnTo>
                  <a:lnTo>
                    <a:pt x="1253" y="1489"/>
                  </a:lnTo>
                  <a:lnTo>
                    <a:pt x="1260" y="1487"/>
                  </a:lnTo>
                  <a:lnTo>
                    <a:pt x="1268" y="1485"/>
                  </a:lnTo>
                  <a:lnTo>
                    <a:pt x="1279" y="1478"/>
                  </a:lnTo>
                  <a:lnTo>
                    <a:pt x="1291" y="1469"/>
                  </a:lnTo>
                  <a:lnTo>
                    <a:pt x="1303" y="1469"/>
                  </a:lnTo>
                  <a:lnTo>
                    <a:pt x="1311" y="1470"/>
                  </a:lnTo>
                  <a:lnTo>
                    <a:pt x="1317" y="1464"/>
                  </a:lnTo>
                  <a:lnTo>
                    <a:pt x="1323" y="1457"/>
                  </a:lnTo>
                  <a:lnTo>
                    <a:pt x="1331" y="1453"/>
                  </a:lnTo>
                  <a:lnTo>
                    <a:pt x="1336" y="1450"/>
                  </a:lnTo>
                  <a:lnTo>
                    <a:pt x="1341" y="1441"/>
                  </a:lnTo>
                  <a:lnTo>
                    <a:pt x="1348" y="1433"/>
                  </a:lnTo>
                  <a:lnTo>
                    <a:pt x="1356" y="1432"/>
                  </a:lnTo>
                  <a:lnTo>
                    <a:pt x="1364" y="1430"/>
                  </a:lnTo>
                  <a:lnTo>
                    <a:pt x="1368" y="1424"/>
                  </a:lnTo>
                  <a:lnTo>
                    <a:pt x="1373" y="1417"/>
                  </a:lnTo>
                  <a:lnTo>
                    <a:pt x="1376" y="1416"/>
                  </a:lnTo>
                  <a:lnTo>
                    <a:pt x="1380" y="1417"/>
                  </a:lnTo>
                  <a:lnTo>
                    <a:pt x="1384" y="1417"/>
                  </a:lnTo>
                  <a:lnTo>
                    <a:pt x="1388" y="1417"/>
                  </a:lnTo>
                  <a:lnTo>
                    <a:pt x="1392" y="1413"/>
                  </a:lnTo>
                  <a:lnTo>
                    <a:pt x="1397" y="1410"/>
                  </a:lnTo>
                  <a:lnTo>
                    <a:pt x="1405" y="1408"/>
                  </a:lnTo>
                  <a:lnTo>
                    <a:pt x="1413" y="1404"/>
                  </a:lnTo>
                  <a:lnTo>
                    <a:pt x="1418" y="1398"/>
                  </a:lnTo>
                  <a:lnTo>
                    <a:pt x="1423" y="1388"/>
                  </a:lnTo>
                  <a:lnTo>
                    <a:pt x="1428" y="1377"/>
                  </a:lnTo>
                  <a:lnTo>
                    <a:pt x="1429" y="1369"/>
                  </a:lnTo>
                  <a:lnTo>
                    <a:pt x="1428" y="1367"/>
                  </a:lnTo>
                  <a:lnTo>
                    <a:pt x="1425" y="1362"/>
                  </a:lnTo>
                  <a:lnTo>
                    <a:pt x="1421" y="1360"/>
                  </a:lnTo>
                  <a:lnTo>
                    <a:pt x="1416" y="1356"/>
                  </a:lnTo>
                  <a:lnTo>
                    <a:pt x="1408" y="1351"/>
                  </a:lnTo>
                  <a:lnTo>
                    <a:pt x="1401" y="1344"/>
                  </a:lnTo>
                  <a:lnTo>
                    <a:pt x="1402" y="1340"/>
                  </a:lnTo>
                  <a:lnTo>
                    <a:pt x="1407" y="1336"/>
                  </a:lnTo>
                  <a:lnTo>
                    <a:pt x="1409" y="1335"/>
                  </a:lnTo>
                  <a:lnTo>
                    <a:pt x="1413" y="1332"/>
                  </a:lnTo>
                  <a:lnTo>
                    <a:pt x="1421" y="1326"/>
                  </a:lnTo>
                  <a:lnTo>
                    <a:pt x="1429" y="1320"/>
                  </a:lnTo>
                  <a:lnTo>
                    <a:pt x="1441" y="1303"/>
                  </a:lnTo>
                  <a:lnTo>
                    <a:pt x="1449" y="1289"/>
                  </a:lnTo>
                  <a:lnTo>
                    <a:pt x="1466" y="1280"/>
                  </a:lnTo>
                  <a:lnTo>
                    <a:pt x="1485" y="1272"/>
                  </a:lnTo>
                  <a:lnTo>
                    <a:pt x="1485" y="1267"/>
                  </a:lnTo>
                  <a:lnTo>
                    <a:pt x="1485" y="1257"/>
                  </a:lnTo>
                  <a:lnTo>
                    <a:pt x="1485" y="1248"/>
                  </a:lnTo>
                  <a:lnTo>
                    <a:pt x="1482" y="1241"/>
                  </a:lnTo>
                  <a:lnTo>
                    <a:pt x="1480" y="1239"/>
                  </a:lnTo>
                  <a:lnTo>
                    <a:pt x="1476" y="1236"/>
                  </a:lnTo>
                  <a:lnTo>
                    <a:pt x="1473" y="1233"/>
                  </a:lnTo>
                  <a:lnTo>
                    <a:pt x="1469" y="1233"/>
                  </a:lnTo>
                  <a:lnTo>
                    <a:pt x="1460" y="1232"/>
                  </a:lnTo>
                  <a:lnTo>
                    <a:pt x="1452" y="1231"/>
                  </a:lnTo>
                  <a:lnTo>
                    <a:pt x="1446" y="1225"/>
                  </a:lnTo>
                  <a:lnTo>
                    <a:pt x="1442" y="1216"/>
                  </a:lnTo>
                  <a:lnTo>
                    <a:pt x="1439" y="1204"/>
                  </a:lnTo>
                  <a:lnTo>
                    <a:pt x="1433" y="1193"/>
                  </a:lnTo>
                  <a:lnTo>
                    <a:pt x="1428" y="1181"/>
                  </a:lnTo>
                  <a:lnTo>
                    <a:pt x="1421" y="1168"/>
                  </a:lnTo>
                  <a:lnTo>
                    <a:pt x="1418" y="1163"/>
                  </a:lnTo>
                  <a:lnTo>
                    <a:pt x="1418" y="1156"/>
                  </a:lnTo>
                  <a:lnTo>
                    <a:pt x="1418" y="1149"/>
                  </a:lnTo>
                  <a:lnTo>
                    <a:pt x="1421" y="1143"/>
                  </a:lnTo>
                  <a:lnTo>
                    <a:pt x="1434" y="1140"/>
                  </a:lnTo>
                  <a:lnTo>
                    <a:pt x="1452" y="1135"/>
                  </a:lnTo>
                  <a:lnTo>
                    <a:pt x="1466" y="1130"/>
                  </a:lnTo>
                  <a:lnTo>
                    <a:pt x="1474" y="1124"/>
                  </a:lnTo>
                  <a:lnTo>
                    <a:pt x="1473" y="1116"/>
                  </a:lnTo>
                  <a:lnTo>
                    <a:pt x="1472" y="1112"/>
                  </a:lnTo>
                  <a:lnTo>
                    <a:pt x="1469" y="1110"/>
                  </a:lnTo>
                  <a:lnTo>
                    <a:pt x="1468" y="1108"/>
                  </a:lnTo>
                  <a:lnTo>
                    <a:pt x="1462" y="1108"/>
                  </a:lnTo>
                  <a:lnTo>
                    <a:pt x="1458" y="1106"/>
                  </a:lnTo>
                  <a:lnTo>
                    <a:pt x="1457" y="1099"/>
                  </a:lnTo>
                  <a:lnTo>
                    <a:pt x="1457" y="1094"/>
                  </a:lnTo>
                  <a:lnTo>
                    <a:pt x="1453" y="1088"/>
                  </a:lnTo>
                  <a:lnTo>
                    <a:pt x="1452" y="1083"/>
                  </a:lnTo>
                  <a:lnTo>
                    <a:pt x="1455" y="1074"/>
                  </a:lnTo>
                  <a:lnTo>
                    <a:pt x="1458" y="1067"/>
                  </a:lnTo>
                  <a:lnTo>
                    <a:pt x="1456" y="1058"/>
                  </a:lnTo>
                  <a:lnTo>
                    <a:pt x="1455" y="1052"/>
                  </a:lnTo>
                  <a:lnTo>
                    <a:pt x="1455" y="1050"/>
                  </a:lnTo>
                  <a:lnTo>
                    <a:pt x="1456" y="1047"/>
                  </a:lnTo>
                  <a:lnTo>
                    <a:pt x="1457" y="1044"/>
                  </a:lnTo>
                  <a:lnTo>
                    <a:pt x="1458" y="1043"/>
                  </a:lnTo>
                  <a:lnTo>
                    <a:pt x="1465" y="1039"/>
                  </a:lnTo>
                  <a:lnTo>
                    <a:pt x="1469" y="1039"/>
                  </a:lnTo>
                  <a:lnTo>
                    <a:pt x="1473" y="1041"/>
                  </a:lnTo>
                  <a:lnTo>
                    <a:pt x="1476" y="1042"/>
                  </a:lnTo>
                  <a:lnTo>
                    <a:pt x="1481" y="1047"/>
                  </a:lnTo>
                  <a:lnTo>
                    <a:pt x="1488" y="1050"/>
                  </a:lnTo>
                  <a:lnTo>
                    <a:pt x="1490" y="1046"/>
                  </a:lnTo>
                  <a:lnTo>
                    <a:pt x="1494" y="1042"/>
                  </a:lnTo>
                  <a:lnTo>
                    <a:pt x="1497" y="1035"/>
                  </a:lnTo>
                  <a:lnTo>
                    <a:pt x="1497" y="1032"/>
                  </a:lnTo>
                  <a:lnTo>
                    <a:pt x="1496" y="1030"/>
                  </a:lnTo>
                  <a:lnTo>
                    <a:pt x="1493" y="1027"/>
                  </a:lnTo>
                  <a:lnTo>
                    <a:pt x="1488" y="1023"/>
                  </a:lnTo>
                  <a:lnTo>
                    <a:pt x="1485" y="1019"/>
                  </a:lnTo>
                  <a:lnTo>
                    <a:pt x="1485" y="1010"/>
                  </a:lnTo>
                  <a:lnTo>
                    <a:pt x="1482" y="1005"/>
                  </a:lnTo>
                  <a:lnTo>
                    <a:pt x="1480" y="1002"/>
                  </a:lnTo>
                  <a:lnTo>
                    <a:pt x="1477" y="1000"/>
                  </a:lnTo>
                  <a:lnTo>
                    <a:pt x="1476" y="1000"/>
                  </a:lnTo>
                  <a:lnTo>
                    <a:pt x="1474" y="1000"/>
                  </a:lnTo>
                  <a:lnTo>
                    <a:pt x="1473" y="999"/>
                  </a:lnTo>
                  <a:lnTo>
                    <a:pt x="1471" y="998"/>
                  </a:lnTo>
                  <a:lnTo>
                    <a:pt x="1472" y="990"/>
                  </a:lnTo>
                  <a:lnTo>
                    <a:pt x="1472" y="987"/>
                  </a:lnTo>
                  <a:lnTo>
                    <a:pt x="1472" y="982"/>
                  </a:lnTo>
                  <a:lnTo>
                    <a:pt x="1469" y="979"/>
                  </a:lnTo>
                  <a:lnTo>
                    <a:pt x="1466" y="977"/>
                  </a:lnTo>
                  <a:lnTo>
                    <a:pt x="1464" y="975"/>
                  </a:lnTo>
                  <a:lnTo>
                    <a:pt x="1460" y="974"/>
                  </a:lnTo>
                  <a:lnTo>
                    <a:pt x="1456" y="974"/>
                  </a:lnTo>
                  <a:lnTo>
                    <a:pt x="1455" y="978"/>
                  </a:lnTo>
                  <a:lnTo>
                    <a:pt x="1452" y="982"/>
                  </a:lnTo>
                  <a:lnTo>
                    <a:pt x="1452" y="983"/>
                  </a:lnTo>
                  <a:lnTo>
                    <a:pt x="1449" y="983"/>
                  </a:lnTo>
                  <a:lnTo>
                    <a:pt x="1446" y="983"/>
                  </a:lnTo>
                  <a:lnTo>
                    <a:pt x="1442" y="981"/>
                  </a:lnTo>
                  <a:lnTo>
                    <a:pt x="1440" y="983"/>
                  </a:lnTo>
                  <a:lnTo>
                    <a:pt x="1434" y="986"/>
                  </a:lnTo>
                  <a:lnTo>
                    <a:pt x="1428" y="987"/>
                  </a:lnTo>
                  <a:lnTo>
                    <a:pt x="1421" y="986"/>
                  </a:lnTo>
                  <a:lnTo>
                    <a:pt x="1421" y="979"/>
                  </a:lnTo>
                  <a:lnTo>
                    <a:pt x="1421" y="973"/>
                  </a:lnTo>
                  <a:lnTo>
                    <a:pt x="1420" y="967"/>
                  </a:lnTo>
                  <a:lnTo>
                    <a:pt x="1418" y="963"/>
                  </a:lnTo>
                  <a:lnTo>
                    <a:pt x="1414" y="958"/>
                  </a:lnTo>
                  <a:lnTo>
                    <a:pt x="1411" y="955"/>
                  </a:lnTo>
                  <a:lnTo>
                    <a:pt x="1408" y="951"/>
                  </a:lnTo>
                  <a:lnTo>
                    <a:pt x="1402" y="949"/>
                  </a:lnTo>
                  <a:lnTo>
                    <a:pt x="1393" y="943"/>
                  </a:lnTo>
                  <a:lnTo>
                    <a:pt x="1381" y="942"/>
                  </a:lnTo>
                  <a:lnTo>
                    <a:pt x="1371" y="941"/>
                  </a:lnTo>
                  <a:lnTo>
                    <a:pt x="1359" y="942"/>
                  </a:lnTo>
                  <a:lnTo>
                    <a:pt x="1351" y="957"/>
                  </a:lnTo>
                  <a:lnTo>
                    <a:pt x="1347" y="967"/>
                  </a:lnTo>
                  <a:lnTo>
                    <a:pt x="1345" y="974"/>
                  </a:lnTo>
                  <a:lnTo>
                    <a:pt x="1345" y="979"/>
                  </a:lnTo>
                  <a:lnTo>
                    <a:pt x="1347" y="982"/>
                  </a:lnTo>
                  <a:lnTo>
                    <a:pt x="1348" y="985"/>
                  </a:lnTo>
                  <a:lnTo>
                    <a:pt x="1347" y="989"/>
                  </a:lnTo>
                  <a:lnTo>
                    <a:pt x="1345" y="994"/>
                  </a:lnTo>
                  <a:lnTo>
                    <a:pt x="1336" y="999"/>
                  </a:lnTo>
                  <a:lnTo>
                    <a:pt x="1325" y="1007"/>
                  </a:lnTo>
                  <a:lnTo>
                    <a:pt x="1323" y="1019"/>
                  </a:lnTo>
                  <a:lnTo>
                    <a:pt x="1319" y="1030"/>
                  </a:lnTo>
                  <a:lnTo>
                    <a:pt x="1317" y="1032"/>
                  </a:lnTo>
                  <a:lnTo>
                    <a:pt x="1315" y="1036"/>
                  </a:lnTo>
                  <a:lnTo>
                    <a:pt x="1312" y="1039"/>
                  </a:lnTo>
                  <a:lnTo>
                    <a:pt x="1308" y="1041"/>
                  </a:lnTo>
                  <a:lnTo>
                    <a:pt x="1308" y="1047"/>
                  </a:lnTo>
                  <a:lnTo>
                    <a:pt x="1307" y="1052"/>
                  </a:lnTo>
                  <a:lnTo>
                    <a:pt x="1304" y="1052"/>
                  </a:lnTo>
                  <a:lnTo>
                    <a:pt x="1303" y="1050"/>
                  </a:lnTo>
                  <a:lnTo>
                    <a:pt x="1303" y="1048"/>
                  </a:lnTo>
                  <a:lnTo>
                    <a:pt x="1303" y="1044"/>
                  </a:lnTo>
                  <a:lnTo>
                    <a:pt x="1301" y="1039"/>
                  </a:lnTo>
                  <a:lnTo>
                    <a:pt x="1300" y="1034"/>
                  </a:lnTo>
                  <a:lnTo>
                    <a:pt x="1292" y="1027"/>
                  </a:lnTo>
                  <a:lnTo>
                    <a:pt x="1287" y="1022"/>
                  </a:lnTo>
                  <a:lnTo>
                    <a:pt x="1281" y="1030"/>
                  </a:lnTo>
                  <a:lnTo>
                    <a:pt x="1278" y="1032"/>
                  </a:lnTo>
                  <a:lnTo>
                    <a:pt x="1275" y="1032"/>
                  </a:lnTo>
                  <a:lnTo>
                    <a:pt x="1272" y="1032"/>
                  </a:lnTo>
                  <a:lnTo>
                    <a:pt x="1262" y="1038"/>
                  </a:lnTo>
                  <a:lnTo>
                    <a:pt x="1255" y="1039"/>
                  </a:lnTo>
                  <a:lnTo>
                    <a:pt x="1251" y="1039"/>
                  </a:lnTo>
                  <a:lnTo>
                    <a:pt x="1244" y="1041"/>
                  </a:lnTo>
                  <a:lnTo>
                    <a:pt x="1236" y="1050"/>
                  </a:lnTo>
                  <a:lnTo>
                    <a:pt x="1228" y="1057"/>
                  </a:lnTo>
                  <a:lnTo>
                    <a:pt x="1221" y="1052"/>
                  </a:lnTo>
                  <a:lnTo>
                    <a:pt x="1215" y="1048"/>
                  </a:lnTo>
                  <a:lnTo>
                    <a:pt x="1214" y="1042"/>
                  </a:lnTo>
                  <a:lnTo>
                    <a:pt x="1211" y="1036"/>
                  </a:lnTo>
                  <a:lnTo>
                    <a:pt x="1211" y="1031"/>
                  </a:lnTo>
                  <a:lnTo>
                    <a:pt x="1211" y="1025"/>
                  </a:lnTo>
                  <a:lnTo>
                    <a:pt x="1211" y="1022"/>
                  </a:lnTo>
                  <a:lnTo>
                    <a:pt x="1212" y="1019"/>
                  </a:lnTo>
                  <a:lnTo>
                    <a:pt x="1211" y="1010"/>
                  </a:lnTo>
                  <a:lnTo>
                    <a:pt x="1210" y="1000"/>
                  </a:lnTo>
                  <a:lnTo>
                    <a:pt x="1210" y="994"/>
                  </a:lnTo>
                  <a:lnTo>
                    <a:pt x="1211" y="986"/>
                  </a:lnTo>
                  <a:lnTo>
                    <a:pt x="1214" y="978"/>
                  </a:lnTo>
                  <a:lnTo>
                    <a:pt x="1218" y="970"/>
                  </a:lnTo>
                  <a:lnTo>
                    <a:pt x="1221" y="965"/>
                  </a:lnTo>
                  <a:lnTo>
                    <a:pt x="1224" y="958"/>
                  </a:lnTo>
                  <a:lnTo>
                    <a:pt x="1224" y="947"/>
                  </a:lnTo>
                  <a:lnTo>
                    <a:pt x="1226" y="937"/>
                  </a:lnTo>
                  <a:lnTo>
                    <a:pt x="1215" y="931"/>
                  </a:lnTo>
                  <a:lnTo>
                    <a:pt x="1207" y="923"/>
                  </a:lnTo>
                  <a:lnTo>
                    <a:pt x="1199" y="915"/>
                  </a:lnTo>
                  <a:lnTo>
                    <a:pt x="1191" y="906"/>
                  </a:lnTo>
                  <a:lnTo>
                    <a:pt x="1194" y="892"/>
                  </a:lnTo>
                  <a:lnTo>
                    <a:pt x="1196" y="877"/>
                  </a:lnTo>
                  <a:lnTo>
                    <a:pt x="1192" y="870"/>
                  </a:lnTo>
                  <a:lnTo>
                    <a:pt x="1187" y="865"/>
                  </a:lnTo>
                  <a:lnTo>
                    <a:pt x="1184" y="861"/>
                  </a:lnTo>
                  <a:lnTo>
                    <a:pt x="1182" y="855"/>
                  </a:lnTo>
                  <a:lnTo>
                    <a:pt x="1182" y="846"/>
                  </a:lnTo>
                  <a:lnTo>
                    <a:pt x="1182" y="836"/>
                  </a:lnTo>
                  <a:lnTo>
                    <a:pt x="1182" y="832"/>
                  </a:lnTo>
                  <a:lnTo>
                    <a:pt x="1182" y="828"/>
                  </a:lnTo>
                  <a:lnTo>
                    <a:pt x="1179" y="821"/>
                  </a:lnTo>
                  <a:lnTo>
                    <a:pt x="1175" y="814"/>
                  </a:lnTo>
                  <a:lnTo>
                    <a:pt x="1168" y="804"/>
                  </a:lnTo>
                  <a:lnTo>
                    <a:pt x="1163" y="798"/>
                  </a:lnTo>
                  <a:lnTo>
                    <a:pt x="1158" y="800"/>
                  </a:lnTo>
                  <a:lnTo>
                    <a:pt x="1152" y="801"/>
                  </a:lnTo>
                  <a:lnTo>
                    <a:pt x="1148" y="802"/>
                  </a:lnTo>
                  <a:lnTo>
                    <a:pt x="1147" y="802"/>
                  </a:lnTo>
                  <a:lnTo>
                    <a:pt x="1144" y="801"/>
                  </a:lnTo>
                  <a:lnTo>
                    <a:pt x="1144" y="800"/>
                  </a:lnTo>
                  <a:lnTo>
                    <a:pt x="1143" y="797"/>
                  </a:lnTo>
                  <a:lnTo>
                    <a:pt x="1143" y="792"/>
                  </a:lnTo>
                  <a:lnTo>
                    <a:pt x="1143" y="788"/>
                  </a:lnTo>
                  <a:lnTo>
                    <a:pt x="1144" y="784"/>
                  </a:lnTo>
                  <a:lnTo>
                    <a:pt x="1148" y="785"/>
                  </a:lnTo>
                  <a:lnTo>
                    <a:pt x="1154" y="785"/>
                  </a:lnTo>
                  <a:lnTo>
                    <a:pt x="1156" y="784"/>
                  </a:lnTo>
                  <a:lnTo>
                    <a:pt x="1156" y="782"/>
                  </a:lnTo>
                  <a:lnTo>
                    <a:pt x="1158" y="780"/>
                  </a:lnTo>
                  <a:lnTo>
                    <a:pt x="1156" y="776"/>
                  </a:lnTo>
                  <a:lnTo>
                    <a:pt x="1146" y="758"/>
                  </a:lnTo>
                  <a:lnTo>
                    <a:pt x="1135" y="763"/>
                  </a:lnTo>
                  <a:lnTo>
                    <a:pt x="1135" y="764"/>
                  </a:lnTo>
                  <a:lnTo>
                    <a:pt x="1130" y="761"/>
                  </a:lnTo>
                  <a:lnTo>
                    <a:pt x="1123" y="760"/>
                  </a:lnTo>
                  <a:lnTo>
                    <a:pt x="1115" y="760"/>
                  </a:lnTo>
                  <a:lnTo>
                    <a:pt x="1110" y="761"/>
                  </a:lnTo>
                  <a:lnTo>
                    <a:pt x="1104" y="757"/>
                  </a:lnTo>
                  <a:lnTo>
                    <a:pt x="1100" y="754"/>
                  </a:lnTo>
                  <a:lnTo>
                    <a:pt x="1095" y="754"/>
                  </a:lnTo>
                  <a:lnTo>
                    <a:pt x="1091" y="756"/>
                  </a:lnTo>
                  <a:lnTo>
                    <a:pt x="1090" y="756"/>
                  </a:lnTo>
                  <a:lnTo>
                    <a:pt x="1087" y="756"/>
                  </a:lnTo>
                  <a:lnTo>
                    <a:pt x="1083" y="754"/>
                  </a:lnTo>
                  <a:lnTo>
                    <a:pt x="1079" y="752"/>
                  </a:lnTo>
                  <a:lnTo>
                    <a:pt x="1078" y="749"/>
                  </a:lnTo>
                  <a:lnTo>
                    <a:pt x="1078" y="747"/>
                  </a:lnTo>
                  <a:lnTo>
                    <a:pt x="1078" y="744"/>
                  </a:lnTo>
                  <a:lnTo>
                    <a:pt x="1081" y="741"/>
                  </a:lnTo>
                  <a:lnTo>
                    <a:pt x="1083" y="736"/>
                  </a:lnTo>
                  <a:lnTo>
                    <a:pt x="1090" y="733"/>
                  </a:lnTo>
                  <a:lnTo>
                    <a:pt x="1085" y="729"/>
                  </a:lnTo>
                  <a:lnTo>
                    <a:pt x="1082" y="725"/>
                  </a:lnTo>
                  <a:lnTo>
                    <a:pt x="1092" y="713"/>
                  </a:lnTo>
                  <a:lnTo>
                    <a:pt x="1104" y="695"/>
                  </a:lnTo>
                  <a:lnTo>
                    <a:pt x="1098" y="689"/>
                  </a:lnTo>
                  <a:lnTo>
                    <a:pt x="1095" y="684"/>
                  </a:lnTo>
                  <a:lnTo>
                    <a:pt x="1092" y="680"/>
                  </a:lnTo>
                  <a:lnTo>
                    <a:pt x="1091" y="675"/>
                  </a:lnTo>
                  <a:lnTo>
                    <a:pt x="1082" y="665"/>
                  </a:lnTo>
                  <a:lnTo>
                    <a:pt x="1074" y="655"/>
                  </a:lnTo>
                  <a:lnTo>
                    <a:pt x="1076" y="643"/>
                  </a:lnTo>
                  <a:lnTo>
                    <a:pt x="1079" y="631"/>
                  </a:lnTo>
                  <a:lnTo>
                    <a:pt x="1079" y="625"/>
                  </a:lnTo>
                  <a:lnTo>
                    <a:pt x="1078" y="621"/>
                  </a:lnTo>
                  <a:lnTo>
                    <a:pt x="1074" y="620"/>
                  </a:lnTo>
                  <a:lnTo>
                    <a:pt x="1071" y="619"/>
                  </a:lnTo>
                  <a:lnTo>
                    <a:pt x="1067" y="616"/>
                  </a:lnTo>
                  <a:lnTo>
                    <a:pt x="1065" y="615"/>
                  </a:lnTo>
                  <a:lnTo>
                    <a:pt x="1063" y="611"/>
                  </a:lnTo>
                  <a:lnTo>
                    <a:pt x="1062" y="609"/>
                  </a:lnTo>
                  <a:lnTo>
                    <a:pt x="1076" y="604"/>
                  </a:lnTo>
                  <a:lnTo>
                    <a:pt x="1090" y="599"/>
                  </a:lnTo>
                  <a:lnTo>
                    <a:pt x="1090" y="589"/>
                  </a:lnTo>
                  <a:lnTo>
                    <a:pt x="1088" y="577"/>
                  </a:lnTo>
                  <a:lnTo>
                    <a:pt x="1085" y="567"/>
                  </a:lnTo>
                  <a:lnTo>
                    <a:pt x="1083" y="552"/>
                  </a:lnTo>
                  <a:lnTo>
                    <a:pt x="1082" y="534"/>
                  </a:lnTo>
                  <a:lnTo>
                    <a:pt x="1082" y="518"/>
                  </a:lnTo>
                  <a:lnTo>
                    <a:pt x="1079" y="503"/>
                  </a:lnTo>
                  <a:lnTo>
                    <a:pt x="1075" y="491"/>
                  </a:lnTo>
                  <a:lnTo>
                    <a:pt x="1070" y="486"/>
                  </a:lnTo>
                  <a:lnTo>
                    <a:pt x="1063" y="480"/>
                  </a:lnTo>
                  <a:lnTo>
                    <a:pt x="1060" y="476"/>
                  </a:lnTo>
                  <a:lnTo>
                    <a:pt x="1058" y="474"/>
                  </a:lnTo>
                  <a:lnTo>
                    <a:pt x="1058" y="469"/>
                  </a:lnTo>
                  <a:lnTo>
                    <a:pt x="1058" y="463"/>
                  </a:lnTo>
                  <a:lnTo>
                    <a:pt x="1066" y="463"/>
                  </a:lnTo>
                  <a:lnTo>
                    <a:pt x="1076" y="463"/>
                  </a:lnTo>
                  <a:lnTo>
                    <a:pt x="1090" y="451"/>
                  </a:lnTo>
                  <a:lnTo>
                    <a:pt x="1102" y="443"/>
                  </a:lnTo>
                  <a:lnTo>
                    <a:pt x="1111" y="443"/>
                  </a:lnTo>
                  <a:lnTo>
                    <a:pt x="1122" y="444"/>
                  </a:lnTo>
                  <a:lnTo>
                    <a:pt x="1123" y="431"/>
                  </a:lnTo>
                  <a:lnTo>
                    <a:pt x="1123" y="418"/>
                  </a:lnTo>
                  <a:lnTo>
                    <a:pt x="1126" y="414"/>
                  </a:lnTo>
                  <a:lnTo>
                    <a:pt x="1128" y="409"/>
                  </a:lnTo>
                  <a:lnTo>
                    <a:pt x="1134" y="407"/>
                  </a:lnTo>
                  <a:lnTo>
                    <a:pt x="1142" y="403"/>
                  </a:lnTo>
                  <a:lnTo>
                    <a:pt x="1146" y="398"/>
                  </a:lnTo>
                  <a:lnTo>
                    <a:pt x="1147" y="390"/>
                  </a:lnTo>
                  <a:lnTo>
                    <a:pt x="1162" y="375"/>
                  </a:lnTo>
                  <a:lnTo>
                    <a:pt x="1178" y="359"/>
                  </a:lnTo>
                  <a:lnTo>
                    <a:pt x="1176" y="355"/>
                  </a:lnTo>
                  <a:lnTo>
                    <a:pt x="1175" y="353"/>
                  </a:lnTo>
                  <a:lnTo>
                    <a:pt x="1174" y="350"/>
                  </a:lnTo>
                  <a:lnTo>
                    <a:pt x="1171" y="349"/>
                  </a:lnTo>
                  <a:lnTo>
                    <a:pt x="1166" y="342"/>
                  </a:lnTo>
                  <a:lnTo>
                    <a:pt x="1162" y="339"/>
                  </a:lnTo>
                  <a:lnTo>
                    <a:pt x="1160" y="327"/>
                  </a:lnTo>
                  <a:lnTo>
                    <a:pt x="1159" y="317"/>
                  </a:lnTo>
                  <a:lnTo>
                    <a:pt x="1158" y="310"/>
                  </a:lnTo>
                  <a:lnTo>
                    <a:pt x="1155" y="308"/>
                  </a:lnTo>
                  <a:lnTo>
                    <a:pt x="1151" y="304"/>
                  </a:lnTo>
                  <a:lnTo>
                    <a:pt x="1148" y="301"/>
                  </a:lnTo>
                  <a:lnTo>
                    <a:pt x="1140" y="295"/>
                  </a:lnTo>
                  <a:lnTo>
                    <a:pt x="1134" y="290"/>
                  </a:lnTo>
                  <a:lnTo>
                    <a:pt x="1130" y="282"/>
                  </a:lnTo>
                  <a:lnTo>
                    <a:pt x="1127" y="272"/>
                  </a:lnTo>
                  <a:lnTo>
                    <a:pt x="1123" y="267"/>
                  </a:lnTo>
                  <a:lnTo>
                    <a:pt x="1123" y="264"/>
                  </a:lnTo>
                  <a:lnTo>
                    <a:pt x="1123" y="260"/>
                  </a:lnTo>
                  <a:lnTo>
                    <a:pt x="1123" y="256"/>
                  </a:lnTo>
                  <a:lnTo>
                    <a:pt x="1124" y="250"/>
                  </a:lnTo>
                  <a:lnTo>
                    <a:pt x="1126" y="244"/>
                  </a:lnTo>
                  <a:lnTo>
                    <a:pt x="1122" y="241"/>
                  </a:lnTo>
                  <a:lnTo>
                    <a:pt x="1118" y="237"/>
                  </a:lnTo>
                  <a:lnTo>
                    <a:pt x="1116" y="232"/>
                  </a:lnTo>
                  <a:lnTo>
                    <a:pt x="1116" y="228"/>
                  </a:lnTo>
                  <a:lnTo>
                    <a:pt x="1122" y="221"/>
                  </a:lnTo>
                  <a:lnTo>
                    <a:pt x="1127" y="21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7" name="Freeform 101"/>
            <p:cNvSpPr>
              <a:spLocks/>
            </p:cNvSpPr>
            <p:nvPr/>
          </p:nvSpPr>
          <p:spPr bwMode="auto">
            <a:xfrm>
              <a:off x="2833" y="1642"/>
              <a:ext cx="10" cy="15"/>
            </a:xfrm>
            <a:custGeom>
              <a:avLst/>
              <a:gdLst>
                <a:gd name="T0" fmla="*/ 0 w 7"/>
                <a:gd name="T1" fmla="*/ 1 h 12"/>
                <a:gd name="T2" fmla="*/ 851606 w 7"/>
                <a:gd name="T3" fmla="*/ 1 h 12"/>
                <a:gd name="T4" fmla="*/ 851606 w 7"/>
                <a:gd name="T5" fmla="*/ 0 h 12"/>
                <a:gd name="T6" fmla="*/ 1216580 w 7"/>
                <a:gd name="T7" fmla="*/ 0 h 12"/>
                <a:gd name="T8" fmla="*/ 1737972 w 7"/>
                <a:gd name="T9" fmla="*/ 0 h 12"/>
                <a:gd name="T10" fmla="*/ 1737972 w 7"/>
                <a:gd name="T11" fmla="*/ 1 h 12"/>
                <a:gd name="T12" fmla="*/ 2482817 w 7"/>
                <a:gd name="T13" fmla="*/ 1 h 12"/>
                <a:gd name="T14" fmla="*/ 2482817 w 7"/>
                <a:gd name="T15" fmla="*/ 8280 h 12"/>
                <a:gd name="T16" fmla="*/ 2482817 w 7"/>
                <a:gd name="T17" fmla="*/ 8280 h 12"/>
                <a:gd name="T18" fmla="*/ 2482817 w 7"/>
                <a:gd name="T19" fmla="*/ 16172 h 12"/>
                <a:gd name="T20" fmla="*/ 2606219 w 7"/>
                <a:gd name="T21" fmla="*/ 20215 h 12"/>
                <a:gd name="T22" fmla="*/ 2606219 w 7"/>
                <a:gd name="T23" fmla="*/ 25269 h 12"/>
                <a:gd name="T24" fmla="*/ 2606219 w 7"/>
                <a:gd name="T25" fmla="*/ 25556 h 12"/>
                <a:gd name="T26" fmla="*/ 2606219 w 7"/>
                <a:gd name="T27" fmla="*/ 31586 h 12"/>
                <a:gd name="T28" fmla="*/ 2482817 w 7"/>
                <a:gd name="T29" fmla="*/ 37257 h 12"/>
                <a:gd name="T30" fmla="*/ 1737972 w 7"/>
                <a:gd name="T31" fmla="*/ 31586 h 12"/>
                <a:gd name="T32" fmla="*/ 1216580 w 7"/>
                <a:gd name="T33" fmla="*/ 25556 h 12"/>
                <a:gd name="T34" fmla="*/ 851606 w 7"/>
                <a:gd name="T35" fmla="*/ 25269 h 12"/>
                <a:gd name="T36" fmla="*/ 0 w 7"/>
                <a:gd name="T37" fmla="*/ 20215 h 12"/>
                <a:gd name="T38" fmla="*/ 0 w 7"/>
                <a:gd name="T39" fmla="*/ 16172 h 12"/>
                <a:gd name="T40" fmla="*/ 0 w 7"/>
                <a:gd name="T41" fmla="*/ 12938 h 12"/>
                <a:gd name="T42" fmla="*/ 0 w 7"/>
                <a:gd name="T43" fmla="*/ 8280 h 12"/>
                <a:gd name="T44" fmla="*/ 0 w 7"/>
                <a:gd name="T45" fmla="*/ 1 h 12"/>
                <a:gd name="T46" fmla="*/ 0 w 7"/>
                <a:gd name="T47" fmla="*/ 1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8" name="Freeform 102"/>
            <p:cNvSpPr>
              <a:spLocks/>
            </p:cNvSpPr>
            <p:nvPr/>
          </p:nvSpPr>
          <p:spPr bwMode="auto">
            <a:xfrm>
              <a:off x="2817" y="1675"/>
              <a:ext cx="22" cy="21"/>
            </a:xfrm>
            <a:custGeom>
              <a:avLst/>
              <a:gdLst>
                <a:gd name="T0" fmla="*/ 157401 w 17"/>
                <a:gd name="T1" fmla="*/ 222177 h 16"/>
                <a:gd name="T2" fmla="*/ 157401 w 17"/>
                <a:gd name="T3" fmla="*/ 247194 h 16"/>
                <a:gd name="T4" fmla="*/ 139181 w 17"/>
                <a:gd name="T5" fmla="*/ 270340 h 16"/>
                <a:gd name="T6" fmla="*/ 102621 w 17"/>
                <a:gd name="T7" fmla="*/ 291607 h 16"/>
                <a:gd name="T8" fmla="*/ 49623 w 17"/>
                <a:gd name="T9" fmla="*/ 291607 h 16"/>
                <a:gd name="T10" fmla="*/ 38345 w 17"/>
                <a:gd name="T11" fmla="*/ 270340 h 16"/>
                <a:gd name="T12" fmla="*/ 29630 w 17"/>
                <a:gd name="T13" fmla="*/ 270340 h 16"/>
                <a:gd name="T14" fmla="*/ 1 w 17"/>
                <a:gd name="T15" fmla="*/ 270340 h 16"/>
                <a:gd name="T16" fmla="*/ 1 w 17"/>
                <a:gd name="T17" fmla="*/ 247194 h 16"/>
                <a:gd name="T18" fmla="*/ 0 w 17"/>
                <a:gd name="T19" fmla="*/ 247194 h 16"/>
                <a:gd name="T20" fmla="*/ 0 w 17"/>
                <a:gd name="T21" fmla="*/ 222177 h 16"/>
                <a:gd name="T22" fmla="*/ 0 w 17"/>
                <a:gd name="T23" fmla="*/ 188338 h 16"/>
                <a:gd name="T24" fmla="*/ 0 w 17"/>
                <a:gd name="T25" fmla="*/ 169278 h 16"/>
                <a:gd name="T26" fmla="*/ 1 w 17"/>
                <a:gd name="T27" fmla="*/ 143496 h 16"/>
                <a:gd name="T28" fmla="*/ 1 w 17"/>
                <a:gd name="T29" fmla="*/ 128974 h 16"/>
                <a:gd name="T30" fmla="*/ 29630 w 17"/>
                <a:gd name="T31" fmla="*/ 128974 h 16"/>
                <a:gd name="T32" fmla="*/ 38345 w 17"/>
                <a:gd name="T33" fmla="*/ 109330 h 16"/>
                <a:gd name="T34" fmla="*/ 49623 w 17"/>
                <a:gd name="T35" fmla="*/ 74869 h 16"/>
                <a:gd name="T36" fmla="*/ 83106 w 17"/>
                <a:gd name="T37" fmla="*/ 74869 h 16"/>
                <a:gd name="T38" fmla="*/ 107549 w 17"/>
                <a:gd name="T39" fmla="*/ 43461 h 16"/>
                <a:gd name="T40" fmla="*/ 132804 w 17"/>
                <a:gd name="T41" fmla="*/ 43461 h 16"/>
                <a:gd name="T42" fmla="*/ 139181 w 17"/>
                <a:gd name="T43" fmla="*/ 0 h 16"/>
                <a:gd name="T44" fmla="*/ 157401 w 17"/>
                <a:gd name="T45" fmla="*/ 0 h 16"/>
                <a:gd name="T46" fmla="*/ 171864 w 17"/>
                <a:gd name="T47" fmla="*/ 0 h 16"/>
                <a:gd name="T48" fmla="*/ 171864 w 17"/>
                <a:gd name="T49" fmla="*/ 43461 h 16"/>
                <a:gd name="T50" fmla="*/ 180117 w 17"/>
                <a:gd name="T51" fmla="*/ 43461 h 16"/>
                <a:gd name="T52" fmla="*/ 180117 w 17"/>
                <a:gd name="T53" fmla="*/ 74869 h 16"/>
                <a:gd name="T54" fmla="*/ 180117 w 17"/>
                <a:gd name="T55" fmla="*/ 74869 h 16"/>
                <a:gd name="T56" fmla="*/ 180117 w 17"/>
                <a:gd name="T57" fmla="*/ 109330 h 16"/>
                <a:gd name="T58" fmla="*/ 180117 w 17"/>
                <a:gd name="T59" fmla="*/ 128974 h 16"/>
                <a:gd name="T60" fmla="*/ 171864 w 17"/>
                <a:gd name="T61" fmla="*/ 143496 h 16"/>
                <a:gd name="T62" fmla="*/ 157401 w 17"/>
                <a:gd name="T63" fmla="*/ 169278 h 16"/>
                <a:gd name="T64" fmla="*/ 157401 w 17"/>
                <a:gd name="T65" fmla="*/ 188338 h 16"/>
                <a:gd name="T66" fmla="*/ 157401 w 17"/>
                <a:gd name="T67" fmla="*/ 222177 h 16"/>
                <a:gd name="T68" fmla="*/ 157401 w 17"/>
                <a:gd name="T69" fmla="*/ 222177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16"/>
                <a:gd name="T107" fmla="*/ 17 w 17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16">
                  <a:moveTo>
                    <a:pt x="15" y="12"/>
                  </a:moveTo>
                  <a:lnTo>
                    <a:pt x="15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29" name="Freeform 103"/>
            <p:cNvSpPr>
              <a:spLocks/>
            </p:cNvSpPr>
            <p:nvPr/>
          </p:nvSpPr>
          <p:spPr bwMode="auto">
            <a:xfrm>
              <a:off x="2847" y="1638"/>
              <a:ext cx="20" cy="21"/>
            </a:xfrm>
            <a:custGeom>
              <a:avLst/>
              <a:gdLst>
                <a:gd name="T0" fmla="*/ 6625 w 16"/>
                <a:gd name="T1" fmla="*/ 1 h 16"/>
                <a:gd name="T2" fmla="*/ 12939 w 16"/>
                <a:gd name="T3" fmla="*/ 0 h 16"/>
                <a:gd name="T4" fmla="*/ 12939 w 16"/>
                <a:gd name="T5" fmla="*/ 1 h 16"/>
                <a:gd name="T6" fmla="*/ 16174 w 16"/>
                <a:gd name="T7" fmla="*/ 1 h 16"/>
                <a:gd name="T8" fmla="*/ 23502 w 16"/>
                <a:gd name="T9" fmla="*/ 1 h 16"/>
                <a:gd name="T10" fmla="*/ 23502 w 16"/>
                <a:gd name="T11" fmla="*/ 57043 h 16"/>
                <a:gd name="T12" fmla="*/ 25271 w 16"/>
                <a:gd name="T13" fmla="*/ 74869 h 16"/>
                <a:gd name="T14" fmla="*/ 25271 w 16"/>
                <a:gd name="T15" fmla="*/ 98266 h 16"/>
                <a:gd name="T16" fmla="*/ 29377 w 16"/>
                <a:gd name="T17" fmla="*/ 98266 h 16"/>
                <a:gd name="T18" fmla="*/ 36721 w 16"/>
                <a:gd name="T19" fmla="*/ 98266 h 16"/>
                <a:gd name="T20" fmla="*/ 39124 w 16"/>
                <a:gd name="T21" fmla="*/ 98266 h 16"/>
                <a:gd name="T22" fmla="*/ 39486 w 16"/>
                <a:gd name="T23" fmla="*/ 128974 h 16"/>
                <a:gd name="T24" fmla="*/ 39486 w 16"/>
                <a:gd name="T25" fmla="*/ 143496 h 16"/>
                <a:gd name="T26" fmla="*/ 48905 w 16"/>
                <a:gd name="T27" fmla="*/ 143496 h 16"/>
                <a:gd name="T28" fmla="*/ 48905 w 16"/>
                <a:gd name="T29" fmla="*/ 169278 h 16"/>
                <a:gd name="T30" fmla="*/ 48905 w 16"/>
                <a:gd name="T31" fmla="*/ 188338 h 16"/>
                <a:gd name="T32" fmla="*/ 48905 w 16"/>
                <a:gd name="T33" fmla="*/ 222177 h 16"/>
                <a:gd name="T34" fmla="*/ 48905 w 16"/>
                <a:gd name="T35" fmla="*/ 270340 h 16"/>
                <a:gd name="T36" fmla="*/ 48905 w 16"/>
                <a:gd name="T37" fmla="*/ 291607 h 16"/>
                <a:gd name="T38" fmla="*/ 39486 w 16"/>
                <a:gd name="T39" fmla="*/ 291607 h 16"/>
                <a:gd name="T40" fmla="*/ 39124 w 16"/>
                <a:gd name="T41" fmla="*/ 291607 h 16"/>
                <a:gd name="T42" fmla="*/ 36721 w 16"/>
                <a:gd name="T43" fmla="*/ 270340 h 16"/>
                <a:gd name="T44" fmla="*/ 29377 w 16"/>
                <a:gd name="T45" fmla="*/ 270340 h 16"/>
                <a:gd name="T46" fmla="*/ 25271 w 16"/>
                <a:gd name="T47" fmla="*/ 231812 h 16"/>
                <a:gd name="T48" fmla="*/ 23502 w 16"/>
                <a:gd name="T49" fmla="*/ 231812 h 16"/>
                <a:gd name="T50" fmla="*/ 23502 w 16"/>
                <a:gd name="T51" fmla="*/ 222177 h 16"/>
                <a:gd name="T52" fmla="*/ 12939 w 16"/>
                <a:gd name="T53" fmla="*/ 143496 h 16"/>
                <a:gd name="T54" fmla="*/ 1 w 16"/>
                <a:gd name="T55" fmla="*/ 74869 h 16"/>
                <a:gd name="T56" fmla="*/ 0 w 16"/>
                <a:gd name="T57" fmla="*/ 1 h 16"/>
                <a:gd name="T58" fmla="*/ 1 w 16"/>
                <a:gd name="T59" fmla="*/ 1 h 16"/>
                <a:gd name="T60" fmla="*/ 6625 w 16"/>
                <a:gd name="T61" fmla="*/ 1 h 16"/>
                <a:gd name="T62" fmla="*/ 6625 w 16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6"/>
                <a:gd name="T98" fmla="*/ 16 w 16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6">
                  <a:moveTo>
                    <a:pt x="2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0" name="Freeform 104"/>
            <p:cNvSpPr>
              <a:spLocks/>
            </p:cNvSpPr>
            <p:nvPr/>
          </p:nvSpPr>
          <p:spPr bwMode="auto">
            <a:xfrm>
              <a:off x="2828" y="1780"/>
              <a:ext cx="13" cy="10"/>
            </a:xfrm>
            <a:custGeom>
              <a:avLst/>
              <a:gdLst>
                <a:gd name="T0" fmla="*/ 1 w 10"/>
                <a:gd name="T1" fmla="*/ 6625 h 8"/>
                <a:gd name="T2" fmla="*/ 41934 w 10"/>
                <a:gd name="T3" fmla="*/ 0 h 8"/>
                <a:gd name="T4" fmla="*/ 54514 w 10"/>
                <a:gd name="T5" fmla="*/ 0 h 8"/>
                <a:gd name="T6" fmla="*/ 76099 w 10"/>
                <a:gd name="T7" fmla="*/ 0 h 8"/>
                <a:gd name="T8" fmla="*/ 76099 w 10"/>
                <a:gd name="T9" fmla="*/ 6625 h 8"/>
                <a:gd name="T10" fmla="*/ 92128 w 10"/>
                <a:gd name="T11" fmla="*/ 6625 h 8"/>
                <a:gd name="T12" fmla="*/ 98929 w 10"/>
                <a:gd name="T13" fmla="*/ 6625 h 8"/>
                <a:gd name="T14" fmla="*/ 98929 w 10"/>
                <a:gd name="T15" fmla="*/ 8281 h 8"/>
                <a:gd name="T16" fmla="*/ 128608 w 10"/>
                <a:gd name="T17" fmla="*/ 8281 h 8"/>
                <a:gd name="T18" fmla="*/ 128608 w 10"/>
                <a:gd name="T19" fmla="*/ 10351 h 8"/>
                <a:gd name="T20" fmla="*/ 128608 w 10"/>
                <a:gd name="T21" fmla="*/ 12939 h 8"/>
                <a:gd name="T22" fmla="*/ 128608 w 10"/>
                <a:gd name="T23" fmla="*/ 20217 h 8"/>
                <a:gd name="T24" fmla="*/ 128608 w 10"/>
                <a:gd name="T25" fmla="*/ 23502 h 8"/>
                <a:gd name="T26" fmla="*/ 92128 w 10"/>
                <a:gd name="T27" fmla="*/ 23502 h 8"/>
                <a:gd name="T28" fmla="*/ 76099 w 10"/>
                <a:gd name="T29" fmla="*/ 23502 h 8"/>
                <a:gd name="T30" fmla="*/ 41934 w 10"/>
                <a:gd name="T31" fmla="*/ 20217 h 8"/>
                <a:gd name="T32" fmla="*/ 1 w 10"/>
                <a:gd name="T33" fmla="*/ 20217 h 8"/>
                <a:gd name="T34" fmla="*/ 1 w 10"/>
                <a:gd name="T35" fmla="*/ 12939 h 8"/>
                <a:gd name="T36" fmla="*/ 0 w 10"/>
                <a:gd name="T37" fmla="*/ 12939 h 8"/>
                <a:gd name="T38" fmla="*/ 0 w 10"/>
                <a:gd name="T39" fmla="*/ 10351 h 8"/>
                <a:gd name="T40" fmla="*/ 0 w 10"/>
                <a:gd name="T41" fmla="*/ 8281 h 8"/>
                <a:gd name="T42" fmla="*/ 1 w 10"/>
                <a:gd name="T43" fmla="*/ 8281 h 8"/>
                <a:gd name="T44" fmla="*/ 1 w 10"/>
                <a:gd name="T45" fmla="*/ 6625 h 8"/>
                <a:gd name="T46" fmla="*/ 1 w 10"/>
                <a:gd name="T47" fmla="*/ 6625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8"/>
                <a:gd name="T74" fmla="*/ 10 w 10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8">
                  <a:moveTo>
                    <a:pt x="1" y="2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1" name="Freeform 105"/>
            <p:cNvSpPr>
              <a:spLocks/>
            </p:cNvSpPr>
            <p:nvPr/>
          </p:nvSpPr>
          <p:spPr bwMode="auto">
            <a:xfrm>
              <a:off x="2810" y="1778"/>
              <a:ext cx="16" cy="8"/>
            </a:xfrm>
            <a:custGeom>
              <a:avLst/>
              <a:gdLst>
                <a:gd name="T0" fmla="*/ 0 w 12"/>
                <a:gd name="T1" fmla="*/ 116140 h 6"/>
                <a:gd name="T2" fmla="*/ 0 w 12"/>
                <a:gd name="T3" fmla="*/ 87105 h 6"/>
                <a:gd name="T4" fmla="*/ 0 w 12"/>
                <a:gd name="T5" fmla="*/ 1 h 6"/>
                <a:gd name="T6" fmla="*/ 1 w 12"/>
                <a:gd name="T7" fmla="*/ 1 h 6"/>
                <a:gd name="T8" fmla="*/ 1 w 12"/>
                <a:gd name="T9" fmla="*/ 0 h 6"/>
                <a:gd name="T10" fmla="*/ 65329 w 12"/>
                <a:gd name="T11" fmla="*/ 0 h 6"/>
                <a:gd name="T12" fmla="*/ 116140 w 12"/>
                <a:gd name="T13" fmla="*/ 0 h 6"/>
                <a:gd name="T14" fmla="*/ 154853 w 12"/>
                <a:gd name="T15" fmla="*/ 0 h 6"/>
                <a:gd name="T16" fmla="*/ 200247 w 12"/>
                <a:gd name="T17" fmla="*/ 1 h 6"/>
                <a:gd name="T18" fmla="*/ 266996 w 12"/>
                <a:gd name="T19" fmla="*/ 1 h 6"/>
                <a:gd name="T20" fmla="*/ 275295 w 12"/>
                <a:gd name="T21" fmla="*/ 87105 h 6"/>
                <a:gd name="T22" fmla="*/ 304420 w 12"/>
                <a:gd name="T23" fmla="*/ 87105 h 6"/>
                <a:gd name="T24" fmla="*/ 367060 w 12"/>
                <a:gd name="T25" fmla="*/ 116140 h 6"/>
                <a:gd name="T26" fmla="*/ 304420 w 12"/>
                <a:gd name="T27" fmla="*/ 154853 h 6"/>
                <a:gd name="T28" fmla="*/ 275295 w 12"/>
                <a:gd name="T29" fmla="*/ 200247 h 6"/>
                <a:gd name="T30" fmla="*/ 266996 w 12"/>
                <a:gd name="T31" fmla="*/ 200247 h 6"/>
                <a:gd name="T32" fmla="*/ 200247 w 12"/>
                <a:gd name="T33" fmla="*/ 200247 h 6"/>
                <a:gd name="T34" fmla="*/ 154853 w 12"/>
                <a:gd name="T35" fmla="*/ 200247 h 6"/>
                <a:gd name="T36" fmla="*/ 116140 w 12"/>
                <a:gd name="T37" fmla="*/ 200247 h 6"/>
                <a:gd name="T38" fmla="*/ 65329 w 12"/>
                <a:gd name="T39" fmla="*/ 200247 h 6"/>
                <a:gd name="T40" fmla="*/ 1 w 12"/>
                <a:gd name="T41" fmla="*/ 200247 h 6"/>
                <a:gd name="T42" fmla="*/ 1 w 12"/>
                <a:gd name="T43" fmla="*/ 154853 h 6"/>
                <a:gd name="T44" fmla="*/ 0 w 12"/>
                <a:gd name="T45" fmla="*/ 154853 h 6"/>
                <a:gd name="T46" fmla="*/ 0 w 12"/>
                <a:gd name="T47" fmla="*/ 116140 h 6"/>
                <a:gd name="T48" fmla="*/ 0 w 12"/>
                <a:gd name="T49" fmla="*/ 116140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6"/>
                <a:gd name="T77" fmla="*/ 12 w 12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6">
                  <a:moveTo>
                    <a:pt x="0" y="4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2" name="Freeform 106"/>
            <p:cNvSpPr>
              <a:spLocks/>
            </p:cNvSpPr>
            <p:nvPr/>
          </p:nvSpPr>
          <p:spPr bwMode="auto">
            <a:xfrm>
              <a:off x="2843" y="1794"/>
              <a:ext cx="10" cy="8"/>
            </a:xfrm>
            <a:custGeom>
              <a:avLst/>
              <a:gdLst>
                <a:gd name="T0" fmla="*/ 1 w 8"/>
                <a:gd name="T1" fmla="*/ 200247 h 6"/>
                <a:gd name="T2" fmla="*/ 0 w 8"/>
                <a:gd name="T3" fmla="*/ 200247 h 6"/>
                <a:gd name="T4" fmla="*/ 0 w 8"/>
                <a:gd name="T5" fmla="*/ 154853 h 6"/>
                <a:gd name="T6" fmla="*/ 0 w 8"/>
                <a:gd name="T7" fmla="*/ 116140 h 6"/>
                <a:gd name="T8" fmla="*/ 1 w 8"/>
                <a:gd name="T9" fmla="*/ 65329 h 6"/>
                <a:gd name="T10" fmla="*/ 1 w 8"/>
                <a:gd name="T11" fmla="*/ 1 h 6"/>
                <a:gd name="T12" fmla="*/ 8281 w 8"/>
                <a:gd name="T13" fmla="*/ 1 h 6"/>
                <a:gd name="T14" fmla="*/ 8281 w 8"/>
                <a:gd name="T15" fmla="*/ 0 h 6"/>
                <a:gd name="T16" fmla="*/ 10351 w 8"/>
                <a:gd name="T17" fmla="*/ 0 h 6"/>
                <a:gd name="T18" fmla="*/ 12939 w 8"/>
                <a:gd name="T19" fmla="*/ 0 h 6"/>
                <a:gd name="T20" fmla="*/ 23502 w 8"/>
                <a:gd name="T21" fmla="*/ 0 h 6"/>
                <a:gd name="T22" fmla="*/ 23502 w 8"/>
                <a:gd name="T23" fmla="*/ 1 h 6"/>
                <a:gd name="T24" fmla="*/ 23502 w 8"/>
                <a:gd name="T25" fmla="*/ 65329 h 6"/>
                <a:gd name="T26" fmla="*/ 23502 w 8"/>
                <a:gd name="T27" fmla="*/ 116140 h 6"/>
                <a:gd name="T28" fmla="*/ 23502 w 8"/>
                <a:gd name="T29" fmla="*/ 154853 h 6"/>
                <a:gd name="T30" fmla="*/ 23502 w 8"/>
                <a:gd name="T31" fmla="*/ 200247 h 6"/>
                <a:gd name="T32" fmla="*/ 12939 w 8"/>
                <a:gd name="T33" fmla="*/ 200247 h 6"/>
                <a:gd name="T34" fmla="*/ 12939 w 8"/>
                <a:gd name="T35" fmla="*/ 200247 h 6"/>
                <a:gd name="T36" fmla="*/ 10351 w 8"/>
                <a:gd name="T37" fmla="*/ 200247 h 6"/>
                <a:gd name="T38" fmla="*/ 8281 w 8"/>
                <a:gd name="T39" fmla="*/ 200247 h 6"/>
                <a:gd name="T40" fmla="*/ 1 w 8"/>
                <a:gd name="T41" fmla="*/ 200247 h 6"/>
                <a:gd name="T42" fmla="*/ 1 w 8"/>
                <a:gd name="T43" fmla="*/ 200247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6"/>
                <a:gd name="T68" fmla="*/ 8 w 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3" name="Freeform 107"/>
            <p:cNvSpPr>
              <a:spLocks/>
            </p:cNvSpPr>
            <p:nvPr/>
          </p:nvSpPr>
          <p:spPr bwMode="auto">
            <a:xfrm>
              <a:off x="2871" y="1789"/>
              <a:ext cx="12" cy="10"/>
            </a:xfrm>
            <a:custGeom>
              <a:avLst/>
              <a:gdLst>
                <a:gd name="T0" fmla="*/ 154853 w 9"/>
                <a:gd name="T1" fmla="*/ 0 h 8"/>
                <a:gd name="T2" fmla="*/ 200247 w 9"/>
                <a:gd name="T3" fmla="*/ 0 h 8"/>
                <a:gd name="T4" fmla="*/ 206471 w 9"/>
                <a:gd name="T5" fmla="*/ 0 h 8"/>
                <a:gd name="T6" fmla="*/ 206471 w 9"/>
                <a:gd name="T7" fmla="*/ 1 h 8"/>
                <a:gd name="T8" fmla="*/ 275295 w 9"/>
                <a:gd name="T9" fmla="*/ 6625 h 8"/>
                <a:gd name="T10" fmla="*/ 275295 w 9"/>
                <a:gd name="T11" fmla="*/ 10351 h 8"/>
                <a:gd name="T12" fmla="*/ 275295 w 9"/>
                <a:gd name="T13" fmla="*/ 12939 h 8"/>
                <a:gd name="T14" fmla="*/ 206471 w 9"/>
                <a:gd name="T15" fmla="*/ 16174 h 8"/>
                <a:gd name="T16" fmla="*/ 206471 w 9"/>
                <a:gd name="T17" fmla="*/ 23502 h 8"/>
                <a:gd name="T18" fmla="*/ 200247 w 9"/>
                <a:gd name="T19" fmla="*/ 23502 h 8"/>
                <a:gd name="T20" fmla="*/ 154853 w 9"/>
                <a:gd name="T21" fmla="*/ 23502 h 8"/>
                <a:gd name="T22" fmla="*/ 87105 w 9"/>
                <a:gd name="T23" fmla="*/ 23502 h 8"/>
                <a:gd name="T24" fmla="*/ 65329 w 9"/>
                <a:gd name="T25" fmla="*/ 23502 h 8"/>
                <a:gd name="T26" fmla="*/ 65329 w 9"/>
                <a:gd name="T27" fmla="*/ 16174 h 8"/>
                <a:gd name="T28" fmla="*/ 0 w 9"/>
                <a:gd name="T29" fmla="*/ 16174 h 8"/>
                <a:gd name="T30" fmla="*/ 0 w 9"/>
                <a:gd name="T31" fmla="*/ 12939 h 8"/>
                <a:gd name="T32" fmla="*/ 0 w 9"/>
                <a:gd name="T33" fmla="*/ 10351 h 8"/>
                <a:gd name="T34" fmla="*/ 0 w 9"/>
                <a:gd name="T35" fmla="*/ 6625 h 8"/>
                <a:gd name="T36" fmla="*/ 0 w 9"/>
                <a:gd name="T37" fmla="*/ 1 h 8"/>
                <a:gd name="T38" fmla="*/ 65329 w 9"/>
                <a:gd name="T39" fmla="*/ 1 h 8"/>
                <a:gd name="T40" fmla="*/ 65329 w 9"/>
                <a:gd name="T41" fmla="*/ 0 h 8"/>
                <a:gd name="T42" fmla="*/ 87105 w 9"/>
                <a:gd name="T43" fmla="*/ 0 h 8"/>
                <a:gd name="T44" fmla="*/ 154853 w 9"/>
                <a:gd name="T45" fmla="*/ 0 h 8"/>
                <a:gd name="T46" fmla="*/ 154853 w 9"/>
                <a:gd name="T47" fmla="*/ 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8"/>
                <a:gd name="T74" fmla="*/ 9 w 9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4" name="Freeform 108"/>
            <p:cNvSpPr>
              <a:spLocks/>
            </p:cNvSpPr>
            <p:nvPr/>
          </p:nvSpPr>
          <p:spPr bwMode="auto">
            <a:xfrm>
              <a:off x="2874" y="1763"/>
              <a:ext cx="9" cy="8"/>
            </a:xfrm>
            <a:custGeom>
              <a:avLst/>
              <a:gdLst>
                <a:gd name="T0" fmla="*/ 24591 w 7"/>
                <a:gd name="T1" fmla="*/ 0 h 6"/>
                <a:gd name="T2" fmla="*/ 31617 w 7"/>
                <a:gd name="T3" fmla="*/ 0 h 6"/>
                <a:gd name="T4" fmla="*/ 40650 w 7"/>
                <a:gd name="T5" fmla="*/ 0 h 6"/>
                <a:gd name="T6" fmla="*/ 40650 w 7"/>
                <a:gd name="T7" fmla="*/ 1 h 6"/>
                <a:gd name="T8" fmla="*/ 58152 w 7"/>
                <a:gd name="T9" fmla="*/ 1 h 6"/>
                <a:gd name="T10" fmla="*/ 58152 w 7"/>
                <a:gd name="T11" fmla="*/ 116140 h 6"/>
                <a:gd name="T12" fmla="*/ 58152 w 7"/>
                <a:gd name="T13" fmla="*/ 154853 h 6"/>
                <a:gd name="T14" fmla="*/ 58152 w 7"/>
                <a:gd name="T15" fmla="*/ 154853 h 6"/>
                <a:gd name="T16" fmla="*/ 40650 w 7"/>
                <a:gd name="T17" fmla="*/ 154853 h 6"/>
                <a:gd name="T18" fmla="*/ 40650 w 7"/>
                <a:gd name="T19" fmla="*/ 200247 h 6"/>
                <a:gd name="T20" fmla="*/ 31617 w 7"/>
                <a:gd name="T21" fmla="*/ 200247 h 6"/>
                <a:gd name="T22" fmla="*/ 24591 w 7"/>
                <a:gd name="T23" fmla="*/ 200247 h 6"/>
                <a:gd name="T24" fmla="*/ 1 w 7"/>
                <a:gd name="T25" fmla="*/ 200247 h 6"/>
                <a:gd name="T26" fmla="*/ 1 w 7"/>
                <a:gd name="T27" fmla="*/ 154853 h 6"/>
                <a:gd name="T28" fmla="*/ 0 w 7"/>
                <a:gd name="T29" fmla="*/ 154853 h 6"/>
                <a:gd name="T30" fmla="*/ 0 w 7"/>
                <a:gd name="T31" fmla="*/ 154853 h 6"/>
                <a:gd name="T32" fmla="*/ 0 w 7"/>
                <a:gd name="T33" fmla="*/ 116140 h 6"/>
                <a:gd name="T34" fmla="*/ 0 w 7"/>
                <a:gd name="T35" fmla="*/ 1 h 6"/>
                <a:gd name="T36" fmla="*/ 1 w 7"/>
                <a:gd name="T37" fmla="*/ 0 h 6"/>
                <a:gd name="T38" fmla="*/ 24591 w 7"/>
                <a:gd name="T39" fmla="*/ 0 h 6"/>
                <a:gd name="T40" fmla="*/ 24591 w 7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6"/>
                <a:gd name="T65" fmla="*/ 7 w 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5" name="Freeform 109"/>
            <p:cNvSpPr>
              <a:spLocks/>
            </p:cNvSpPr>
            <p:nvPr/>
          </p:nvSpPr>
          <p:spPr bwMode="auto">
            <a:xfrm>
              <a:off x="2712" y="1821"/>
              <a:ext cx="12" cy="11"/>
            </a:xfrm>
            <a:custGeom>
              <a:avLst/>
              <a:gdLst>
                <a:gd name="T0" fmla="*/ 0 w 9"/>
                <a:gd name="T1" fmla="*/ 682525 h 8"/>
                <a:gd name="T2" fmla="*/ 0 w 9"/>
                <a:gd name="T3" fmla="*/ 496382 h 8"/>
                <a:gd name="T4" fmla="*/ 1 w 9"/>
                <a:gd name="T5" fmla="*/ 410990 h 8"/>
                <a:gd name="T6" fmla="*/ 1 w 9"/>
                <a:gd name="T7" fmla="*/ 298902 h 8"/>
                <a:gd name="T8" fmla="*/ 1 w 9"/>
                <a:gd name="T9" fmla="*/ 1 h 8"/>
                <a:gd name="T10" fmla="*/ 87105 w 9"/>
                <a:gd name="T11" fmla="*/ 1 h 8"/>
                <a:gd name="T12" fmla="*/ 116140 w 9"/>
                <a:gd name="T13" fmla="*/ 0 h 8"/>
                <a:gd name="T14" fmla="*/ 154853 w 9"/>
                <a:gd name="T15" fmla="*/ 0 h 8"/>
                <a:gd name="T16" fmla="*/ 206471 w 9"/>
                <a:gd name="T17" fmla="*/ 0 h 8"/>
                <a:gd name="T18" fmla="*/ 266996 w 9"/>
                <a:gd name="T19" fmla="*/ 0 h 8"/>
                <a:gd name="T20" fmla="*/ 275295 w 9"/>
                <a:gd name="T21" fmla="*/ 1 h 8"/>
                <a:gd name="T22" fmla="*/ 275295 w 9"/>
                <a:gd name="T23" fmla="*/ 298902 h 8"/>
                <a:gd name="T24" fmla="*/ 275295 w 9"/>
                <a:gd name="T25" fmla="*/ 410990 h 8"/>
                <a:gd name="T26" fmla="*/ 275295 w 9"/>
                <a:gd name="T27" fmla="*/ 496382 h 8"/>
                <a:gd name="T28" fmla="*/ 266996 w 9"/>
                <a:gd name="T29" fmla="*/ 496382 h 8"/>
                <a:gd name="T30" fmla="*/ 266996 w 9"/>
                <a:gd name="T31" fmla="*/ 682525 h 8"/>
                <a:gd name="T32" fmla="*/ 206471 w 9"/>
                <a:gd name="T33" fmla="*/ 682525 h 8"/>
                <a:gd name="T34" fmla="*/ 116140 w 9"/>
                <a:gd name="T35" fmla="*/ 777028 h 8"/>
                <a:gd name="T36" fmla="*/ 87105 w 9"/>
                <a:gd name="T37" fmla="*/ 777028 h 8"/>
                <a:gd name="T38" fmla="*/ 0 w 9"/>
                <a:gd name="T39" fmla="*/ 682525 h 8"/>
                <a:gd name="T40" fmla="*/ 0 w 9"/>
                <a:gd name="T41" fmla="*/ 682525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6" name="Freeform 110"/>
            <p:cNvSpPr>
              <a:spLocks/>
            </p:cNvSpPr>
            <p:nvPr/>
          </p:nvSpPr>
          <p:spPr bwMode="auto">
            <a:xfrm>
              <a:off x="2707" y="1836"/>
              <a:ext cx="17" cy="32"/>
            </a:xfrm>
            <a:custGeom>
              <a:avLst/>
              <a:gdLst>
                <a:gd name="T0" fmla="*/ 170987 w 13"/>
                <a:gd name="T1" fmla="*/ 0 h 25"/>
                <a:gd name="T2" fmla="*/ 186512 w 13"/>
                <a:gd name="T3" fmla="*/ 1 h 25"/>
                <a:gd name="T4" fmla="*/ 202466 w 13"/>
                <a:gd name="T5" fmla="*/ 17339 h 25"/>
                <a:gd name="T6" fmla="*/ 202466 w 13"/>
                <a:gd name="T7" fmla="*/ 28408 h 25"/>
                <a:gd name="T8" fmla="*/ 202466 w 13"/>
                <a:gd name="T9" fmla="*/ 36362 h 25"/>
                <a:gd name="T10" fmla="*/ 202466 w 13"/>
                <a:gd name="T11" fmla="*/ 46543 h 25"/>
                <a:gd name="T12" fmla="*/ 202466 w 13"/>
                <a:gd name="T13" fmla="*/ 59575 h 25"/>
                <a:gd name="T14" fmla="*/ 202466 w 13"/>
                <a:gd name="T15" fmla="*/ 59575 h 25"/>
                <a:gd name="T16" fmla="*/ 202466 w 13"/>
                <a:gd name="T17" fmla="*/ 76256 h 25"/>
                <a:gd name="T18" fmla="*/ 202466 w 13"/>
                <a:gd name="T19" fmla="*/ 100183 h 25"/>
                <a:gd name="T20" fmla="*/ 202466 w 13"/>
                <a:gd name="T21" fmla="*/ 113979 h 25"/>
                <a:gd name="T22" fmla="*/ 186512 w 13"/>
                <a:gd name="T23" fmla="*/ 128234 h 25"/>
                <a:gd name="T24" fmla="*/ 186512 w 13"/>
                <a:gd name="T25" fmla="*/ 159921 h 25"/>
                <a:gd name="T26" fmla="*/ 170987 w 13"/>
                <a:gd name="T27" fmla="*/ 174655 h 25"/>
                <a:gd name="T28" fmla="*/ 142627 w 13"/>
                <a:gd name="T29" fmla="*/ 180091 h 25"/>
                <a:gd name="T30" fmla="*/ 118397 w 13"/>
                <a:gd name="T31" fmla="*/ 180091 h 25"/>
                <a:gd name="T32" fmla="*/ 109068 w 13"/>
                <a:gd name="T33" fmla="*/ 180091 h 25"/>
                <a:gd name="T34" fmla="*/ 83405 w 13"/>
                <a:gd name="T35" fmla="*/ 180091 h 25"/>
                <a:gd name="T36" fmla="*/ 63780 w 13"/>
                <a:gd name="T37" fmla="*/ 180091 h 25"/>
                <a:gd name="T38" fmla="*/ 63780 w 13"/>
                <a:gd name="T39" fmla="*/ 174655 h 25"/>
                <a:gd name="T40" fmla="*/ 48773 w 13"/>
                <a:gd name="T41" fmla="*/ 174655 h 25"/>
                <a:gd name="T42" fmla="*/ 48773 w 13"/>
                <a:gd name="T43" fmla="*/ 159921 h 25"/>
                <a:gd name="T44" fmla="*/ 37297 w 13"/>
                <a:gd name="T45" fmla="*/ 157368 h 25"/>
                <a:gd name="T46" fmla="*/ 37297 w 13"/>
                <a:gd name="T47" fmla="*/ 128234 h 25"/>
                <a:gd name="T48" fmla="*/ 37297 w 13"/>
                <a:gd name="T49" fmla="*/ 124938 h 25"/>
                <a:gd name="T50" fmla="*/ 0 w 13"/>
                <a:gd name="T51" fmla="*/ 113979 h 25"/>
                <a:gd name="T52" fmla="*/ 0 w 13"/>
                <a:gd name="T53" fmla="*/ 113979 h 25"/>
                <a:gd name="T54" fmla="*/ 0 w 13"/>
                <a:gd name="T55" fmla="*/ 100183 h 25"/>
                <a:gd name="T56" fmla="*/ 0 w 13"/>
                <a:gd name="T57" fmla="*/ 83282 h 25"/>
                <a:gd name="T58" fmla="*/ 0 w 13"/>
                <a:gd name="T59" fmla="*/ 76256 h 25"/>
                <a:gd name="T60" fmla="*/ 0 w 13"/>
                <a:gd name="T61" fmla="*/ 65064 h 25"/>
                <a:gd name="T62" fmla="*/ 37297 w 13"/>
                <a:gd name="T63" fmla="*/ 59575 h 25"/>
                <a:gd name="T64" fmla="*/ 37297 w 13"/>
                <a:gd name="T65" fmla="*/ 59575 h 25"/>
                <a:gd name="T66" fmla="*/ 37297 w 13"/>
                <a:gd name="T67" fmla="*/ 46543 h 25"/>
                <a:gd name="T68" fmla="*/ 48773 w 13"/>
                <a:gd name="T69" fmla="*/ 36362 h 25"/>
                <a:gd name="T70" fmla="*/ 48773 w 13"/>
                <a:gd name="T71" fmla="*/ 28408 h 25"/>
                <a:gd name="T72" fmla="*/ 63780 w 13"/>
                <a:gd name="T73" fmla="*/ 17339 h 25"/>
                <a:gd name="T74" fmla="*/ 83405 w 13"/>
                <a:gd name="T75" fmla="*/ 17339 h 25"/>
                <a:gd name="T76" fmla="*/ 109068 w 13"/>
                <a:gd name="T77" fmla="*/ 1 h 25"/>
                <a:gd name="T78" fmla="*/ 118397 w 13"/>
                <a:gd name="T79" fmla="*/ 1 h 25"/>
                <a:gd name="T80" fmla="*/ 118397 w 13"/>
                <a:gd name="T81" fmla="*/ 0 h 25"/>
                <a:gd name="T82" fmla="*/ 170987 w 13"/>
                <a:gd name="T83" fmla="*/ 0 h 25"/>
                <a:gd name="T84" fmla="*/ 170987 w 13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25"/>
                <a:gd name="T131" fmla="*/ 13 w 13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25">
                  <a:moveTo>
                    <a:pt x="11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7" name="Freeform 111"/>
            <p:cNvSpPr>
              <a:spLocks/>
            </p:cNvSpPr>
            <p:nvPr/>
          </p:nvSpPr>
          <p:spPr bwMode="auto">
            <a:xfrm>
              <a:off x="3305" y="1580"/>
              <a:ext cx="9" cy="7"/>
            </a:xfrm>
            <a:custGeom>
              <a:avLst/>
              <a:gdLst>
                <a:gd name="T0" fmla="*/ 52264 w 7"/>
                <a:gd name="T1" fmla="*/ 706647 h 5"/>
                <a:gd name="T2" fmla="*/ 52264 w 7"/>
                <a:gd name="T3" fmla="*/ 947514 h 5"/>
                <a:gd name="T4" fmla="*/ 31617 w 7"/>
                <a:gd name="T5" fmla="*/ 947514 h 5"/>
                <a:gd name="T6" fmla="*/ 24591 w 7"/>
                <a:gd name="T7" fmla="*/ 947514 h 5"/>
                <a:gd name="T8" fmla="*/ 19126 w 7"/>
                <a:gd name="T9" fmla="*/ 706647 h 5"/>
                <a:gd name="T10" fmla="*/ 0 w 7"/>
                <a:gd name="T11" fmla="*/ 504748 h 5"/>
                <a:gd name="T12" fmla="*/ 0 w 7"/>
                <a:gd name="T13" fmla="*/ 1 h 5"/>
                <a:gd name="T14" fmla="*/ 0 w 7"/>
                <a:gd name="T15" fmla="*/ 1 h 5"/>
                <a:gd name="T16" fmla="*/ 0 w 7"/>
                <a:gd name="T17" fmla="*/ 0 h 5"/>
                <a:gd name="T18" fmla="*/ 19126 w 7"/>
                <a:gd name="T19" fmla="*/ 0 h 5"/>
                <a:gd name="T20" fmla="*/ 24591 w 7"/>
                <a:gd name="T21" fmla="*/ 0 h 5"/>
                <a:gd name="T22" fmla="*/ 31617 w 7"/>
                <a:gd name="T23" fmla="*/ 0 h 5"/>
                <a:gd name="T24" fmla="*/ 31617 w 7"/>
                <a:gd name="T25" fmla="*/ 1 h 5"/>
                <a:gd name="T26" fmla="*/ 52264 w 7"/>
                <a:gd name="T27" fmla="*/ 1 h 5"/>
                <a:gd name="T28" fmla="*/ 52264 w 7"/>
                <a:gd name="T29" fmla="*/ 1 h 5"/>
                <a:gd name="T30" fmla="*/ 58152 w 7"/>
                <a:gd name="T31" fmla="*/ 1 h 5"/>
                <a:gd name="T32" fmla="*/ 58152 w 7"/>
                <a:gd name="T33" fmla="*/ 504748 h 5"/>
                <a:gd name="T34" fmla="*/ 58152 w 7"/>
                <a:gd name="T35" fmla="*/ 706647 h 5"/>
                <a:gd name="T36" fmla="*/ 52264 w 7"/>
                <a:gd name="T37" fmla="*/ 706647 h 5"/>
                <a:gd name="T38" fmla="*/ 52264 w 7"/>
                <a:gd name="T39" fmla="*/ 706647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5"/>
                <a:gd name="T62" fmla="*/ 7 w 7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5">
                  <a:moveTo>
                    <a:pt x="6" y="4"/>
                  </a:move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8" name="Freeform 112"/>
            <p:cNvSpPr>
              <a:spLocks/>
            </p:cNvSpPr>
            <p:nvPr/>
          </p:nvSpPr>
          <p:spPr bwMode="auto">
            <a:xfrm>
              <a:off x="3292" y="1570"/>
              <a:ext cx="12" cy="9"/>
            </a:xfrm>
            <a:custGeom>
              <a:avLst/>
              <a:gdLst>
                <a:gd name="T0" fmla="*/ 87105 w 9"/>
                <a:gd name="T1" fmla="*/ 0 h 7"/>
                <a:gd name="T2" fmla="*/ 154853 w 9"/>
                <a:gd name="T3" fmla="*/ 0 h 7"/>
                <a:gd name="T4" fmla="*/ 154853 w 9"/>
                <a:gd name="T5" fmla="*/ 1 h 7"/>
                <a:gd name="T6" fmla="*/ 200247 w 9"/>
                <a:gd name="T7" fmla="*/ 1 h 7"/>
                <a:gd name="T8" fmla="*/ 266996 w 9"/>
                <a:gd name="T9" fmla="*/ 1 h 7"/>
                <a:gd name="T10" fmla="*/ 266996 w 9"/>
                <a:gd name="T11" fmla="*/ 24591 h 7"/>
                <a:gd name="T12" fmla="*/ 275295 w 9"/>
                <a:gd name="T13" fmla="*/ 24591 h 7"/>
                <a:gd name="T14" fmla="*/ 275295 w 9"/>
                <a:gd name="T15" fmla="*/ 31617 h 7"/>
                <a:gd name="T16" fmla="*/ 275295 w 9"/>
                <a:gd name="T17" fmla="*/ 40650 h 7"/>
                <a:gd name="T18" fmla="*/ 266996 w 9"/>
                <a:gd name="T19" fmla="*/ 40650 h 7"/>
                <a:gd name="T20" fmla="*/ 266996 w 9"/>
                <a:gd name="T21" fmla="*/ 58152 h 7"/>
                <a:gd name="T22" fmla="*/ 200247 w 9"/>
                <a:gd name="T23" fmla="*/ 58152 h 7"/>
                <a:gd name="T24" fmla="*/ 154853 w 9"/>
                <a:gd name="T25" fmla="*/ 58152 h 7"/>
                <a:gd name="T26" fmla="*/ 87105 w 9"/>
                <a:gd name="T27" fmla="*/ 58152 h 7"/>
                <a:gd name="T28" fmla="*/ 65329 w 9"/>
                <a:gd name="T29" fmla="*/ 58152 h 7"/>
                <a:gd name="T30" fmla="*/ 1 w 9"/>
                <a:gd name="T31" fmla="*/ 58152 h 7"/>
                <a:gd name="T32" fmla="*/ 1 w 9"/>
                <a:gd name="T33" fmla="*/ 40650 h 7"/>
                <a:gd name="T34" fmla="*/ 0 w 9"/>
                <a:gd name="T35" fmla="*/ 40650 h 7"/>
                <a:gd name="T36" fmla="*/ 0 w 9"/>
                <a:gd name="T37" fmla="*/ 31617 h 7"/>
                <a:gd name="T38" fmla="*/ 0 w 9"/>
                <a:gd name="T39" fmla="*/ 24591 h 7"/>
                <a:gd name="T40" fmla="*/ 1 w 9"/>
                <a:gd name="T41" fmla="*/ 1 h 7"/>
                <a:gd name="T42" fmla="*/ 65329 w 9"/>
                <a:gd name="T43" fmla="*/ 1 h 7"/>
                <a:gd name="T44" fmla="*/ 87105 w 9"/>
                <a:gd name="T45" fmla="*/ 1 h 7"/>
                <a:gd name="T46" fmla="*/ 87105 w 9"/>
                <a:gd name="T47" fmla="*/ 0 h 7"/>
                <a:gd name="T48" fmla="*/ 87105 w 9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7"/>
                <a:gd name="T77" fmla="*/ 9 w 9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39" name="Freeform 113"/>
            <p:cNvSpPr>
              <a:spLocks/>
            </p:cNvSpPr>
            <p:nvPr/>
          </p:nvSpPr>
          <p:spPr bwMode="auto">
            <a:xfrm>
              <a:off x="3102" y="1662"/>
              <a:ext cx="13" cy="13"/>
            </a:xfrm>
            <a:custGeom>
              <a:avLst/>
              <a:gdLst>
                <a:gd name="T0" fmla="*/ 32257 w 10"/>
                <a:gd name="T1" fmla="*/ 1 h 10"/>
                <a:gd name="T2" fmla="*/ 41934 w 10"/>
                <a:gd name="T3" fmla="*/ 1 h 10"/>
                <a:gd name="T4" fmla="*/ 41934 w 10"/>
                <a:gd name="T5" fmla="*/ 0 h 10"/>
                <a:gd name="T6" fmla="*/ 54514 w 10"/>
                <a:gd name="T7" fmla="*/ 0 h 10"/>
                <a:gd name="T8" fmla="*/ 54514 w 10"/>
                <a:gd name="T9" fmla="*/ 1 h 10"/>
                <a:gd name="T10" fmla="*/ 76099 w 10"/>
                <a:gd name="T11" fmla="*/ 1 h 10"/>
                <a:gd name="T12" fmla="*/ 119766 w 10"/>
                <a:gd name="T13" fmla="*/ 54514 h 10"/>
                <a:gd name="T14" fmla="*/ 128608 w 10"/>
                <a:gd name="T15" fmla="*/ 76099 h 10"/>
                <a:gd name="T16" fmla="*/ 128608 w 10"/>
                <a:gd name="T17" fmla="*/ 98929 h 10"/>
                <a:gd name="T18" fmla="*/ 128608 w 10"/>
                <a:gd name="T19" fmla="*/ 119766 h 10"/>
                <a:gd name="T20" fmla="*/ 119766 w 10"/>
                <a:gd name="T21" fmla="*/ 128608 h 10"/>
                <a:gd name="T22" fmla="*/ 76099 w 10"/>
                <a:gd name="T23" fmla="*/ 128608 h 10"/>
                <a:gd name="T24" fmla="*/ 54514 w 10"/>
                <a:gd name="T25" fmla="*/ 128608 h 10"/>
                <a:gd name="T26" fmla="*/ 54514 w 10"/>
                <a:gd name="T27" fmla="*/ 119766 h 10"/>
                <a:gd name="T28" fmla="*/ 41934 w 10"/>
                <a:gd name="T29" fmla="*/ 119766 h 10"/>
                <a:gd name="T30" fmla="*/ 41934 w 10"/>
                <a:gd name="T31" fmla="*/ 98929 h 10"/>
                <a:gd name="T32" fmla="*/ 32257 w 10"/>
                <a:gd name="T33" fmla="*/ 98929 h 10"/>
                <a:gd name="T34" fmla="*/ 32257 w 10"/>
                <a:gd name="T35" fmla="*/ 76099 h 10"/>
                <a:gd name="T36" fmla="*/ 32257 w 10"/>
                <a:gd name="T37" fmla="*/ 76099 h 10"/>
                <a:gd name="T38" fmla="*/ 0 w 10"/>
                <a:gd name="T39" fmla="*/ 76099 h 10"/>
                <a:gd name="T40" fmla="*/ 0 w 10"/>
                <a:gd name="T41" fmla="*/ 70868 h 10"/>
                <a:gd name="T42" fmla="*/ 0 w 10"/>
                <a:gd name="T43" fmla="*/ 54514 h 10"/>
                <a:gd name="T44" fmla="*/ 32257 w 10"/>
                <a:gd name="T45" fmla="*/ 32257 h 10"/>
                <a:gd name="T46" fmla="*/ 32257 w 10"/>
                <a:gd name="T47" fmla="*/ 1 h 10"/>
                <a:gd name="T48" fmla="*/ 32257 w 10"/>
                <a:gd name="T49" fmla="*/ 1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0"/>
                <a:gd name="T77" fmla="*/ 10 w 1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0">
                  <a:moveTo>
                    <a:pt x="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0" name="Freeform 114"/>
            <p:cNvSpPr>
              <a:spLocks/>
            </p:cNvSpPr>
            <p:nvPr/>
          </p:nvSpPr>
          <p:spPr bwMode="auto">
            <a:xfrm>
              <a:off x="3087" y="1662"/>
              <a:ext cx="15" cy="11"/>
            </a:xfrm>
            <a:custGeom>
              <a:avLst/>
              <a:gdLst>
                <a:gd name="T0" fmla="*/ 0 w 11"/>
                <a:gd name="T1" fmla="*/ 217383 h 8"/>
                <a:gd name="T2" fmla="*/ 0 w 11"/>
                <a:gd name="T3" fmla="*/ 1 h 8"/>
                <a:gd name="T4" fmla="*/ 1 w 11"/>
                <a:gd name="T5" fmla="*/ 1 h 8"/>
                <a:gd name="T6" fmla="*/ 151800 w 11"/>
                <a:gd name="T7" fmla="*/ 0 h 8"/>
                <a:gd name="T8" fmla="*/ 282273 w 11"/>
                <a:gd name="T9" fmla="*/ 0 h 8"/>
                <a:gd name="T10" fmla="*/ 384918 w 11"/>
                <a:gd name="T11" fmla="*/ 0 h 8"/>
                <a:gd name="T12" fmla="*/ 384918 w 11"/>
                <a:gd name="T13" fmla="*/ 1 h 8"/>
                <a:gd name="T14" fmla="*/ 403690 w 11"/>
                <a:gd name="T15" fmla="*/ 1 h 8"/>
                <a:gd name="T16" fmla="*/ 550486 w 11"/>
                <a:gd name="T17" fmla="*/ 1 h 8"/>
                <a:gd name="T18" fmla="*/ 616885 w 11"/>
                <a:gd name="T19" fmla="*/ 217383 h 8"/>
                <a:gd name="T20" fmla="*/ 715756 w 11"/>
                <a:gd name="T21" fmla="*/ 410990 h 8"/>
                <a:gd name="T22" fmla="*/ 715756 w 11"/>
                <a:gd name="T23" fmla="*/ 496382 h 8"/>
                <a:gd name="T24" fmla="*/ 750663 w 11"/>
                <a:gd name="T25" fmla="*/ 565111 h 8"/>
                <a:gd name="T26" fmla="*/ 715756 w 11"/>
                <a:gd name="T27" fmla="*/ 565111 h 8"/>
                <a:gd name="T28" fmla="*/ 715756 w 11"/>
                <a:gd name="T29" fmla="*/ 777028 h 8"/>
                <a:gd name="T30" fmla="*/ 616885 w 11"/>
                <a:gd name="T31" fmla="*/ 777028 h 8"/>
                <a:gd name="T32" fmla="*/ 550486 w 11"/>
                <a:gd name="T33" fmla="*/ 777028 h 8"/>
                <a:gd name="T34" fmla="*/ 403690 w 11"/>
                <a:gd name="T35" fmla="*/ 777028 h 8"/>
                <a:gd name="T36" fmla="*/ 384918 w 11"/>
                <a:gd name="T37" fmla="*/ 565111 h 8"/>
                <a:gd name="T38" fmla="*/ 282273 w 11"/>
                <a:gd name="T39" fmla="*/ 565111 h 8"/>
                <a:gd name="T40" fmla="*/ 151800 w 11"/>
                <a:gd name="T41" fmla="*/ 565111 h 8"/>
                <a:gd name="T42" fmla="*/ 1 w 11"/>
                <a:gd name="T43" fmla="*/ 565111 h 8"/>
                <a:gd name="T44" fmla="*/ 0 w 11"/>
                <a:gd name="T45" fmla="*/ 496382 h 8"/>
                <a:gd name="T46" fmla="*/ 0 w 11"/>
                <a:gd name="T47" fmla="*/ 410990 h 8"/>
                <a:gd name="T48" fmla="*/ 0 w 11"/>
                <a:gd name="T49" fmla="*/ 217383 h 8"/>
                <a:gd name="T50" fmla="*/ 0 w 11"/>
                <a:gd name="T51" fmla="*/ 217383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8"/>
                <a:gd name="T80" fmla="*/ 11 w 11"/>
                <a:gd name="T81" fmla="*/ 8 h 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8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1" name="Freeform 115"/>
            <p:cNvSpPr>
              <a:spLocks/>
            </p:cNvSpPr>
            <p:nvPr/>
          </p:nvSpPr>
          <p:spPr bwMode="auto">
            <a:xfrm>
              <a:off x="3069" y="1662"/>
              <a:ext cx="16" cy="8"/>
            </a:xfrm>
            <a:custGeom>
              <a:avLst/>
              <a:gdLst>
                <a:gd name="T0" fmla="*/ 367060 w 12"/>
                <a:gd name="T1" fmla="*/ 116140 h 6"/>
                <a:gd name="T2" fmla="*/ 367060 w 12"/>
                <a:gd name="T3" fmla="*/ 154853 h 6"/>
                <a:gd name="T4" fmla="*/ 355995 w 12"/>
                <a:gd name="T5" fmla="*/ 154853 h 6"/>
                <a:gd name="T6" fmla="*/ 275295 w 12"/>
                <a:gd name="T7" fmla="*/ 200247 h 6"/>
                <a:gd name="T8" fmla="*/ 206471 w 12"/>
                <a:gd name="T9" fmla="*/ 200247 h 6"/>
                <a:gd name="T10" fmla="*/ 87105 w 12"/>
                <a:gd name="T11" fmla="*/ 200247 h 6"/>
                <a:gd name="T12" fmla="*/ 65329 w 12"/>
                <a:gd name="T13" fmla="*/ 200247 h 6"/>
                <a:gd name="T14" fmla="*/ 65329 w 12"/>
                <a:gd name="T15" fmla="*/ 154853 h 6"/>
                <a:gd name="T16" fmla="*/ 0 w 12"/>
                <a:gd name="T17" fmla="*/ 116140 h 6"/>
                <a:gd name="T18" fmla="*/ 65329 w 12"/>
                <a:gd name="T19" fmla="*/ 65329 h 6"/>
                <a:gd name="T20" fmla="*/ 65329 w 12"/>
                <a:gd name="T21" fmla="*/ 1 h 6"/>
                <a:gd name="T22" fmla="*/ 65329 w 12"/>
                <a:gd name="T23" fmla="*/ 1 h 6"/>
                <a:gd name="T24" fmla="*/ 87105 w 12"/>
                <a:gd name="T25" fmla="*/ 1 h 6"/>
                <a:gd name="T26" fmla="*/ 87105 w 12"/>
                <a:gd name="T27" fmla="*/ 0 h 6"/>
                <a:gd name="T28" fmla="*/ 116140 w 12"/>
                <a:gd name="T29" fmla="*/ 0 h 6"/>
                <a:gd name="T30" fmla="*/ 200247 w 12"/>
                <a:gd name="T31" fmla="*/ 0 h 6"/>
                <a:gd name="T32" fmla="*/ 206471 w 12"/>
                <a:gd name="T33" fmla="*/ 0 h 6"/>
                <a:gd name="T34" fmla="*/ 266996 w 12"/>
                <a:gd name="T35" fmla="*/ 0 h 6"/>
                <a:gd name="T36" fmla="*/ 275295 w 12"/>
                <a:gd name="T37" fmla="*/ 1 h 6"/>
                <a:gd name="T38" fmla="*/ 355995 w 12"/>
                <a:gd name="T39" fmla="*/ 1 h 6"/>
                <a:gd name="T40" fmla="*/ 367060 w 12"/>
                <a:gd name="T41" fmla="*/ 65329 h 6"/>
                <a:gd name="T42" fmla="*/ 367060 w 12"/>
                <a:gd name="T43" fmla="*/ 116140 h 6"/>
                <a:gd name="T44" fmla="*/ 367060 w 12"/>
                <a:gd name="T45" fmla="*/ 11614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6"/>
                <a:gd name="T71" fmla="*/ 12 w 1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6">
                  <a:moveTo>
                    <a:pt x="12" y="4"/>
                  </a:move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2" name="Freeform 116"/>
            <p:cNvSpPr>
              <a:spLocks/>
            </p:cNvSpPr>
            <p:nvPr/>
          </p:nvSpPr>
          <p:spPr bwMode="auto">
            <a:xfrm>
              <a:off x="3059" y="1638"/>
              <a:ext cx="15" cy="6"/>
            </a:xfrm>
            <a:custGeom>
              <a:avLst/>
              <a:gdLst>
                <a:gd name="T0" fmla="*/ 37257 w 12"/>
                <a:gd name="T1" fmla="*/ 2299 h 5"/>
                <a:gd name="T2" fmla="*/ 31945 w 12"/>
                <a:gd name="T3" fmla="*/ 2759 h 5"/>
                <a:gd name="T4" fmla="*/ 31586 w 12"/>
                <a:gd name="T5" fmla="*/ 3311 h 5"/>
                <a:gd name="T6" fmla="*/ 20215 w 12"/>
                <a:gd name="T7" fmla="*/ 3311 h 5"/>
                <a:gd name="T8" fmla="*/ 12938 w 12"/>
                <a:gd name="T9" fmla="*/ 3311 h 5"/>
                <a:gd name="T10" fmla="*/ 10350 w 12"/>
                <a:gd name="T11" fmla="*/ 3311 h 5"/>
                <a:gd name="T12" fmla="*/ 10350 w 12"/>
                <a:gd name="T13" fmla="*/ 2759 h 5"/>
                <a:gd name="T14" fmla="*/ 8280 w 12"/>
                <a:gd name="T15" fmla="*/ 2299 h 5"/>
                <a:gd name="T16" fmla="*/ 0 w 12"/>
                <a:gd name="T17" fmla="*/ 2299 h 5"/>
                <a:gd name="T18" fmla="*/ 8280 w 12"/>
                <a:gd name="T19" fmla="*/ 1 h 5"/>
                <a:gd name="T20" fmla="*/ 10350 w 12"/>
                <a:gd name="T21" fmla="*/ 0 h 5"/>
                <a:gd name="T22" fmla="*/ 12938 w 12"/>
                <a:gd name="T23" fmla="*/ 0 h 5"/>
                <a:gd name="T24" fmla="*/ 20215 w 12"/>
                <a:gd name="T25" fmla="*/ 0 h 5"/>
                <a:gd name="T26" fmla="*/ 25269 w 12"/>
                <a:gd name="T27" fmla="*/ 0 h 5"/>
                <a:gd name="T28" fmla="*/ 31586 w 12"/>
                <a:gd name="T29" fmla="*/ 0 h 5"/>
                <a:gd name="T30" fmla="*/ 31586 w 12"/>
                <a:gd name="T31" fmla="*/ 0 h 5"/>
                <a:gd name="T32" fmla="*/ 31945 w 12"/>
                <a:gd name="T33" fmla="*/ 1 h 5"/>
                <a:gd name="T34" fmla="*/ 37257 w 12"/>
                <a:gd name="T35" fmla="*/ 2299 h 5"/>
                <a:gd name="T36" fmla="*/ 37257 w 12"/>
                <a:gd name="T37" fmla="*/ 2299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"/>
                <a:gd name="T59" fmla="*/ 12 w 12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">
                  <a:moveTo>
                    <a:pt x="12" y="3"/>
                  </a:moveTo>
                  <a:lnTo>
                    <a:pt x="11" y="4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3" name="Freeform 117"/>
            <p:cNvSpPr>
              <a:spLocks/>
            </p:cNvSpPr>
            <p:nvPr/>
          </p:nvSpPr>
          <p:spPr bwMode="auto">
            <a:xfrm>
              <a:off x="3080" y="1631"/>
              <a:ext cx="9" cy="12"/>
            </a:xfrm>
            <a:custGeom>
              <a:avLst/>
              <a:gdLst>
                <a:gd name="T0" fmla="*/ 31617 w 7"/>
                <a:gd name="T1" fmla="*/ 0 h 9"/>
                <a:gd name="T2" fmla="*/ 31617 w 7"/>
                <a:gd name="T3" fmla="*/ 1 h 9"/>
                <a:gd name="T4" fmla="*/ 52264 w 7"/>
                <a:gd name="T5" fmla="*/ 1 h 9"/>
                <a:gd name="T6" fmla="*/ 52264 w 7"/>
                <a:gd name="T7" fmla="*/ 154853 h 9"/>
                <a:gd name="T8" fmla="*/ 58152 w 7"/>
                <a:gd name="T9" fmla="*/ 200247 h 9"/>
                <a:gd name="T10" fmla="*/ 52264 w 7"/>
                <a:gd name="T11" fmla="*/ 266996 h 9"/>
                <a:gd name="T12" fmla="*/ 31617 w 7"/>
                <a:gd name="T13" fmla="*/ 266996 h 9"/>
                <a:gd name="T14" fmla="*/ 31617 w 7"/>
                <a:gd name="T15" fmla="*/ 275295 h 9"/>
                <a:gd name="T16" fmla="*/ 24591 w 7"/>
                <a:gd name="T17" fmla="*/ 275295 h 9"/>
                <a:gd name="T18" fmla="*/ 24591 w 7"/>
                <a:gd name="T19" fmla="*/ 266996 h 9"/>
                <a:gd name="T20" fmla="*/ 1 w 7"/>
                <a:gd name="T21" fmla="*/ 266996 h 9"/>
                <a:gd name="T22" fmla="*/ 1 w 7"/>
                <a:gd name="T23" fmla="*/ 200247 h 9"/>
                <a:gd name="T24" fmla="*/ 0 w 7"/>
                <a:gd name="T25" fmla="*/ 200247 h 9"/>
                <a:gd name="T26" fmla="*/ 0 w 7"/>
                <a:gd name="T27" fmla="*/ 154853 h 9"/>
                <a:gd name="T28" fmla="*/ 0 w 7"/>
                <a:gd name="T29" fmla="*/ 154853 h 9"/>
                <a:gd name="T30" fmla="*/ 0 w 7"/>
                <a:gd name="T31" fmla="*/ 65329 h 9"/>
                <a:gd name="T32" fmla="*/ 1 w 7"/>
                <a:gd name="T33" fmla="*/ 1 h 9"/>
                <a:gd name="T34" fmla="*/ 24591 w 7"/>
                <a:gd name="T35" fmla="*/ 1 h 9"/>
                <a:gd name="T36" fmla="*/ 31617 w 7"/>
                <a:gd name="T37" fmla="*/ 0 h 9"/>
                <a:gd name="T38" fmla="*/ 31617 w 7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9"/>
                <a:gd name="T62" fmla="*/ 7 w 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9">
                  <a:moveTo>
                    <a:pt x="4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4" name="Freeform 118"/>
            <p:cNvSpPr>
              <a:spLocks/>
            </p:cNvSpPr>
            <p:nvPr/>
          </p:nvSpPr>
          <p:spPr bwMode="auto">
            <a:xfrm>
              <a:off x="3095" y="1632"/>
              <a:ext cx="20" cy="12"/>
            </a:xfrm>
            <a:custGeom>
              <a:avLst/>
              <a:gdLst>
                <a:gd name="T0" fmla="*/ 65329 w 15"/>
                <a:gd name="T1" fmla="*/ 0 h 9"/>
                <a:gd name="T2" fmla="*/ 87105 w 15"/>
                <a:gd name="T3" fmla="*/ 0 h 9"/>
                <a:gd name="T4" fmla="*/ 116140 w 15"/>
                <a:gd name="T5" fmla="*/ 0 h 9"/>
                <a:gd name="T6" fmla="*/ 154853 w 15"/>
                <a:gd name="T7" fmla="*/ 0 h 9"/>
                <a:gd name="T8" fmla="*/ 154853 w 15"/>
                <a:gd name="T9" fmla="*/ 0 h 9"/>
                <a:gd name="T10" fmla="*/ 206471 w 15"/>
                <a:gd name="T11" fmla="*/ 0 h 9"/>
                <a:gd name="T12" fmla="*/ 266996 w 15"/>
                <a:gd name="T13" fmla="*/ 1 h 9"/>
                <a:gd name="T14" fmla="*/ 275295 w 15"/>
                <a:gd name="T15" fmla="*/ 1 h 9"/>
                <a:gd name="T16" fmla="*/ 275295 w 15"/>
                <a:gd name="T17" fmla="*/ 116140 h 9"/>
                <a:gd name="T18" fmla="*/ 355995 w 15"/>
                <a:gd name="T19" fmla="*/ 116140 h 9"/>
                <a:gd name="T20" fmla="*/ 355995 w 15"/>
                <a:gd name="T21" fmla="*/ 116140 h 9"/>
                <a:gd name="T22" fmla="*/ 441812 w 15"/>
                <a:gd name="T23" fmla="*/ 154853 h 9"/>
                <a:gd name="T24" fmla="*/ 441812 w 15"/>
                <a:gd name="T25" fmla="*/ 266996 h 9"/>
                <a:gd name="T26" fmla="*/ 474660 w 15"/>
                <a:gd name="T27" fmla="*/ 275295 h 9"/>
                <a:gd name="T28" fmla="*/ 275295 w 15"/>
                <a:gd name="T29" fmla="*/ 266996 h 9"/>
                <a:gd name="T30" fmla="*/ 206471 w 15"/>
                <a:gd name="T31" fmla="*/ 266996 h 9"/>
                <a:gd name="T32" fmla="*/ 116140 w 15"/>
                <a:gd name="T33" fmla="*/ 206471 h 9"/>
                <a:gd name="T34" fmla="*/ 87105 w 15"/>
                <a:gd name="T35" fmla="*/ 206471 h 9"/>
                <a:gd name="T36" fmla="*/ 87105 w 15"/>
                <a:gd name="T37" fmla="*/ 154853 h 9"/>
                <a:gd name="T38" fmla="*/ 65329 w 15"/>
                <a:gd name="T39" fmla="*/ 154853 h 9"/>
                <a:gd name="T40" fmla="*/ 0 w 15"/>
                <a:gd name="T41" fmla="*/ 116140 h 9"/>
                <a:gd name="T42" fmla="*/ 0 w 15"/>
                <a:gd name="T43" fmla="*/ 116140 h 9"/>
                <a:gd name="T44" fmla="*/ 0 w 15"/>
                <a:gd name="T45" fmla="*/ 1 h 9"/>
                <a:gd name="T46" fmla="*/ 65329 w 15"/>
                <a:gd name="T47" fmla="*/ 0 h 9"/>
                <a:gd name="T48" fmla="*/ 65329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5" name="Freeform 119"/>
            <p:cNvSpPr>
              <a:spLocks/>
            </p:cNvSpPr>
            <p:nvPr/>
          </p:nvSpPr>
          <p:spPr bwMode="auto">
            <a:xfrm>
              <a:off x="3094" y="1613"/>
              <a:ext cx="22" cy="13"/>
            </a:xfrm>
            <a:custGeom>
              <a:avLst/>
              <a:gdLst>
                <a:gd name="T0" fmla="*/ 0 w 17"/>
                <a:gd name="T1" fmla="*/ 128608 h 10"/>
                <a:gd name="T2" fmla="*/ 0 w 17"/>
                <a:gd name="T3" fmla="*/ 98929 h 10"/>
                <a:gd name="T4" fmla="*/ 0 w 17"/>
                <a:gd name="T5" fmla="*/ 92128 h 10"/>
                <a:gd name="T6" fmla="*/ 0 w 17"/>
                <a:gd name="T7" fmla="*/ 76099 h 10"/>
                <a:gd name="T8" fmla="*/ 29630 w 17"/>
                <a:gd name="T9" fmla="*/ 54514 h 10"/>
                <a:gd name="T10" fmla="*/ 38345 w 17"/>
                <a:gd name="T11" fmla="*/ 54514 h 10"/>
                <a:gd name="T12" fmla="*/ 64218 w 17"/>
                <a:gd name="T13" fmla="*/ 41934 h 10"/>
                <a:gd name="T14" fmla="*/ 107549 w 17"/>
                <a:gd name="T15" fmla="*/ 0 h 10"/>
                <a:gd name="T16" fmla="*/ 132804 w 17"/>
                <a:gd name="T17" fmla="*/ 0 h 10"/>
                <a:gd name="T18" fmla="*/ 157401 w 17"/>
                <a:gd name="T19" fmla="*/ 0 h 10"/>
                <a:gd name="T20" fmla="*/ 171864 w 17"/>
                <a:gd name="T21" fmla="*/ 0 h 10"/>
                <a:gd name="T22" fmla="*/ 171864 w 17"/>
                <a:gd name="T23" fmla="*/ 32257 h 10"/>
                <a:gd name="T24" fmla="*/ 171864 w 17"/>
                <a:gd name="T25" fmla="*/ 32257 h 10"/>
                <a:gd name="T26" fmla="*/ 171864 w 17"/>
                <a:gd name="T27" fmla="*/ 41934 h 10"/>
                <a:gd name="T28" fmla="*/ 180117 w 17"/>
                <a:gd name="T29" fmla="*/ 41934 h 10"/>
                <a:gd name="T30" fmla="*/ 171864 w 17"/>
                <a:gd name="T31" fmla="*/ 54514 h 10"/>
                <a:gd name="T32" fmla="*/ 171864 w 17"/>
                <a:gd name="T33" fmla="*/ 76099 h 10"/>
                <a:gd name="T34" fmla="*/ 171864 w 17"/>
                <a:gd name="T35" fmla="*/ 92128 h 10"/>
                <a:gd name="T36" fmla="*/ 171864 w 17"/>
                <a:gd name="T37" fmla="*/ 92128 h 10"/>
                <a:gd name="T38" fmla="*/ 132804 w 17"/>
                <a:gd name="T39" fmla="*/ 98929 h 10"/>
                <a:gd name="T40" fmla="*/ 102621 w 17"/>
                <a:gd name="T41" fmla="*/ 98929 h 10"/>
                <a:gd name="T42" fmla="*/ 83106 w 17"/>
                <a:gd name="T43" fmla="*/ 98929 h 10"/>
                <a:gd name="T44" fmla="*/ 64218 w 17"/>
                <a:gd name="T45" fmla="*/ 98929 h 10"/>
                <a:gd name="T46" fmla="*/ 64218 w 17"/>
                <a:gd name="T47" fmla="*/ 128608 h 10"/>
                <a:gd name="T48" fmla="*/ 49623 w 17"/>
                <a:gd name="T49" fmla="*/ 128608 h 10"/>
                <a:gd name="T50" fmla="*/ 29630 w 17"/>
                <a:gd name="T51" fmla="*/ 128608 h 10"/>
                <a:gd name="T52" fmla="*/ 1 w 17"/>
                <a:gd name="T53" fmla="*/ 128608 h 10"/>
                <a:gd name="T54" fmla="*/ 0 w 17"/>
                <a:gd name="T55" fmla="*/ 128608 h 10"/>
                <a:gd name="T56" fmla="*/ 0 w 17"/>
                <a:gd name="T57" fmla="*/ 128608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10"/>
                <a:gd name="T89" fmla="*/ 17 w 17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10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6" name="Freeform 120"/>
            <p:cNvSpPr>
              <a:spLocks/>
            </p:cNvSpPr>
            <p:nvPr/>
          </p:nvSpPr>
          <p:spPr bwMode="auto">
            <a:xfrm>
              <a:off x="3090" y="1596"/>
              <a:ext cx="24" cy="20"/>
            </a:xfrm>
            <a:custGeom>
              <a:avLst/>
              <a:gdLst>
                <a:gd name="T0" fmla="*/ 0 w 18"/>
                <a:gd name="T1" fmla="*/ 367060 h 15"/>
                <a:gd name="T2" fmla="*/ 0 w 18"/>
                <a:gd name="T3" fmla="*/ 355995 h 15"/>
                <a:gd name="T4" fmla="*/ 0 w 18"/>
                <a:gd name="T5" fmla="*/ 275295 h 15"/>
                <a:gd name="T6" fmla="*/ 65329 w 18"/>
                <a:gd name="T7" fmla="*/ 266996 h 15"/>
                <a:gd name="T8" fmla="*/ 87105 w 18"/>
                <a:gd name="T9" fmla="*/ 266996 h 15"/>
                <a:gd name="T10" fmla="*/ 116140 w 18"/>
                <a:gd name="T11" fmla="*/ 206471 h 15"/>
                <a:gd name="T12" fmla="*/ 200247 w 18"/>
                <a:gd name="T13" fmla="*/ 154853 h 15"/>
                <a:gd name="T14" fmla="*/ 206471 w 18"/>
                <a:gd name="T15" fmla="*/ 116140 h 15"/>
                <a:gd name="T16" fmla="*/ 266996 w 18"/>
                <a:gd name="T17" fmla="*/ 87105 h 15"/>
                <a:gd name="T18" fmla="*/ 266996 w 18"/>
                <a:gd name="T19" fmla="*/ 1 h 15"/>
                <a:gd name="T20" fmla="*/ 275295 w 18"/>
                <a:gd name="T21" fmla="*/ 0 h 15"/>
                <a:gd name="T22" fmla="*/ 275295 w 18"/>
                <a:gd name="T23" fmla="*/ 0 h 15"/>
                <a:gd name="T24" fmla="*/ 355995 w 18"/>
                <a:gd name="T25" fmla="*/ 0 h 15"/>
                <a:gd name="T26" fmla="*/ 367060 w 18"/>
                <a:gd name="T27" fmla="*/ 0 h 15"/>
                <a:gd name="T28" fmla="*/ 405893 w 18"/>
                <a:gd name="T29" fmla="*/ 0 h 15"/>
                <a:gd name="T30" fmla="*/ 474660 w 18"/>
                <a:gd name="T31" fmla="*/ 0 h 15"/>
                <a:gd name="T32" fmla="*/ 474660 w 18"/>
                <a:gd name="T33" fmla="*/ 1 h 15"/>
                <a:gd name="T34" fmla="*/ 567468 w 18"/>
                <a:gd name="T35" fmla="*/ 87105 h 15"/>
                <a:gd name="T36" fmla="*/ 567468 w 18"/>
                <a:gd name="T37" fmla="*/ 116140 h 15"/>
                <a:gd name="T38" fmla="*/ 474660 w 18"/>
                <a:gd name="T39" fmla="*/ 154853 h 15"/>
                <a:gd name="T40" fmla="*/ 405893 w 18"/>
                <a:gd name="T41" fmla="*/ 275295 h 15"/>
                <a:gd name="T42" fmla="*/ 355995 w 18"/>
                <a:gd name="T43" fmla="*/ 367060 h 15"/>
                <a:gd name="T44" fmla="*/ 275295 w 18"/>
                <a:gd name="T45" fmla="*/ 405893 h 15"/>
                <a:gd name="T46" fmla="*/ 275295 w 18"/>
                <a:gd name="T47" fmla="*/ 405893 h 15"/>
                <a:gd name="T48" fmla="*/ 206471 w 18"/>
                <a:gd name="T49" fmla="*/ 474660 h 15"/>
                <a:gd name="T50" fmla="*/ 116140 w 18"/>
                <a:gd name="T51" fmla="*/ 474660 h 15"/>
                <a:gd name="T52" fmla="*/ 87105 w 18"/>
                <a:gd name="T53" fmla="*/ 474660 h 15"/>
                <a:gd name="T54" fmla="*/ 65329 w 18"/>
                <a:gd name="T55" fmla="*/ 405893 h 15"/>
                <a:gd name="T56" fmla="*/ 0 w 18"/>
                <a:gd name="T57" fmla="*/ 367060 h 15"/>
                <a:gd name="T58" fmla="*/ 0 w 18"/>
                <a:gd name="T59" fmla="*/ 367060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5"/>
                <a:gd name="T92" fmla="*/ 18 w 18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5">
                  <a:moveTo>
                    <a:pt x="0" y="12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7" name="Freeform 121"/>
            <p:cNvSpPr>
              <a:spLocks/>
            </p:cNvSpPr>
            <p:nvPr/>
          </p:nvSpPr>
          <p:spPr bwMode="auto">
            <a:xfrm>
              <a:off x="2978" y="1575"/>
              <a:ext cx="16" cy="11"/>
            </a:xfrm>
            <a:custGeom>
              <a:avLst/>
              <a:gdLst>
                <a:gd name="T0" fmla="*/ 367060 w 12"/>
                <a:gd name="T1" fmla="*/ 298902 h 8"/>
                <a:gd name="T2" fmla="*/ 367060 w 12"/>
                <a:gd name="T3" fmla="*/ 410990 h 8"/>
                <a:gd name="T4" fmla="*/ 367060 w 12"/>
                <a:gd name="T5" fmla="*/ 496382 h 8"/>
                <a:gd name="T6" fmla="*/ 304420 w 12"/>
                <a:gd name="T7" fmla="*/ 496382 h 8"/>
                <a:gd name="T8" fmla="*/ 304420 w 12"/>
                <a:gd name="T9" fmla="*/ 496382 h 8"/>
                <a:gd name="T10" fmla="*/ 275295 w 12"/>
                <a:gd name="T11" fmla="*/ 496382 h 8"/>
                <a:gd name="T12" fmla="*/ 275295 w 12"/>
                <a:gd name="T13" fmla="*/ 682525 h 8"/>
                <a:gd name="T14" fmla="*/ 266996 w 12"/>
                <a:gd name="T15" fmla="*/ 682525 h 8"/>
                <a:gd name="T16" fmla="*/ 200247 w 12"/>
                <a:gd name="T17" fmla="*/ 682525 h 8"/>
                <a:gd name="T18" fmla="*/ 154853 w 12"/>
                <a:gd name="T19" fmla="*/ 777028 h 8"/>
                <a:gd name="T20" fmla="*/ 116140 w 12"/>
                <a:gd name="T21" fmla="*/ 777028 h 8"/>
                <a:gd name="T22" fmla="*/ 116140 w 12"/>
                <a:gd name="T23" fmla="*/ 777028 h 8"/>
                <a:gd name="T24" fmla="*/ 116140 w 12"/>
                <a:gd name="T25" fmla="*/ 682525 h 8"/>
                <a:gd name="T26" fmla="*/ 1 w 12"/>
                <a:gd name="T27" fmla="*/ 682525 h 8"/>
                <a:gd name="T28" fmla="*/ 0 w 12"/>
                <a:gd name="T29" fmla="*/ 682525 h 8"/>
                <a:gd name="T30" fmla="*/ 0 w 12"/>
                <a:gd name="T31" fmla="*/ 496382 h 8"/>
                <a:gd name="T32" fmla="*/ 0 w 12"/>
                <a:gd name="T33" fmla="*/ 496382 h 8"/>
                <a:gd name="T34" fmla="*/ 0 w 12"/>
                <a:gd name="T35" fmla="*/ 410990 h 8"/>
                <a:gd name="T36" fmla="*/ 0 w 12"/>
                <a:gd name="T37" fmla="*/ 298902 h 8"/>
                <a:gd name="T38" fmla="*/ 1 w 12"/>
                <a:gd name="T39" fmla="*/ 298902 h 8"/>
                <a:gd name="T40" fmla="*/ 1 w 12"/>
                <a:gd name="T41" fmla="*/ 1 h 8"/>
                <a:gd name="T42" fmla="*/ 116140 w 12"/>
                <a:gd name="T43" fmla="*/ 1 h 8"/>
                <a:gd name="T44" fmla="*/ 116140 w 12"/>
                <a:gd name="T45" fmla="*/ 0 h 8"/>
                <a:gd name="T46" fmla="*/ 154853 w 12"/>
                <a:gd name="T47" fmla="*/ 0 h 8"/>
                <a:gd name="T48" fmla="*/ 200247 w 12"/>
                <a:gd name="T49" fmla="*/ 0 h 8"/>
                <a:gd name="T50" fmla="*/ 266996 w 12"/>
                <a:gd name="T51" fmla="*/ 0 h 8"/>
                <a:gd name="T52" fmla="*/ 275295 w 12"/>
                <a:gd name="T53" fmla="*/ 0 h 8"/>
                <a:gd name="T54" fmla="*/ 275295 w 12"/>
                <a:gd name="T55" fmla="*/ 1 h 8"/>
                <a:gd name="T56" fmla="*/ 304420 w 12"/>
                <a:gd name="T57" fmla="*/ 1 h 8"/>
                <a:gd name="T58" fmla="*/ 367060 w 12"/>
                <a:gd name="T59" fmla="*/ 298902 h 8"/>
                <a:gd name="T60" fmla="*/ 367060 w 12"/>
                <a:gd name="T61" fmla="*/ 298902 h 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"/>
                <a:gd name="T94" fmla="*/ 0 h 8"/>
                <a:gd name="T95" fmla="*/ 12 w 12"/>
                <a:gd name="T96" fmla="*/ 8 h 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" h="8">
                  <a:moveTo>
                    <a:pt x="12" y="3"/>
                  </a:move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8" name="Freeform 122"/>
            <p:cNvSpPr>
              <a:spLocks/>
            </p:cNvSpPr>
            <p:nvPr/>
          </p:nvSpPr>
          <p:spPr bwMode="auto">
            <a:xfrm>
              <a:off x="3059" y="1286"/>
              <a:ext cx="88" cy="96"/>
            </a:xfrm>
            <a:custGeom>
              <a:avLst/>
              <a:gdLst>
                <a:gd name="T0" fmla="*/ 64218 w 68"/>
                <a:gd name="T1" fmla="*/ 511824 h 74"/>
                <a:gd name="T2" fmla="*/ 114617 w 68"/>
                <a:gd name="T3" fmla="*/ 429523 h 74"/>
                <a:gd name="T4" fmla="*/ 107549 w 68"/>
                <a:gd name="T5" fmla="*/ 345106 h 74"/>
                <a:gd name="T6" fmla="*/ 107549 w 68"/>
                <a:gd name="T7" fmla="*/ 288924 h 74"/>
                <a:gd name="T8" fmla="*/ 132804 w 68"/>
                <a:gd name="T9" fmla="*/ 288924 h 74"/>
                <a:gd name="T10" fmla="*/ 218460 w 68"/>
                <a:gd name="T11" fmla="*/ 238094 h 74"/>
                <a:gd name="T12" fmla="*/ 248411 w 68"/>
                <a:gd name="T13" fmla="*/ 205056 h 74"/>
                <a:gd name="T14" fmla="*/ 282713 w 68"/>
                <a:gd name="T15" fmla="*/ 183531 h 74"/>
                <a:gd name="T16" fmla="*/ 334302 w 68"/>
                <a:gd name="T17" fmla="*/ 183531 h 74"/>
                <a:gd name="T18" fmla="*/ 390371 w 68"/>
                <a:gd name="T19" fmla="*/ 163210 h 74"/>
                <a:gd name="T20" fmla="*/ 451519 w 68"/>
                <a:gd name="T21" fmla="*/ 141472 h 74"/>
                <a:gd name="T22" fmla="*/ 458832 w 68"/>
                <a:gd name="T23" fmla="*/ 109051 h 74"/>
                <a:gd name="T24" fmla="*/ 458832 w 68"/>
                <a:gd name="T25" fmla="*/ 55805 h 74"/>
                <a:gd name="T26" fmla="*/ 458832 w 68"/>
                <a:gd name="T27" fmla="*/ 33158 h 74"/>
                <a:gd name="T28" fmla="*/ 505186 w 68"/>
                <a:gd name="T29" fmla="*/ 0 h 74"/>
                <a:gd name="T30" fmla="*/ 544532 w 68"/>
                <a:gd name="T31" fmla="*/ 1 h 74"/>
                <a:gd name="T32" fmla="*/ 571314 w 68"/>
                <a:gd name="T33" fmla="*/ 55805 h 74"/>
                <a:gd name="T34" fmla="*/ 589491 w 68"/>
                <a:gd name="T35" fmla="*/ 141472 h 74"/>
                <a:gd name="T36" fmla="*/ 589491 w 68"/>
                <a:gd name="T37" fmla="*/ 205056 h 74"/>
                <a:gd name="T38" fmla="*/ 593782 w 68"/>
                <a:gd name="T39" fmla="*/ 238094 h 74"/>
                <a:gd name="T40" fmla="*/ 626878 w 68"/>
                <a:gd name="T41" fmla="*/ 288924 h 74"/>
                <a:gd name="T42" fmla="*/ 696732 w 68"/>
                <a:gd name="T43" fmla="*/ 345106 h 74"/>
                <a:gd name="T44" fmla="*/ 732481 w 68"/>
                <a:gd name="T45" fmla="*/ 394531 h 74"/>
                <a:gd name="T46" fmla="*/ 732481 w 68"/>
                <a:gd name="T47" fmla="*/ 429523 h 74"/>
                <a:gd name="T48" fmla="*/ 724536 w 68"/>
                <a:gd name="T49" fmla="*/ 486078 h 74"/>
                <a:gd name="T50" fmla="*/ 676887 w 68"/>
                <a:gd name="T51" fmla="*/ 519837 h 74"/>
                <a:gd name="T52" fmla="*/ 653456 w 68"/>
                <a:gd name="T53" fmla="*/ 580806 h 74"/>
                <a:gd name="T54" fmla="*/ 653770 w 68"/>
                <a:gd name="T55" fmla="*/ 669794 h 74"/>
                <a:gd name="T56" fmla="*/ 653770 w 68"/>
                <a:gd name="T57" fmla="*/ 706984 h 74"/>
                <a:gd name="T58" fmla="*/ 626878 w 68"/>
                <a:gd name="T59" fmla="*/ 722879 h 74"/>
                <a:gd name="T60" fmla="*/ 589491 w 68"/>
                <a:gd name="T61" fmla="*/ 753478 h 74"/>
                <a:gd name="T62" fmla="*/ 505186 w 68"/>
                <a:gd name="T63" fmla="*/ 753478 h 74"/>
                <a:gd name="T64" fmla="*/ 458832 w 68"/>
                <a:gd name="T65" fmla="*/ 754212 h 74"/>
                <a:gd name="T66" fmla="*/ 416024 w 68"/>
                <a:gd name="T67" fmla="*/ 778006 h 74"/>
                <a:gd name="T68" fmla="*/ 354552 w 68"/>
                <a:gd name="T69" fmla="*/ 818060 h 74"/>
                <a:gd name="T70" fmla="*/ 282713 w 68"/>
                <a:gd name="T71" fmla="*/ 847107 h 74"/>
                <a:gd name="T72" fmla="*/ 233093 w 68"/>
                <a:gd name="T73" fmla="*/ 861390 h 74"/>
                <a:gd name="T74" fmla="*/ 171864 w 68"/>
                <a:gd name="T75" fmla="*/ 868922 h 74"/>
                <a:gd name="T76" fmla="*/ 132804 w 68"/>
                <a:gd name="T77" fmla="*/ 861390 h 74"/>
                <a:gd name="T78" fmla="*/ 107549 w 68"/>
                <a:gd name="T79" fmla="*/ 847107 h 74"/>
                <a:gd name="T80" fmla="*/ 83106 w 68"/>
                <a:gd name="T81" fmla="*/ 795451 h 74"/>
                <a:gd name="T82" fmla="*/ 83106 w 68"/>
                <a:gd name="T83" fmla="*/ 778006 h 74"/>
                <a:gd name="T84" fmla="*/ 107549 w 68"/>
                <a:gd name="T85" fmla="*/ 722879 h 74"/>
                <a:gd name="T86" fmla="*/ 114617 w 68"/>
                <a:gd name="T87" fmla="*/ 674383 h 74"/>
                <a:gd name="T88" fmla="*/ 107549 w 68"/>
                <a:gd name="T89" fmla="*/ 669794 h 74"/>
                <a:gd name="T90" fmla="*/ 29630 w 68"/>
                <a:gd name="T91" fmla="*/ 669794 h 74"/>
                <a:gd name="T92" fmla="*/ 0 w 68"/>
                <a:gd name="T93" fmla="*/ 663988 h 74"/>
                <a:gd name="T94" fmla="*/ 0 w 68"/>
                <a:gd name="T95" fmla="*/ 581372 h 74"/>
                <a:gd name="T96" fmla="*/ 22896 w 68"/>
                <a:gd name="T97" fmla="*/ 557219 h 74"/>
                <a:gd name="T98" fmla="*/ 29630 w 68"/>
                <a:gd name="T99" fmla="*/ 51983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74"/>
                <a:gd name="T152" fmla="*/ 68 w 68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74">
                  <a:moveTo>
                    <a:pt x="3" y="45"/>
                  </a:moveTo>
                  <a:lnTo>
                    <a:pt x="4" y="44"/>
                  </a:lnTo>
                  <a:lnTo>
                    <a:pt x="6" y="43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7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5" y="43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7" y="74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49" name="Freeform 123"/>
            <p:cNvSpPr>
              <a:spLocks/>
            </p:cNvSpPr>
            <p:nvPr/>
          </p:nvSpPr>
          <p:spPr bwMode="auto">
            <a:xfrm>
              <a:off x="3072" y="1375"/>
              <a:ext cx="107" cy="109"/>
            </a:xfrm>
            <a:custGeom>
              <a:avLst/>
              <a:gdLst>
                <a:gd name="T0" fmla="*/ 299644 w 82"/>
                <a:gd name="T1" fmla="*/ 110115 h 84"/>
                <a:gd name="T2" fmla="*/ 333284 w 82"/>
                <a:gd name="T3" fmla="*/ 72725 h 84"/>
                <a:gd name="T4" fmla="*/ 424496 w 82"/>
                <a:gd name="T5" fmla="*/ 56045 h 84"/>
                <a:gd name="T6" fmla="*/ 537367 w 82"/>
                <a:gd name="T7" fmla="*/ 33285 h 84"/>
                <a:gd name="T8" fmla="*/ 592606 w 82"/>
                <a:gd name="T9" fmla="*/ 1 h 84"/>
                <a:gd name="T10" fmla="*/ 650405 w 82"/>
                <a:gd name="T11" fmla="*/ 0 h 84"/>
                <a:gd name="T12" fmla="*/ 719138 w 82"/>
                <a:gd name="T13" fmla="*/ 1 h 84"/>
                <a:gd name="T14" fmla="*/ 766780 w 82"/>
                <a:gd name="T15" fmla="*/ 33285 h 84"/>
                <a:gd name="T16" fmla="*/ 773279 w 82"/>
                <a:gd name="T17" fmla="*/ 72725 h 84"/>
                <a:gd name="T18" fmla="*/ 766780 w 82"/>
                <a:gd name="T19" fmla="*/ 142887 h 84"/>
                <a:gd name="T20" fmla="*/ 722792 w 82"/>
                <a:gd name="T21" fmla="*/ 240595 h 84"/>
                <a:gd name="T22" fmla="*/ 719138 w 82"/>
                <a:gd name="T23" fmla="*/ 294650 h 84"/>
                <a:gd name="T24" fmla="*/ 722792 w 82"/>
                <a:gd name="T25" fmla="*/ 308531 h 84"/>
                <a:gd name="T26" fmla="*/ 766780 w 82"/>
                <a:gd name="T27" fmla="*/ 332414 h 84"/>
                <a:gd name="T28" fmla="*/ 773279 w 82"/>
                <a:gd name="T29" fmla="*/ 294650 h 84"/>
                <a:gd name="T30" fmla="*/ 800424 w 82"/>
                <a:gd name="T31" fmla="*/ 237767 h 84"/>
                <a:gd name="T32" fmla="*/ 838396 w 82"/>
                <a:gd name="T33" fmla="*/ 185413 h 84"/>
                <a:gd name="T34" fmla="*/ 952588 w 82"/>
                <a:gd name="T35" fmla="*/ 122455 h 84"/>
                <a:gd name="T36" fmla="*/ 1000554 w 82"/>
                <a:gd name="T37" fmla="*/ 122455 h 84"/>
                <a:gd name="T38" fmla="*/ 1088648 w 82"/>
                <a:gd name="T39" fmla="*/ 185413 h 84"/>
                <a:gd name="T40" fmla="*/ 1133589 w 82"/>
                <a:gd name="T41" fmla="*/ 185413 h 84"/>
                <a:gd name="T42" fmla="*/ 1174501 w 82"/>
                <a:gd name="T43" fmla="*/ 240595 h 84"/>
                <a:gd name="T44" fmla="*/ 1193935 w 82"/>
                <a:gd name="T45" fmla="*/ 294650 h 84"/>
                <a:gd name="T46" fmla="*/ 1193935 w 82"/>
                <a:gd name="T47" fmla="*/ 347190 h 84"/>
                <a:gd name="T48" fmla="*/ 1193935 w 82"/>
                <a:gd name="T49" fmla="*/ 434643 h 84"/>
                <a:gd name="T50" fmla="*/ 1174501 w 82"/>
                <a:gd name="T51" fmla="*/ 488712 h 84"/>
                <a:gd name="T52" fmla="*/ 1151132 w 82"/>
                <a:gd name="T53" fmla="*/ 525689 h 84"/>
                <a:gd name="T54" fmla="*/ 1107449 w 82"/>
                <a:gd name="T55" fmla="*/ 564001 h 84"/>
                <a:gd name="T56" fmla="*/ 1052044 w 82"/>
                <a:gd name="T57" fmla="*/ 584603 h 84"/>
                <a:gd name="T58" fmla="*/ 1009035 w 82"/>
                <a:gd name="T59" fmla="*/ 588487 h 84"/>
                <a:gd name="T60" fmla="*/ 1028650 w 82"/>
                <a:gd name="T61" fmla="*/ 640442 h 84"/>
                <a:gd name="T62" fmla="*/ 1052044 w 82"/>
                <a:gd name="T63" fmla="*/ 674126 h 84"/>
                <a:gd name="T64" fmla="*/ 1133589 w 82"/>
                <a:gd name="T65" fmla="*/ 682144 h 84"/>
                <a:gd name="T66" fmla="*/ 1174501 w 82"/>
                <a:gd name="T67" fmla="*/ 711719 h 84"/>
                <a:gd name="T68" fmla="*/ 1174501 w 82"/>
                <a:gd name="T69" fmla="*/ 758592 h 84"/>
                <a:gd name="T70" fmla="*/ 1088648 w 82"/>
                <a:gd name="T71" fmla="*/ 898854 h 84"/>
                <a:gd name="T72" fmla="*/ 1028650 w 82"/>
                <a:gd name="T73" fmla="*/ 949673 h 84"/>
                <a:gd name="T74" fmla="*/ 966261 w 82"/>
                <a:gd name="T75" fmla="*/ 951192 h 84"/>
                <a:gd name="T76" fmla="*/ 943155 w 82"/>
                <a:gd name="T77" fmla="*/ 951192 h 84"/>
                <a:gd name="T78" fmla="*/ 828292 w 82"/>
                <a:gd name="T79" fmla="*/ 990903 h 84"/>
                <a:gd name="T80" fmla="*/ 766780 w 82"/>
                <a:gd name="T81" fmla="*/ 990903 h 84"/>
                <a:gd name="T82" fmla="*/ 701198 w 82"/>
                <a:gd name="T83" fmla="*/ 951192 h 84"/>
                <a:gd name="T84" fmla="*/ 650405 w 82"/>
                <a:gd name="T85" fmla="*/ 949673 h 84"/>
                <a:gd name="T86" fmla="*/ 617865 w 82"/>
                <a:gd name="T87" fmla="*/ 874759 h 84"/>
                <a:gd name="T88" fmla="*/ 567485 w 82"/>
                <a:gd name="T89" fmla="*/ 852467 h 84"/>
                <a:gd name="T90" fmla="*/ 473504 w 82"/>
                <a:gd name="T91" fmla="*/ 831050 h 84"/>
                <a:gd name="T92" fmla="*/ 424496 w 82"/>
                <a:gd name="T93" fmla="*/ 822901 h 84"/>
                <a:gd name="T94" fmla="*/ 372798 w 82"/>
                <a:gd name="T95" fmla="*/ 801341 h 84"/>
                <a:gd name="T96" fmla="*/ 325315 w 82"/>
                <a:gd name="T97" fmla="*/ 763632 h 84"/>
                <a:gd name="T98" fmla="*/ 285696 w 82"/>
                <a:gd name="T99" fmla="*/ 758592 h 84"/>
                <a:gd name="T100" fmla="*/ 229634 w 82"/>
                <a:gd name="T101" fmla="*/ 711719 h 84"/>
                <a:gd name="T102" fmla="*/ 195738 w 82"/>
                <a:gd name="T103" fmla="*/ 674126 h 84"/>
                <a:gd name="T104" fmla="*/ 191058 w 82"/>
                <a:gd name="T105" fmla="*/ 634162 h 84"/>
                <a:gd name="T106" fmla="*/ 175981 w 82"/>
                <a:gd name="T107" fmla="*/ 473509 h 84"/>
                <a:gd name="T108" fmla="*/ 134864 w 82"/>
                <a:gd name="T109" fmla="*/ 450520 h 84"/>
                <a:gd name="T110" fmla="*/ 35649 w 82"/>
                <a:gd name="T111" fmla="*/ 400356 h 84"/>
                <a:gd name="T112" fmla="*/ 0 w 82"/>
                <a:gd name="T113" fmla="*/ 382343 h 84"/>
                <a:gd name="T114" fmla="*/ 1 w 82"/>
                <a:gd name="T115" fmla="*/ 332414 h 84"/>
                <a:gd name="T116" fmla="*/ 85991 w 82"/>
                <a:gd name="T117" fmla="*/ 294650 h 84"/>
                <a:gd name="T118" fmla="*/ 134864 w 82"/>
                <a:gd name="T119" fmla="*/ 267559 h 84"/>
                <a:gd name="T120" fmla="*/ 191058 w 82"/>
                <a:gd name="T121" fmla="*/ 240595 h 84"/>
                <a:gd name="T122" fmla="*/ 255414 w 82"/>
                <a:gd name="T123" fmla="*/ 237767 h 84"/>
                <a:gd name="T124" fmla="*/ 285696 w 82"/>
                <a:gd name="T125" fmla="*/ 158900 h 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84"/>
                <a:gd name="T191" fmla="*/ 82 w 82"/>
                <a:gd name="T192" fmla="*/ 84 h 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84">
                  <a:moveTo>
                    <a:pt x="20" y="13"/>
                  </a:moveTo>
                  <a:lnTo>
                    <a:pt x="21" y="10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2" y="32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0" y="53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4" y="57"/>
                  </a:lnTo>
                  <a:lnTo>
                    <a:pt x="75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78" y="70"/>
                  </a:lnTo>
                  <a:lnTo>
                    <a:pt x="75" y="76"/>
                  </a:lnTo>
                  <a:lnTo>
                    <a:pt x="74" y="77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1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4"/>
                  </a:lnTo>
                  <a:lnTo>
                    <a:pt x="49" y="82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5" y="78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6" y="68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0" name="Freeform 124"/>
            <p:cNvSpPr>
              <a:spLocks/>
            </p:cNvSpPr>
            <p:nvPr/>
          </p:nvSpPr>
          <p:spPr bwMode="auto">
            <a:xfrm>
              <a:off x="3038" y="1369"/>
              <a:ext cx="43" cy="38"/>
            </a:xfrm>
            <a:custGeom>
              <a:avLst/>
              <a:gdLst>
                <a:gd name="T0" fmla="*/ 58423 w 33"/>
                <a:gd name="T1" fmla="*/ 1 h 29"/>
                <a:gd name="T2" fmla="*/ 83239 w 33"/>
                <a:gd name="T3" fmla="*/ 1 h 29"/>
                <a:gd name="T4" fmla="*/ 99196 w 33"/>
                <a:gd name="T5" fmla="*/ 0 h 29"/>
                <a:gd name="T6" fmla="*/ 108463 w 33"/>
                <a:gd name="T7" fmla="*/ 1 h 29"/>
                <a:gd name="T8" fmla="*/ 141331 w 33"/>
                <a:gd name="T9" fmla="*/ 1 h 29"/>
                <a:gd name="T10" fmla="*/ 142391 w 33"/>
                <a:gd name="T11" fmla="*/ 1 h 29"/>
                <a:gd name="T12" fmla="*/ 168423 w 33"/>
                <a:gd name="T13" fmla="*/ 1 h 29"/>
                <a:gd name="T14" fmla="*/ 185540 w 33"/>
                <a:gd name="T15" fmla="*/ 41655 h 29"/>
                <a:gd name="T16" fmla="*/ 206366 w 33"/>
                <a:gd name="T17" fmla="*/ 41655 h 29"/>
                <a:gd name="T18" fmla="*/ 219460 w 33"/>
                <a:gd name="T19" fmla="*/ 71521 h 29"/>
                <a:gd name="T20" fmla="*/ 241764 w 33"/>
                <a:gd name="T21" fmla="*/ 93717 h 29"/>
                <a:gd name="T22" fmla="*/ 268901 w 33"/>
                <a:gd name="T23" fmla="*/ 122802 h 29"/>
                <a:gd name="T24" fmla="*/ 312682 w 33"/>
                <a:gd name="T25" fmla="*/ 127039 h 29"/>
                <a:gd name="T26" fmla="*/ 326689 w 33"/>
                <a:gd name="T27" fmla="*/ 160913 h 29"/>
                <a:gd name="T28" fmla="*/ 350386 w 33"/>
                <a:gd name="T29" fmla="*/ 166465 h 29"/>
                <a:gd name="T30" fmla="*/ 372618 w 33"/>
                <a:gd name="T31" fmla="*/ 210852 h 29"/>
                <a:gd name="T32" fmla="*/ 376955 w 33"/>
                <a:gd name="T33" fmla="*/ 218127 h 29"/>
                <a:gd name="T34" fmla="*/ 376955 w 33"/>
                <a:gd name="T35" fmla="*/ 236143 h 29"/>
                <a:gd name="T36" fmla="*/ 410488 w 33"/>
                <a:gd name="T37" fmla="*/ 276289 h 29"/>
                <a:gd name="T38" fmla="*/ 425686 w 33"/>
                <a:gd name="T39" fmla="*/ 285822 h 29"/>
                <a:gd name="T40" fmla="*/ 447277 w 33"/>
                <a:gd name="T41" fmla="*/ 309429 h 29"/>
                <a:gd name="T42" fmla="*/ 447277 w 33"/>
                <a:gd name="T43" fmla="*/ 334691 h 29"/>
                <a:gd name="T44" fmla="*/ 453948 w 33"/>
                <a:gd name="T45" fmla="*/ 334691 h 29"/>
                <a:gd name="T46" fmla="*/ 453948 w 33"/>
                <a:gd name="T47" fmla="*/ 334691 h 29"/>
                <a:gd name="T48" fmla="*/ 447277 w 33"/>
                <a:gd name="T49" fmla="*/ 362034 h 29"/>
                <a:gd name="T50" fmla="*/ 447277 w 33"/>
                <a:gd name="T51" fmla="*/ 405459 h 29"/>
                <a:gd name="T52" fmla="*/ 425686 w 33"/>
                <a:gd name="T53" fmla="*/ 405459 h 29"/>
                <a:gd name="T54" fmla="*/ 425686 w 33"/>
                <a:gd name="T55" fmla="*/ 418372 h 29"/>
                <a:gd name="T56" fmla="*/ 425686 w 33"/>
                <a:gd name="T57" fmla="*/ 438561 h 29"/>
                <a:gd name="T58" fmla="*/ 410488 w 33"/>
                <a:gd name="T59" fmla="*/ 438561 h 29"/>
                <a:gd name="T60" fmla="*/ 410488 w 33"/>
                <a:gd name="T61" fmla="*/ 474389 h 29"/>
                <a:gd name="T62" fmla="*/ 376955 w 33"/>
                <a:gd name="T63" fmla="*/ 474389 h 29"/>
                <a:gd name="T64" fmla="*/ 376955 w 33"/>
                <a:gd name="T65" fmla="*/ 490757 h 29"/>
                <a:gd name="T66" fmla="*/ 372618 w 33"/>
                <a:gd name="T67" fmla="*/ 490757 h 29"/>
                <a:gd name="T68" fmla="*/ 350386 w 33"/>
                <a:gd name="T69" fmla="*/ 490757 h 29"/>
                <a:gd name="T70" fmla="*/ 350386 w 33"/>
                <a:gd name="T71" fmla="*/ 490757 h 29"/>
                <a:gd name="T72" fmla="*/ 326689 w 33"/>
                <a:gd name="T73" fmla="*/ 490757 h 29"/>
                <a:gd name="T74" fmla="*/ 312682 w 33"/>
                <a:gd name="T75" fmla="*/ 490757 h 29"/>
                <a:gd name="T76" fmla="*/ 268901 w 33"/>
                <a:gd name="T77" fmla="*/ 490757 h 29"/>
                <a:gd name="T78" fmla="*/ 241764 w 33"/>
                <a:gd name="T79" fmla="*/ 474389 h 29"/>
                <a:gd name="T80" fmla="*/ 219460 w 33"/>
                <a:gd name="T81" fmla="*/ 474389 h 29"/>
                <a:gd name="T82" fmla="*/ 219460 w 33"/>
                <a:gd name="T83" fmla="*/ 438561 h 29"/>
                <a:gd name="T84" fmla="*/ 206366 w 33"/>
                <a:gd name="T85" fmla="*/ 418372 h 29"/>
                <a:gd name="T86" fmla="*/ 185540 w 33"/>
                <a:gd name="T87" fmla="*/ 418372 h 29"/>
                <a:gd name="T88" fmla="*/ 168423 w 33"/>
                <a:gd name="T89" fmla="*/ 405459 h 29"/>
                <a:gd name="T90" fmla="*/ 142391 w 33"/>
                <a:gd name="T91" fmla="*/ 362034 h 29"/>
                <a:gd name="T92" fmla="*/ 141331 w 33"/>
                <a:gd name="T93" fmla="*/ 334691 h 29"/>
                <a:gd name="T94" fmla="*/ 108463 w 33"/>
                <a:gd name="T95" fmla="*/ 309429 h 29"/>
                <a:gd name="T96" fmla="*/ 83239 w 33"/>
                <a:gd name="T97" fmla="*/ 285822 h 29"/>
                <a:gd name="T98" fmla="*/ 83239 w 33"/>
                <a:gd name="T99" fmla="*/ 236143 h 29"/>
                <a:gd name="T100" fmla="*/ 58423 w 33"/>
                <a:gd name="T101" fmla="*/ 218127 h 29"/>
                <a:gd name="T102" fmla="*/ 44836 w 33"/>
                <a:gd name="T103" fmla="*/ 210852 h 29"/>
                <a:gd name="T104" fmla="*/ 34409 w 33"/>
                <a:gd name="T105" fmla="*/ 166465 h 29"/>
                <a:gd name="T106" fmla="*/ 34409 w 33"/>
                <a:gd name="T107" fmla="*/ 160913 h 29"/>
                <a:gd name="T108" fmla="*/ 34409 w 33"/>
                <a:gd name="T109" fmla="*/ 127039 h 29"/>
                <a:gd name="T110" fmla="*/ 0 w 33"/>
                <a:gd name="T111" fmla="*/ 122802 h 29"/>
                <a:gd name="T112" fmla="*/ 0 w 33"/>
                <a:gd name="T113" fmla="*/ 93717 h 29"/>
                <a:gd name="T114" fmla="*/ 0 w 33"/>
                <a:gd name="T115" fmla="*/ 71521 h 29"/>
                <a:gd name="T116" fmla="*/ 0 w 33"/>
                <a:gd name="T117" fmla="*/ 41655 h 29"/>
                <a:gd name="T118" fmla="*/ 34409 w 33"/>
                <a:gd name="T119" fmla="*/ 1 h 29"/>
                <a:gd name="T120" fmla="*/ 44836 w 33"/>
                <a:gd name="T121" fmla="*/ 1 h 29"/>
                <a:gd name="T122" fmla="*/ 58423 w 33"/>
                <a:gd name="T123" fmla="*/ 1 h 29"/>
                <a:gd name="T124" fmla="*/ 58423 w 33"/>
                <a:gd name="T125" fmla="*/ 1 h 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29"/>
                <a:gd name="T191" fmla="*/ 33 w 33"/>
                <a:gd name="T192" fmla="*/ 29 h 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29">
                  <a:moveTo>
                    <a:pt x="4" y="1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1" name="Freeform 125"/>
            <p:cNvSpPr>
              <a:spLocks/>
            </p:cNvSpPr>
            <p:nvPr/>
          </p:nvSpPr>
          <p:spPr bwMode="auto">
            <a:xfrm>
              <a:off x="3167" y="1429"/>
              <a:ext cx="105" cy="110"/>
            </a:xfrm>
            <a:custGeom>
              <a:avLst/>
              <a:gdLst>
                <a:gd name="T0" fmla="*/ 230852 w 81"/>
                <a:gd name="T1" fmla="*/ 455894 h 84"/>
                <a:gd name="T2" fmla="*/ 233248 w 81"/>
                <a:gd name="T3" fmla="*/ 398890 h 84"/>
                <a:gd name="T4" fmla="*/ 267772 w 81"/>
                <a:gd name="T5" fmla="*/ 361763 h 84"/>
                <a:gd name="T6" fmla="*/ 233248 w 81"/>
                <a:gd name="T7" fmla="*/ 232609 h 84"/>
                <a:gd name="T8" fmla="*/ 267772 w 81"/>
                <a:gd name="T9" fmla="*/ 123018 h 84"/>
                <a:gd name="T10" fmla="*/ 299253 w 81"/>
                <a:gd name="T11" fmla="*/ 118385 h 84"/>
                <a:gd name="T12" fmla="*/ 317937 w 81"/>
                <a:gd name="T13" fmla="*/ 93941 h 84"/>
                <a:gd name="T14" fmla="*/ 347112 w 81"/>
                <a:gd name="T15" fmla="*/ 118385 h 84"/>
                <a:gd name="T16" fmla="*/ 381838 w 81"/>
                <a:gd name="T17" fmla="*/ 123018 h 84"/>
                <a:gd name="T18" fmla="*/ 387921 w 81"/>
                <a:gd name="T19" fmla="*/ 123018 h 84"/>
                <a:gd name="T20" fmla="*/ 412141 w 81"/>
                <a:gd name="T21" fmla="*/ 52718 h 84"/>
                <a:gd name="T22" fmla="*/ 436626 w 81"/>
                <a:gd name="T23" fmla="*/ 40257 h 84"/>
                <a:gd name="T24" fmla="*/ 463272 w 81"/>
                <a:gd name="T25" fmla="*/ 0 h 84"/>
                <a:gd name="T26" fmla="*/ 508078 w 81"/>
                <a:gd name="T27" fmla="*/ 0 h 84"/>
                <a:gd name="T28" fmla="*/ 528234 w 81"/>
                <a:gd name="T29" fmla="*/ 52718 h 84"/>
                <a:gd name="T30" fmla="*/ 545424 w 81"/>
                <a:gd name="T31" fmla="*/ 118385 h 84"/>
                <a:gd name="T32" fmla="*/ 508078 w 81"/>
                <a:gd name="T33" fmla="*/ 251476 h 84"/>
                <a:gd name="T34" fmla="*/ 508078 w 81"/>
                <a:gd name="T35" fmla="*/ 361763 h 84"/>
                <a:gd name="T36" fmla="*/ 565997 w 81"/>
                <a:gd name="T37" fmla="*/ 361763 h 84"/>
                <a:gd name="T38" fmla="*/ 589695 w 81"/>
                <a:gd name="T39" fmla="*/ 304607 h 84"/>
                <a:gd name="T40" fmla="*/ 641634 w 81"/>
                <a:gd name="T41" fmla="*/ 265850 h 84"/>
                <a:gd name="T42" fmla="*/ 692555 w 81"/>
                <a:gd name="T43" fmla="*/ 265850 h 84"/>
                <a:gd name="T44" fmla="*/ 707031 w 81"/>
                <a:gd name="T45" fmla="*/ 314169 h 84"/>
                <a:gd name="T46" fmla="*/ 756105 w 81"/>
                <a:gd name="T47" fmla="*/ 398890 h 84"/>
                <a:gd name="T48" fmla="*/ 738912 w 81"/>
                <a:gd name="T49" fmla="*/ 455894 h 84"/>
                <a:gd name="T50" fmla="*/ 733700 w 81"/>
                <a:gd name="T51" fmla="*/ 524832 h 84"/>
                <a:gd name="T52" fmla="*/ 756105 w 81"/>
                <a:gd name="T53" fmla="*/ 577483 h 84"/>
                <a:gd name="T54" fmla="*/ 831748 w 81"/>
                <a:gd name="T55" fmla="*/ 577483 h 84"/>
                <a:gd name="T56" fmla="*/ 884415 w 81"/>
                <a:gd name="T57" fmla="*/ 577483 h 84"/>
                <a:gd name="T58" fmla="*/ 916522 w 81"/>
                <a:gd name="T59" fmla="*/ 593781 h 84"/>
                <a:gd name="T60" fmla="*/ 924041 w 81"/>
                <a:gd name="T61" fmla="*/ 687280 h 84"/>
                <a:gd name="T62" fmla="*/ 924041 w 81"/>
                <a:gd name="T63" fmla="*/ 777570 h 84"/>
                <a:gd name="T64" fmla="*/ 916522 w 81"/>
                <a:gd name="T65" fmla="*/ 844685 h 84"/>
                <a:gd name="T66" fmla="*/ 887636 w 81"/>
                <a:gd name="T67" fmla="*/ 900010 h 84"/>
                <a:gd name="T68" fmla="*/ 869448 w 81"/>
                <a:gd name="T69" fmla="*/ 968422 h 84"/>
                <a:gd name="T70" fmla="*/ 831748 w 81"/>
                <a:gd name="T71" fmla="*/ 1018246 h 84"/>
                <a:gd name="T72" fmla="*/ 778475 w 81"/>
                <a:gd name="T73" fmla="*/ 1053000 h 84"/>
                <a:gd name="T74" fmla="*/ 738912 w 81"/>
                <a:gd name="T75" fmla="*/ 1063843 h 84"/>
                <a:gd name="T76" fmla="*/ 692555 w 81"/>
                <a:gd name="T77" fmla="*/ 1063843 h 84"/>
                <a:gd name="T78" fmla="*/ 658620 w 81"/>
                <a:gd name="T79" fmla="*/ 1063843 h 84"/>
                <a:gd name="T80" fmla="*/ 600538 w 81"/>
                <a:gd name="T81" fmla="*/ 1106135 h 84"/>
                <a:gd name="T82" fmla="*/ 508078 w 81"/>
                <a:gd name="T83" fmla="*/ 1173024 h 84"/>
                <a:gd name="T84" fmla="*/ 436626 w 81"/>
                <a:gd name="T85" fmla="*/ 1173024 h 84"/>
                <a:gd name="T86" fmla="*/ 381838 w 81"/>
                <a:gd name="T87" fmla="*/ 1178584 h 84"/>
                <a:gd name="T88" fmla="*/ 317937 w 81"/>
                <a:gd name="T89" fmla="*/ 1229118 h 84"/>
                <a:gd name="T90" fmla="*/ 230852 w 81"/>
                <a:gd name="T91" fmla="*/ 1333417 h 84"/>
                <a:gd name="T92" fmla="*/ 200446 w 81"/>
                <a:gd name="T93" fmla="*/ 1369023 h 84"/>
                <a:gd name="T94" fmla="*/ 154630 w 81"/>
                <a:gd name="T95" fmla="*/ 1378929 h 84"/>
                <a:gd name="T96" fmla="*/ 107079 w 81"/>
                <a:gd name="T97" fmla="*/ 1369023 h 84"/>
                <a:gd name="T98" fmla="*/ 42245 w 81"/>
                <a:gd name="T99" fmla="*/ 1333417 h 84"/>
                <a:gd name="T100" fmla="*/ 0 w 81"/>
                <a:gd name="T101" fmla="*/ 1296820 h 84"/>
                <a:gd name="T102" fmla="*/ 0 w 81"/>
                <a:gd name="T103" fmla="*/ 1229118 h 84"/>
                <a:gd name="T104" fmla="*/ 25140 w 81"/>
                <a:gd name="T105" fmla="*/ 1178584 h 84"/>
                <a:gd name="T106" fmla="*/ 54762 w 81"/>
                <a:gd name="T107" fmla="*/ 1106135 h 84"/>
                <a:gd name="T108" fmla="*/ 82604 w 81"/>
                <a:gd name="T109" fmla="*/ 1023774 h 84"/>
                <a:gd name="T110" fmla="*/ 92021 w 81"/>
                <a:gd name="T111" fmla="*/ 923883 h 84"/>
                <a:gd name="T112" fmla="*/ 119286 w 81"/>
                <a:gd name="T113" fmla="*/ 844685 h 84"/>
                <a:gd name="T114" fmla="*/ 159352 w 81"/>
                <a:gd name="T115" fmla="*/ 777570 h 84"/>
                <a:gd name="T116" fmla="*/ 206567 w 81"/>
                <a:gd name="T117" fmla="*/ 687280 h 84"/>
                <a:gd name="T118" fmla="*/ 230852 w 81"/>
                <a:gd name="T119" fmla="*/ 564726 h 84"/>
                <a:gd name="T120" fmla="*/ 230852 w 81"/>
                <a:gd name="T121" fmla="*/ 522356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"/>
                <a:gd name="T184" fmla="*/ 0 h 84"/>
                <a:gd name="T185" fmla="*/ 81 w 81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" h="84">
                  <a:moveTo>
                    <a:pt x="20" y="31"/>
                  </a:move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0" y="68"/>
                  </a:lnTo>
                  <a:lnTo>
                    <a:pt x="46" y="69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29" y="74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4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2" name="Freeform 126"/>
            <p:cNvSpPr>
              <a:spLocks/>
            </p:cNvSpPr>
            <p:nvPr/>
          </p:nvSpPr>
          <p:spPr bwMode="auto">
            <a:xfrm>
              <a:off x="3035" y="1408"/>
              <a:ext cx="6" cy="10"/>
            </a:xfrm>
            <a:custGeom>
              <a:avLst/>
              <a:gdLst>
                <a:gd name="T0" fmla="*/ 2362204 w 4"/>
                <a:gd name="T1" fmla="*/ 0 h 7"/>
                <a:gd name="T2" fmla="*/ 3543306 w 4"/>
                <a:gd name="T3" fmla="*/ 0 h 7"/>
                <a:gd name="T4" fmla="*/ 7972433 w 4"/>
                <a:gd name="T5" fmla="*/ 0 h 7"/>
                <a:gd name="T6" fmla="*/ 7972433 w 4"/>
                <a:gd name="T7" fmla="*/ 1216580 h 7"/>
                <a:gd name="T8" fmla="*/ 7972433 w 4"/>
                <a:gd name="T9" fmla="*/ 1737972 h 7"/>
                <a:gd name="T10" fmla="*/ 7972433 w 4"/>
                <a:gd name="T11" fmla="*/ 2482817 h 7"/>
                <a:gd name="T12" fmla="*/ 3543306 w 4"/>
                <a:gd name="T13" fmla="*/ 2482817 h 7"/>
                <a:gd name="T14" fmla="*/ 3543306 w 4"/>
                <a:gd name="T15" fmla="*/ 2606219 h 7"/>
                <a:gd name="T16" fmla="*/ 2362204 w 4"/>
                <a:gd name="T17" fmla="*/ 2606219 h 7"/>
                <a:gd name="T18" fmla="*/ 0 w 4"/>
                <a:gd name="T19" fmla="*/ 2482817 h 7"/>
                <a:gd name="T20" fmla="*/ 0 w 4"/>
                <a:gd name="T21" fmla="*/ 1216580 h 7"/>
                <a:gd name="T22" fmla="*/ 0 w 4"/>
                <a:gd name="T23" fmla="*/ 851606 h 7"/>
                <a:gd name="T24" fmla="*/ 0 w 4"/>
                <a:gd name="T25" fmla="*/ 0 h 7"/>
                <a:gd name="T26" fmla="*/ 2362204 w 4"/>
                <a:gd name="T27" fmla="*/ 0 h 7"/>
                <a:gd name="T28" fmla="*/ 2362204 w 4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7"/>
                <a:gd name="T47" fmla="*/ 4 w 4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3" name="Freeform 127"/>
            <p:cNvSpPr>
              <a:spLocks/>
            </p:cNvSpPr>
            <p:nvPr/>
          </p:nvSpPr>
          <p:spPr bwMode="auto">
            <a:xfrm>
              <a:off x="3041" y="1418"/>
              <a:ext cx="6" cy="5"/>
            </a:xfrm>
            <a:custGeom>
              <a:avLst/>
              <a:gdLst>
                <a:gd name="T0" fmla="*/ 2 w 5"/>
                <a:gd name="T1" fmla="*/ 0 h 4"/>
                <a:gd name="T2" fmla="*/ 2759 w 5"/>
                <a:gd name="T3" fmla="*/ 0 h 4"/>
                <a:gd name="T4" fmla="*/ 3311 w 5"/>
                <a:gd name="T5" fmla="*/ 1 h 4"/>
                <a:gd name="T6" fmla="*/ 3311 w 5"/>
                <a:gd name="T7" fmla="*/ 8281 h 4"/>
                <a:gd name="T8" fmla="*/ 3311 w 5"/>
                <a:gd name="T9" fmla="*/ 10351 h 4"/>
                <a:gd name="T10" fmla="*/ 2759 w 5"/>
                <a:gd name="T11" fmla="*/ 10351 h 4"/>
                <a:gd name="T12" fmla="*/ 2 w 5"/>
                <a:gd name="T13" fmla="*/ 10351 h 4"/>
                <a:gd name="T14" fmla="*/ 1 w 5"/>
                <a:gd name="T15" fmla="*/ 10351 h 4"/>
                <a:gd name="T16" fmla="*/ 0 w 5"/>
                <a:gd name="T17" fmla="*/ 10351 h 4"/>
                <a:gd name="T18" fmla="*/ 0 w 5"/>
                <a:gd name="T19" fmla="*/ 8281 h 4"/>
                <a:gd name="T20" fmla="*/ 0 w 5"/>
                <a:gd name="T21" fmla="*/ 1 h 4"/>
                <a:gd name="T22" fmla="*/ 1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"/>
                <a:gd name="T44" fmla="*/ 5 w 5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4" name="Freeform 128"/>
            <p:cNvSpPr>
              <a:spLocks/>
            </p:cNvSpPr>
            <p:nvPr/>
          </p:nvSpPr>
          <p:spPr bwMode="auto">
            <a:xfrm>
              <a:off x="3042" y="1402"/>
              <a:ext cx="12" cy="5"/>
            </a:xfrm>
            <a:custGeom>
              <a:avLst/>
              <a:gdLst>
                <a:gd name="T0" fmla="*/ 154853 w 9"/>
                <a:gd name="T1" fmla="*/ 0 h 4"/>
                <a:gd name="T2" fmla="*/ 206471 w 9"/>
                <a:gd name="T3" fmla="*/ 0 h 4"/>
                <a:gd name="T4" fmla="*/ 266996 w 9"/>
                <a:gd name="T5" fmla="*/ 0 h 4"/>
                <a:gd name="T6" fmla="*/ 275295 w 9"/>
                <a:gd name="T7" fmla="*/ 1 h 4"/>
                <a:gd name="T8" fmla="*/ 275295 w 9"/>
                <a:gd name="T9" fmla="*/ 8281 h 4"/>
                <a:gd name="T10" fmla="*/ 275295 w 9"/>
                <a:gd name="T11" fmla="*/ 10351 h 4"/>
                <a:gd name="T12" fmla="*/ 266996 w 9"/>
                <a:gd name="T13" fmla="*/ 10351 h 4"/>
                <a:gd name="T14" fmla="*/ 206471 w 9"/>
                <a:gd name="T15" fmla="*/ 10351 h 4"/>
                <a:gd name="T16" fmla="*/ 154853 w 9"/>
                <a:gd name="T17" fmla="*/ 10351 h 4"/>
                <a:gd name="T18" fmla="*/ 87105 w 9"/>
                <a:gd name="T19" fmla="*/ 10351 h 4"/>
                <a:gd name="T20" fmla="*/ 1 w 9"/>
                <a:gd name="T21" fmla="*/ 10351 h 4"/>
                <a:gd name="T22" fmla="*/ 0 w 9"/>
                <a:gd name="T23" fmla="*/ 10351 h 4"/>
                <a:gd name="T24" fmla="*/ 0 w 9"/>
                <a:gd name="T25" fmla="*/ 8281 h 4"/>
                <a:gd name="T26" fmla="*/ 0 w 9"/>
                <a:gd name="T27" fmla="*/ 1 h 4"/>
                <a:gd name="T28" fmla="*/ 1 w 9"/>
                <a:gd name="T29" fmla="*/ 0 h 4"/>
                <a:gd name="T30" fmla="*/ 87105 w 9"/>
                <a:gd name="T31" fmla="*/ 0 h 4"/>
                <a:gd name="T32" fmla="*/ 154853 w 9"/>
                <a:gd name="T33" fmla="*/ 0 h 4"/>
                <a:gd name="T34" fmla="*/ 154853 w 9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4"/>
                <a:gd name="T56" fmla="*/ 9 w 9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4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5" name="Freeform 129"/>
            <p:cNvSpPr>
              <a:spLocks/>
            </p:cNvSpPr>
            <p:nvPr/>
          </p:nvSpPr>
          <p:spPr bwMode="auto">
            <a:xfrm>
              <a:off x="3051" y="1419"/>
              <a:ext cx="7" cy="8"/>
            </a:xfrm>
            <a:custGeom>
              <a:avLst/>
              <a:gdLst>
                <a:gd name="T0" fmla="*/ 360534 w 5"/>
                <a:gd name="T1" fmla="*/ 0 h 6"/>
                <a:gd name="T2" fmla="*/ 706647 w 5"/>
                <a:gd name="T3" fmla="*/ 0 h 6"/>
                <a:gd name="T4" fmla="*/ 706647 w 5"/>
                <a:gd name="T5" fmla="*/ 65329 h 6"/>
                <a:gd name="T6" fmla="*/ 947514 w 5"/>
                <a:gd name="T7" fmla="*/ 65329 h 6"/>
                <a:gd name="T8" fmla="*/ 947514 w 5"/>
                <a:gd name="T9" fmla="*/ 87105 h 6"/>
                <a:gd name="T10" fmla="*/ 947514 w 5"/>
                <a:gd name="T11" fmla="*/ 116140 h 6"/>
                <a:gd name="T12" fmla="*/ 706647 w 5"/>
                <a:gd name="T13" fmla="*/ 116140 h 6"/>
                <a:gd name="T14" fmla="*/ 360534 w 5"/>
                <a:gd name="T15" fmla="*/ 200247 h 6"/>
                <a:gd name="T16" fmla="*/ 1 w 5"/>
                <a:gd name="T17" fmla="*/ 200247 h 6"/>
                <a:gd name="T18" fmla="*/ 0 w 5"/>
                <a:gd name="T19" fmla="*/ 116140 h 6"/>
                <a:gd name="T20" fmla="*/ 0 w 5"/>
                <a:gd name="T21" fmla="*/ 87105 h 6"/>
                <a:gd name="T22" fmla="*/ 0 w 5"/>
                <a:gd name="T23" fmla="*/ 65329 h 6"/>
                <a:gd name="T24" fmla="*/ 1 w 5"/>
                <a:gd name="T25" fmla="*/ 65329 h 6"/>
                <a:gd name="T26" fmla="*/ 1 w 5"/>
                <a:gd name="T27" fmla="*/ 0 h 6"/>
                <a:gd name="T28" fmla="*/ 360534 w 5"/>
                <a:gd name="T29" fmla="*/ 0 h 6"/>
                <a:gd name="T30" fmla="*/ 360534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6" name="Freeform 130"/>
            <p:cNvSpPr>
              <a:spLocks/>
            </p:cNvSpPr>
            <p:nvPr/>
          </p:nvSpPr>
          <p:spPr bwMode="auto">
            <a:xfrm>
              <a:off x="3061" y="1421"/>
              <a:ext cx="8" cy="11"/>
            </a:xfrm>
            <a:custGeom>
              <a:avLst/>
              <a:gdLst>
                <a:gd name="T0" fmla="*/ 65329 w 6"/>
                <a:gd name="T1" fmla="*/ 0 h 8"/>
                <a:gd name="T2" fmla="*/ 116140 w 6"/>
                <a:gd name="T3" fmla="*/ 0 h 8"/>
                <a:gd name="T4" fmla="*/ 116140 w 6"/>
                <a:gd name="T5" fmla="*/ 1 h 8"/>
                <a:gd name="T6" fmla="*/ 200247 w 6"/>
                <a:gd name="T7" fmla="*/ 1 h 8"/>
                <a:gd name="T8" fmla="*/ 200247 w 6"/>
                <a:gd name="T9" fmla="*/ 217383 h 8"/>
                <a:gd name="T10" fmla="*/ 200247 w 6"/>
                <a:gd name="T11" fmla="*/ 410990 h 8"/>
                <a:gd name="T12" fmla="*/ 200247 w 6"/>
                <a:gd name="T13" fmla="*/ 496382 h 8"/>
                <a:gd name="T14" fmla="*/ 200247 w 6"/>
                <a:gd name="T15" fmla="*/ 565111 h 8"/>
                <a:gd name="T16" fmla="*/ 116140 w 6"/>
                <a:gd name="T17" fmla="*/ 565111 h 8"/>
                <a:gd name="T18" fmla="*/ 65329 w 6"/>
                <a:gd name="T19" fmla="*/ 777028 h 8"/>
                <a:gd name="T20" fmla="*/ 1 w 6"/>
                <a:gd name="T21" fmla="*/ 777028 h 8"/>
                <a:gd name="T22" fmla="*/ 1 w 6"/>
                <a:gd name="T23" fmla="*/ 565111 h 8"/>
                <a:gd name="T24" fmla="*/ 0 w 6"/>
                <a:gd name="T25" fmla="*/ 565111 h 8"/>
                <a:gd name="T26" fmla="*/ 0 w 6"/>
                <a:gd name="T27" fmla="*/ 496382 h 8"/>
                <a:gd name="T28" fmla="*/ 0 w 6"/>
                <a:gd name="T29" fmla="*/ 410990 h 8"/>
                <a:gd name="T30" fmla="*/ 0 w 6"/>
                <a:gd name="T31" fmla="*/ 217383 h 8"/>
                <a:gd name="T32" fmla="*/ 0 w 6"/>
                <a:gd name="T33" fmla="*/ 1 h 8"/>
                <a:gd name="T34" fmla="*/ 1 w 6"/>
                <a:gd name="T35" fmla="*/ 1 h 8"/>
                <a:gd name="T36" fmla="*/ 1 w 6"/>
                <a:gd name="T37" fmla="*/ 0 h 8"/>
                <a:gd name="T38" fmla="*/ 65329 w 6"/>
                <a:gd name="T39" fmla="*/ 0 h 8"/>
                <a:gd name="T40" fmla="*/ 65329 w 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8"/>
                <a:gd name="T65" fmla="*/ 6 w 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8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7" name="Freeform 131"/>
            <p:cNvSpPr>
              <a:spLocks/>
            </p:cNvSpPr>
            <p:nvPr/>
          </p:nvSpPr>
          <p:spPr bwMode="auto">
            <a:xfrm>
              <a:off x="3147" y="1339"/>
              <a:ext cx="4" cy="7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0 h 5"/>
                <a:gd name="T4" fmla="*/ 87105 w 3"/>
                <a:gd name="T5" fmla="*/ 0 h 5"/>
                <a:gd name="T6" fmla="*/ 87105 w 3"/>
                <a:gd name="T7" fmla="*/ 360534 h 5"/>
                <a:gd name="T8" fmla="*/ 87105 w 3"/>
                <a:gd name="T9" fmla="*/ 504748 h 5"/>
                <a:gd name="T10" fmla="*/ 87105 w 3"/>
                <a:gd name="T11" fmla="*/ 706647 h 5"/>
                <a:gd name="T12" fmla="*/ 87105 w 3"/>
                <a:gd name="T13" fmla="*/ 947514 h 5"/>
                <a:gd name="T14" fmla="*/ 1 w 3"/>
                <a:gd name="T15" fmla="*/ 947514 h 5"/>
                <a:gd name="T16" fmla="*/ 0 w 3"/>
                <a:gd name="T17" fmla="*/ 947514 h 5"/>
                <a:gd name="T18" fmla="*/ 0 w 3"/>
                <a:gd name="T19" fmla="*/ 947514 h 5"/>
                <a:gd name="T20" fmla="*/ 0 w 3"/>
                <a:gd name="T21" fmla="*/ 706647 h 5"/>
                <a:gd name="T22" fmla="*/ 0 w 3"/>
                <a:gd name="T23" fmla="*/ 504748 h 5"/>
                <a:gd name="T24" fmla="*/ 0 w 3"/>
                <a:gd name="T25" fmla="*/ 360534 h 5"/>
                <a:gd name="T26" fmla="*/ 0 w 3"/>
                <a:gd name="T27" fmla="*/ 0 h 5"/>
                <a:gd name="T28" fmla="*/ 0 w 3"/>
                <a:gd name="T29" fmla="*/ 0 h 5"/>
                <a:gd name="T30" fmla="*/ 0 w 3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"/>
                <a:gd name="T49" fmla="*/ 0 h 5"/>
                <a:gd name="T50" fmla="*/ 3 w 3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8" name="Freeform 132"/>
            <p:cNvSpPr>
              <a:spLocks/>
            </p:cNvSpPr>
            <p:nvPr/>
          </p:nvSpPr>
          <p:spPr bwMode="auto">
            <a:xfrm>
              <a:off x="3084" y="1293"/>
              <a:ext cx="6" cy="7"/>
            </a:xfrm>
            <a:custGeom>
              <a:avLst/>
              <a:gdLst>
                <a:gd name="T0" fmla="*/ 2299 w 5"/>
                <a:gd name="T1" fmla="*/ 0 h 6"/>
                <a:gd name="T2" fmla="*/ 2759 w 5"/>
                <a:gd name="T3" fmla="*/ 0 h 6"/>
                <a:gd name="T4" fmla="*/ 2759 w 5"/>
                <a:gd name="T5" fmla="*/ 2 h 6"/>
                <a:gd name="T6" fmla="*/ 3311 w 5"/>
                <a:gd name="T7" fmla="*/ 905 h 6"/>
                <a:gd name="T8" fmla="*/ 3311 w 5"/>
                <a:gd name="T9" fmla="*/ 1056 h 6"/>
                <a:gd name="T10" fmla="*/ 2759 w 5"/>
                <a:gd name="T11" fmla="*/ 1056 h 6"/>
                <a:gd name="T12" fmla="*/ 2759 w 5"/>
                <a:gd name="T13" fmla="*/ 1437 h 6"/>
                <a:gd name="T14" fmla="*/ 2299 w 5"/>
                <a:gd name="T15" fmla="*/ 1437 h 6"/>
                <a:gd name="T16" fmla="*/ 1 w 5"/>
                <a:gd name="T17" fmla="*/ 1437 h 6"/>
                <a:gd name="T18" fmla="*/ 0 w 5"/>
                <a:gd name="T19" fmla="*/ 1437 h 6"/>
                <a:gd name="T20" fmla="*/ 0 w 5"/>
                <a:gd name="T21" fmla="*/ 1056 h 6"/>
                <a:gd name="T22" fmla="*/ 0 w 5"/>
                <a:gd name="T23" fmla="*/ 905 h 6"/>
                <a:gd name="T24" fmla="*/ 0 w 5"/>
                <a:gd name="T25" fmla="*/ 2 h 6"/>
                <a:gd name="T26" fmla="*/ 1 w 5"/>
                <a:gd name="T27" fmla="*/ 0 h 6"/>
                <a:gd name="T28" fmla="*/ 2299 w 5"/>
                <a:gd name="T29" fmla="*/ 0 h 6"/>
                <a:gd name="T30" fmla="*/ 2299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59" name="Freeform 133"/>
            <p:cNvSpPr>
              <a:spLocks/>
            </p:cNvSpPr>
            <p:nvPr/>
          </p:nvSpPr>
          <p:spPr bwMode="auto">
            <a:xfrm>
              <a:off x="3042" y="1287"/>
              <a:ext cx="14" cy="8"/>
            </a:xfrm>
            <a:custGeom>
              <a:avLst/>
              <a:gdLst>
                <a:gd name="T0" fmla="*/ 30960 w 11"/>
                <a:gd name="T1" fmla="*/ 0 h 6"/>
                <a:gd name="T2" fmla="*/ 50151 w 11"/>
                <a:gd name="T3" fmla="*/ 0 h 6"/>
                <a:gd name="T4" fmla="*/ 51511 w 11"/>
                <a:gd name="T5" fmla="*/ 0 h 6"/>
                <a:gd name="T6" fmla="*/ 65559 w 11"/>
                <a:gd name="T7" fmla="*/ 65329 h 6"/>
                <a:gd name="T8" fmla="*/ 65559 w 11"/>
                <a:gd name="T9" fmla="*/ 87105 h 6"/>
                <a:gd name="T10" fmla="*/ 65559 w 11"/>
                <a:gd name="T11" fmla="*/ 116140 h 6"/>
                <a:gd name="T12" fmla="*/ 51511 w 11"/>
                <a:gd name="T13" fmla="*/ 200247 h 6"/>
                <a:gd name="T14" fmla="*/ 40473 w 11"/>
                <a:gd name="T15" fmla="*/ 200247 h 6"/>
                <a:gd name="T16" fmla="*/ 24326 w 11"/>
                <a:gd name="T17" fmla="*/ 200247 h 6"/>
                <a:gd name="T18" fmla="*/ 19113 w 11"/>
                <a:gd name="T19" fmla="*/ 200247 h 6"/>
                <a:gd name="T20" fmla="*/ 1 w 11"/>
                <a:gd name="T21" fmla="*/ 116140 h 6"/>
                <a:gd name="T22" fmla="*/ 0 w 11"/>
                <a:gd name="T23" fmla="*/ 116140 h 6"/>
                <a:gd name="T24" fmla="*/ 0 w 11"/>
                <a:gd name="T25" fmla="*/ 87105 h 6"/>
                <a:gd name="T26" fmla="*/ 0 w 11"/>
                <a:gd name="T27" fmla="*/ 65329 h 6"/>
                <a:gd name="T28" fmla="*/ 1 w 11"/>
                <a:gd name="T29" fmla="*/ 65329 h 6"/>
                <a:gd name="T30" fmla="*/ 24326 w 11"/>
                <a:gd name="T31" fmla="*/ 0 h 6"/>
                <a:gd name="T32" fmla="*/ 30960 w 11"/>
                <a:gd name="T33" fmla="*/ 0 h 6"/>
                <a:gd name="T34" fmla="*/ 30960 w 11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6"/>
                <a:gd name="T56" fmla="*/ 11 w 11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6">
                  <a:moveTo>
                    <a:pt x="5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260" name="Freeform 134"/>
            <p:cNvSpPr>
              <a:spLocks/>
            </p:cNvSpPr>
            <p:nvPr/>
          </p:nvSpPr>
          <p:spPr bwMode="auto">
            <a:xfrm>
              <a:off x="3106" y="1678"/>
              <a:ext cx="17" cy="7"/>
            </a:xfrm>
            <a:custGeom>
              <a:avLst/>
              <a:gdLst>
                <a:gd name="T0" fmla="*/ 0 w 13"/>
                <a:gd name="T1" fmla="*/ 360534 h 5"/>
                <a:gd name="T2" fmla="*/ 48773 w 13"/>
                <a:gd name="T3" fmla="*/ 360534 h 5"/>
                <a:gd name="T4" fmla="*/ 109068 w 13"/>
                <a:gd name="T5" fmla="*/ 0 h 5"/>
                <a:gd name="T6" fmla="*/ 170987 w 13"/>
                <a:gd name="T7" fmla="*/ 360534 h 5"/>
                <a:gd name="T8" fmla="*/ 202466 w 13"/>
                <a:gd name="T9" fmla="*/ 360534 h 5"/>
                <a:gd name="T10" fmla="*/ 170987 w 13"/>
                <a:gd name="T11" fmla="*/ 947514 h 5"/>
                <a:gd name="T12" fmla="*/ 109068 w 13"/>
                <a:gd name="T13" fmla="*/ 947514 h 5"/>
                <a:gd name="T14" fmla="*/ 1 w 13"/>
                <a:gd name="T15" fmla="*/ 706647 h 5"/>
                <a:gd name="T16" fmla="*/ 0 w 13"/>
                <a:gd name="T17" fmla="*/ 360534 h 5"/>
                <a:gd name="T18" fmla="*/ 0 w 13"/>
                <a:gd name="T19" fmla="*/ 36053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32100" name="Rectangle 135"/>
          <p:cNvSpPr>
            <a:spLocks noChangeArrowheads="1"/>
          </p:cNvSpPr>
          <p:nvPr/>
        </p:nvSpPr>
        <p:spPr bwMode="auto">
          <a:xfrm>
            <a:off x="5846763" y="5295900"/>
            <a:ext cx="320675" cy="252413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30,5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 Narrow" pitchFamily="34" charset="0"/>
            </a:endParaRPr>
          </a:p>
        </p:txBody>
      </p:sp>
      <p:sp>
        <p:nvSpPr>
          <p:cNvPr id="132101" name="Text Box 137"/>
          <p:cNvSpPr txBox="1">
            <a:spLocks noChangeArrowheads="1"/>
          </p:cNvSpPr>
          <p:nvPr/>
        </p:nvSpPr>
        <p:spPr bwMode="auto">
          <a:xfrm>
            <a:off x="1941065" y="3725467"/>
            <a:ext cx="6077321" cy="309958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2A2664"/>
                </a:solidFill>
                <a:latin typeface="Franklin Gothic Medium"/>
              </a:rPr>
              <a:t>Территориальное распределение </a:t>
            </a:r>
            <a:r>
              <a:rPr lang="ru-RU" sz="1400" dirty="0" smtClean="0">
                <a:solidFill>
                  <a:srgbClr val="2A2664"/>
                </a:solidFill>
                <a:latin typeface="Franklin Gothic Medium"/>
              </a:rPr>
              <a:t>электропотребления  (</a:t>
            </a:r>
            <a:r>
              <a:rPr lang="ru-RU" sz="1400" dirty="0">
                <a:solidFill>
                  <a:srgbClr val="2A2664"/>
                </a:solidFill>
                <a:latin typeface="Franklin Gothic Medium"/>
              </a:rPr>
              <a:t>ЕЭС России)</a:t>
            </a:r>
          </a:p>
        </p:txBody>
      </p:sp>
      <p:sp>
        <p:nvSpPr>
          <p:cNvPr id="132102" name="Rectangle 138"/>
          <p:cNvSpPr>
            <a:spLocks noChangeArrowheads="1"/>
          </p:cNvSpPr>
          <p:nvPr/>
        </p:nvSpPr>
        <p:spPr bwMode="auto">
          <a:xfrm>
            <a:off x="4489450" y="5049838"/>
            <a:ext cx="342900" cy="1079500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205,0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 Narrow" pitchFamily="34" charset="0"/>
            </a:endParaRPr>
          </a:p>
        </p:txBody>
      </p:sp>
      <p:sp>
        <p:nvSpPr>
          <p:cNvPr id="132103" name="Rectangle 140"/>
          <p:cNvSpPr>
            <a:spLocks noChangeArrowheads="1"/>
          </p:cNvSpPr>
          <p:nvPr/>
        </p:nvSpPr>
        <p:spPr bwMode="auto">
          <a:xfrm>
            <a:off x="1403350" y="5692775"/>
            <a:ext cx="277813" cy="431800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85,7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 Narrow" pitchFamily="34" charset="0"/>
            </a:endParaRPr>
          </a:p>
        </p:txBody>
      </p:sp>
      <p:sp>
        <p:nvSpPr>
          <p:cNvPr id="132104" name="Rectangle 142"/>
          <p:cNvSpPr>
            <a:spLocks noChangeArrowheads="1"/>
          </p:cNvSpPr>
          <p:nvPr/>
        </p:nvSpPr>
        <p:spPr bwMode="auto">
          <a:xfrm>
            <a:off x="2387600" y="5191125"/>
            <a:ext cx="344488" cy="431800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108,0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 Narrow" pitchFamily="34" charset="0"/>
            </a:endParaRPr>
          </a:p>
        </p:txBody>
      </p:sp>
      <p:sp>
        <p:nvSpPr>
          <p:cNvPr id="132105" name="Rectangle 143"/>
          <p:cNvSpPr>
            <a:spLocks noChangeArrowheads="1"/>
          </p:cNvSpPr>
          <p:nvPr/>
        </p:nvSpPr>
        <p:spPr bwMode="auto">
          <a:xfrm>
            <a:off x="1555750" y="4035425"/>
            <a:ext cx="323850" cy="1295400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223,7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 Narrow" pitchFamily="34" charset="0"/>
            </a:endParaRPr>
          </a:p>
        </p:txBody>
      </p:sp>
      <p:sp>
        <p:nvSpPr>
          <p:cNvPr id="132106" name="Rectangle 144"/>
          <p:cNvSpPr>
            <a:spLocks noChangeArrowheads="1"/>
          </p:cNvSpPr>
          <p:nvPr/>
        </p:nvSpPr>
        <p:spPr bwMode="auto">
          <a:xfrm>
            <a:off x="2600325" y="4297363"/>
            <a:ext cx="277813" cy="539750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96,6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 Narrow" pitchFamily="34" charset="0"/>
            </a:endParaRPr>
          </a:p>
        </p:txBody>
      </p:sp>
      <p:sp>
        <p:nvSpPr>
          <p:cNvPr id="132107" name="Rectangle 211"/>
          <p:cNvSpPr>
            <a:spLocks noChangeArrowheads="1"/>
          </p:cNvSpPr>
          <p:nvPr/>
        </p:nvSpPr>
        <p:spPr bwMode="auto">
          <a:xfrm>
            <a:off x="1879600" y="3892550"/>
            <a:ext cx="352425" cy="1439863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prstClr val="white"/>
                </a:solidFill>
                <a:latin typeface="Arial Narrow" pitchFamily="34" charset="0"/>
              </a:rPr>
              <a:t>273,4</a:t>
            </a:r>
          </a:p>
        </p:txBody>
      </p:sp>
      <p:sp>
        <p:nvSpPr>
          <p:cNvPr id="132108" name="Rectangle 212"/>
          <p:cNvSpPr>
            <a:spLocks noChangeArrowheads="1"/>
          </p:cNvSpPr>
          <p:nvPr/>
        </p:nvSpPr>
        <p:spPr bwMode="auto">
          <a:xfrm>
            <a:off x="2876550" y="4260850"/>
            <a:ext cx="354013" cy="576263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prstClr val="white"/>
                </a:solidFill>
                <a:latin typeface="Arial Narrow" pitchFamily="34" charset="0"/>
              </a:rPr>
              <a:t>107,4</a:t>
            </a:r>
          </a:p>
        </p:txBody>
      </p:sp>
      <p:sp>
        <p:nvSpPr>
          <p:cNvPr id="132109" name="Rectangle 213"/>
          <p:cNvSpPr>
            <a:spLocks noChangeArrowheads="1"/>
          </p:cNvSpPr>
          <p:nvPr/>
        </p:nvSpPr>
        <p:spPr bwMode="auto">
          <a:xfrm>
            <a:off x="2720975" y="5116513"/>
            <a:ext cx="303213" cy="503237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prstClr val="white"/>
                </a:solidFill>
                <a:latin typeface="Arial Narrow" pitchFamily="34" charset="0"/>
              </a:rPr>
              <a:t>123,3</a:t>
            </a:r>
          </a:p>
        </p:txBody>
      </p:sp>
      <p:sp>
        <p:nvSpPr>
          <p:cNvPr id="132110" name="Rectangle 214"/>
          <p:cNvSpPr>
            <a:spLocks noChangeArrowheads="1"/>
          </p:cNvSpPr>
          <p:nvPr/>
        </p:nvSpPr>
        <p:spPr bwMode="auto">
          <a:xfrm>
            <a:off x="3794125" y="4252913"/>
            <a:ext cx="327025" cy="1439862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prstClr val="white"/>
                </a:solidFill>
                <a:latin typeface="Arial Narrow" pitchFamily="34" charset="0"/>
              </a:rPr>
              <a:t>283,1</a:t>
            </a:r>
          </a:p>
        </p:txBody>
      </p:sp>
      <p:sp>
        <p:nvSpPr>
          <p:cNvPr id="132111" name="Rectangle 215"/>
          <p:cNvSpPr>
            <a:spLocks noChangeArrowheads="1"/>
          </p:cNvSpPr>
          <p:nvPr/>
        </p:nvSpPr>
        <p:spPr bwMode="auto">
          <a:xfrm>
            <a:off x="4829175" y="4833938"/>
            <a:ext cx="349250" cy="1295400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prstClr val="white"/>
                </a:solidFill>
                <a:latin typeface="Arial Narrow" pitchFamily="34" charset="0"/>
              </a:rPr>
              <a:t>251,5</a:t>
            </a:r>
          </a:p>
        </p:txBody>
      </p:sp>
      <p:sp>
        <p:nvSpPr>
          <p:cNvPr id="132112" name="Rectangle 216"/>
          <p:cNvSpPr>
            <a:spLocks noChangeArrowheads="1"/>
          </p:cNvSpPr>
          <p:nvPr/>
        </p:nvSpPr>
        <p:spPr bwMode="auto">
          <a:xfrm>
            <a:off x="6167438" y="5224463"/>
            <a:ext cx="333375" cy="323850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>
                <a:solidFill>
                  <a:prstClr val="white"/>
                </a:solidFill>
                <a:latin typeface="Arial Narrow" pitchFamily="34" charset="0"/>
              </a:rPr>
              <a:t>38,7</a:t>
            </a:r>
          </a:p>
        </p:txBody>
      </p:sp>
      <p:sp>
        <p:nvSpPr>
          <p:cNvPr id="132113" name="Rectangle 217"/>
          <p:cNvSpPr>
            <a:spLocks noChangeArrowheads="1"/>
          </p:cNvSpPr>
          <p:nvPr/>
        </p:nvSpPr>
        <p:spPr bwMode="auto">
          <a:xfrm>
            <a:off x="1681163" y="5619750"/>
            <a:ext cx="301625" cy="503238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>
                <a:solidFill>
                  <a:prstClr val="white"/>
                </a:solidFill>
                <a:latin typeface="Arial Narrow" pitchFamily="34" charset="0"/>
              </a:rPr>
              <a:t>106,3</a:t>
            </a:r>
          </a:p>
        </p:txBody>
      </p:sp>
      <p:sp>
        <p:nvSpPr>
          <p:cNvPr id="132114" name="Rectangle 219"/>
          <p:cNvSpPr>
            <a:spLocks noChangeArrowheads="1"/>
          </p:cNvSpPr>
          <p:nvPr/>
        </p:nvSpPr>
        <p:spPr bwMode="auto">
          <a:xfrm>
            <a:off x="3479800" y="4395788"/>
            <a:ext cx="314325" cy="1295400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254,6</a:t>
            </a:r>
            <a:endParaRPr lang="ru-RU" sz="1100" b="1" dirty="0">
              <a:solidFill>
                <a:prstClr val="white">
                  <a:lumMod val="95000"/>
                </a:prstClr>
              </a:solidFill>
              <a:latin typeface="Arial Narrow" pitchFamily="34" charset="0"/>
            </a:endParaRPr>
          </a:p>
        </p:txBody>
      </p:sp>
      <p:grpSp>
        <p:nvGrpSpPr>
          <p:cNvPr id="3" name="Group 332"/>
          <p:cNvGrpSpPr>
            <a:grpSpLocks/>
          </p:cNvGrpSpPr>
          <p:nvPr/>
        </p:nvGrpSpPr>
        <p:grpSpPr bwMode="auto">
          <a:xfrm>
            <a:off x="484188" y="6248400"/>
            <a:ext cx="4052830" cy="639629"/>
            <a:chOff x="513" y="3855"/>
            <a:chExt cx="2766" cy="317"/>
          </a:xfrm>
        </p:grpSpPr>
        <p:sp>
          <p:nvSpPr>
            <p:cNvPr id="132127" name="Rectangle 222"/>
            <p:cNvSpPr>
              <a:spLocks noChangeArrowheads="1"/>
            </p:cNvSpPr>
            <p:nvPr/>
          </p:nvSpPr>
          <p:spPr bwMode="auto">
            <a:xfrm>
              <a:off x="513" y="3879"/>
              <a:ext cx="142" cy="68"/>
            </a:xfrm>
            <a:prstGeom prst="rect">
              <a:avLst/>
            </a:prstGeom>
            <a:solidFill>
              <a:srgbClr val="FF0000"/>
            </a:solidFill>
            <a:ln w="14351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lang="ru-RU" sz="1300" b="1">
                <a:solidFill>
                  <a:srgbClr val="333399"/>
                </a:solidFill>
                <a:latin typeface="Calibri" pitchFamily="34" charset="0"/>
              </a:endParaRPr>
            </a:p>
          </p:txBody>
        </p:sp>
        <p:sp>
          <p:nvSpPr>
            <p:cNvPr id="132128" name="Text Box 224"/>
            <p:cNvSpPr txBox="1">
              <a:spLocks noChangeArrowheads="1"/>
            </p:cNvSpPr>
            <p:nvPr/>
          </p:nvSpPr>
          <p:spPr bwMode="auto">
            <a:xfrm>
              <a:off x="657" y="3855"/>
              <a:ext cx="2500" cy="115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900" dirty="0">
                  <a:solidFill>
                    <a:prstClr val="black"/>
                  </a:solidFill>
                  <a:latin typeface="Franklin Gothic Medium"/>
                </a:rPr>
                <a:t>Факт   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</a:rPr>
                <a:t>2011 </a:t>
              </a:r>
              <a:r>
                <a:rPr lang="ru-RU" sz="900" dirty="0">
                  <a:solidFill>
                    <a:prstClr val="black"/>
                  </a:solidFill>
                  <a:latin typeface="Franklin Gothic Medium"/>
                </a:rPr>
                <a:t>год, млрд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</a:rPr>
                <a:t>. </a:t>
              </a:r>
              <a:r>
                <a:rPr lang="ru-RU" sz="900" dirty="0" err="1" smtClean="0">
                  <a:solidFill>
                    <a:prstClr val="black"/>
                  </a:solidFill>
                  <a:latin typeface="Franklin Gothic Medium"/>
                </a:rPr>
                <a:t>кВт.ч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</a:rPr>
                <a:t>. (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  <a:sym typeface="Symbol"/>
                </a:rPr>
                <a:t> по  ЕЭС России – 1000,1 </a:t>
              </a:r>
              <a:r>
                <a:rPr lang="ru-RU" sz="900" dirty="0" err="1" smtClean="0">
                  <a:solidFill>
                    <a:prstClr val="black"/>
                  </a:solidFill>
                  <a:latin typeface="Franklin Gothic Medium"/>
                  <a:sym typeface="Symbol"/>
                </a:rPr>
                <a:t>млрд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  <a:sym typeface="Symbol"/>
                </a:rPr>
                <a:t> кВт ч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</a:rPr>
                <a:t>)</a:t>
              </a:r>
              <a:endParaRPr lang="ru-RU" sz="900" dirty="0">
                <a:solidFill>
                  <a:prstClr val="black"/>
                </a:solidFill>
                <a:latin typeface="Franklin Gothic Medium"/>
              </a:endParaRPr>
            </a:p>
          </p:txBody>
        </p:sp>
        <p:sp>
          <p:nvSpPr>
            <p:cNvPr id="132130" name="Text Box 226"/>
            <p:cNvSpPr txBox="1">
              <a:spLocks noChangeArrowheads="1"/>
            </p:cNvSpPr>
            <p:nvPr/>
          </p:nvSpPr>
          <p:spPr bwMode="auto">
            <a:xfrm>
              <a:off x="657" y="3954"/>
              <a:ext cx="2622" cy="218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900" dirty="0">
                  <a:solidFill>
                    <a:prstClr val="black"/>
                  </a:solidFill>
                  <a:latin typeface="Franklin Gothic Medium"/>
                </a:rPr>
                <a:t>Прогноз  2017 год, млрд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</a:rPr>
                <a:t>. </a:t>
              </a:r>
              <a:r>
                <a:rPr lang="ru-RU" sz="900" dirty="0" err="1" smtClean="0">
                  <a:solidFill>
                    <a:prstClr val="black"/>
                  </a:solidFill>
                  <a:latin typeface="Franklin Gothic Medium"/>
                </a:rPr>
                <a:t>кВт.ч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</a:rPr>
                <a:t>. (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  <a:sym typeface="Symbol"/>
                </a:rPr>
                <a:t> по  ЕЭС России – 1 183,7 </a:t>
              </a:r>
              <a:r>
                <a:rPr lang="ru-RU" sz="900" dirty="0" err="1" smtClean="0">
                  <a:solidFill>
                    <a:prstClr val="black"/>
                  </a:solidFill>
                  <a:latin typeface="Franklin Gothic Medium"/>
                  <a:sym typeface="Symbol"/>
                </a:rPr>
                <a:t>млрд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  <a:sym typeface="Symbol"/>
                </a:rPr>
                <a:t> кВт ч</a:t>
              </a:r>
              <a:r>
                <a:rPr lang="ru-RU" sz="900" dirty="0" smtClean="0">
                  <a:solidFill>
                    <a:prstClr val="black"/>
                  </a:solidFill>
                  <a:latin typeface="Franklin Gothic Medium"/>
                </a:rPr>
                <a:t>)</a:t>
              </a:r>
            </a:p>
            <a:p>
              <a:pPr eaLnBrk="0" hangingPunct="0">
                <a:spcBef>
                  <a:spcPct val="50000"/>
                </a:spcBef>
              </a:pPr>
              <a:endParaRPr lang="ru-RU" sz="900" dirty="0">
                <a:solidFill>
                  <a:prstClr val="black"/>
                </a:solidFill>
                <a:latin typeface="Franklin Gothic Medium"/>
              </a:endParaRPr>
            </a:p>
          </p:txBody>
        </p:sp>
      </p:grpSp>
      <p:sp>
        <p:nvSpPr>
          <p:cNvPr id="132116" name="TextBox 1"/>
          <p:cNvSpPr txBox="1">
            <a:spLocks noChangeArrowheads="1"/>
          </p:cNvSpPr>
          <p:nvPr/>
        </p:nvSpPr>
        <p:spPr bwMode="auto">
          <a:xfrm>
            <a:off x="6011863" y="6124575"/>
            <a:ext cx="2736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1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132117" name="Text Box 146"/>
          <p:cNvSpPr txBox="1">
            <a:spLocks noChangeArrowheads="1"/>
          </p:cNvSpPr>
          <p:nvPr/>
        </p:nvSpPr>
        <p:spPr bwMode="auto">
          <a:xfrm>
            <a:off x="1331913" y="5260975"/>
            <a:ext cx="1196975" cy="260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Центр</a:t>
            </a:r>
          </a:p>
        </p:txBody>
      </p:sp>
      <p:sp>
        <p:nvSpPr>
          <p:cNvPr id="132118" name="Text Box 146"/>
          <p:cNvSpPr txBox="1">
            <a:spLocks noChangeArrowheads="1"/>
          </p:cNvSpPr>
          <p:nvPr/>
        </p:nvSpPr>
        <p:spPr bwMode="auto">
          <a:xfrm>
            <a:off x="2124075" y="5621338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Волга </a:t>
            </a:r>
          </a:p>
        </p:txBody>
      </p:sp>
      <p:sp>
        <p:nvSpPr>
          <p:cNvPr id="132119" name="Text Box 146"/>
          <p:cNvSpPr txBox="1">
            <a:spLocks noChangeArrowheads="1"/>
          </p:cNvSpPr>
          <p:nvPr/>
        </p:nvSpPr>
        <p:spPr bwMode="auto">
          <a:xfrm>
            <a:off x="1524000" y="5908675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Юг</a:t>
            </a:r>
          </a:p>
        </p:txBody>
      </p:sp>
      <p:sp>
        <p:nvSpPr>
          <p:cNvPr id="132120" name="Text Box 146"/>
          <p:cNvSpPr txBox="1">
            <a:spLocks noChangeArrowheads="1"/>
          </p:cNvSpPr>
          <p:nvPr/>
        </p:nvSpPr>
        <p:spPr bwMode="auto">
          <a:xfrm>
            <a:off x="2268538" y="4829175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Северо-Запад</a:t>
            </a:r>
          </a:p>
        </p:txBody>
      </p:sp>
      <p:sp>
        <p:nvSpPr>
          <p:cNvPr id="132121" name="Text Box 146"/>
          <p:cNvSpPr txBox="1">
            <a:spLocks noChangeArrowheads="1"/>
          </p:cNvSpPr>
          <p:nvPr/>
        </p:nvSpPr>
        <p:spPr bwMode="auto">
          <a:xfrm>
            <a:off x="3203575" y="5692775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Урал</a:t>
            </a:r>
          </a:p>
        </p:txBody>
      </p:sp>
      <p:sp>
        <p:nvSpPr>
          <p:cNvPr id="132122" name="Text Box 146"/>
          <p:cNvSpPr txBox="1">
            <a:spLocks noChangeArrowheads="1"/>
          </p:cNvSpPr>
          <p:nvPr/>
        </p:nvSpPr>
        <p:spPr bwMode="auto">
          <a:xfrm>
            <a:off x="4211638" y="6124575"/>
            <a:ext cx="1196975" cy="263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Сибирь</a:t>
            </a:r>
          </a:p>
        </p:txBody>
      </p:sp>
      <p:sp>
        <p:nvSpPr>
          <p:cNvPr id="132123" name="Text Box 146"/>
          <p:cNvSpPr txBox="1">
            <a:spLocks noChangeArrowheads="1"/>
          </p:cNvSpPr>
          <p:nvPr/>
        </p:nvSpPr>
        <p:spPr bwMode="auto">
          <a:xfrm>
            <a:off x="5651500" y="5548313"/>
            <a:ext cx="1196975" cy="2651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Восток</a:t>
            </a:r>
          </a:p>
        </p:txBody>
      </p:sp>
      <p:sp>
        <p:nvSpPr>
          <p:cNvPr id="132124" name="Прямоугольник 166"/>
          <p:cNvSpPr>
            <a:spLocks noChangeArrowheads="1"/>
          </p:cNvSpPr>
          <p:nvPr/>
        </p:nvSpPr>
        <p:spPr bwMode="auto">
          <a:xfrm>
            <a:off x="1470687" y="186699"/>
            <a:ext cx="719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Прогноз электропотребления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ЕЭС России до 2017 года</a:t>
            </a:r>
          </a:p>
        </p:txBody>
      </p:sp>
      <p:sp>
        <p:nvSpPr>
          <p:cNvPr id="167" name="Rectangle 222"/>
          <p:cNvSpPr>
            <a:spLocks noChangeArrowheads="1"/>
          </p:cNvSpPr>
          <p:nvPr/>
        </p:nvSpPr>
        <p:spPr bwMode="auto">
          <a:xfrm>
            <a:off x="486888" y="6469698"/>
            <a:ext cx="203472" cy="143126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100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2125" name="TextBox 165"/>
          <p:cNvSpPr txBox="1">
            <a:spLocks noChangeArrowheads="1"/>
          </p:cNvSpPr>
          <p:nvPr/>
        </p:nvSpPr>
        <p:spPr bwMode="auto">
          <a:xfrm>
            <a:off x="1043702" y="1484351"/>
            <a:ext cx="3197225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Franklin Gothic Medium"/>
              </a:rPr>
              <a:t>Прогнозируется увеличение электропотребления </a:t>
            </a:r>
            <a:r>
              <a:rPr lang="ru-RU" sz="1000" dirty="0">
                <a:solidFill>
                  <a:prstClr val="black"/>
                </a:solidFill>
                <a:latin typeface="Franklin Gothic Medium"/>
              </a:rPr>
              <a:t>к 2017 г. </a:t>
            </a:r>
            <a:r>
              <a:rPr lang="ru-RU" sz="1000" dirty="0" smtClean="0">
                <a:solidFill>
                  <a:prstClr val="black"/>
                </a:solidFill>
                <a:latin typeface="Franklin Gothic Medium"/>
              </a:rPr>
              <a:t>относительно 2011 </a:t>
            </a:r>
            <a:r>
              <a:rPr lang="ru-RU" sz="1000" dirty="0">
                <a:solidFill>
                  <a:prstClr val="black"/>
                </a:solidFill>
                <a:latin typeface="Franklin Gothic Medium"/>
              </a:rPr>
              <a:t>г. </a:t>
            </a:r>
            <a:r>
              <a:rPr lang="ru-RU" sz="1000" dirty="0" smtClean="0">
                <a:solidFill>
                  <a:prstClr val="black"/>
                </a:solidFill>
                <a:latin typeface="Franklin Gothic Medium"/>
              </a:rPr>
              <a:t>по </a:t>
            </a:r>
            <a:r>
              <a:rPr lang="ru-RU" sz="1000" dirty="0">
                <a:solidFill>
                  <a:prstClr val="black"/>
                </a:solidFill>
                <a:latin typeface="Franklin Gothic Medium"/>
              </a:rPr>
              <a:t>ЕЭС России  на </a:t>
            </a:r>
            <a:r>
              <a:rPr lang="ru-RU" sz="1000" dirty="0" smtClean="0">
                <a:solidFill>
                  <a:prstClr val="black"/>
                </a:solidFill>
                <a:latin typeface="Franklin Gothic Medium"/>
              </a:rPr>
              <a:t>183,6 </a:t>
            </a:r>
            <a:r>
              <a:rPr lang="ru-RU" sz="1000" dirty="0">
                <a:solidFill>
                  <a:prstClr val="black"/>
                </a:solidFill>
                <a:latin typeface="Franklin Gothic Medium"/>
              </a:rPr>
              <a:t>млрд. кВтч (на </a:t>
            </a:r>
            <a:r>
              <a:rPr lang="ru-RU" sz="1000" dirty="0" smtClean="0">
                <a:solidFill>
                  <a:prstClr val="black"/>
                </a:solidFill>
                <a:latin typeface="Franklin Gothic Medium"/>
              </a:rPr>
              <a:t>18,4%).</a:t>
            </a:r>
            <a:endParaRPr lang="ru-RU" sz="1000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65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924432" y="214290"/>
            <a:ext cx="64064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Уровень цен на электрическую энергию </a:t>
            </a:r>
          </a:p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в начале 2011 года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7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736"/>
          <a:ext cx="8858313" cy="222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428760"/>
                <a:gridCol w="785818"/>
                <a:gridCol w="1320688"/>
                <a:gridCol w="1036767"/>
                <a:gridCol w="987252"/>
                <a:gridCol w="997343"/>
                <a:gridCol w="1158677"/>
              </a:tblGrid>
              <a:tr h="24652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Оптовый рынок электроэнергии и мощности и услуги ОАО «ФСК ЕЭС»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Региональные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факторы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Изолированные  территории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Среднеотпускная цена по РФ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56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ДЗО ОАО «Холдинг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МРСК» и ОАО «ДРСК»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Прочие  сетевые организации (ТСО)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Прочие (ЭСО и розничная генерация)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2010 (руб./кВт.ч)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1,2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0,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1,9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2011, темп прироста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14,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kern="1200" dirty="0">
                        <a:solidFill>
                          <a:srgbClr val="003366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kern="1200" dirty="0">
                        <a:solidFill>
                          <a:srgbClr val="003366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4,6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kern="1200" dirty="0">
                        <a:solidFill>
                          <a:srgbClr val="003366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19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kern="1200" dirty="0">
                        <a:solidFill>
                          <a:srgbClr val="003366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3%</a:t>
                      </a:r>
                      <a:endParaRPr lang="ru-RU" sz="1600" b="1" i="0" u="none" strike="noStrike" kern="1200" dirty="0">
                        <a:solidFill>
                          <a:srgbClr val="003366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8,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kern="1200" dirty="0">
                        <a:solidFill>
                          <a:srgbClr val="003366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14,</a:t>
                      </a:r>
                      <a:r>
                        <a:rPr lang="en-US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ru-RU" sz="1600" b="1" i="0" u="none" strike="noStrike" kern="1200" dirty="0" smtClean="0">
                          <a:solidFill>
                            <a:srgbClr val="003366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kern="1200" dirty="0">
                        <a:solidFill>
                          <a:srgbClr val="003366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42844" y="3714752"/>
            <a:ext cx="8858312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В среднем по Российской Федерации рост среднеотпускной цены в 2011 году ожидался  в пределах, установленных прогнозом </a:t>
            </a:r>
            <a:r>
              <a:rPr lang="ru-RU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социально-экономического развития страны — 115</a:t>
            </a:r>
            <a:r>
              <a:rPr lang="ru-RU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%</a:t>
            </a:r>
          </a:p>
          <a:p>
            <a:pPr algn="ctr"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34 субъектах Российской Федерации прогнозировалось увеличение среднеотпускной цены свыше уровня </a:t>
            </a:r>
            <a:r>
              <a:rPr lang="ru-RU" b="1" dirty="0">
                <a:solidFill>
                  <a:srgbClr val="1F497D"/>
                </a:solidFill>
                <a:latin typeface="+mj-lt"/>
                <a:cs typeface="Times New Roman" pitchFamily="18" charset="0"/>
              </a:rPr>
              <a:t>115 %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369596" y="4941115"/>
            <a:ext cx="404807" cy="1285875"/>
          </a:xfrm>
          <a:prstGeom prst="rightArrow">
            <a:avLst>
              <a:gd name="adj1" fmla="val 391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>
              <a:solidFill>
                <a:prstClr val="whit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85780" y="5884886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Поручение Правительства </a:t>
            </a:r>
            <a:r>
              <a:rPr 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РФ: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провести </a:t>
            </a:r>
            <a:r>
              <a:rPr lang="ru-RU" sz="1600" b="1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анализ факторов роста и подготовить мероприятия по ограничению темпов роста среднеотпускных цен </a:t>
            </a:r>
            <a:r>
              <a:rPr 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КАЖДОМ субъекте РФ не более 115 % </a:t>
            </a:r>
          </a:p>
        </p:txBody>
      </p:sp>
    </p:spTree>
    <p:extLst>
      <p:ext uri="{BB962C8B-B14F-4D97-AF65-F5344CB8AC3E}">
        <p14:creationId xmlns:p14="http://schemas.microsoft.com/office/powerpoint/2010/main" xmlns="" val="337727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Диаграмма 165"/>
          <p:cNvGraphicFramePr/>
          <p:nvPr/>
        </p:nvGraphicFramePr>
        <p:xfrm>
          <a:off x="2" y="1351179"/>
          <a:ext cx="9072592" cy="22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494325" y="175437"/>
            <a:ext cx="716057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Прогноз максимальных электрических</a:t>
            </a:r>
            <a:b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нагрузок ЕЭС России до 2017 года</a:t>
            </a:r>
            <a:endParaRPr lang="ru-RU" sz="2000" b="1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19213" y="4177381"/>
            <a:ext cx="6967537" cy="2529807"/>
            <a:chOff x="244" y="851"/>
            <a:chExt cx="5403" cy="2954"/>
          </a:xfrm>
        </p:grpSpPr>
        <p:sp>
          <p:nvSpPr>
            <p:cNvPr id="1059" name="Freeform 5"/>
            <p:cNvSpPr>
              <a:spLocks noEditPoints="1"/>
            </p:cNvSpPr>
            <p:nvPr/>
          </p:nvSpPr>
          <p:spPr bwMode="auto">
            <a:xfrm>
              <a:off x="3335" y="851"/>
              <a:ext cx="2312" cy="2954"/>
            </a:xfrm>
            <a:custGeom>
              <a:avLst/>
              <a:gdLst>
                <a:gd name="T0" fmla="*/ 1648730 w 1775"/>
                <a:gd name="T1" fmla="*/ 1237558 h 2268"/>
                <a:gd name="T2" fmla="*/ 411660 w 1775"/>
                <a:gd name="T3" fmla="*/ 1746225 h 2268"/>
                <a:gd name="T4" fmla="*/ 166017 w 1775"/>
                <a:gd name="T5" fmla="*/ 1998275 h 2268"/>
                <a:gd name="T6" fmla="*/ 554091 w 1775"/>
                <a:gd name="T7" fmla="*/ 1976205 h 2268"/>
                <a:gd name="T8" fmla="*/ 769062 w 1775"/>
                <a:gd name="T9" fmla="*/ 1780862 h 2268"/>
                <a:gd name="T10" fmla="*/ 1118917 w 1775"/>
                <a:gd name="T11" fmla="*/ 1825474 h 2268"/>
                <a:gd name="T12" fmla="*/ 1121591 w 1775"/>
                <a:gd name="T13" fmla="*/ 2169078 h 2268"/>
                <a:gd name="T14" fmla="*/ 1281851 w 1775"/>
                <a:gd name="T15" fmla="*/ 1822406 h 2268"/>
                <a:gd name="T16" fmla="*/ 1174856 w 1775"/>
                <a:gd name="T17" fmla="*/ 1486950 h 2268"/>
                <a:gd name="T18" fmla="*/ 1054938 w 1775"/>
                <a:gd name="T19" fmla="*/ 1525775 h 2268"/>
                <a:gd name="T20" fmla="*/ 975674 w 1775"/>
                <a:gd name="T21" fmla="*/ 1439059 h 2268"/>
                <a:gd name="T22" fmla="*/ 1077089 w 1775"/>
                <a:gd name="T23" fmla="*/ 1120592 h 2268"/>
                <a:gd name="T24" fmla="*/ 1195417 w 1775"/>
                <a:gd name="T25" fmla="*/ 1019983 h 2268"/>
                <a:gd name="T26" fmla="*/ 1211454 w 1775"/>
                <a:gd name="T27" fmla="*/ 819148 h 2268"/>
                <a:gd name="T28" fmla="*/ 1312065 w 1775"/>
                <a:gd name="T29" fmla="*/ 702043 h 2268"/>
                <a:gd name="T30" fmla="*/ 1359373 w 1775"/>
                <a:gd name="T31" fmla="*/ 856786 h 2268"/>
                <a:gd name="T32" fmla="*/ 1603741 w 1775"/>
                <a:gd name="T33" fmla="*/ 1202594 h 2268"/>
                <a:gd name="T34" fmla="*/ 1584984 w 1775"/>
                <a:gd name="T35" fmla="*/ 1012250 h 2268"/>
                <a:gd name="T36" fmla="*/ 1466799 w 1775"/>
                <a:gd name="T37" fmla="*/ 838200 h 2268"/>
                <a:gd name="T38" fmla="*/ 1420139 w 1775"/>
                <a:gd name="T39" fmla="*/ 680576 h 2268"/>
                <a:gd name="T40" fmla="*/ 1456735 w 1775"/>
                <a:gd name="T41" fmla="*/ 432036 h 2268"/>
                <a:gd name="T42" fmla="*/ 1400446 w 1775"/>
                <a:gd name="T43" fmla="*/ 302751 h 2268"/>
                <a:gd name="T44" fmla="*/ 1319430 w 1775"/>
                <a:gd name="T45" fmla="*/ 217399 h 2268"/>
                <a:gd name="T46" fmla="*/ 1402947 w 1775"/>
                <a:gd name="T47" fmla="*/ 142735 h 2268"/>
                <a:gd name="T48" fmla="*/ 1375940 w 1775"/>
                <a:gd name="T49" fmla="*/ 35715 h 2268"/>
                <a:gd name="T50" fmla="*/ 1278819 w 1775"/>
                <a:gd name="T51" fmla="*/ 101111 h 2268"/>
                <a:gd name="T52" fmla="*/ 1052464 w 1775"/>
                <a:gd name="T53" fmla="*/ 239778 h 2268"/>
                <a:gd name="T54" fmla="*/ 1017070 w 1775"/>
                <a:gd name="T55" fmla="*/ 357308 h 2268"/>
                <a:gd name="T56" fmla="*/ 772634 w 1775"/>
                <a:gd name="T57" fmla="*/ 535016 h 2268"/>
                <a:gd name="T58" fmla="*/ 631973 w 1775"/>
                <a:gd name="T59" fmla="*/ 582271 h 2268"/>
                <a:gd name="T60" fmla="*/ 558907 w 1775"/>
                <a:gd name="T61" fmla="*/ 672967 h 2268"/>
                <a:gd name="T62" fmla="*/ 393687 w 1775"/>
                <a:gd name="T63" fmla="*/ 738589 h 2268"/>
                <a:gd name="T64" fmla="*/ 263750 w 1775"/>
                <a:gd name="T65" fmla="*/ 680576 h 2268"/>
                <a:gd name="T66" fmla="*/ 89922 w 1775"/>
                <a:gd name="T67" fmla="*/ 719341 h 2268"/>
                <a:gd name="T68" fmla="*/ 20161 w 1775"/>
                <a:gd name="T69" fmla="*/ 1004959 h 2268"/>
                <a:gd name="T70" fmla="*/ 82788 w 1775"/>
                <a:gd name="T71" fmla="*/ 1291747 h 2268"/>
                <a:gd name="T72" fmla="*/ 237111 w 1775"/>
                <a:gd name="T73" fmla="*/ 1534354 h 2268"/>
                <a:gd name="T74" fmla="*/ 420254 w 1775"/>
                <a:gd name="T75" fmla="*/ 1509902 h 2268"/>
                <a:gd name="T76" fmla="*/ 1646462 w 1775"/>
                <a:gd name="T77" fmla="*/ 833846 h 2268"/>
                <a:gd name="T78" fmla="*/ 1040420 w 1775"/>
                <a:gd name="T79" fmla="*/ 1491065 h 2268"/>
                <a:gd name="T80" fmla="*/ 509580 w 1775"/>
                <a:gd name="T81" fmla="*/ 563585 h 2268"/>
                <a:gd name="T82" fmla="*/ 535548 w 1775"/>
                <a:gd name="T83" fmla="*/ 531205 h 2268"/>
                <a:gd name="T84" fmla="*/ 376629 w 1775"/>
                <a:gd name="T85" fmla="*/ 505962 h 2268"/>
                <a:gd name="T86" fmla="*/ 404300 w 1775"/>
                <a:gd name="T87" fmla="*/ 509277 h 2268"/>
                <a:gd name="T88" fmla="*/ 481846 w 1775"/>
                <a:gd name="T89" fmla="*/ 490562 h 2268"/>
                <a:gd name="T90" fmla="*/ 472021 w 1775"/>
                <a:gd name="T91" fmla="*/ 461626 h 2268"/>
                <a:gd name="T92" fmla="*/ 466205 w 1775"/>
                <a:gd name="T93" fmla="*/ 439658 h 2268"/>
                <a:gd name="T94" fmla="*/ 401000 w 1775"/>
                <a:gd name="T95" fmla="*/ 464662 h 2268"/>
                <a:gd name="T96" fmla="*/ 567508 w 1775"/>
                <a:gd name="T97" fmla="*/ 400488 h 2268"/>
                <a:gd name="T98" fmla="*/ 496878 w 1775"/>
                <a:gd name="T99" fmla="*/ 353579 h 2268"/>
                <a:gd name="T100" fmla="*/ 883624 w 1775"/>
                <a:gd name="T101" fmla="*/ 430826 h 2268"/>
                <a:gd name="T102" fmla="*/ 935117 w 1775"/>
                <a:gd name="T103" fmla="*/ 450374 h 2268"/>
                <a:gd name="T104" fmla="*/ 1018764 w 1775"/>
                <a:gd name="T105" fmla="*/ 86338 h 2268"/>
                <a:gd name="T106" fmla="*/ 1476041 w 1775"/>
                <a:gd name="T107" fmla="*/ 1863467 h 2268"/>
                <a:gd name="T108" fmla="*/ 1189318 w 1775"/>
                <a:gd name="T109" fmla="*/ 1434635 h 2268"/>
                <a:gd name="T110" fmla="*/ 1317667 w 1775"/>
                <a:gd name="T111" fmla="*/ 1538815 h 2268"/>
                <a:gd name="T112" fmla="*/ 1504155 w 1775"/>
                <a:gd name="T113" fmla="*/ 1803788 h 2268"/>
                <a:gd name="T114" fmla="*/ 1651197 w 1775"/>
                <a:gd name="T115" fmla="*/ 1339308 h 2268"/>
                <a:gd name="T116" fmla="*/ 1668174 w 1775"/>
                <a:gd name="T117" fmla="*/ 1431571 h 2268"/>
                <a:gd name="T118" fmla="*/ 1688466 w 1775"/>
                <a:gd name="T119" fmla="*/ 1485643 h 2268"/>
                <a:gd name="T120" fmla="*/ 1656407 w 1775"/>
                <a:gd name="T121" fmla="*/ 1769231 h 2268"/>
                <a:gd name="T122" fmla="*/ 1623145 w 1775"/>
                <a:gd name="T123" fmla="*/ 1724166 h 2268"/>
                <a:gd name="T124" fmla="*/ 1675308 w 1775"/>
                <a:gd name="T125" fmla="*/ 1615084 h 2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5"/>
                <a:gd name="T190" fmla="*/ 0 h 2268"/>
                <a:gd name="T191" fmla="*/ 1775 w 1775"/>
                <a:gd name="T192" fmla="*/ 2268 h 2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5" h="2268">
                  <a:moveTo>
                    <a:pt x="1699" y="1281"/>
                  </a:moveTo>
                  <a:lnTo>
                    <a:pt x="1701" y="1290"/>
                  </a:lnTo>
                  <a:lnTo>
                    <a:pt x="1701" y="1293"/>
                  </a:lnTo>
                  <a:lnTo>
                    <a:pt x="1699" y="1293"/>
                  </a:lnTo>
                  <a:lnTo>
                    <a:pt x="1697" y="1293"/>
                  </a:lnTo>
                  <a:lnTo>
                    <a:pt x="1694" y="1294"/>
                  </a:lnTo>
                  <a:lnTo>
                    <a:pt x="1691" y="1297"/>
                  </a:lnTo>
                  <a:lnTo>
                    <a:pt x="1689" y="1298"/>
                  </a:lnTo>
                  <a:lnTo>
                    <a:pt x="1689" y="1303"/>
                  </a:lnTo>
                  <a:lnTo>
                    <a:pt x="1689" y="1304"/>
                  </a:lnTo>
                  <a:lnTo>
                    <a:pt x="1689" y="1305"/>
                  </a:lnTo>
                  <a:lnTo>
                    <a:pt x="1686" y="1304"/>
                  </a:lnTo>
                  <a:lnTo>
                    <a:pt x="1685" y="1303"/>
                  </a:lnTo>
                  <a:lnTo>
                    <a:pt x="1683" y="1303"/>
                  </a:lnTo>
                  <a:lnTo>
                    <a:pt x="1682" y="1303"/>
                  </a:lnTo>
                  <a:lnTo>
                    <a:pt x="1679" y="1303"/>
                  </a:lnTo>
                  <a:lnTo>
                    <a:pt x="1677" y="1304"/>
                  </a:lnTo>
                  <a:lnTo>
                    <a:pt x="1675" y="1305"/>
                  </a:lnTo>
                  <a:lnTo>
                    <a:pt x="1671" y="1309"/>
                  </a:lnTo>
                  <a:lnTo>
                    <a:pt x="1671" y="1314"/>
                  </a:lnTo>
                  <a:lnTo>
                    <a:pt x="1675" y="1319"/>
                  </a:lnTo>
                  <a:lnTo>
                    <a:pt x="1679" y="1319"/>
                  </a:lnTo>
                  <a:lnTo>
                    <a:pt x="1681" y="1317"/>
                  </a:lnTo>
                  <a:lnTo>
                    <a:pt x="1686" y="1314"/>
                  </a:lnTo>
                  <a:lnTo>
                    <a:pt x="1693" y="1312"/>
                  </a:lnTo>
                  <a:lnTo>
                    <a:pt x="1695" y="1320"/>
                  </a:lnTo>
                  <a:lnTo>
                    <a:pt x="1699" y="1328"/>
                  </a:lnTo>
                  <a:lnTo>
                    <a:pt x="1697" y="1332"/>
                  </a:lnTo>
                  <a:lnTo>
                    <a:pt x="1695" y="1337"/>
                  </a:lnTo>
                  <a:lnTo>
                    <a:pt x="1695" y="1338"/>
                  </a:lnTo>
                  <a:lnTo>
                    <a:pt x="1694" y="1341"/>
                  </a:lnTo>
                  <a:lnTo>
                    <a:pt x="1695" y="1344"/>
                  </a:lnTo>
                  <a:lnTo>
                    <a:pt x="1697" y="1346"/>
                  </a:lnTo>
                  <a:lnTo>
                    <a:pt x="1698" y="1349"/>
                  </a:lnTo>
                  <a:lnTo>
                    <a:pt x="1701" y="1352"/>
                  </a:lnTo>
                  <a:lnTo>
                    <a:pt x="1705" y="1353"/>
                  </a:lnTo>
                  <a:lnTo>
                    <a:pt x="1709" y="1353"/>
                  </a:lnTo>
                  <a:lnTo>
                    <a:pt x="1711" y="1352"/>
                  </a:lnTo>
                  <a:lnTo>
                    <a:pt x="1713" y="1350"/>
                  </a:lnTo>
                  <a:lnTo>
                    <a:pt x="1714" y="1348"/>
                  </a:lnTo>
                  <a:lnTo>
                    <a:pt x="1715" y="1345"/>
                  </a:lnTo>
                  <a:lnTo>
                    <a:pt x="1717" y="1341"/>
                  </a:lnTo>
                  <a:lnTo>
                    <a:pt x="1718" y="1336"/>
                  </a:lnTo>
                  <a:lnTo>
                    <a:pt x="1719" y="1328"/>
                  </a:lnTo>
                  <a:lnTo>
                    <a:pt x="1721" y="1326"/>
                  </a:lnTo>
                  <a:lnTo>
                    <a:pt x="1725" y="1322"/>
                  </a:lnTo>
                  <a:lnTo>
                    <a:pt x="1719" y="1316"/>
                  </a:lnTo>
                  <a:lnTo>
                    <a:pt x="1717" y="1308"/>
                  </a:lnTo>
                  <a:lnTo>
                    <a:pt x="1713" y="1301"/>
                  </a:lnTo>
                  <a:lnTo>
                    <a:pt x="1719" y="1303"/>
                  </a:lnTo>
                  <a:lnTo>
                    <a:pt x="1718" y="1293"/>
                  </a:lnTo>
                  <a:lnTo>
                    <a:pt x="1718" y="1290"/>
                  </a:lnTo>
                  <a:lnTo>
                    <a:pt x="1717" y="1288"/>
                  </a:lnTo>
                  <a:lnTo>
                    <a:pt x="1715" y="1287"/>
                  </a:lnTo>
                  <a:lnTo>
                    <a:pt x="1714" y="1285"/>
                  </a:lnTo>
                  <a:lnTo>
                    <a:pt x="1711" y="1284"/>
                  </a:lnTo>
                  <a:lnTo>
                    <a:pt x="1709" y="1284"/>
                  </a:lnTo>
                  <a:lnTo>
                    <a:pt x="1699" y="1281"/>
                  </a:lnTo>
                  <a:close/>
                  <a:moveTo>
                    <a:pt x="450" y="1590"/>
                  </a:moveTo>
                  <a:lnTo>
                    <a:pt x="446" y="1587"/>
                  </a:lnTo>
                  <a:lnTo>
                    <a:pt x="447" y="1587"/>
                  </a:lnTo>
                  <a:lnTo>
                    <a:pt x="450" y="1590"/>
                  </a:lnTo>
                  <a:close/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  <a:close/>
                  <a:moveTo>
                    <a:pt x="1509" y="788"/>
                  </a:moveTo>
                  <a:lnTo>
                    <a:pt x="1508" y="797"/>
                  </a:lnTo>
                  <a:lnTo>
                    <a:pt x="1505" y="807"/>
                  </a:lnTo>
                  <a:lnTo>
                    <a:pt x="1508" y="819"/>
                  </a:lnTo>
                  <a:lnTo>
                    <a:pt x="1509" y="830"/>
                  </a:lnTo>
                  <a:lnTo>
                    <a:pt x="1508" y="832"/>
                  </a:lnTo>
                  <a:lnTo>
                    <a:pt x="1505" y="832"/>
                  </a:lnTo>
                  <a:lnTo>
                    <a:pt x="1504" y="830"/>
                  </a:lnTo>
                  <a:lnTo>
                    <a:pt x="1502" y="829"/>
                  </a:lnTo>
                  <a:lnTo>
                    <a:pt x="1500" y="823"/>
                  </a:lnTo>
                  <a:lnTo>
                    <a:pt x="1500" y="814"/>
                  </a:lnTo>
                  <a:lnTo>
                    <a:pt x="1497" y="813"/>
                  </a:lnTo>
                  <a:lnTo>
                    <a:pt x="1494" y="810"/>
                  </a:lnTo>
                  <a:lnTo>
                    <a:pt x="1493" y="807"/>
                  </a:lnTo>
                  <a:lnTo>
                    <a:pt x="1493" y="805"/>
                  </a:lnTo>
                  <a:lnTo>
                    <a:pt x="1494" y="801"/>
                  </a:lnTo>
                  <a:lnTo>
                    <a:pt x="1498" y="797"/>
                  </a:lnTo>
                  <a:lnTo>
                    <a:pt x="1496" y="791"/>
                  </a:lnTo>
                  <a:lnTo>
                    <a:pt x="1494" y="788"/>
                  </a:lnTo>
                  <a:lnTo>
                    <a:pt x="1494" y="782"/>
                  </a:lnTo>
                  <a:lnTo>
                    <a:pt x="1496" y="781"/>
                  </a:lnTo>
                  <a:lnTo>
                    <a:pt x="1501" y="782"/>
                  </a:lnTo>
                  <a:lnTo>
                    <a:pt x="1509" y="788"/>
                  </a:lnTo>
                  <a:close/>
                  <a:moveTo>
                    <a:pt x="1752" y="848"/>
                  </a:moveTo>
                  <a:lnTo>
                    <a:pt x="1758" y="844"/>
                  </a:lnTo>
                  <a:lnTo>
                    <a:pt x="1762" y="841"/>
                  </a:lnTo>
                  <a:lnTo>
                    <a:pt x="1768" y="841"/>
                  </a:lnTo>
                  <a:lnTo>
                    <a:pt x="1775" y="841"/>
                  </a:lnTo>
                  <a:lnTo>
                    <a:pt x="1770" y="845"/>
                  </a:lnTo>
                  <a:lnTo>
                    <a:pt x="1765" y="846"/>
                  </a:lnTo>
                  <a:lnTo>
                    <a:pt x="1761" y="848"/>
                  </a:lnTo>
                  <a:lnTo>
                    <a:pt x="1752" y="848"/>
                  </a:lnTo>
                  <a:close/>
                  <a:moveTo>
                    <a:pt x="1709" y="862"/>
                  </a:moveTo>
                  <a:lnTo>
                    <a:pt x="1710" y="866"/>
                  </a:lnTo>
                  <a:lnTo>
                    <a:pt x="1714" y="867"/>
                  </a:lnTo>
                  <a:lnTo>
                    <a:pt x="1718" y="867"/>
                  </a:lnTo>
                  <a:lnTo>
                    <a:pt x="1721" y="867"/>
                  </a:lnTo>
                  <a:lnTo>
                    <a:pt x="1727" y="866"/>
                  </a:lnTo>
                  <a:lnTo>
                    <a:pt x="1731" y="866"/>
                  </a:lnTo>
                  <a:lnTo>
                    <a:pt x="1736" y="867"/>
                  </a:lnTo>
                  <a:lnTo>
                    <a:pt x="1741" y="869"/>
                  </a:lnTo>
                  <a:lnTo>
                    <a:pt x="1739" y="870"/>
                  </a:lnTo>
                  <a:lnTo>
                    <a:pt x="1739" y="873"/>
                  </a:lnTo>
                  <a:lnTo>
                    <a:pt x="1729" y="873"/>
                  </a:lnTo>
                  <a:lnTo>
                    <a:pt x="1718" y="873"/>
                  </a:lnTo>
                  <a:lnTo>
                    <a:pt x="1713" y="871"/>
                  </a:lnTo>
                  <a:lnTo>
                    <a:pt x="1709" y="871"/>
                  </a:lnTo>
                  <a:lnTo>
                    <a:pt x="1705" y="870"/>
                  </a:lnTo>
                  <a:lnTo>
                    <a:pt x="1702" y="867"/>
                  </a:lnTo>
                  <a:lnTo>
                    <a:pt x="1706" y="865"/>
                  </a:lnTo>
                  <a:lnTo>
                    <a:pt x="1709" y="862"/>
                  </a:lnTo>
                  <a:close/>
                  <a:moveTo>
                    <a:pt x="1030" y="1543"/>
                  </a:moveTo>
                  <a:lnTo>
                    <a:pt x="1033" y="1539"/>
                  </a:lnTo>
                  <a:lnTo>
                    <a:pt x="1035" y="1535"/>
                  </a:lnTo>
                  <a:lnTo>
                    <a:pt x="1038" y="1535"/>
                  </a:lnTo>
                  <a:lnTo>
                    <a:pt x="1042" y="1535"/>
                  </a:lnTo>
                  <a:lnTo>
                    <a:pt x="1042" y="1530"/>
                  </a:lnTo>
                  <a:lnTo>
                    <a:pt x="1042" y="1527"/>
                  </a:lnTo>
                  <a:lnTo>
                    <a:pt x="1038" y="1526"/>
                  </a:lnTo>
                  <a:lnTo>
                    <a:pt x="1037" y="1526"/>
                  </a:lnTo>
                  <a:lnTo>
                    <a:pt x="1034" y="1526"/>
                  </a:lnTo>
                  <a:lnTo>
                    <a:pt x="1033" y="1527"/>
                  </a:lnTo>
                  <a:lnTo>
                    <a:pt x="1030" y="1531"/>
                  </a:lnTo>
                  <a:lnTo>
                    <a:pt x="1030" y="1538"/>
                  </a:lnTo>
                  <a:lnTo>
                    <a:pt x="1029" y="1539"/>
                  </a:lnTo>
                  <a:lnTo>
                    <a:pt x="1029" y="1540"/>
                  </a:lnTo>
                  <a:lnTo>
                    <a:pt x="1030" y="1543"/>
                  </a:lnTo>
                  <a:close/>
                  <a:moveTo>
                    <a:pt x="1051" y="1513"/>
                  </a:moveTo>
                  <a:lnTo>
                    <a:pt x="1055" y="1514"/>
                  </a:lnTo>
                  <a:lnTo>
                    <a:pt x="1061" y="1515"/>
                  </a:lnTo>
                  <a:lnTo>
                    <a:pt x="1065" y="1513"/>
                  </a:lnTo>
                  <a:lnTo>
                    <a:pt x="1070" y="1510"/>
                  </a:lnTo>
                  <a:lnTo>
                    <a:pt x="1070" y="1513"/>
                  </a:lnTo>
                  <a:lnTo>
                    <a:pt x="1070" y="1515"/>
                  </a:lnTo>
                  <a:lnTo>
                    <a:pt x="1068" y="1518"/>
                  </a:lnTo>
                  <a:lnTo>
                    <a:pt x="1066" y="1522"/>
                  </a:lnTo>
                  <a:lnTo>
                    <a:pt x="1067" y="1526"/>
                  </a:lnTo>
                  <a:lnTo>
                    <a:pt x="1068" y="1530"/>
                  </a:lnTo>
                  <a:lnTo>
                    <a:pt x="1068" y="1534"/>
                  </a:lnTo>
                  <a:lnTo>
                    <a:pt x="1068" y="1537"/>
                  </a:lnTo>
                  <a:lnTo>
                    <a:pt x="1068" y="1538"/>
                  </a:lnTo>
                  <a:lnTo>
                    <a:pt x="1067" y="1538"/>
                  </a:lnTo>
                  <a:lnTo>
                    <a:pt x="1062" y="1535"/>
                  </a:lnTo>
                  <a:lnTo>
                    <a:pt x="1055" y="1531"/>
                  </a:lnTo>
                  <a:lnTo>
                    <a:pt x="1054" y="1531"/>
                  </a:lnTo>
                  <a:lnTo>
                    <a:pt x="1050" y="1534"/>
                  </a:lnTo>
                  <a:lnTo>
                    <a:pt x="1049" y="1531"/>
                  </a:lnTo>
                  <a:lnTo>
                    <a:pt x="1049" y="1530"/>
                  </a:lnTo>
                  <a:lnTo>
                    <a:pt x="1050" y="1529"/>
                  </a:lnTo>
                  <a:lnTo>
                    <a:pt x="1050" y="1519"/>
                  </a:lnTo>
                  <a:lnTo>
                    <a:pt x="1051" y="1513"/>
                  </a:lnTo>
                  <a:close/>
                  <a:moveTo>
                    <a:pt x="1068" y="1545"/>
                  </a:moveTo>
                  <a:lnTo>
                    <a:pt x="1068" y="1546"/>
                  </a:lnTo>
                  <a:lnTo>
                    <a:pt x="1070" y="1547"/>
                  </a:lnTo>
                  <a:lnTo>
                    <a:pt x="1068" y="1550"/>
                  </a:lnTo>
                  <a:lnTo>
                    <a:pt x="1067" y="1550"/>
                  </a:lnTo>
                  <a:lnTo>
                    <a:pt x="1067" y="1547"/>
                  </a:lnTo>
                  <a:lnTo>
                    <a:pt x="1067" y="1546"/>
                  </a:lnTo>
                  <a:lnTo>
                    <a:pt x="1068" y="1545"/>
                  </a:lnTo>
                  <a:close/>
                  <a:moveTo>
                    <a:pt x="1078" y="1545"/>
                  </a:moveTo>
                  <a:lnTo>
                    <a:pt x="1079" y="1545"/>
                  </a:lnTo>
                  <a:lnTo>
                    <a:pt x="1081" y="1546"/>
                  </a:lnTo>
                  <a:lnTo>
                    <a:pt x="1079" y="1546"/>
                  </a:lnTo>
                  <a:lnTo>
                    <a:pt x="1078" y="1547"/>
                  </a:lnTo>
                  <a:lnTo>
                    <a:pt x="1075" y="1546"/>
                  </a:lnTo>
                  <a:lnTo>
                    <a:pt x="1075" y="1545"/>
                  </a:lnTo>
                  <a:lnTo>
                    <a:pt x="1078" y="1545"/>
                  </a:lnTo>
                  <a:close/>
                  <a:moveTo>
                    <a:pt x="1074" y="1503"/>
                  </a:moveTo>
                  <a:lnTo>
                    <a:pt x="1074" y="1505"/>
                  </a:lnTo>
                  <a:lnTo>
                    <a:pt x="1072" y="1505"/>
                  </a:lnTo>
                  <a:lnTo>
                    <a:pt x="1072" y="1503"/>
                  </a:lnTo>
                  <a:lnTo>
                    <a:pt x="1074" y="1503"/>
                  </a:lnTo>
                  <a:close/>
                  <a:moveTo>
                    <a:pt x="503" y="552"/>
                  </a:moveTo>
                  <a:lnTo>
                    <a:pt x="502" y="553"/>
                  </a:lnTo>
                  <a:lnTo>
                    <a:pt x="502" y="555"/>
                  </a:lnTo>
                  <a:lnTo>
                    <a:pt x="502" y="556"/>
                  </a:lnTo>
                  <a:lnTo>
                    <a:pt x="502" y="557"/>
                  </a:lnTo>
                  <a:lnTo>
                    <a:pt x="500" y="559"/>
                  </a:lnTo>
                  <a:lnTo>
                    <a:pt x="502" y="560"/>
                  </a:lnTo>
                  <a:lnTo>
                    <a:pt x="502" y="561"/>
                  </a:lnTo>
                  <a:lnTo>
                    <a:pt x="502" y="563"/>
                  </a:lnTo>
                  <a:lnTo>
                    <a:pt x="503" y="563"/>
                  </a:lnTo>
                  <a:lnTo>
                    <a:pt x="503" y="564"/>
                  </a:lnTo>
                  <a:lnTo>
                    <a:pt x="504" y="565"/>
                  </a:lnTo>
                  <a:lnTo>
                    <a:pt x="505" y="567"/>
                  </a:lnTo>
                  <a:lnTo>
                    <a:pt x="507" y="567"/>
                  </a:lnTo>
                  <a:lnTo>
                    <a:pt x="508" y="569"/>
                  </a:lnTo>
                  <a:lnTo>
                    <a:pt x="511" y="569"/>
                  </a:lnTo>
                  <a:lnTo>
                    <a:pt x="512" y="571"/>
                  </a:lnTo>
                  <a:lnTo>
                    <a:pt x="514" y="571"/>
                  </a:lnTo>
                  <a:lnTo>
                    <a:pt x="515" y="571"/>
                  </a:lnTo>
                  <a:lnTo>
                    <a:pt x="516" y="571"/>
                  </a:lnTo>
                  <a:lnTo>
                    <a:pt x="516" y="569"/>
                  </a:lnTo>
                  <a:lnTo>
                    <a:pt x="517" y="569"/>
                  </a:lnTo>
                  <a:lnTo>
                    <a:pt x="519" y="569"/>
                  </a:lnTo>
                  <a:lnTo>
                    <a:pt x="519" y="567"/>
                  </a:lnTo>
                  <a:lnTo>
                    <a:pt x="520" y="565"/>
                  </a:lnTo>
                  <a:lnTo>
                    <a:pt x="521" y="565"/>
                  </a:lnTo>
                  <a:lnTo>
                    <a:pt x="523" y="563"/>
                  </a:lnTo>
                  <a:lnTo>
                    <a:pt x="521" y="561"/>
                  </a:lnTo>
                  <a:lnTo>
                    <a:pt x="521" y="559"/>
                  </a:lnTo>
                  <a:lnTo>
                    <a:pt x="520" y="556"/>
                  </a:lnTo>
                  <a:lnTo>
                    <a:pt x="520" y="553"/>
                  </a:lnTo>
                  <a:lnTo>
                    <a:pt x="519" y="552"/>
                  </a:lnTo>
                  <a:lnTo>
                    <a:pt x="519" y="551"/>
                  </a:lnTo>
                  <a:lnTo>
                    <a:pt x="517" y="550"/>
                  </a:lnTo>
                  <a:lnTo>
                    <a:pt x="516" y="548"/>
                  </a:lnTo>
                  <a:lnTo>
                    <a:pt x="514" y="547"/>
                  </a:lnTo>
                  <a:lnTo>
                    <a:pt x="512" y="547"/>
                  </a:lnTo>
                  <a:lnTo>
                    <a:pt x="511" y="547"/>
                  </a:lnTo>
                  <a:lnTo>
                    <a:pt x="508" y="548"/>
                  </a:lnTo>
                  <a:lnTo>
                    <a:pt x="507" y="548"/>
                  </a:lnTo>
                  <a:lnTo>
                    <a:pt x="505" y="550"/>
                  </a:lnTo>
                  <a:lnTo>
                    <a:pt x="504" y="551"/>
                  </a:lnTo>
                  <a:lnTo>
                    <a:pt x="503" y="552"/>
                  </a:lnTo>
                  <a:close/>
                  <a:moveTo>
                    <a:pt x="527" y="579"/>
                  </a:moveTo>
                  <a:lnTo>
                    <a:pt x="527" y="581"/>
                  </a:lnTo>
                  <a:lnTo>
                    <a:pt x="528" y="585"/>
                  </a:lnTo>
                  <a:lnTo>
                    <a:pt x="527" y="585"/>
                  </a:lnTo>
                  <a:lnTo>
                    <a:pt x="527" y="587"/>
                  </a:lnTo>
                  <a:lnTo>
                    <a:pt x="523" y="589"/>
                  </a:lnTo>
                  <a:lnTo>
                    <a:pt x="521" y="593"/>
                  </a:lnTo>
                  <a:lnTo>
                    <a:pt x="521" y="595"/>
                  </a:lnTo>
                  <a:lnTo>
                    <a:pt x="521" y="596"/>
                  </a:lnTo>
                  <a:lnTo>
                    <a:pt x="523" y="596"/>
                  </a:lnTo>
                  <a:lnTo>
                    <a:pt x="523" y="597"/>
                  </a:lnTo>
                  <a:lnTo>
                    <a:pt x="524" y="597"/>
                  </a:lnTo>
                  <a:lnTo>
                    <a:pt x="527" y="597"/>
                  </a:lnTo>
                  <a:lnTo>
                    <a:pt x="528" y="597"/>
                  </a:lnTo>
                  <a:lnTo>
                    <a:pt x="530" y="597"/>
                  </a:lnTo>
                  <a:lnTo>
                    <a:pt x="531" y="596"/>
                  </a:lnTo>
                  <a:lnTo>
                    <a:pt x="536" y="595"/>
                  </a:lnTo>
                  <a:lnTo>
                    <a:pt x="542" y="591"/>
                  </a:lnTo>
                  <a:lnTo>
                    <a:pt x="544" y="592"/>
                  </a:lnTo>
                  <a:lnTo>
                    <a:pt x="547" y="592"/>
                  </a:lnTo>
                  <a:lnTo>
                    <a:pt x="549" y="593"/>
                  </a:lnTo>
                  <a:lnTo>
                    <a:pt x="551" y="593"/>
                  </a:lnTo>
                  <a:lnTo>
                    <a:pt x="552" y="593"/>
                  </a:lnTo>
                  <a:lnTo>
                    <a:pt x="558" y="591"/>
                  </a:lnTo>
                  <a:lnTo>
                    <a:pt x="563" y="587"/>
                  </a:lnTo>
                  <a:lnTo>
                    <a:pt x="565" y="584"/>
                  </a:lnTo>
                  <a:lnTo>
                    <a:pt x="569" y="580"/>
                  </a:lnTo>
                  <a:lnTo>
                    <a:pt x="571" y="580"/>
                  </a:lnTo>
                  <a:lnTo>
                    <a:pt x="572" y="580"/>
                  </a:lnTo>
                  <a:lnTo>
                    <a:pt x="576" y="580"/>
                  </a:lnTo>
                  <a:lnTo>
                    <a:pt x="580" y="580"/>
                  </a:lnTo>
                  <a:lnTo>
                    <a:pt x="581" y="579"/>
                  </a:lnTo>
                  <a:lnTo>
                    <a:pt x="583" y="579"/>
                  </a:lnTo>
                  <a:lnTo>
                    <a:pt x="584" y="577"/>
                  </a:lnTo>
                  <a:lnTo>
                    <a:pt x="585" y="576"/>
                  </a:lnTo>
                  <a:lnTo>
                    <a:pt x="585" y="575"/>
                  </a:lnTo>
                  <a:lnTo>
                    <a:pt x="585" y="572"/>
                  </a:lnTo>
                  <a:lnTo>
                    <a:pt x="585" y="571"/>
                  </a:lnTo>
                  <a:lnTo>
                    <a:pt x="584" y="569"/>
                  </a:lnTo>
                  <a:lnTo>
                    <a:pt x="583" y="569"/>
                  </a:lnTo>
                  <a:lnTo>
                    <a:pt x="581" y="567"/>
                  </a:lnTo>
                  <a:lnTo>
                    <a:pt x="580" y="565"/>
                  </a:lnTo>
                  <a:lnTo>
                    <a:pt x="577" y="564"/>
                  </a:lnTo>
                  <a:lnTo>
                    <a:pt x="576" y="564"/>
                  </a:lnTo>
                  <a:lnTo>
                    <a:pt x="576" y="563"/>
                  </a:lnTo>
                  <a:lnTo>
                    <a:pt x="575" y="561"/>
                  </a:lnTo>
                  <a:lnTo>
                    <a:pt x="574" y="560"/>
                  </a:lnTo>
                  <a:lnTo>
                    <a:pt x="572" y="560"/>
                  </a:lnTo>
                  <a:lnTo>
                    <a:pt x="572" y="559"/>
                  </a:lnTo>
                  <a:lnTo>
                    <a:pt x="571" y="559"/>
                  </a:lnTo>
                  <a:lnTo>
                    <a:pt x="568" y="557"/>
                  </a:lnTo>
                  <a:lnTo>
                    <a:pt x="565" y="556"/>
                  </a:lnTo>
                  <a:lnTo>
                    <a:pt x="563" y="556"/>
                  </a:lnTo>
                  <a:lnTo>
                    <a:pt x="560" y="555"/>
                  </a:lnTo>
                  <a:lnTo>
                    <a:pt x="558" y="553"/>
                  </a:lnTo>
                  <a:lnTo>
                    <a:pt x="556" y="552"/>
                  </a:lnTo>
                  <a:lnTo>
                    <a:pt x="555" y="551"/>
                  </a:lnTo>
                  <a:lnTo>
                    <a:pt x="553" y="551"/>
                  </a:lnTo>
                  <a:lnTo>
                    <a:pt x="552" y="551"/>
                  </a:lnTo>
                  <a:lnTo>
                    <a:pt x="551" y="551"/>
                  </a:lnTo>
                  <a:lnTo>
                    <a:pt x="547" y="551"/>
                  </a:lnTo>
                  <a:lnTo>
                    <a:pt x="543" y="552"/>
                  </a:lnTo>
                  <a:lnTo>
                    <a:pt x="540" y="552"/>
                  </a:lnTo>
                  <a:lnTo>
                    <a:pt x="537" y="552"/>
                  </a:lnTo>
                  <a:lnTo>
                    <a:pt x="536" y="552"/>
                  </a:lnTo>
                  <a:lnTo>
                    <a:pt x="535" y="552"/>
                  </a:lnTo>
                  <a:lnTo>
                    <a:pt x="532" y="552"/>
                  </a:lnTo>
                  <a:lnTo>
                    <a:pt x="531" y="555"/>
                  </a:lnTo>
                  <a:lnTo>
                    <a:pt x="530" y="557"/>
                  </a:lnTo>
                  <a:lnTo>
                    <a:pt x="528" y="560"/>
                  </a:lnTo>
                  <a:lnTo>
                    <a:pt x="528" y="561"/>
                  </a:lnTo>
                  <a:lnTo>
                    <a:pt x="527" y="563"/>
                  </a:lnTo>
                  <a:lnTo>
                    <a:pt x="527" y="565"/>
                  </a:lnTo>
                  <a:lnTo>
                    <a:pt x="527" y="567"/>
                  </a:lnTo>
                  <a:lnTo>
                    <a:pt x="527" y="571"/>
                  </a:lnTo>
                  <a:lnTo>
                    <a:pt x="527" y="573"/>
                  </a:lnTo>
                  <a:lnTo>
                    <a:pt x="527" y="575"/>
                  </a:lnTo>
                  <a:lnTo>
                    <a:pt x="527" y="577"/>
                  </a:lnTo>
                  <a:lnTo>
                    <a:pt x="527" y="579"/>
                  </a:lnTo>
                  <a:close/>
                  <a:moveTo>
                    <a:pt x="434" y="599"/>
                  </a:moveTo>
                  <a:lnTo>
                    <a:pt x="435" y="600"/>
                  </a:lnTo>
                  <a:lnTo>
                    <a:pt x="436" y="603"/>
                  </a:lnTo>
                  <a:lnTo>
                    <a:pt x="438" y="604"/>
                  </a:lnTo>
                  <a:lnTo>
                    <a:pt x="439" y="604"/>
                  </a:lnTo>
                  <a:lnTo>
                    <a:pt x="440" y="604"/>
                  </a:lnTo>
                  <a:lnTo>
                    <a:pt x="442" y="605"/>
                  </a:lnTo>
                  <a:lnTo>
                    <a:pt x="444" y="607"/>
                  </a:lnTo>
                  <a:lnTo>
                    <a:pt x="446" y="607"/>
                  </a:lnTo>
                  <a:lnTo>
                    <a:pt x="447" y="608"/>
                  </a:lnTo>
                  <a:lnTo>
                    <a:pt x="448" y="608"/>
                  </a:lnTo>
                  <a:lnTo>
                    <a:pt x="450" y="608"/>
                  </a:lnTo>
                  <a:lnTo>
                    <a:pt x="452" y="608"/>
                  </a:lnTo>
                  <a:lnTo>
                    <a:pt x="454" y="607"/>
                  </a:lnTo>
                  <a:lnTo>
                    <a:pt x="455" y="607"/>
                  </a:lnTo>
                  <a:lnTo>
                    <a:pt x="456" y="605"/>
                  </a:lnTo>
                  <a:lnTo>
                    <a:pt x="456" y="604"/>
                  </a:lnTo>
                  <a:lnTo>
                    <a:pt x="456" y="603"/>
                  </a:lnTo>
                  <a:lnTo>
                    <a:pt x="456" y="600"/>
                  </a:lnTo>
                  <a:lnTo>
                    <a:pt x="455" y="600"/>
                  </a:lnTo>
                  <a:lnTo>
                    <a:pt x="455" y="599"/>
                  </a:lnTo>
                  <a:lnTo>
                    <a:pt x="452" y="599"/>
                  </a:lnTo>
                  <a:lnTo>
                    <a:pt x="448" y="596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6" y="595"/>
                  </a:lnTo>
                  <a:lnTo>
                    <a:pt x="435" y="595"/>
                  </a:lnTo>
                  <a:lnTo>
                    <a:pt x="434" y="595"/>
                  </a:lnTo>
                  <a:lnTo>
                    <a:pt x="434" y="597"/>
                  </a:lnTo>
                  <a:lnTo>
                    <a:pt x="434" y="599"/>
                  </a:lnTo>
                  <a:close/>
                  <a:moveTo>
                    <a:pt x="390" y="525"/>
                  </a:moveTo>
                  <a:lnTo>
                    <a:pt x="394" y="531"/>
                  </a:lnTo>
                  <a:lnTo>
                    <a:pt x="397" y="538"/>
                  </a:lnTo>
                  <a:lnTo>
                    <a:pt x="398" y="539"/>
                  </a:lnTo>
                  <a:lnTo>
                    <a:pt x="399" y="539"/>
                  </a:lnTo>
                  <a:lnTo>
                    <a:pt x="399" y="540"/>
                  </a:lnTo>
                  <a:lnTo>
                    <a:pt x="400" y="540"/>
                  </a:lnTo>
                  <a:lnTo>
                    <a:pt x="402" y="541"/>
                  </a:lnTo>
                  <a:lnTo>
                    <a:pt x="403" y="541"/>
                  </a:lnTo>
                  <a:lnTo>
                    <a:pt x="404" y="541"/>
                  </a:lnTo>
                  <a:lnTo>
                    <a:pt x="406" y="540"/>
                  </a:lnTo>
                  <a:lnTo>
                    <a:pt x="407" y="540"/>
                  </a:lnTo>
                  <a:lnTo>
                    <a:pt x="408" y="539"/>
                  </a:lnTo>
                  <a:lnTo>
                    <a:pt x="408" y="538"/>
                  </a:lnTo>
                  <a:lnTo>
                    <a:pt x="408" y="536"/>
                  </a:lnTo>
                  <a:lnTo>
                    <a:pt x="407" y="532"/>
                  </a:lnTo>
                  <a:lnTo>
                    <a:pt x="404" y="529"/>
                  </a:lnTo>
                  <a:lnTo>
                    <a:pt x="403" y="528"/>
                  </a:lnTo>
                  <a:lnTo>
                    <a:pt x="403" y="527"/>
                  </a:lnTo>
                  <a:lnTo>
                    <a:pt x="403" y="524"/>
                  </a:lnTo>
                  <a:lnTo>
                    <a:pt x="402" y="522"/>
                  </a:lnTo>
                  <a:lnTo>
                    <a:pt x="402" y="520"/>
                  </a:lnTo>
                  <a:lnTo>
                    <a:pt x="400" y="520"/>
                  </a:lnTo>
                  <a:lnTo>
                    <a:pt x="399" y="519"/>
                  </a:lnTo>
                  <a:lnTo>
                    <a:pt x="398" y="519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4" y="516"/>
                  </a:lnTo>
                  <a:lnTo>
                    <a:pt x="394" y="515"/>
                  </a:lnTo>
                  <a:lnTo>
                    <a:pt x="394" y="513"/>
                  </a:lnTo>
                  <a:lnTo>
                    <a:pt x="391" y="512"/>
                  </a:lnTo>
                  <a:lnTo>
                    <a:pt x="390" y="512"/>
                  </a:lnTo>
                  <a:lnTo>
                    <a:pt x="388" y="512"/>
                  </a:lnTo>
                  <a:lnTo>
                    <a:pt x="387" y="512"/>
                  </a:lnTo>
                  <a:lnTo>
                    <a:pt x="384" y="512"/>
                  </a:lnTo>
                  <a:lnTo>
                    <a:pt x="387" y="519"/>
                  </a:lnTo>
                  <a:lnTo>
                    <a:pt x="390" y="525"/>
                  </a:lnTo>
                  <a:close/>
                  <a:moveTo>
                    <a:pt x="416" y="503"/>
                  </a:moveTo>
                  <a:lnTo>
                    <a:pt x="418" y="503"/>
                  </a:lnTo>
                  <a:lnTo>
                    <a:pt x="418" y="504"/>
                  </a:lnTo>
                  <a:lnTo>
                    <a:pt x="416" y="504"/>
                  </a:lnTo>
                  <a:lnTo>
                    <a:pt x="415" y="506"/>
                  </a:lnTo>
                  <a:lnTo>
                    <a:pt x="414" y="506"/>
                  </a:lnTo>
                  <a:lnTo>
                    <a:pt x="414" y="507"/>
                  </a:lnTo>
                  <a:lnTo>
                    <a:pt x="413" y="508"/>
                  </a:lnTo>
                  <a:lnTo>
                    <a:pt x="413" y="509"/>
                  </a:lnTo>
                  <a:lnTo>
                    <a:pt x="413" y="511"/>
                  </a:lnTo>
                  <a:lnTo>
                    <a:pt x="414" y="512"/>
                  </a:lnTo>
                  <a:lnTo>
                    <a:pt x="414" y="513"/>
                  </a:lnTo>
                  <a:lnTo>
                    <a:pt x="418" y="516"/>
                  </a:lnTo>
                  <a:lnTo>
                    <a:pt x="419" y="518"/>
                  </a:lnTo>
                  <a:lnTo>
                    <a:pt x="420" y="519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0" y="525"/>
                  </a:lnTo>
                  <a:lnTo>
                    <a:pt x="420" y="528"/>
                  </a:lnTo>
                  <a:lnTo>
                    <a:pt x="419" y="529"/>
                  </a:lnTo>
                  <a:lnTo>
                    <a:pt x="420" y="531"/>
                  </a:lnTo>
                  <a:lnTo>
                    <a:pt x="422" y="532"/>
                  </a:lnTo>
                  <a:lnTo>
                    <a:pt x="423" y="536"/>
                  </a:lnTo>
                  <a:lnTo>
                    <a:pt x="424" y="536"/>
                  </a:lnTo>
                  <a:lnTo>
                    <a:pt x="427" y="536"/>
                  </a:lnTo>
                  <a:lnTo>
                    <a:pt x="428" y="538"/>
                  </a:lnTo>
                  <a:lnTo>
                    <a:pt x="430" y="538"/>
                  </a:lnTo>
                  <a:lnTo>
                    <a:pt x="436" y="539"/>
                  </a:lnTo>
                  <a:lnTo>
                    <a:pt x="443" y="540"/>
                  </a:lnTo>
                  <a:lnTo>
                    <a:pt x="446" y="540"/>
                  </a:lnTo>
                  <a:lnTo>
                    <a:pt x="448" y="540"/>
                  </a:lnTo>
                  <a:lnTo>
                    <a:pt x="450" y="541"/>
                  </a:lnTo>
                  <a:lnTo>
                    <a:pt x="450" y="543"/>
                  </a:lnTo>
                  <a:lnTo>
                    <a:pt x="452" y="545"/>
                  </a:lnTo>
                  <a:lnTo>
                    <a:pt x="452" y="548"/>
                  </a:lnTo>
                  <a:lnTo>
                    <a:pt x="454" y="550"/>
                  </a:lnTo>
                  <a:lnTo>
                    <a:pt x="456" y="551"/>
                  </a:lnTo>
                  <a:lnTo>
                    <a:pt x="458" y="551"/>
                  </a:lnTo>
                  <a:lnTo>
                    <a:pt x="460" y="550"/>
                  </a:lnTo>
                  <a:lnTo>
                    <a:pt x="462" y="548"/>
                  </a:lnTo>
                  <a:lnTo>
                    <a:pt x="466" y="545"/>
                  </a:lnTo>
                  <a:lnTo>
                    <a:pt x="467" y="545"/>
                  </a:lnTo>
                  <a:lnTo>
                    <a:pt x="468" y="547"/>
                  </a:lnTo>
                  <a:lnTo>
                    <a:pt x="471" y="547"/>
                  </a:lnTo>
                  <a:lnTo>
                    <a:pt x="474" y="547"/>
                  </a:lnTo>
                  <a:lnTo>
                    <a:pt x="475" y="547"/>
                  </a:lnTo>
                  <a:lnTo>
                    <a:pt x="475" y="543"/>
                  </a:lnTo>
                  <a:lnTo>
                    <a:pt x="475" y="541"/>
                  </a:lnTo>
                  <a:lnTo>
                    <a:pt x="475" y="539"/>
                  </a:lnTo>
                  <a:lnTo>
                    <a:pt x="475" y="538"/>
                  </a:lnTo>
                  <a:lnTo>
                    <a:pt x="475" y="536"/>
                  </a:lnTo>
                  <a:lnTo>
                    <a:pt x="474" y="531"/>
                  </a:lnTo>
                  <a:lnTo>
                    <a:pt x="472" y="528"/>
                  </a:lnTo>
                  <a:lnTo>
                    <a:pt x="472" y="525"/>
                  </a:lnTo>
                  <a:lnTo>
                    <a:pt x="471" y="523"/>
                  </a:lnTo>
                  <a:lnTo>
                    <a:pt x="472" y="524"/>
                  </a:lnTo>
                  <a:lnTo>
                    <a:pt x="474" y="527"/>
                  </a:lnTo>
                  <a:lnTo>
                    <a:pt x="474" y="528"/>
                  </a:lnTo>
                  <a:lnTo>
                    <a:pt x="475" y="531"/>
                  </a:lnTo>
                  <a:lnTo>
                    <a:pt x="476" y="532"/>
                  </a:lnTo>
                  <a:lnTo>
                    <a:pt x="478" y="532"/>
                  </a:lnTo>
                  <a:lnTo>
                    <a:pt x="479" y="532"/>
                  </a:lnTo>
                  <a:lnTo>
                    <a:pt x="480" y="531"/>
                  </a:lnTo>
                  <a:lnTo>
                    <a:pt x="482" y="531"/>
                  </a:lnTo>
                  <a:lnTo>
                    <a:pt x="483" y="529"/>
                  </a:lnTo>
                  <a:lnTo>
                    <a:pt x="484" y="528"/>
                  </a:lnTo>
                  <a:lnTo>
                    <a:pt x="486" y="528"/>
                  </a:lnTo>
                  <a:lnTo>
                    <a:pt x="486" y="525"/>
                  </a:lnTo>
                  <a:lnTo>
                    <a:pt x="486" y="523"/>
                  </a:lnTo>
                  <a:lnTo>
                    <a:pt x="486" y="522"/>
                  </a:lnTo>
                  <a:lnTo>
                    <a:pt x="487" y="520"/>
                  </a:lnTo>
                  <a:lnTo>
                    <a:pt x="489" y="519"/>
                  </a:lnTo>
                  <a:lnTo>
                    <a:pt x="494" y="518"/>
                  </a:lnTo>
                  <a:lnTo>
                    <a:pt x="494" y="516"/>
                  </a:lnTo>
                  <a:lnTo>
                    <a:pt x="494" y="515"/>
                  </a:lnTo>
                  <a:lnTo>
                    <a:pt x="495" y="513"/>
                  </a:lnTo>
                  <a:lnTo>
                    <a:pt x="496" y="512"/>
                  </a:lnTo>
                  <a:lnTo>
                    <a:pt x="499" y="509"/>
                  </a:lnTo>
                  <a:lnTo>
                    <a:pt x="500" y="506"/>
                  </a:lnTo>
                  <a:lnTo>
                    <a:pt x="502" y="507"/>
                  </a:lnTo>
                  <a:lnTo>
                    <a:pt x="503" y="508"/>
                  </a:lnTo>
                  <a:lnTo>
                    <a:pt x="505" y="509"/>
                  </a:lnTo>
                  <a:lnTo>
                    <a:pt x="507" y="511"/>
                  </a:lnTo>
                  <a:lnTo>
                    <a:pt x="508" y="511"/>
                  </a:lnTo>
                  <a:lnTo>
                    <a:pt x="510" y="511"/>
                  </a:lnTo>
                  <a:lnTo>
                    <a:pt x="511" y="509"/>
                  </a:lnTo>
                  <a:lnTo>
                    <a:pt x="512" y="509"/>
                  </a:lnTo>
                  <a:lnTo>
                    <a:pt x="515" y="507"/>
                  </a:lnTo>
                  <a:lnTo>
                    <a:pt x="517" y="506"/>
                  </a:lnTo>
                  <a:lnTo>
                    <a:pt x="519" y="503"/>
                  </a:lnTo>
                  <a:lnTo>
                    <a:pt x="521" y="499"/>
                  </a:lnTo>
                  <a:lnTo>
                    <a:pt x="521" y="497"/>
                  </a:lnTo>
                  <a:lnTo>
                    <a:pt x="521" y="496"/>
                  </a:lnTo>
                  <a:lnTo>
                    <a:pt x="521" y="495"/>
                  </a:lnTo>
                  <a:lnTo>
                    <a:pt x="520" y="495"/>
                  </a:lnTo>
                  <a:lnTo>
                    <a:pt x="520" y="494"/>
                  </a:lnTo>
                  <a:lnTo>
                    <a:pt x="519" y="494"/>
                  </a:lnTo>
                  <a:lnTo>
                    <a:pt x="517" y="494"/>
                  </a:lnTo>
                  <a:lnTo>
                    <a:pt x="514" y="494"/>
                  </a:lnTo>
                  <a:lnTo>
                    <a:pt x="510" y="494"/>
                  </a:lnTo>
                  <a:lnTo>
                    <a:pt x="507" y="494"/>
                  </a:lnTo>
                  <a:lnTo>
                    <a:pt x="503" y="494"/>
                  </a:lnTo>
                  <a:lnTo>
                    <a:pt x="500" y="492"/>
                  </a:lnTo>
                  <a:lnTo>
                    <a:pt x="498" y="492"/>
                  </a:lnTo>
                  <a:lnTo>
                    <a:pt x="495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1" y="488"/>
                  </a:lnTo>
                  <a:lnTo>
                    <a:pt x="488" y="486"/>
                  </a:lnTo>
                  <a:lnTo>
                    <a:pt x="487" y="484"/>
                  </a:lnTo>
                  <a:lnTo>
                    <a:pt x="486" y="483"/>
                  </a:lnTo>
                  <a:lnTo>
                    <a:pt x="486" y="480"/>
                  </a:lnTo>
                  <a:lnTo>
                    <a:pt x="486" y="479"/>
                  </a:lnTo>
                  <a:lnTo>
                    <a:pt x="484" y="478"/>
                  </a:lnTo>
                  <a:lnTo>
                    <a:pt x="483" y="476"/>
                  </a:lnTo>
                  <a:lnTo>
                    <a:pt x="483" y="474"/>
                  </a:lnTo>
                  <a:lnTo>
                    <a:pt x="483" y="472"/>
                  </a:lnTo>
                  <a:lnTo>
                    <a:pt x="483" y="471"/>
                  </a:lnTo>
                  <a:lnTo>
                    <a:pt x="483" y="470"/>
                  </a:lnTo>
                  <a:lnTo>
                    <a:pt x="484" y="467"/>
                  </a:lnTo>
                  <a:lnTo>
                    <a:pt x="484" y="466"/>
                  </a:lnTo>
                  <a:lnTo>
                    <a:pt x="486" y="466"/>
                  </a:lnTo>
                  <a:lnTo>
                    <a:pt x="486" y="464"/>
                  </a:lnTo>
                  <a:lnTo>
                    <a:pt x="487" y="464"/>
                  </a:lnTo>
                  <a:lnTo>
                    <a:pt x="488" y="463"/>
                  </a:lnTo>
                  <a:lnTo>
                    <a:pt x="488" y="464"/>
                  </a:lnTo>
                  <a:lnTo>
                    <a:pt x="488" y="466"/>
                  </a:lnTo>
                  <a:lnTo>
                    <a:pt x="488" y="470"/>
                  </a:lnTo>
                  <a:lnTo>
                    <a:pt x="488" y="471"/>
                  </a:lnTo>
                  <a:lnTo>
                    <a:pt x="488" y="474"/>
                  </a:lnTo>
                  <a:lnTo>
                    <a:pt x="488" y="475"/>
                  </a:lnTo>
                  <a:lnTo>
                    <a:pt x="488" y="476"/>
                  </a:lnTo>
                  <a:lnTo>
                    <a:pt x="489" y="478"/>
                  </a:lnTo>
                  <a:lnTo>
                    <a:pt x="489" y="479"/>
                  </a:lnTo>
                  <a:lnTo>
                    <a:pt x="489" y="480"/>
                  </a:lnTo>
                  <a:lnTo>
                    <a:pt x="491" y="482"/>
                  </a:lnTo>
                  <a:lnTo>
                    <a:pt x="494" y="483"/>
                  </a:lnTo>
                  <a:lnTo>
                    <a:pt x="496" y="484"/>
                  </a:lnTo>
                  <a:lnTo>
                    <a:pt x="499" y="486"/>
                  </a:lnTo>
                  <a:lnTo>
                    <a:pt x="502" y="487"/>
                  </a:lnTo>
                  <a:lnTo>
                    <a:pt x="503" y="487"/>
                  </a:lnTo>
                  <a:lnTo>
                    <a:pt x="505" y="487"/>
                  </a:lnTo>
                  <a:lnTo>
                    <a:pt x="507" y="488"/>
                  </a:lnTo>
                  <a:lnTo>
                    <a:pt x="510" y="488"/>
                  </a:lnTo>
                  <a:lnTo>
                    <a:pt x="519" y="488"/>
                  </a:lnTo>
                  <a:lnTo>
                    <a:pt x="528" y="487"/>
                  </a:lnTo>
                  <a:lnTo>
                    <a:pt x="530" y="486"/>
                  </a:lnTo>
                  <a:lnTo>
                    <a:pt x="531" y="484"/>
                  </a:lnTo>
                  <a:lnTo>
                    <a:pt x="531" y="483"/>
                  </a:lnTo>
                  <a:lnTo>
                    <a:pt x="531" y="480"/>
                  </a:lnTo>
                  <a:lnTo>
                    <a:pt x="530" y="478"/>
                  </a:lnTo>
                  <a:lnTo>
                    <a:pt x="528" y="474"/>
                  </a:lnTo>
                  <a:lnTo>
                    <a:pt x="528" y="472"/>
                  </a:lnTo>
                  <a:lnTo>
                    <a:pt x="528" y="471"/>
                  </a:lnTo>
                  <a:lnTo>
                    <a:pt x="528" y="470"/>
                  </a:lnTo>
                  <a:lnTo>
                    <a:pt x="530" y="470"/>
                  </a:lnTo>
                  <a:lnTo>
                    <a:pt x="528" y="470"/>
                  </a:lnTo>
                  <a:lnTo>
                    <a:pt x="528" y="467"/>
                  </a:lnTo>
                  <a:lnTo>
                    <a:pt x="528" y="466"/>
                  </a:lnTo>
                  <a:lnTo>
                    <a:pt x="528" y="464"/>
                  </a:lnTo>
                  <a:lnTo>
                    <a:pt x="527" y="462"/>
                  </a:lnTo>
                  <a:lnTo>
                    <a:pt x="524" y="460"/>
                  </a:lnTo>
                  <a:lnTo>
                    <a:pt x="523" y="459"/>
                  </a:lnTo>
                  <a:lnTo>
                    <a:pt x="521" y="458"/>
                  </a:lnTo>
                  <a:lnTo>
                    <a:pt x="521" y="456"/>
                  </a:lnTo>
                  <a:lnTo>
                    <a:pt x="521" y="455"/>
                  </a:lnTo>
                  <a:lnTo>
                    <a:pt x="521" y="454"/>
                  </a:lnTo>
                  <a:lnTo>
                    <a:pt x="523" y="454"/>
                  </a:lnTo>
                  <a:lnTo>
                    <a:pt x="523" y="450"/>
                  </a:lnTo>
                  <a:lnTo>
                    <a:pt x="523" y="447"/>
                  </a:lnTo>
                  <a:lnTo>
                    <a:pt x="523" y="446"/>
                  </a:lnTo>
                  <a:lnTo>
                    <a:pt x="523" y="444"/>
                  </a:lnTo>
                  <a:lnTo>
                    <a:pt x="521" y="444"/>
                  </a:lnTo>
                  <a:lnTo>
                    <a:pt x="520" y="444"/>
                  </a:lnTo>
                  <a:lnTo>
                    <a:pt x="519" y="444"/>
                  </a:lnTo>
                  <a:lnTo>
                    <a:pt x="516" y="444"/>
                  </a:lnTo>
                  <a:lnTo>
                    <a:pt x="514" y="446"/>
                  </a:lnTo>
                  <a:lnTo>
                    <a:pt x="512" y="447"/>
                  </a:lnTo>
                  <a:lnTo>
                    <a:pt x="511" y="447"/>
                  </a:lnTo>
                  <a:lnTo>
                    <a:pt x="510" y="448"/>
                  </a:lnTo>
                  <a:lnTo>
                    <a:pt x="505" y="446"/>
                  </a:lnTo>
                  <a:lnTo>
                    <a:pt x="502" y="444"/>
                  </a:lnTo>
                  <a:lnTo>
                    <a:pt x="500" y="444"/>
                  </a:lnTo>
                  <a:lnTo>
                    <a:pt x="496" y="446"/>
                  </a:lnTo>
                  <a:lnTo>
                    <a:pt x="494" y="446"/>
                  </a:lnTo>
                  <a:lnTo>
                    <a:pt x="491" y="447"/>
                  </a:lnTo>
                  <a:lnTo>
                    <a:pt x="489" y="448"/>
                  </a:lnTo>
                  <a:lnTo>
                    <a:pt x="487" y="451"/>
                  </a:lnTo>
                  <a:lnTo>
                    <a:pt x="486" y="454"/>
                  </a:lnTo>
                  <a:lnTo>
                    <a:pt x="484" y="455"/>
                  </a:lnTo>
                  <a:lnTo>
                    <a:pt x="483" y="456"/>
                  </a:lnTo>
                  <a:lnTo>
                    <a:pt x="483" y="458"/>
                  </a:lnTo>
                  <a:lnTo>
                    <a:pt x="480" y="458"/>
                  </a:lnTo>
                  <a:lnTo>
                    <a:pt x="479" y="459"/>
                  </a:lnTo>
                  <a:lnTo>
                    <a:pt x="471" y="455"/>
                  </a:lnTo>
                  <a:lnTo>
                    <a:pt x="463" y="452"/>
                  </a:lnTo>
                  <a:lnTo>
                    <a:pt x="460" y="452"/>
                  </a:lnTo>
                  <a:lnTo>
                    <a:pt x="458" y="451"/>
                  </a:lnTo>
                  <a:lnTo>
                    <a:pt x="456" y="451"/>
                  </a:lnTo>
                  <a:lnTo>
                    <a:pt x="456" y="452"/>
                  </a:lnTo>
                  <a:lnTo>
                    <a:pt x="455" y="452"/>
                  </a:lnTo>
                  <a:lnTo>
                    <a:pt x="454" y="452"/>
                  </a:lnTo>
                  <a:lnTo>
                    <a:pt x="452" y="455"/>
                  </a:lnTo>
                  <a:lnTo>
                    <a:pt x="452" y="456"/>
                  </a:lnTo>
                  <a:lnTo>
                    <a:pt x="452" y="458"/>
                  </a:lnTo>
                  <a:lnTo>
                    <a:pt x="454" y="459"/>
                  </a:lnTo>
                  <a:lnTo>
                    <a:pt x="455" y="460"/>
                  </a:lnTo>
                  <a:lnTo>
                    <a:pt x="455" y="462"/>
                  </a:lnTo>
                  <a:lnTo>
                    <a:pt x="455" y="463"/>
                  </a:lnTo>
                  <a:lnTo>
                    <a:pt x="454" y="464"/>
                  </a:lnTo>
                  <a:lnTo>
                    <a:pt x="454" y="466"/>
                  </a:lnTo>
                  <a:lnTo>
                    <a:pt x="454" y="467"/>
                  </a:lnTo>
                  <a:lnTo>
                    <a:pt x="454" y="470"/>
                  </a:lnTo>
                  <a:lnTo>
                    <a:pt x="455" y="470"/>
                  </a:lnTo>
                  <a:lnTo>
                    <a:pt x="455" y="471"/>
                  </a:lnTo>
                  <a:lnTo>
                    <a:pt x="456" y="472"/>
                  </a:lnTo>
                  <a:lnTo>
                    <a:pt x="460" y="474"/>
                  </a:lnTo>
                  <a:lnTo>
                    <a:pt x="462" y="475"/>
                  </a:lnTo>
                  <a:lnTo>
                    <a:pt x="463" y="476"/>
                  </a:lnTo>
                  <a:lnTo>
                    <a:pt x="464" y="478"/>
                  </a:lnTo>
                  <a:lnTo>
                    <a:pt x="464" y="479"/>
                  </a:lnTo>
                  <a:lnTo>
                    <a:pt x="466" y="480"/>
                  </a:lnTo>
                  <a:lnTo>
                    <a:pt x="466" y="482"/>
                  </a:lnTo>
                  <a:lnTo>
                    <a:pt x="466" y="483"/>
                  </a:lnTo>
                  <a:lnTo>
                    <a:pt x="460" y="484"/>
                  </a:lnTo>
                  <a:lnTo>
                    <a:pt x="456" y="483"/>
                  </a:lnTo>
                  <a:lnTo>
                    <a:pt x="455" y="482"/>
                  </a:lnTo>
                  <a:lnTo>
                    <a:pt x="452" y="480"/>
                  </a:lnTo>
                  <a:lnTo>
                    <a:pt x="450" y="478"/>
                  </a:lnTo>
                  <a:lnTo>
                    <a:pt x="447" y="475"/>
                  </a:lnTo>
                  <a:lnTo>
                    <a:pt x="446" y="474"/>
                  </a:lnTo>
                  <a:lnTo>
                    <a:pt x="444" y="472"/>
                  </a:lnTo>
                  <a:lnTo>
                    <a:pt x="443" y="472"/>
                  </a:lnTo>
                  <a:lnTo>
                    <a:pt x="442" y="472"/>
                  </a:lnTo>
                  <a:lnTo>
                    <a:pt x="438" y="472"/>
                  </a:lnTo>
                  <a:lnTo>
                    <a:pt x="432" y="472"/>
                  </a:lnTo>
                  <a:lnTo>
                    <a:pt x="431" y="471"/>
                  </a:lnTo>
                  <a:lnTo>
                    <a:pt x="430" y="471"/>
                  </a:lnTo>
                  <a:lnTo>
                    <a:pt x="430" y="470"/>
                  </a:lnTo>
                  <a:lnTo>
                    <a:pt x="428" y="470"/>
                  </a:lnTo>
                  <a:lnTo>
                    <a:pt x="427" y="470"/>
                  </a:lnTo>
                  <a:lnTo>
                    <a:pt x="424" y="467"/>
                  </a:lnTo>
                  <a:lnTo>
                    <a:pt x="423" y="467"/>
                  </a:lnTo>
                  <a:lnTo>
                    <a:pt x="422" y="470"/>
                  </a:lnTo>
                  <a:lnTo>
                    <a:pt x="420" y="470"/>
                  </a:lnTo>
                  <a:lnTo>
                    <a:pt x="419" y="470"/>
                  </a:lnTo>
                  <a:lnTo>
                    <a:pt x="418" y="471"/>
                  </a:lnTo>
                  <a:lnTo>
                    <a:pt x="416" y="475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3"/>
                  </a:lnTo>
                  <a:lnTo>
                    <a:pt x="414" y="486"/>
                  </a:lnTo>
                  <a:lnTo>
                    <a:pt x="414" y="487"/>
                  </a:lnTo>
                  <a:lnTo>
                    <a:pt x="413" y="490"/>
                  </a:lnTo>
                  <a:lnTo>
                    <a:pt x="411" y="492"/>
                  </a:lnTo>
                  <a:lnTo>
                    <a:pt x="410" y="494"/>
                  </a:lnTo>
                  <a:lnTo>
                    <a:pt x="410" y="495"/>
                  </a:lnTo>
                  <a:lnTo>
                    <a:pt x="410" y="496"/>
                  </a:lnTo>
                  <a:lnTo>
                    <a:pt x="411" y="497"/>
                  </a:lnTo>
                  <a:lnTo>
                    <a:pt x="413" y="499"/>
                  </a:lnTo>
                  <a:lnTo>
                    <a:pt x="414" y="500"/>
                  </a:lnTo>
                  <a:lnTo>
                    <a:pt x="415" y="500"/>
                  </a:lnTo>
                  <a:lnTo>
                    <a:pt x="416" y="503"/>
                  </a:lnTo>
                  <a:close/>
                  <a:moveTo>
                    <a:pt x="563" y="452"/>
                  </a:moveTo>
                  <a:lnTo>
                    <a:pt x="568" y="451"/>
                  </a:lnTo>
                  <a:lnTo>
                    <a:pt x="574" y="450"/>
                  </a:lnTo>
                  <a:lnTo>
                    <a:pt x="575" y="450"/>
                  </a:lnTo>
                  <a:lnTo>
                    <a:pt x="575" y="451"/>
                  </a:lnTo>
                  <a:lnTo>
                    <a:pt x="577" y="452"/>
                  </a:lnTo>
                  <a:lnTo>
                    <a:pt x="579" y="452"/>
                  </a:lnTo>
                  <a:lnTo>
                    <a:pt x="580" y="454"/>
                  </a:lnTo>
                  <a:lnTo>
                    <a:pt x="581" y="454"/>
                  </a:lnTo>
                  <a:lnTo>
                    <a:pt x="583" y="454"/>
                  </a:lnTo>
                  <a:lnTo>
                    <a:pt x="584" y="454"/>
                  </a:lnTo>
                  <a:lnTo>
                    <a:pt x="585" y="454"/>
                  </a:lnTo>
                  <a:lnTo>
                    <a:pt x="587" y="451"/>
                  </a:lnTo>
                  <a:lnTo>
                    <a:pt x="589" y="450"/>
                  </a:lnTo>
                  <a:lnTo>
                    <a:pt x="595" y="444"/>
                  </a:lnTo>
                  <a:lnTo>
                    <a:pt x="599" y="438"/>
                  </a:lnTo>
                  <a:lnTo>
                    <a:pt x="601" y="436"/>
                  </a:lnTo>
                  <a:lnTo>
                    <a:pt x="603" y="434"/>
                  </a:lnTo>
                  <a:lnTo>
                    <a:pt x="604" y="431"/>
                  </a:lnTo>
                  <a:lnTo>
                    <a:pt x="605" y="430"/>
                  </a:lnTo>
                  <a:lnTo>
                    <a:pt x="607" y="427"/>
                  </a:lnTo>
                  <a:lnTo>
                    <a:pt x="607" y="426"/>
                  </a:lnTo>
                  <a:lnTo>
                    <a:pt x="608" y="424"/>
                  </a:lnTo>
                  <a:lnTo>
                    <a:pt x="608" y="423"/>
                  </a:lnTo>
                  <a:lnTo>
                    <a:pt x="608" y="422"/>
                  </a:lnTo>
                  <a:lnTo>
                    <a:pt x="608" y="421"/>
                  </a:lnTo>
                  <a:lnTo>
                    <a:pt x="608" y="419"/>
                  </a:lnTo>
                  <a:lnTo>
                    <a:pt x="608" y="418"/>
                  </a:lnTo>
                  <a:lnTo>
                    <a:pt x="608" y="415"/>
                  </a:lnTo>
                  <a:lnTo>
                    <a:pt x="607" y="414"/>
                  </a:lnTo>
                  <a:lnTo>
                    <a:pt x="607" y="412"/>
                  </a:lnTo>
                  <a:lnTo>
                    <a:pt x="605" y="411"/>
                  </a:lnTo>
                  <a:lnTo>
                    <a:pt x="604" y="411"/>
                  </a:lnTo>
                  <a:lnTo>
                    <a:pt x="603" y="411"/>
                  </a:lnTo>
                  <a:lnTo>
                    <a:pt x="601" y="411"/>
                  </a:lnTo>
                  <a:lnTo>
                    <a:pt x="600" y="411"/>
                  </a:lnTo>
                  <a:lnTo>
                    <a:pt x="597" y="414"/>
                  </a:lnTo>
                  <a:lnTo>
                    <a:pt x="595" y="416"/>
                  </a:lnTo>
                  <a:lnTo>
                    <a:pt x="593" y="416"/>
                  </a:lnTo>
                  <a:lnTo>
                    <a:pt x="591" y="416"/>
                  </a:lnTo>
                  <a:lnTo>
                    <a:pt x="589" y="416"/>
                  </a:lnTo>
                  <a:lnTo>
                    <a:pt x="588" y="415"/>
                  </a:lnTo>
                  <a:lnTo>
                    <a:pt x="587" y="415"/>
                  </a:lnTo>
                  <a:lnTo>
                    <a:pt x="585" y="415"/>
                  </a:lnTo>
                  <a:lnTo>
                    <a:pt x="585" y="416"/>
                  </a:lnTo>
                  <a:lnTo>
                    <a:pt x="583" y="418"/>
                  </a:lnTo>
                  <a:lnTo>
                    <a:pt x="581" y="418"/>
                  </a:lnTo>
                  <a:lnTo>
                    <a:pt x="580" y="419"/>
                  </a:lnTo>
                  <a:lnTo>
                    <a:pt x="579" y="422"/>
                  </a:lnTo>
                  <a:lnTo>
                    <a:pt x="576" y="423"/>
                  </a:lnTo>
                  <a:lnTo>
                    <a:pt x="575" y="426"/>
                  </a:lnTo>
                  <a:lnTo>
                    <a:pt x="572" y="427"/>
                  </a:lnTo>
                  <a:lnTo>
                    <a:pt x="568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4"/>
                  </a:lnTo>
                  <a:lnTo>
                    <a:pt x="560" y="424"/>
                  </a:lnTo>
                  <a:lnTo>
                    <a:pt x="558" y="424"/>
                  </a:lnTo>
                  <a:lnTo>
                    <a:pt x="556" y="424"/>
                  </a:lnTo>
                  <a:lnTo>
                    <a:pt x="555" y="424"/>
                  </a:lnTo>
                  <a:lnTo>
                    <a:pt x="553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52" y="427"/>
                  </a:lnTo>
                  <a:lnTo>
                    <a:pt x="551" y="427"/>
                  </a:lnTo>
                  <a:lnTo>
                    <a:pt x="549" y="428"/>
                  </a:lnTo>
                  <a:lnTo>
                    <a:pt x="548" y="430"/>
                  </a:lnTo>
                  <a:lnTo>
                    <a:pt x="547" y="436"/>
                  </a:lnTo>
                  <a:lnTo>
                    <a:pt x="546" y="440"/>
                  </a:lnTo>
                  <a:lnTo>
                    <a:pt x="544" y="440"/>
                  </a:lnTo>
                  <a:lnTo>
                    <a:pt x="543" y="439"/>
                  </a:lnTo>
                  <a:lnTo>
                    <a:pt x="542" y="436"/>
                  </a:lnTo>
                  <a:lnTo>
                    <a:pt x="540" y="436"/>
                  </a:lnTo>
                  <a:lnTo>
                    <a:pt x="539" y="436"/>
                  </a:lnTo>
                  <a:lnTo>
                    <a:pt x="537" y="436"/>
                  </a:lnTo>
                  <a:lnTo>
                    <a:pt x="536" y="436"/>
                  </a:lnTo>
                  <a:lnTo>
                    <a:pt x="535" y="438"/>
                  </a:lnTo>
                  <a:lnTo>
                    <a:pt x="533" y="439"/>
                  </a:lnTo>
                  <a:lnTo>
                    <a:pt x="535" y="442"/>
                  </a:lnTo>
                  <a:lnTo>
                    <a:pt x="536" y="444"/>
                  </a:lnTo>
                  <a:lnTo>
                    <a:pt x="536" y="446"/>
                  </a:lnTo>
                  <a:lnTo>
                    <a:pt x="537" y="447"/>
                  </a:lnTo>
                  <a:lnTo>
                    <a:pt x="537" y="448"/>
                  </a:lnTo>
                  <a:lnTo>
                    <a:pt x="539" y="450"/>
                  </a:lnTo>
                  <a:lnTo>
                    <a:pt x="540" y="451"/>
                  </a:lnTo>
                  <a:lnTo>
                    <a:pt x="542" y="452"/>
                  </a:lnTo>
                  <a:lnTo>
                    <a:pt x="543" y="452"/>
                  </a:lnTo>
                  <a:lnTo>
                    <a:pt x="544" y="454"/>
                  </a:lnTo>
                  <a:lnTo>
                    <a:pt x="546" y="454"/>
                  </a:lnTo>
                  <a:lnTo>
                    <a:pt x="547" y="454"/>
                  </a:lnTo>
                  <a:lnTo>
                    <a:pt x="548" y="455"/>
                  </a:lnTo>
                  <a:lnTo>
                    <a:pt x="551" y="455"/>
                  </a:lnTo>
                  <a:lnTo>
                    <a:pt x="552" y="455"/>
                  </a:lnTo>
                  <a:lnTo>
                    <a:pt x="553" y="455"/>
                  </a:lnTo>
                  <a:lnTo>
                    <a:pt x="556" y="454"/>
                  </a:lnTo>
                  <a:lnTo>
                    <a:pt x="560" y="454"/>
                  </a:lnTo>
                  <a:lnTo>
                    <a:pt x="563" y="452"/>
                  </a:lnTo>
                  <a:close/>
                  <a:moveTo>
                    <a:pt x="514" y="367"/>
                  </a:moveTo>
                  <a:lnTo>
                    <a:pt x="515" y="367"/>
                  </a:lnTo>
                  <a:lnTo>
                    <a:pt x="516" y="369"/>
                  </a:lnTo>
                  <a:lnTo>
                    <a:pt x="517" y="369"/>
                  </a:lnTo>
                  <a:lnTo>
                    <a:pt x="519" y="369"/>
                  </a:lnTo>
                  <a:lnTo>
                    <a:pt x="520" y="369"/>
                  </a:lnTo>
                  <a:lnTo>
                    <a:pt x="524" y="367"/>
                  </a:lnTo>
                  <a:lnTo>
                    <a:pt x="528" y="363"/>
                  </a:lnTo>
                  <a:lnTo>
                    <a:pt x="528" y="362"/>
                  </a:lnTo>
                  <a:lnTo>
                    <a:pt x="528" y="361"/>
                  </a:lnTo>
                  <a:lnTo>
                    <a:pt x="528" y="359"/>
                  </a:lnTo>
                  <a:lnTo>
                    <a:pt x="528" y="358"/>
                  </a:lnTo>
                  <a:lnTo>
                    <a:pt x="527" y="357"/>
                  </a:lnTo>
                  <a:lnTo>
                    <a:pt x="527" y="355"/>
                  </a:lnTo>
                  <a:lnTo>
                    <a:pt x="524" y="354"/>
                  </a:lnTo>
                  <a:lnTo>
                    <a:pt x="523" y="354"/>
                  </a:lnTo>
                  <a:lnTo>
                    <a:pt x="521" y="354"/>
                  </a:lnTo>
                  <a:lnTo>
                    <a:pt x="521" y="353"/>
                  </a:lnTo>
                  <a:lnTo>
                    <a:pt x="520" y="353"/>
                  </a:lnTo>
                  <a:lnTo>
                    <a:pt x="519" y="354"/>
                  </a:lnTo>
                  <a:lnTo>
                    <a:pt x="517" y="355"/>
                  </a:lnTo>
                  <a:lnTo>
                    <a:pt x="517" y="357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5" y="361"/>
                  </a:lnTo>
                  <a:lnTo>
                    <a:pt x="515" y="363"/>
                  </a:lnTo>
                  <a:lnTo>
                    <a:pt x="514" y="367"/>
                  </a:lnTo>
                  <a:close/>
                  <a:moveTo>
                    <a:pt x="902" y="454"/>
                  </a:moveTo>
                  <a:lnTo>
                    <a:pt x="902" y="452"/>
                  </a:lnTo>
                  <a:lnTo>
                    <a:pt x="901" y="451"/>
                  </a:lnTo>
                  <a:lnTo>
                    <a:pt x="898" y="450"/>
                  </a:lnTo>
                  <a:lnTo>
                    <a:pt x="895" y="450"/>
                  </a:lnTo>
                  <a:lnTo>
                    <a:pt x="894" y="450"/>
                  </a:lnTo>
                  <a:lnTo>
                    <a:pt x="893" y="451"/>
                  </a:lnTo>
                  <a:lnTo>
                    <a:pt x="893" y="452"/>
                  </a:lnTo>
                  <a:lnTo>
                    <a:pt x="893" y="454"/>
                  </a:lnTo>
                  <a:lnTo>
                    <a:pt x="893" y="455"/>
                  </a:lnTo>
                  <a:lnTo>
                    <a:pt x="894" y="456"/>
                  </a:lnTo>
                  <a:lnTo>
                    <a:pt x="895" y="456"/>
                  </a:lnTo>
                  <a:lnTo>
                    <a:pt x="897" y="458"/>
                  </a:lnTo>
                  <a:lnTo>
                    <a:pt x="898" y="459"/>
                  </a:lnTo>
                  <a:lnTo>
                    <a:pt x="900" y="459"/>
                  </a:lnTo>
                  <a:lnTo>
                    <a:pt x="901" y="458"/>
                  </a:lnTo>
                  <a:lnTo>
                    <a:pt x="902" y="458"/>
                  </a:lnTo>
                  <a:lnTo>
                    <a:pt x="902" y="456"/>
                  </a:lnTo>
                  <a:lnTo>
                    <a:pt x="902" y="455"/>
                  </a:lnTo>
                  <a:lnTo>
                    <a:pt x="902" y="454"/>
                  </a:lnTo>
                  <a:close/>
                  <a:moveTo>
                    <a:pt x="917" y="439"/>
                  </a:moveTo>
                  <a:lnTo>
                    <a:pt x="916" y="439"/>
                  </a:lnTo>
                  <a:lnTo>
                    <a:pt x="914" y="439"/>
                  </a:lnTo>
                  <a:lnTo>
                    <a:pt x="913" y="442"/>
                  </a:lnTo>
                  <a:lnTo>
                    <a:pt x="913" y="444"/>
                  </a:lnTo>
                  <a:lnTo>
                    <a:pt x="914" y="446"/>
                  </a:lnTo>
                  <a:lnTo>
                    <a:pt x="914" y="447"/>
                  </a:lnTo>
                  <a:lnTo>
                    <a:pt x="916" y="447"/>
                  </a:lnTo>
                  <a:lnTo>
                    <a:pt x="916" y="448"/>
                  </a:lnTo>
                  <a:lnTo>
                    <a:pt x="917" y="448"/>
                  </a:lnTo>
                  <a:lnTo>
                    <a:pt x="918" y="447"/>
                  </a:lnTo>
                  <a:lnTo>
                    <a:pt x="919" y="447"/>
                  </a:lnTo>
                  <a:lnTo>
                    <a:pt x="919" y="444"/>
                  </a:lnTo>
                  <a:lnTo>
                    <a:pt x="919" y="442"/>
                  </a:lnTo>
                  <a:lnTo>
                    <a:pt x="919" y="440"/>
                  </a:lnTo>
                  <a:lnTo>
                    <a:pt x="918" y="439"/>
                  </a:lnTo>
                  <a:lnTo>
                    <a:pt x="917" y="439"/>
                  </a:lnTo>
                  <a:close/>
                  <a:moveTo>
                    <a:pt x="904" y="434"/>
                  </a:moveTo>
                  <a:lnTo>
                    <a:pt x="901" y="434"/>
                  </a:lnTo>
                  <a:lnTo>
                    <a:pt x="900" y="436"/>
                  </a:lnTo>
                  <a:lnTo>
                    <a:pt x="900" y="439"/>
                  </a:lnTo>
                  <a:lnTo>
                    <a:pt x="901" y="440"/>
                  </a:lnTo>
                  <a:lnTo>
                    <a:pt x="902" y="440"/>
                  </a:lnTo>
                  <a:lnTo>
                    <a:pt x="904" y="442"/>
                  </a:lnTo>
                  <a:lnTo>
                    <a:pt x="905" y="440"/>
                  </a:lnTo>
                  <a:lnTo>
                    <a:pt x="906" y="440"/>
                  </a:lnTo>
                  <a:lnTo>
                    <a:pt x="907" y="439"/>
                  </a:lnTo>
                  <a:lnTo>
                    <a:pt x="907" y="436"/>
                  </a:lnTo>
                  <a:lnTo>
                    <a:pt x="906" y="434"/>
                  </a:lnTo>
                  <a:lnTo>
                    <a:pt x="905" y="434"/>
                  </a:lnTo>
                  <a:lnTo>
                    <a:pt x="904" y="434"/>
                  </a:lnTo>
                  <a:close/>
                  <a:moveTo>
                    <a:pt x="930" y="428"/>
                  </a:moveTo>
                  <a:lnTo>
                    <a:pt x="929" y="430"/>
                  </a:lnTo>
                  <a:lnTo>
                    <a:pt x="927" y="430"/>
                  </a:lnTo>
                  <a:lnTo>
                    <a:pt x="927" y="432"/>
                  </a:lnTo>
                  <a:lnTo>
                    <a:pt x="927" y="434"/>
                  </a:lnTo>
                  <a:lnTo>
                    <a:pt x="927" y="436"/>
                  </a:lnTo>
                  <a:lnTo>
                    <a:pt x="929" y="436"/>
                  </a:lnTo>
                  <a:lnTo>
                    <a:pt x="930" y="436"/>
                  </a:lnTo>
                  <a:lnTo>
                    <a:pt x="932" y="436"/>
                  </a:lnTo>
                  <a:lnTo>
                    <a:pt x="933" y="436"/>
                  </a:lnTo>
                  <a:lnTo>
                    <a:pt x="933" y="432"/>
                  </a:lnTo>
                  <a:lnTo>
                    <a:pt x="933" y="431"/>
                  </a:lnTo>
                  <a:lnTo>
                    <a:pt x="933" y="430"/>
                  </a:lnTo>
                  <a:lnTo>
                    <a:pt x="932" y="430"/>
                  </a:lnTo>
                  <a:lnTo>
                    <a:pt x="930" y="428"/>
                  </a:lnTo>
                  <a:close/>
                  <a:moveTo>
                    <a:pt x="967" y="467"/>
                  </a:moveTo>
                  <a:lnTo>
                    <a:pt x="966" y="467"/>
                  </a:lnTo>
                  <a:lnTo>
                    <a:pt x="965" y="467"/>
                  </a:lnTo>
                  <a:lnTo>
                    <a:pt x="965" y="470"/>
                  </a:lnTo>
                  <a:lnTo>
                    <a:pt x="963" y="471"/>
                  </a:lnTo>
                  <a:lnTo>
                    <a:pt x="963" y="474"/>
                  </a:lnTo>
                  <a:lnTo>
                    <a:pt x="965" y="475"/>
                  </a:lnTo>
                  <a:lnTo>
                    <a:pt x="966" y="476"/>
                  </a:lnTo>
                  <a:lnTo>
                    <a:pt x="967" y="476"/>
                  </a:lnTo>
                  <a:lnTo>
                    <a:pt x="969" y="476"/>
                  </a:lnTo>
                  <a:lnTo>
                    <a:pt x="969" y="475"/>
                  </a:lnTo>
                  <a:lnTo>
                    <a:pt x="970" y="475"/>
                  </a:lnTo>
                  <a:lnTo>
                    <a:pt x="970" y="472"/>
                  </a:lnTo>
                  <a:lnTo>
                    <a:pt x="970" y="470"/>
                  </a:lnTo>
                  <a:lnTo>
                    <a:pt x="969" y="467"/>
                  </a:lnTo>
                  <a:lnTo>
                    <a:pt x="967" y="467"/>
                  </a:lnTo>
                  <a:close/>
                  <a:moveTo>
                    <a:pt x="963" y="476"/>
                  </a:moveTo>
                  <a:lnTo>
                    <a:pt x="963" y="476"/>
                  </a:lnTo>
                  <a:lnTo>
                    <a:pt x="962" y="478"/>
                  </a:lnTo>
                  <a:lnTo>
                    <a:pt x="962" y="479"/>
                  </a:lnTo>
                  <a:lnTo>
                    <a:pt x="962" y="480"/>
                  </a:lnTo>
                  <a:lnTo>
                    <a:pt x="962" y="482"/>
                  </a:lnTo>
                  <a:lnTo>
                    <a:pt x="963" y="483"/>
                  </a:lnTo>
                  <a:lnTo>
                    <a:pt x="965" y="483"/>
                  </a:lnTo>
                  <a:lnTo>
                    <a:pt x="966" y="483"/>
                  </a:lnTo>
                  <a:lnTo>
                    <a:pt x="966" y="482"/>
                  </a:lnTo>
                  <a:lnTo>
                    <a:pt x="967" y="482"/>
                  </a:lnTo>
                  <a:lnTo>
                    <a:pt x="967" y="480"/>
                  </a:lnTo>
                  <a:lnTo>
                    <a:pt x="967" y="479"/>
                  </a:lnTo>
                  <a:lnTo>
                    <a:pt x="967" y="478"/>
                  </a:lnTo>
                  <a:lnTo>
                    <a:pt x="966" y="478"/>
                  </a:lnTo>
                  <a:lnTo>
                    <a:pt x="966" y="476"/>
                  </a:lnTo>
                  <a:lnTo>
                    <a:pt x="965" y="476"/>
                  </a:lnTo>
                  <a:lnTo>
                    <a:pt x="963" y="476"/>
                  </a:lnTo>
                  <a:close/>
                  <a:moveTo>
                    <a:pt x="73" y="718"/>
                  </a:moveTo>
                  <a:lnTo>
                    <a:pt x="72" y="716"/>
                  </a:lnTo>
                  <a:lnTo>
                    <a:pt x="69" y="713"/>
                  </a:lnTo>
                  <a:lnTo>
                    <a:pt x="69" y="712"/>
                  </a:lnTo>
                  <a:lnTo>
                    <a:pt x="69" y="710"/>
                  </a:lnTo>
                  <a:lnTo>
                    <a:pt x="69" y="709"/>
                  </a:lnTo>
                  <a:lnTo>
                    <a:pt x="72" y="709"/>
                  </a:lnTo>
                  <a:lnTo>
                    <a:pt x="73" y="708"/>
                  </a:lnTo>
                  <a:lnTo>
                    <a:pt x="76" y="709"/>
                  </a:lnTo>
                  <a:lnTo>
                    <a:pt x="78" y="710"/>
                  </a:lnTo>
                  <a:lnTo>
                    <a:pt x="81" y="712"/>
                  </a:lnTo>
                  <a:lnTo>
                    <a:pt x="86" y="709"/>
                  </a:lnTo>
                  <a:lnTo>
                    <a:pt x="90" y="708"/>
                  </a:lnTo>
                  <a:lnTo>
                    <a:pt x="92" y="708"/>
                  </a:lnTo>
                  <a:lnTo>
                    <a:pt x="96" y="708"/>
                  </a:lnTo>
                  <a:lnTo>
                    <a:pt x="98" y="710"/>
                  </a:lnTo>
                  <a:lnTo>
                    <a:pt x="98" y="713"/>
                  </a:lnTo>
                  <a:lnTo>
                    <a:pt x="98" y="717"/>
                  </a:lnTo>
                  <a:lnTo>
                    <a:pt x="96" y="722"/>
                  </a:lnTo>
                  <a:lnTo>
                    <a:pt x="96" y="726"/>
                  </a:lnTo>
                  <a:lnTo>
                    <a:pt x="93" y="728"/>
                  </a:lnTo>
                  <a:lnTo>
                    <a:pt x="92" y="729"/>
                  </a:lnTo>
                  <a:lnTo>
                    <a:pt x="90" y="730"/>
                  </a:lnTo>
                  <a:lnTo>
                    <a:pt x="85" y="730"/>
                  </a:lnTo>
                  <a:lnTo>
                    <a:pt x="80" y="730"/>
                  </a:lnTo>
                  <a:lnTo>
                    <a:pt x="72" y="728"/>
                  </a:lnTo>
                  <a:lnTo>
                    <a:pt x="69" y="726"/>
                  </a:lnTo>
                  <a:lnTo>
                    <a:pt x="70" y="722"/>
                  </a:lnTo>
                  <a:lnTo>
                    <a:pt x="73" y="718"/>
                  </a:lnTo>
                  <a:close/>
                  <a:moveTo>
                    <a:pt x="1051" y="108"/>
                  </a:moveTo>
                  <a:lnTo>
                    <a:pt x="1050" y="105"/>
                  </a:lnTo>
                  <a:lnTo>
                    <a:pt x="1050" y="101"/>
                  </a:lnTo>
                  <a:lnTo>
                    <a:pt x="1050" y="97"/>
                  </a:lnTo>
                  <a:lnTo>
                    <a:pt x="1051" y="95"/>
                  </a:lnTo>
                  <a:lnTo>
                    <a:pt x="1054" y="92"/>
                  </a:lnTo>
                  <a:lnTo>
                    <a:pt x="1056" y="90"/>
                  </a:lnTo>
                  <a:lnTo>
                    <a:pt x="1062" y="90"/>
                  </a:lnTo>
                  <a:lnTo>
                    <a:pt x="1066" y="90"/>
                  </a:lnTo>
                  <a:lnTo>
                    <a:pt x="1070" y="86"/>
                  </a:lnTo>
                  <a:lnTo>
                    <a:pt x="1075" y="82"/>
                  </a:lnTo>
                  <a:lnTo>
                    <a:pt x="1079" y="81"/>
                  </a:lnTo>
                  <a:lnTo>
                    <a:pt x="1084" y="81"/>
                  </a:lnTo>
                  <a:lnTo>
                    <a:pt x="1086" y="90"/>
                  </a:lnTo>
                  <a:lnTo>
                    <a:pt x="1087" y="100"/>
                  </a:lnTo>
                  <a:lnTo>
                    <a:pt x="1087" y="109"/>
                  </a:lnTo>
                  <a:lnTo>
                    <a:pt x="1086" y="117"/>
                  </a:lnTo>
                  <a:lnTo>
                    <a:pt x="1083" y="128"/>
                  </a:lnTo>
                  <a:lnTo>
                    <a:pt x="1081" y="140"/>
                  </a:lnTo>
                  <a:lnTo>
                    <a:pt x="1079" y="145"/>
                  </a:lnTo>
                  <a:lnTo>
                    <a:pt x="1078" y="150"/>
                  </a:lnTo>
                  <a:lnTo>
                    <a:pt x="1075" y="157"/>
                  </a:lnTo>
                  <a:lnTo>
                    <a:pt x="1072" y="158"/>
                  </a:lnTo>
                  <a:lnTo>
                    <a:pt x="1068" y="158"/>
                  </a:lnTo>
                  <a:lnTo>
                    <a:pt x="1067" y="157"/>
                  </a:lnTo>
                  <a:lnTo>
                    <a:pt x="1065" y="153"/>
                  </a:lnTo>
                  <a:lnTo>
                    <a:pt x="1065" y="149"/>
                  </a:lnTo>
                  <a:lnTo>
                    <a:pt x="1062" y="142"/>
                  </a:lnTo>
                  <a:lnTo>
                    <a:pt x="1059" y="134"/>
                  </a:lnTo>
                  <a:lnTo>
                    <a:pt x="1054" y="129"/>
                  </a:lnTo>
                  <a:lnTo>
                    <a:pt x="1050" y="125"/>
                  </a:lnTo>
                  <a:lnTo>
                    <a:pt x="1047" y="122"/>
                  </a:lnTo>
                  <a:lnTo>
                    <a:pt x="1047" y="117"/>
                  </a:lnTo>
                  <a:lnTo>
                    <a:pt x="1047" y="113"/>
                  </a:lnTo>
                  <a:lnTo>
                    <a:pt x="1051" y="108"/>
                  </a:lnTo>
                  <a:close/>
                  <a:moveTo>
                    <a:pt x="1043" y="342"/>
                  </a:moveTo>
                  <a:lnTo>
                    <a:pt x="1047" y="346"/>
                  </a:lnTo>
                  <a:lnTo>
                    <a:pt x="1051" y="350"/>
                  </a:lnTo>
                  <a:lnTo>
                    <a:pt x="1052" y="354"/>
                  </a:lnTo>
                  <a:lnTo>
                    <a:pt x="1052" y="359"/>
                  </a:lnTo>
                  <a:lnTo>
                    <a:pt x="1045" y="362"/>
                  </a:lnTo>
                  <a:lnTo>
                    <a:pt x="1037" y="363"/>
                  </a:lnTo>
                  <a:lnTo>
                    <a:pt x="1030" y="363"/>
                  </a:lnTo>
                  <a:lnTo>
                    <a:pt x="1022" y="362"/>
                  </a:lnTo>
                  <a:lnTo>
                    <a:pt x="1021" y="359"/>
                  </a:lnTo>
                  <a:lnTo>
                    <a:pt x="1022" y="358"/>
                  </a:lnTo>
                  <a:lnTo>
                    <a:pt x="1022" y="357"/>
                  </a:lnTo>
                  <a:lnTo>
                    <a:pt x="1027" y="355"/>
                  </a:lnTo>
                  <a:lnTo>
                    <a:pt x="1031" y="354"/>
                  </a:lnTo>
                  <a:lnTo>
                    <a:pt x="1033" y="350"/>
                  </a:lnTo>
                  <a:lnTo>
                    <a:pt x="1038" y="346"/>
                  </a:lnTo>
                  <a:lnTo>
                    <a:pt x="1042" y="342"/>
                  </a:lnTo>
                  <a:lnTo>
                    <a:pt x="1043" y="342"/>
                  </a:lnTo>
                  <a:close/>
                  <a:moveTo>
                    <a:pt x="1522" y="1876"/>
                  </a:moveTo>
                  <a:lnTo>
                    <a:pt x="1521" y="1877"/>
                  </a:lnTo>
                  <a:lnTo>
                    <a:pt x="1520" y="1878"/>
                  </a:lnTo>
                  <a:lnTo>
                    <a:pt x="1518" y="1880"/>
                  </a:lnTo>
                  <a:lnTo>
                    <a:pt x="1518" y="1884"/>
                  </a:lnTo>
                  <a:lnTo>
                    <a:pt x="1520" y="1888"/>
                  </a:lnTo>
                  <a:lnTo>
                    <a:pt x="1521" y="1894"/>
                  </a:lnTo>
                  <a:lnTo>
                    <a:pt x="1528" y="1912"/>
                  </a:lnTo>
                  <a:lnTo>
                    <a:pt x="1533" y="1934"/>
                  </a:lnTo>
                  <a:lnTo>
                    <a:pt x="1529" y="1934"/>
                  </a:lnTo>
                  <a:lnTo>
                    <a:pt x="1525" y="1932"/>
                  </a:lnTo>
                  <a:lnTo>
                    <a:pt x="1520" y="1929"/>
                  </a:lnTo>
                  <a:lnTo>
                    <a:pt x="1514" y="1924"/>
                  </a:lnTo>
                  <a:lnTo>
                    <a:pt x="1505" y="1914"/>
                  </a:lnTo>
                  <a:lnTo>
                    <a:pt x="1494" y="1907"/>
                  </a:lnTo>
                  <a:lnTo>
                    <a:pt x="1492" y="1891"/>
                  </a:lnTo>
                  <a:lnTo>
                    <a:pt x="1488" y="1878"/>
                  </a:lnTo>
                  <a:lnTo>
                    <a:pt x="1485" y="1870"/>
                  </a:lnTo>
                  <a:lnTo>
                    <a:pt x="1482" y="1865"/>
                  </a:lnTo>
                  <a:lnTo>
                    <a:pt x="1474" y="1853"/>
                  </a:lnTo>
                  <a:lnTo>
                    <a:pt x="1457" y="1836"/>
                  </a:lnTo>
                  <a:lnTo>
                    <a:pt x="1454" y="1828"/>
                  </a:lnTo>
                  <a:lnTo>
                    <a:pt x="1453" y="1819"/>
                  </a:lnTo>
                  <a:lnTo>
                    <a:pt x="1451" y="1811"/>
                  </a:lnTo>
                  <a:lnTo>
                    <a:pt x="1445" y="1805"/>
                  </a:lnTo>
                  <a:lnTo>
                    <a:pt x="1436" y="1796"/>
                  </a:lnTo>
                  <a:lnTo>
                    <a:pt x="1426" y="1789"/>
                  </a:lnTo>
                  <a:lnTo>
                    <a:pt x="1420" y="1785"/>
                  </a:lnTo>
                  <a:lnTo>
                    <a:pt x="1414" y="1781"/>
                  </a:lnTo>
                  <a:lnTo>
                    <a:pt x="1409" y="1776"/>
                  </a:lnTo>
                  <a:lnTo>
                    <a:pt x="1404" y="1772"/>
                  </a:lnTo>
                  <a:lnTo>
                    <a:pt x="1396" y="1755"/>
                  </a:lnTo>
                  <a:lnTo>
                    <a:pt x="1389" y="1740"/>
                  </a:lnTo>
                  <a:lnTo>
                    <a:pt x="1385" y="1732"/>
                  </a:lnTo>
                  <a:lnTo>
                    <a:pt x="1379" y="1721"/>
                  </a:lnTo>
                  <a:lnTo>
                    <a:pt x="1371" y="1711"/>
                  </a:lnTo>
                  <a:lnTo>
                    <a:pt x="1363" y="1698"/>
                  </a:lnTo>
                  <a:lnTo>
                    <a:pt x="1352" y="1688"/>
                  </a:lnTo>
                  <a:lnTo>
                    <a:pt x="1345" y="1678"/>
                  </a:lnTo>
                  <a:lnTo>
                    <a:pt x="1341" y="1670"/>
                  </a:lnTo>
                  <a:lnTo>
                    <a:pt x="1336" y="1662"/>
                  </a:lnTo>
                  <a:lnTo>
                    <a:pt x="1331" y="1646"/>
                  </a:lnTo>
                  <a:lnTo>
                    <a:pt x="1320" y="1630"/>
                  </a:lnTo>
                  <a:lnTo>
                    <a:pt x="1301" y="1623"/>
                  </a:lnTo>
                  <a:lnTo>
                    <a:pt x="1284" y="1618"/>
                  </a:lnTo>
                  <a:lnTo>
                    <a:pt x="1285" y="1613"/>
                  </a:lnTo>
                  <a:lnTo>
                    <a:pt x="1283" y="1608"/>
                  </a:lnTo>
                  <a:lnTo>
                    <a:pt x="1276" y="1607"/>
                  </a:lnTo>
                  <a:lnTo>
                    <a:pt x="1271" y="1607"/>
                  </a:lnTo>
                  <a:lnTo>
                    <a:pt x="1265" y="1595"/>
                  </a:lnTo>
                  <a:lnTo>
                    <a:pt x="1260" y="1581"/>
                  </a:lnTo>
                  <a:lnTo>
                    <a:pt x="1255" y="1575"/>
                  </a:lnTo>
                  <a:lnTo>
                    <a:pt x="1251" y="1571"/>
                  </a:lnTo>
                  <a:lnTo>
                    <a:pt x="1248" y="1563"/>
                  </a:lnTo>
                  <a:lnTo>
                    <a:pt x="1247" y="1559"/>
                  </a:lnTo>
                  <a:lnTo>
                    <a:pt x="1244" y="1550"/>
                  </a:lnTo>
                  <a:lnTo>
                    <a:pt x="1244" y="1540"/>
                  </a:lnTo>
                  <a:lnTo>
                    <a:pt x="1232" y="1530"/>
                  </a:lnTo>
                  <a:lnTo>
                    <a:pt x="1222" y="1522"/>
                  </a:lnTo>
                  <a:lnTo>
                    <a:pt x="1219" y="1517"/>
                  </a:lnTo>
                  <a:lnTo>
                    <a:pt x="1217" y="1511"/>
                  </a:lnTo>
                  <a:lnTo>
                    <a:pt x="1219" y="1507"/>
                  </a:lnTo>
                  <a:lnTo>
                    <a:pt x="1223" y="1503"/>
                  </a:lnTo>
                  <a:lnTo>
                    <a:pt x="1227" y="1505"/>
                  </a:lnTo>
                  <a:lnTo>
                    <a:pt x="1232" y="1509"/>
                  </a:lnTo>
                  <a:lnTo>
                    <a:pt x="1235" y="1503"/>
                  </a:lnTo>
                  <a:lnTo>
                    <a:pt x="1236" y="1495"/>
                  </a:lnTo>
                  <a:lnTo>
                    <a:pt x="1233" y="1491"/>
                  </a:lnTo>
                  <a:lnTo>
                    <a:pt x="1232" y="1489"/>
                  </a:lnTo>
                  <a:lnTo>
                    <a:pt x="1232" y="1483"/>
                  </a:lnTo>
                  <a:lnTo>
                    <a:pt x="1231" y="1479"/>
                  </a:lnTo>
                  <a:lnTo>
                    <a:pt x="1230" y="1475"/>
                  </a:lnTo>
                  <a:lnTo>
                    <a:pt x="1227" y="1471"/>
                  </a:lnTo>
                  <a:lnTo>
                    <a:pt x="1223" y="1469"/>
                  </a:lnTo>
                  <a:lnTo>
                    <a:pt x="1222" y="1467"/>
                  </a:lnTo>
                  <a:lnTo>
                    <a:pt x="1217" y="1465"/>
                  </a:lnTo>
                  <a:lnTo>
                    <a:pt x="1212" y="1463"/>
                  </a:lnTo>
                  <a:lnTo>
                    <a:pt x="1206" y="1461"/>
                  </a:lnTo>
                  <a:lnTo>
                    <a:pt x="1199" y="1457"/>
                  </a:lnTo>
                  <a:lnTo>
                    <a:pt x="1198" y="1454"/>
                  </a:lnTo>
                  <a:lnTo>
                    <a:pt x="1198" y="1453"/>
                  </a:lnTo>
                  <a:lnTo>
                    <a:pt x="1198" y="1451"/>
                  </a:lnTo>
                  <a:lnTo>
                    <a:pt x="1201" y="1450"/>
                  </a:lnTo>
                  <a:lnTo>
                    <a:pt x="1206" y="1451"/>
                  </a:lnTo>
                  <a:lnTo>
                    <a:pt x="1210" y="1447"/>
                  </a:lnTo>
                  <a:lnTo>
                    <a:pt x="1211" y="1445"/>
                  </a:lnTo>
                  <a:lnTo>
                    <a:pt x="1211" y="1442"/>
                  </a:lnTo>
                  <a:lnTo>
                    <a:pt x="1210" y="1439"/>
                  </a:lnTo>
                  <a:lnTo>
                    <a:pt x="1215" y="1439"/>
                  </a:lnTo>
                  <a:lnTo>
                    <a:pt x="1220" y="1441"/>
                  </a:lnTo>
                  <a:lnTo>
                    <a:pt x="1226" y="1443"/>
                  </a:lnTo>
                  <a:lnTo>
                    <a:pt x="1231" y="1449"/>
                  </a:lnTo>
                  <a:lnTo>
                    <a:pt x="1232" y="1457"/>
                  </a:lnTo>
                  <a:lnTo>
                    <a:pt x="1232" y="1463"/>
                  </a:lnTo>
                  <a:lnTo>
                    <a:pt x="1244" y="1473"/>
                  </a:lnTo>
                  <a:lnTo>
                    <a:pt x="1259" y="1481"/>
                  </a:lnTo>
                  <a:lnTo>
                    <a:pt x="1271" y="1487"/>
                  </a:lnTo>
                  <a:lnTo>
                    <a:pt x="1277" y="1493"/>
                  </a:lnTo>
                  <a:lnTo>
                    <a:pt x="1271" y="1494"/>
                  </a:lnTo>
                  <a:lnTo>
                    <a:pt x="1265" y="1495"/>
                  </a:lnTo>
                  <a:lnTo>
                    <a:pt x="1265" y="1498"/>
                  </a:lnTo>
                  <a:lnTo>
                    <a:pt x="1269" y="1503"/>
                  </a:lnTo>
                  <a:lnTo>
                    <a:pt x="1274" y="1505"/>
                  </a:lnTo>
                  <a:lnTo>
                    <a:pt x="1277" y="1506"/>
                  </a:lnTo>
                  <a:lnTo>
                    <a:pt x="1290" y="1509"/>
                  </a:lnTo>
                  <a:lnTo>
                    <a:pt x="1299" y="1510"/>
                  </a:lnTo>
                  <a:lnTo>
                    <a:pt x="1304" y="1517"/>
                  </a:lnTo>
                  <a:lnTo>
                    <a:pt x="1308" y="1523"/>
                  </a:lnTo>
                  <a:lnTo>
                    <a:pt x="1309" y="1530"/>
                  </a:lnTo>
                  <a:lnTo>
                    <a:pt x="1311" y="1537"/>
                  </a:lnTo>
                  <a:lnTo>
                    <a:pt x="1305" y="1537"/>
                  </a:lnTo>
                  <a:lnTo>
                    <a:pt x="1299" y="1535"/>
                  </a:lnTo>
                  <a:lnTo>
                    <a:pt x="1299" y="1538"/>
                  </a:lnTo>
                  <a:lnTo>
                    <a:pt x="1300" y="1542"/>
                  </a:lnTo>
                  <a:lnTo>
                    <a:pt x="1303" y="1545"/>
                  </a:lnTo>
                  <a:lnTo>
                    <a:pt x="1305" y="1546"/>
                  </a:lnTo>
                  <a:lnTo>
                    <a:pt x="1311" y="1549"/>
                  </a:lnTo>
                  <a:lnTo>
                    <a:pt x="1315" y="1551"/>
                  </a:lnTo>
                  <a:lnTo>
                    <a:pt x="1315" y="1559"/>
                  </a:lnTo>
                  <a:lnTo>
                    <a:pt x="1316" y="1567"/>
                  </a:lnTo>
                  <a:lnTo>
                    <a:pt x="1332" y="1572"/>
                  </a:lnTo>
                  <a:lnTo>
                    <a:pt x="1347" y="1578"/>
                  </a:lnTo>
                  <a:lnTo>
                    <a:pt x="1352" y="1582"/>
                  </a:lnTo>
                  <a:lnTo>
                    <a:pt x="1356" y="1587"/>
                  </a:lnTo>
                  <a:lnTo>
                    <a:pt x="1359" y="1592"/>
                  </a:lnTo>
                  <a:lnTo>
                    <a:pt x="1360" y="1597"/>
                  </a:lnTo>
                  <a:lnTo>
                    <a:pt x="1365" y="1597"/>
                  </a:lnTo>
                  <a:lnTo>
                    <a:pt x="1369" y="1592"/>
                  </a:lnTo>
                  <a:lnTo>
                    <a:pt x="1388" y="1611"/>
                  </a:lnTo>
                  <a:lnTo>
                    <a:pt x="1408" y="1628"/>
                  </a:lnTo>
                  <a:lnTo>
                    <a:pt x="1428" y="1644"/>
                  </a:lnTo>
                  <a:lnTo>
                    <a:pt x="1442" y="1658"/>
                  </a:lnTo>
                  <a:lnTo>
                    <a:pt x="1449" y="1664"/>
                  </a:lnTo>
                  <a:lnTo>
                    <a:pt x="1454" y="1672"/>
                  </a:lnTo>
                  <a:lnTo>
                    <a:pt x="1468" y="1679"/>
                  </a:lnTo>
                  <a:lnTo>
                    <a:pt x="1482" y="1687"/>
                  </a:lnTo>
                  <a:lnTo>
                    <a:pt x="1490" y="1687"/>
                  </a:lnTo>
                  <a:lnTo>
                    <a:pt x="1497" y="1688"/>
                  </a:lnTo>
                  <a:lnTo>
                    <a:pt x="1500" y="1691"/>
                  </a:lnTo>
                  <a:lnTo>
                    <a:pt x="1505" y="1692"/>
                  </a:lnTo>
                  <a:lnTo>
                    <a:pt x="1509" y="1695"/>
                  </a:lnTo>
                  <a:lnTo>
                    <a:pt x="1509" y="1698"/>
                  </a:lnTo>
                  <a:lnTo>
                    <a:pt x="1509" y="1702"/>
                  </a:lnTo>
                  <a:lnTo>
                    <a:pt x="1509" y="1704"/>
                  </a:lnTo>
                  <a:lnTo>
                    <a:pt x="1489" y="1700"/>
                  </a:lnTo>
                  <a:lnTo>
                    <a:pt x="1469" y="1698"/>
                  </a:lnTo>
                  <a:lnTo>
                    <a:pt x="1461" y="1698"/>
                  </a:lnTo>
                  <a:lnTo>
                    <a:pt x="1453" y="1702"/>
                  </a:lnTo>
                  <a:lnTo>
                    <a:pt x="1445" y="1704"/>
                  </a:lnTo>
                  <a:lnTo>
                    <a:pt x="1437" y="1708"/>
                  </a:lnTo>
                  <a:lnTo>
                    <a:pt x="1436" y="1715"/>
                  </a:lnTo>
                  <a:lnTo>
                    <a:pt x="1436" y="1721"/>
                  </a:lnTo>
                  <a:lnTo>
                    <a:pt x="1437" y="1727"/>
                  </a:lnTo>
                  <a:lnTo>
                    <a:pt x="1441" y="1731"/>
                  </a:lnTo>
                  <a:lnTo>
                    <a:pt x="1442" y="1737"/>
                  </a:lnTo>
                  <a:lnTo>
                    <a:pt x="1446" y="1743"/>
                  </a:lnTo>
                  <a:lnTo>
                    <a:pt x="1446" y="1751"/>
                  </a:lnTo>
                  <a:lnTo>
                    <a:pt x="1448" y="1759"/>
                  </a:lnTo>
                  <a:lnTo>
                    <a:pt x="1451" y="1767"/>
                  </a:lnTo>
                  <a:lnTo>
                    <a:pt x="1453" y="1773"/>
                  </a:lnTo>
                  <a:lnTo>
                    <a:pt x="1457" y="1779"/>
                  </a:lnTo>
                  <a:lnTo>
                    <a:pt x="1461" y="1785"/>
                  </a:lnTo>
                  <a:lnTo>
                    <a:pt x="1465" y="1792"/>
                  </a:lnTo>
                  <a:lnTo>
                    <a:pt x="1467" y="1799"/>
                  </a:lnTo>
                  <a:lnTo>
                    <a:pt x="1472" y="1811"/>
                  </a:lnTo>
                  <a:lnTo>
                    <a:pt x="1477" y="1820"/>
                  </a:lnTo>
                  <a:lnTo>
                    <a:pt x="1488" y="1825"/>
                  </a:lnTo>
                  <a:lnTo>
                    <a:pt x="1498" y="1828"/>
                  </a:lnTo>
                  <a:lnTo>
                    <a:pt x="1509" y="1832"/>
                  </a:lnTo>
                  <a:lnTo>
                    <a:pt x="1518" y="1836"/>
                  </a:lnTo>
                  <a:lnTo>
                    <a:pt x="1532" y="1848"/>
                  </a:lnTo>
                  <a:lnTo>
                    <a:pt x="1541" y="1854"/>
                  </a:lnTo>
                  <a:lnTo>
                    <a:pt x="1542" y="1845"/>
                  </a:lnTo>
                  <a:lnTo>
                    <a:pt x="1543" y="1839"/>
                  </a:lnTo>
                  <a:lnTo>
                    <a:pt x="1550" y="1841"/>
                  </a:lnTo>
                  <a:lnTo>
                    <a:pt x="1556" y="1845"/>
                  </a:lnTo>
                  <a:lnTo>
                    <a:pt x="1561" y="1850"/>
                  </a:lnTo>
                  <a:lnTo>
                    <a:pt x="1566" y="1856"/>
                  </a:lnTo>
                  <a:lnTo>
                    <a:pt x="1569" y="1863"/>
                  </a:lnTo>
                  <a:lnTo>
                    <a:pt x="1572" y="1870"/>
                  </a:lnTo>
                  <a:lnTo>
                    <a:pt x="1573" y="1877"/>
                  </a:lnTo>
                  <a:lnTo>
                    <a:pt x="1573" y="1886"/>
                  </a:lnTo>
                  <a:lnTo>
                    <a:pt x="1569" y="1884"/>
                  </a:lnTo>
                  <a:lnTo>
                    <a:pt x="1565" y="1877"/>
                  </a:lnTo>
                  <a:lnTo>
                    <a:pt x="1562" y="1875"/>
                  </a:lnTo>
                  <a:lnTo>
                    <a:pt x="1559" y="1872"/>
                  </a:lnTo>
                  <a:lnTo>
                    <a:pt x="1554" y="1869"/>
                  </a:lnTo>
                  <a:lnTo>
                    <a:pt x="1549" y="1868"/>
                  </a:lnTo>
                  <a:lnTo>
                    <a:pt x="1541" y="1873"/>
                  </a:lnTo>
                  <a:lnTo>
                    <a:pt x="1534" y="1875"/>
                  </a:lnTo>
                  <a:lnTo>
                    <a:pt x="1532" y="1875"/>
                  </a:lnTo>
                  <a:lnTo>
                    <a:pt x="1522" y="1876"/>
                  </a:lnTo>
                  <a:close/>
                  <a:moveTo>
                    <a:pt x="1719" y="1421"/>
                  </a:moveTo>
                  <a:lnTo>
                    <a:pt x="1718" y="1422"/>
                  </a:lnTo>
                  <a:lnTo>
                    <a:pt x="1717" y="1423"/>
                  </a:lnTo>
                  <a:lnTo>
                    <a:pt x="1715" y="1425"/>
                  </a:lnTo>
                  <a:lnTo>
                    <a:pt x="1714" y="1426"/>
                  </a:lnTo>
                  <a:lnTo>
                    <a:pt x="1714" y="1427"/>
                  </a:lnTo>
                  <a:lnTo>
                    <a:pt x="1714" y="1429"/>
                  </a:lnTo>
                  <a:lnTo>
                    <a:pt x="1714" y="1432"/>
                  </a:lnTo>
                  <a:lnTo>
                    <a:pt x="1715" y="1434"/>
                  </a:lnTo>
                  <a:lnTo>
                    <a:pt x="1717" y="1434"/>
                  </a:lnTo>
                  <a:lnTo>
                    <a:pt x="1718" y="1436"/>
                  </a:lnTo>
                  <a:lnTo>
                    <a:pt x="1719" y="1436"/>
                  </a:lnTo>
                  <a:lnTo>
                    <a:pt x="1722" y="1436"/>
                  </a:lnTo>
                  <a:lnTo>
                    <a:pt x="1725" y="1436"/>
                  </a:lnTo>
                  <a:lnTo>
                    <a:pt x="1725" y="1437"/>
                  </a:lnTo>
                  <a:lnTo>
                    <a:pt x="1727" y="1438"/>
                  </a:lnTo>
                  <a:lnTo>
                    <a:pt x="1733" y="1442"/>
                  </a:lnTo>
                  <a:lnTo>
                    <a:pt x="1736" y="1437"/>
                  </a:lnTo>
                  <a:lnTo>
                    <a:pt x="1736" y="1434"/>
                  </a:lnTo>
                  <a:lnTo>
                    <a:pt x="1738" y="1430"/>
                  </a:lnTo>
                  <a:lnTo>
                    <a:pt x="1738" y="1429"/>
                  </a:lnTo>
                  <a:lnTo>
                    <a:pt x="1736" y="1427"/>
                  </a:lnTo>
                  <a:lnTo>
                    <a:pt x="1736" y="1425"/>
                  </a:lnTo>
                  <a:lnTo>
                    <a:pt x="1735" y="1423"/>
                  </a:lnTo>
                  <a:lnTo>
                    <a:pt x="1727" y="1414"/>
                  </a:lnTo>
                  <a:lnTo>
                    <a:pt x="1726" y="1423"/>
                  </a:lnTo>
                  <a:lnTo>
                    <a:pt x="1725" y="1422"/>
                  </a:lnTo>
                  <a:lnTo>
                    <a:pt x="1722" y="1422"/>
                  </a:lnTo>
                  <a:lnTo>
                    <a:pt x="1719" y="1421"/>
                  </a:lnTo>
                  <a:close/>
                  <a:moveTo>
                    <a:pt x="1726" y="1398"/>
                  </a:moveTo>
                  <a:lnTo>
                    <a:pt x="1725" y="1398"/>
                  </a:lnTo>
                  <a:lnTo>
                    <a:pt x="1727" y="1394"/>
                  </a:lnTo>
                  <a:lnTo>
                    <a:pt x="1729" y="1390"/>
                  </a:lnTo>
                  <a:lnTo>
                    <a:pt x="1729" y="1389"/>
                  </a:lnTo>
                  <a:lnTo>
                    <a:pt x="1729" y="1386"/>
                  </a:lnTo>
                  <a:lnTo>
                    <a:pt x="1729" y="1385"/>
                  </a:lnTo>
                  <a:lnTo>
                    <a:pt x="1729" y="1382"/>
                  </a:lnTo>
                  <a:lnTo>
                    <a:pt x="1727" y="1381"/>
                  </a:lnTo>
                  <a:lnTo>
                    <a:pt x="1727" y="1379"/>
                  </a:lnTo>
                  <a:lnTo>
                    <a:pt x="1726" y="1378"/>
                  </a:lnTo>
                  <a:lnTo>
                    <a:pt x="1722" y="1376"/>
                  </a:lnTo>
                  <a:lnTo>
                    <a:pt x="1718" y="1374"/>
                  </a:lnTo>
                  <a:lnTo>
                    <a:pt x="1715" y="1373"/>
                  </a:lnTo>
                  <a:lnTo>
                    <a:pt x="1713" y="1377"/>
                  </a:lnTo>
                  <a:lnTo>
                    <a:pt x="1711" y="1378"/>
                  </a:lnTo>
                  <a:lnTo>
                    <a:pt x="1711" y="1381"/>
                  </a:lnTo>
                  <a:lnTo>
                    <a:pt x="1711" y="1384"/>
                  </a:lnTo>
                  <a:lnTo>
                    <a:pt x="1711" y="1386"/>
                  </a:lnTo>
                  <a:lnTo>
                    <a:pt x="1711" y="1389"/>
                  </a:lnTo>
                  <a:lnTo>
                    <a:pt x="1711" y="1390"/>
                  </a:lnTo>
                  <a:lnTo>
                    <a:pt x="1713" y="1393"/>
                  </a:lnTo>
                  <a:lnTo>
                    <a:pt x="1714" y="1395"/>
                  </a:lnTo>
                  <a:lnTo>
                    <a:pt x="1715" y="1395"/>
                  </a:lnTo>
                  <a:lnTo>
                    <a:pt x="1717" y="1397"/>
                  </a:lnTo>
                  <a:lnTo>
                    <a:pt x="1718" y="1398"/>
                  </a:lnTo>
                  <a:lnTo>
                    <a:pt x="1721" y="1401"/>
                  </a:lnTo>
                  <a:lnTo>
                    <a:pt x="1719" y="1402"/>
                  </a:lnTo>
                  <a:lnTo>
                    <a:pt x="1718" y="1404"/>
                  </a:lnTo>
                  <a:lnTo>
                    <a:pt x="1718" y="1406"/>
                  </a:lnTo>
                  <a:lnTo>
                    <a:pt x="1718" y="1407"/>
                  </a:lnTo>
                  <a:lnTo>
                    <a:pt x="1719" y="1409"/>
                  </a:lnTo>
                  <a:lnTo>
                    <a:pt x="1719" y="1410"/>
                  </a:lnTo>
                  <a:lnTo>
                    <a:pt x="1721" y="1410"/>
                  </a:lnTo>
                  <a:lnTo>
                    <a:pt x="1722" y="1411"/>
                  </a:lnTo>
                  <a:lnTo>
                    <a:pt x="1725" y="1411"/>
                  </a:lnTo>
                  <a:lnTo>
                    <a:pt x="1726" y="1411"/>
                  </a:lnTo>
                  <a:lnTo>
                    <a:pt x="1727" y="1411"/>
                  </a:lnTo>
                  <a:lnTo>
                    <a:pt x="1729" y="1410"/>
                  </a:lnTo>
                  <a:lnTo>
                    <a:pt x="1730" y="1410"/>
                  </a:lnTo>
                  <a:lnTo>
                    <a:pt x="1731" y="1407"/>
                  </a:lnTo>
                  <a:lnTo>
                    <a:pt x="1731" y="1406"/>
                  </a:lnTo>
                  <a:lnTo>
                    <a:pt x="1731" y="1405"/>
                  </a:lnTo>
                  <a:lnTo>
                    <a:pt x="1731" y="1404"/>
                  </a:lnTo>
                  <a:lnTo>
                    <a:pt x="1730" y="1404"/>
                  </a:lnTo>
                  <a:lnTo>
                    <a:pt x="1730" y="1402"/>
                  </a:lnTo>
                  <a:lnTo>
                    <a:pt x="1729" y="1401"/>
                  </a:lnTo>
                  <a:lnTo>
                    <a:pt x="1727" y="1401"/>
                  </a:lnTo>
                  <a:lnTo>
                    <a:pt x="1727" y="1398"/>
                  </a:lnTo>
                  <a:lnTo>
                    <a:pt x="1726" y="1398"/>
                  </a:lnTo>
                  <a:close/>
                  <a:moveTo>
                    <a:pt x="1743" y="1497"/>
                  </a:moveTo>
                  <a:lnTo>
                    <a:pt x="1739" y="1497"/>
                  </a:lnTo>
                  <a:lnTo>
                    <a:pt x="1738" y="1501"/>
                  </a:lnTo>
                  <a:lnTo>
                    <a:pt x="1736" y="1503"/>
                  </a:lnTo>
                  <a:lnTo>
                    <a:pt x="1736" y="1505"/>
                  </a:lnTo>
                  <a:lnTo>
                    <a:pt x="1736" y="1507"/>
                  </a:lnTo>
                  <a:lnTo>
                    <a:pt x="1739" y="1510"/>
                  </a:lnTo>
                  <a:lnTo>
                    <a:pt x="1741" y="1513"/>
                  </a:lnTo>
                  <a:lnTo>
                    <a:pt x="1745" y="1514"/>
                  </a:lnTo>
                  <a:lnTo>
                    <a:pt x="1749" y="1513"/>
                  </a:lnTo>
                  <a:lnTo>
                    <a:pt x="1752" y="1510"/>
                  </a:lnTo>
                  <a:lnTo>
                    <a:pt x="1752" y="1506"/>
                  </a:lnTo>
                  <a:lnTo>
                    <a:pt x="1752" y="1505"/>
                  </a:lnTo>
                  <a:lnTo>
                    <a:pt x="1751" y="1502"/>
                  </a:lnTo>
                  <a:lnTo>
                    <a:pt x="1750" y="1498"/>
                  </a:lnTo>
                  <a:lnTo>
                    <a:pt x="1747" y="1497"/>
                  </a:lnTo>
                  <a:lnTo>
                    <a:pt x="1743" y="1497"/>
                  </a:lnTo>
                  <a:close/>
                  <a:moveTo>
                    <a:pt x="1736" y="1478"/>
                  </a:moveTo>
                  <a:lnTo>
                    <a:pt x="1735" y="1478"/>
                  </a:lnTo>
                  <a:lnTo>
                    <a:pt x="1734" y="1478"/>
                  </a:lnTo>
                  <a:lnTo>
                    <a:pt x="1733" y="1479"/>
                  </a:lnTo>
                  <a:lnTo>
                    <a:pt x="1731" y="1481"/>
                  </a:lnTo>
                  <a:lnTo>
                    <a:pt x="1730" y="1481"/>
                  </a:lnTo>
                  <a:lnTo>
                    <a:pt x="1730" y="1482"/>
                  </a:lnTo>
                  <a:lnTo>
                    <a:pt x="1730" y="1485"/>
                  </a:lnTo>
                  <a:lnTo>
                    <a:pt x="1729" y="1486"/>
                  </a:lnTo>
                  <a:lnTo>
                    <a:pt x="1730" y="1487"/>
                  </a:lnTo>
                  <a:lnTo>
                    <a:pt x="1730" y="1489"/>
                  </a:lnTo>
                  <a:lnTo>
                    <a:pt x="1730" y="1490"/>
                  </a:lnTo>
                  <a:lnTo>
                    <a:pt x="1731" y="1491"/>
                  </a:lnTo>
                  <a:lnTo>
                    <a:pt x="1733" y="1493"/>
                  </a:lnTo>
                  <a:lnTo>
                    <a:pt x="1734" y="1493"/>
                  </a:lnTo>
                  <a:lnTo>
                    <a:pt x="1735" y="1494"/>
                  </a:lnTo>
                  <a:lnTo>
                    <a:pt x="1736" y="1494"/>
                  </a:lnTo>
                  <a:lnTo>
                    <a:pt x="1739" y="1494"/>
                  </a:lnTo>
                  <a:lnTo>
                    <a:pt x="1741" y="1493"/>
                  </a:lnTo>
                  <a:lnTo>
                    <a:pt x="1742" y="1493"/>
                  </a:lnTo>
                  <a:lnTo>
                    <a:pt x="1743" y="1491"/>
                  </a:lnTo>
                  <a:lnTo>
                    <a:pt x="1743" y="1490"/>
                  </a:lnTo>
                  <a:lnTo>
                    <a:pt x="1745" y="1489"/>
                  </a:lnTo>
                  <a:lnTo>
                    <a:pt x="1745" y="1487"/>
                  </a:lnTo>
                  <a:lnTo>
                    <a:pt x="1745" y="1486"/>
                  </a:lnTo>
                  <a:lnTo>
                    <a:pt x="1745" y="1485"/>
                  </a:lnTo>
                  <a:lnTo>
                    <a:pt x="1745" y="1482"/>
                  </a:lnTo>
                  <a:lnTo>
                    <a:pt x="1743" y="1481"/>
                  </a:lnTo>
                  <a:lnTo>
                    <a:pt x="1742" y="1479"/>
                  </a:lnTo>
                  <a:lnTo>
                    <a:pt x="1741" y="1478"/>
                  </a:lnTo>
                  <a:lnTo>
                    <a:pt x="1739" y="1478"/>
                  </a:lnTo>
                  <a:lnTo>
                    <a:pt x="1736" y="1478"/>
                  </a:lnTo>
                  <a:close/>
                  <a:moveTo>
                    <a:pt x="1746" y="1529"/>
                  </a:moveTo>
                  <a:lnTo>
                    <a:pt x="1743" y="1529"/>
                  </a:lnTo>
                  <a:lnTo>
                    <a:pt x="1742" y="1530"/>
                  </a:lnTo>
                  <a:lnTo>
                    <a:pt x="1741" y="1530"/>
                  </a:lnTo>
                  <a:lnTo>
                    <a:pt x="1739" y="1534"/>
                  </a:lnTo>
                  <a:lnTo>
                    <a:pt x="1739" y="1537"/>
                  </a:lnTo>
                  <a:lnTo>
                    <a:pt x="1739" y="1539"/>
                  </a:lnTo>
                  <a:lnTo>
                    <a:pt x="1741" y="1542"/>
                  </a:lnTo>
                  <a:lnTo>
                    <a:pt x="1742" y="1542"/>
                  </a:lnTo>
                  <a:lnTo>
                    <a:pt x="1743" y="1543"/>
                  </a:lnTo>
                  <a:lnTo>
                    <a:pt x="1745" y="1545"/>
                  </a:lnTo>
                  <a:lnTo>
                    <a:pt x="1742" y="1546"/>
                  </a:lnTo>
                  <a:lnTo>
                    <a:pt x="1741" y="1550"/>
                  </a:lnTo>
                  <a:lnTo>
                    <a:pt x="1741" y="1554"/>
                  </a:lnTo>
                  <a:lnTo>
                    <a:pt x="1741" y="1556"/>
                  </a:lnTo>
                  <a:lnTo>
                    <a:pt x="1741" y="1559"/>
                  </a:lnTo>
                  <a:lnTo>
                    <a:pt x="1741" y="1567"/>
                  </a:lnTo>
                  <a:lnTo>
                    <a:pt x="1741" y="1574"/>
                  </a:lnTo>
                  <a:lnTo>
                    <a:pt x="1739" y="1582"/>
                  </a:lnTo>
                  <a:lnTo>
                    <a:pt x="1747" y="1581"/>
                  </a:lnTo>
                  <a:lnTo>
                    <a:pt x="1750" y="1579"/>
                  </a:lnTo>
                  <a:lnTo>
                    <a:pt x="1751" y="1579"/>
                  </a:lnTo>
                  <a:lnTo>
                    <a:pt x="1752" y="1578"/>
                  </a:lnTo>
                  <a:lnTo>
                    <a:pt x="1754" y="1576"/>
                  </a:lnTo>
                  <a:lnTo>
                    <a:pt x="1754" y="1574"/>
                  </a:lnTo>
                  <a:lnTo>
                    <a:pt x="1755" y="1572"/>
                  </a:lnTo>
                  <a:lnTo>
                    <a:pt x="1758" y="1570"/>
                  </a:lnTo>
                  <a:lnTo>
                    <a:pt x="1758" y="1565"/>
                  </a:lnTo>
                  <a:lnTo>
                    <a:pt x="1758" y="1562"/>
                  </a:lnTo>
                  <a:lnTo>
                    <a:pt x="1758" y="1558"/>
                  </a:lnTo>
                  <a:lnTo>
                    <a:pt x="1758" y="1553"/>
                  </a:lnTo>
                  <a:lnTo>
                    <a:pt x="1755" y="1546"/>
                  </a:lnTo>
                  <a:lnTo>
                    <a:pt x="1751" y="1545"/>
                  </a:lnTo>
                  <a:lnTo>
                    <a:pt x="1749" y="1543"/>
                  </a:lnTo>
                  <a:lnTo>
                    <a:pt x="1750" y="1542"/>
                  </a:lnTo>
                  <a:lnTo>
                    <a:pt x="1751" y="1542"/>
                  </a:lnTo>
                  <a:lnTo>
                    <a:pt x="1752" y="1539"/>
                  </a:lnTo>
                  <a:lnTo>
                    <a:pt x="1752" y="1538"/>
                  </a:lnTo>
                  <a:lnTo>
                    <a:pt x="1752" y="1537"/>
                  </a:lnTo>
                  <a:lnTo>
                    <a:pt x="1752" y="1534"/>
                  </a:lnTo>
                  <a:lnTo>
                    <a:pt x="1751" y="1530"/>
                  </a:lnTo>
                  <a:lnTo>
                    <a:pt x="1750" y="1530"/>
                  </a:lnTo>
                  <a:lnTo>
                    <a:pt x="1749" y="1529"/>
                  </a:lnTo>
                  <a:lnTo>
                    <a:pt x="1746" y="1529"/>
                  </a:lnTo>
                  <a:close/>
                  <a:moveTo>
                    <a:pt x="1721" y="1598"/>
                  </a:moveTo>
                  <a:lnTo>
                    <a:pt x="1719" y="1598"/>
                  </a:lnTo>
                  <a:lnTo>
                    <a:pt x="1718" y="1600"/>
                  </a:lnTo>
                  <a:lnTo>
                    <a:pt x="1717" y="1603"/>
                  </a:lnTo>
                  <a:lnTo>
                    <a:pt x="1715" y="1606"/>
                  </a:lnTo>
                  <a:lnTo>
                    <a:pt x="1717" y="1607"/>
                  </a:lnTo>
                  <a:lnTo>
                    <a:pt x="1717" y="1608"/>
                  </a:lnTo>
                  <a:lnTo>
                    <a:pt x="1718" y="1610"/>
                  </a:lnTo>
                  <a:lnTo>
                    <a:pt x="1718" y="1611"/>
                  </a:lnTo>
                  <a:lnTo>
                    <a:pt x="1719" y="1613"/>
                  </a:lnTo>
                  <a:lnTo>
                    <a:pt x="1721" y="1613"/>
                  </a:lnTo>
                  <a:lnTo>
                    <a:pt x="1725" y="1613"/>
                  </a:lnTo>
                  <a:lnTo>
                    <a:pt x="1726" y="1611"/>
                  </a:lnTo>
                  <a:lnTo>
                    <a:pt x="1727" y="1610"/>
                  </a:lnTo>
                  <a:lnTo>
                    <a:pt x="1727" y="1613"/>
                  </a:lnTo>
                  <a:lnTo>
                    <a:pt x="1729" y="1615"/>
                  </a:lnTo>
                  <a:lnTo>
                    <a:pt x="1730" y="1616"/>
                  </a:lnTo>
                  <a:lnTo>
                    <a:pt x="1733" y="1616"/>
                  </a:lnTo>
                  <a:lnTo>
                    <a:pt x="1734" y="1616"/>
                  </a:lnTo>
                  <a:lnTo>
                    <a:pt x="1736" y="1615"/>
                  </a:lnTo>
                  <a:lnTo>
                    <a:pt x="1738" y="1614"/>
                  </a:lnTo>
                  <a:lnTo>
                    <a:pt x="1738" y="1613"/>
                  </a:lnTo>
                  <a:lnTo>
                    <a:pt x="1739" y="1611"/>
                  </a:lnTo>
                  <a:lnTo>
                    <a:pt x="1739" y="1608"/>
                  </a:lnTo>
                  <a:lnTo>
                    <a:pt x="1739" y="1606"/>
                  </a:lnTo>
                  <a:lnTo>
                    <a:pt x="1738" y="1604"/>
                  </a:lnTo>
                  <a:lnTo>
                    <a:pt x="1736" y="1603"/>
                  </a:lnTo>
                  <a:lnTo>
                    <a:pt x="1734" y="1603"/>
                  </a:lnTo>
                  <a:lnTo>
                    <a:pt x="1733" y="1602"/>
                  </a:lnTo>
                  <a:lnTo>
                    <a:pt x="1730" y="1603"/>
                  </a:lnTo>
                  <a:lnTo>
                    <a:pt x="1729" y="1603"/>
                  </a:lnTo>
                  <a:lnTo>
                    <a:pt x="1727" y="1604"/>
                  </a:lnTo>
                  <a:lnTo>
                    <a:pt x="1727" y="1602"/>
                  </a:lnTo>
                  <a:lnTo>
                    <a:pt x="1726" y="1600"/>
                  </a:lnTo>
                  <a:lnTo>
                    <a:pt x="1725" y="1598"/>
                  </a:lnTo>
                  <a:lnTo>
                    <a:pt x="1721" y="1598"/>
                  </a:lnTo>
                  <a:close/>
                  <a:moveTo>
                    <a:pt x="1710" y="1820"/>
                  </a:moveTo>
                  <a:lnTo>
                    <a:pt x="1703" y="1834"/>
                  </a:lnTo>
                  <a:lnTo>
                    <a:pt x="1697" y="1848"/>
                  </a:lnTo>
                  <a:lnTo>
                    <a:pt x="1706" y="1850"/>
                  </a:lnTo>
                  <a:lnTo>
                    <a:pt x="1707" y="1850"/>
                  </a:lnTo>
                  <a:lnTo>
                    <a:pt x="1710" y="1848"/>
                  </a:lnTo>
                  <a:lnTo>
                    <a:pt x="1711" y="1848"/>
                  </a:lnTo>
                  <a:lnTo>
                    <a:pt x="1714" y="1845"/>
                  </a:lnTo>
                  <a:lnTo>
                    <a:pt x="1715" y="1841"/>
                  </a:lnTo>
                  <a:lnTo>
                    <a:pt x="1717" y="1840"/>
                  </a:lnTo>
                  <a:lnTo>
                    <a:pt x="1717" y="1836"/>
                  </a:lnTo>
                  <a:lnTo>
                    <a:pt x="1715" y="1834"/>
                  </a:lnTo>
                  <a:lnTo>
                    <a:pt x="1715" y="1832"/>
                  </a:lnTo>
                  <a:lnTo>
                    <a:pt x="1710" y="1820"/>
                  </a:lnTo>
                  <a:close/>
                  <a:moveTo>
                    <a:pt x="1687" y="1816"/>
                  </a:moveTo>
                  <a:lnTo>
                    <a:pt x="1683" y="1816"/>
                  </a:lnTo>
                  <a:lnTo>
                    <a:pt x="1678" y="1816"/>
                  </a:lnTo>
                  <a:lnTo>
                    <a:pt x="1673" y="1816"/>
                  </a:lnTo>
                  <a:lnTo>
                    <a:pt x="1667" y="1817"/>
                  </a:lnTo>
                  <a:lnTo>
                    <a:pt x="1663" y="1819"/>
                  </a:lnTo>
                  <a:lnTo>
                    <a:pt x="1661" y="1820"/>
                  </a:lnTo>
                  <a:lnTo>
                    <a:pt x="1659" y="1823"/>
                  </a:lnTo>
                  <a:lnTo>
                    <a:pt x="1658" y="1827"/>
                  </a:lnTo>
                  <a:lnTo>
                    <a:pt x="1659" y="1831"/>
                  </a:lnTo>
                  <a:lnTo>
                    <a:pt x="1661" y="1834"/>
                  </a:lnTo>
                  <a:lnTo>
                    <a:pt x="1661" y="1839"/>
                  </a:lnTo>
                  <a:lnTo>
                    <a:pt x="1662" y="1841"/>
                  </a:lnTo>
                  <a:lnTo>
                    <a:pt x="1662" y="1843"/>
                  </a:lnTo>
                  <a:lnTo>
                    <a:pt x="1662" y="1847"/>
                  </a:lnTo>
                  <a:lnTo>
                    <a:pt x="1661" y="1859"/>
                  </a:lnTo>
                  <a:lnTo>
                    <a:pt x="1659" y="1869"/>
                  </a:lnTo>
                  <a:lnTo>
                    <a:pt x="1659" y="1873"/>
                  </a:lnTo>
                  <a:lnTo>
                    <a:pt x="1659" y="1875"/>
                  </a:lnTo>
                  <a:lnTo>
                    <a:pt x="1661" y="1877"/>
                  </a:lnTo>
                  <a:lnTo>
                    <a:pt x="1662" y="1880"/>
                  </a:lnTo>
                  <a:lnTo>
                    <a:pt x="1666" y="1880"/>
                  </a:lnTo>
                  <a:lnTo>
                    <a:pt x="1671" y="1880"/>
                  </a:lnTo>
                  <a:lnTo>
                    <a:pt x="1674" y="1876"/>
                  </a:lnTo>
                  <a:lnTo>
                    <a:pt x="1677" y="1868"/>
                  </a:lnTo>
                  <a:lnTo>
                    <a:pt x="1678" y="1859"/>
                  </a:lnTo>
                  <a:lnTo>
                    <a:pt x="1679" y="1850"/>
                  </a:lnTo>
                  <a:lnTo>
                    <a:pt x="1681" y="1843"/>
                  </a:lnTo>
                  <a:lnTo>
                    <a:pt x="1681" y="1841"/>
                  </a:lnTo>
                  <a:lnTo>
                    <a:pt x="1681" y="1840"/>
                  </a:lnTo>
                  <a:lnTo>
                    <a:pt x="1683" y="1834"/>
                  </a:lnTo>
                  <a:lnTo>
                    <a:pt x="1685" y="1831"/>
                  </a:lnTo>
                  <a:lnTo>
                    <a:pt x="1686" y="1827"/>
                  </a:lnTo>
                  <a:lnTo>
                    <a:pt x="1686" y="1824"/>
                  </a:lnTo>
                  <a:lnTo>
                    <a:pt x="1687" y="1816"/>
                  </a:lnTo>
                  <a:close/>
                  <a:moveTo>
                    <a:pt x="1697" y="1726"/>
                  </a:moveTo>
                  <a:lnTo>
                    <a:pt x="1694" y="1727"/>
                  </a:lnTo>
                  <a:lnTo>
                    <a:pt x="1691" y="1728"/>
                  </a:lnTo>
                  <a:lnTo>
                    <a:pt x="1686" y="1731"/>
                  </a:lnTo>
                  <a:lnTo>
                    <a:pt x="1683" y="1733"/>
                  </a:lnTo>
                  <a:lnTo>
                    <a:pt x="1678" y="1737"/>
                  </a:lnTo>
                  <a:lnTo>
                    <a:pt x="1682" y="1741"/>
                  </a:lnTo>
                  <a:lnTo>
                    <a:pt x="1685" y="1747"/>
                  </a:lnTo>
                  <a:lnTo>
                    <a:pt x="1685" y="1748"/>
                  </a:lnTo>
                  <a:lnTo>
                    <a:pt x="1685" y="1751"/>
                  </a:lnTo>
                  <a:lnTo>
                    <a:pt x="1682" y="1753"/>
                  </a:lnTo>
                  <a:lnTo>
                    <a:pt x="1681" y="1756"/>
                  </a:lnTo>
                  <a:lnTo>
                    <a:pt x="1681" y="1757"/>
                  </a:lnTo>
                  <a:lnTo>
                    <a:pt x="1679" y="1760"/>
                  </a:lnTo>
                  <a:lnTo>
                    <a:pt x="1679" y="1761"/>
                  </a:lnTo>
                  <a:lnTo>
                    <a:pt x="1679" y="1765"/>
                  </a:lnTo>
                  <a:lnTo>
                    <a:pt x="1681" y="1772"/>
                  </a:lnTo>
                  <a:lnTo>
                    <a:pt x="1683" y="1776"/>
                  </a:lnTo>
                  <a:lnTo>
                    <a:pt x="1682" y="1789"/>
                  </a:lnTo>
                  <a:lnTo>
                    <a:pt x="1685" y="1803"/>
                  </a:lnTo>
                  <a:lnTo>
                    <a:pt x="1685" y="1805"/>
                  </a:lnTo>
                  <a:lnTo>
                    <a:pt x="1686" y="1808"/>
                  </a:lnTo>
                  <a:lnTo>
                    <a:pt x="1691" y="1813"/>
                  </a:lnTo>
                  <a:lnTo>
                    <a:pt x="1697" y="1808"/>
                  </a:lnTo>
                  <a:lnTo>
                    <a:pt x="1698" y="1807"/>
                  </a:lnTo>
                  <a:lnTo>
                    <a:pt x="1699" y="1804"/>
                  </a:lnTo>
                  <a:lnTo>
                    <a:pt x="1701" y="1801"/>
                  </a:lnTo>
                  <a:lnTo>
                    <a:pt x="1702" y="1800"/>
                  </a:lnTo>
                  <a:lnTo>
                    <a:pt x="1703" y="1796"/>
                  </a:lnTo>
                  <a:lnTo>
                    <a:pt x="1703" y="1792"/>
                  </a:lnTo>
                  <a:lnTo>
                    <a:pt x="1703" y="1788"/>
                  </a:lnTo>
                  <a:lnTo>
                    <a:pt x="1703" y="1783"/>
                  </a:lnTo>
                  <a:lnTo>
                    <a:pt x="1702" y="1773"/>
                  </a:lnTo>
                  <a:lnTo>
                    <a:pt x="1701" y="1765"/>
                  </a:lnTo>
                  <a:lnTo>
                    <a:pt x="1705" y="1760"/>
                  </a:lnTo>
                  <a:lnTo>
                    <a:pt x="1707" y="1755"/>
                  </a:lnTo>
                  <a:lnTo>
                    <a:pt x="1709" y="1751"/>
                  </a:lnTo>
                  <a:lnTo>
                    <a:pt x="1710" y="1747"/>
                  </a:lnTo>
                  <a:lnTo>
                    <a:pt x="1711" y="1740"/>
                  </a:lnTo>
                  <a:lnTo>
                    <a:pt x="1713" y="1735"/>
                  </a:lnTo>
                  <a:lnTo>
                    <a:pt x="1717" y="1730"/>
                  </a:lnTo>
                  <a:lnTo>
                    <a:pt x="1719" y="1723"/>
                  </a:lnTo>
                  <a:lnTo>
                    <a:pt x="1721" y="1720"/>
                  </a:lnTo>
                  <a:lnTo>
                    <a:pt x="1721" y="1717"/>
                  </a:lnTo>
                  <a:lnTo>
                    <a:pt x="1721" y="1714"/>
                  </a:lnTo>
                  <a:lnTo>
                    <a:pt x="1721" y="1711"/>
                  </a:lnTo>
                  <a:lnTo>
                    <a:pt x="1719" y="1708"/>
                  </a:lnTo>
                  <a:lnTo>
                    <a:pt x="1718" y="1707"/>
                  </a:lnTo>
                  <a:lnTo>
                    <a:pt x="1717" y="1704"/>
                  </a:lnTo>
                  <a:lnTo>
                    <a:pt x="1714" y="1704"/>
                  </a:lnTo>
                  <a:lnTo>
                    <a:pt x="1711" y="1704"/>
                  </a:lnTo>
                  <a:lnTo>
                    <a:pt x="1709" y="1704"/>
                  </a:lnTo>
                  <a:lnTo>
                    <a:pt x="1706" y="1705"/>
                  </a:lnTo>
                  <a:lnTo>
                    <a:pt x="1705" y="1707"/>
                  </a:lnTo>
                  <a:lnTo>
                    <a:pt x="1703" y="1707"/>
                  </a:lnTo>
                  <a:lnTo>
                    <a:pt x="1701" y="1711"/>
                  </a:lnTo>
                  <a:lnTo>
                    <a:pt x="1698" y="1726"/>
                  </a:lnTo>
                  <a:lnTo>
                    <a:pt x="1697" y="1726"/>
                  </a:lnTo>
                  <a:close/>
                  <a:moveTo>
                    <a:pt x="1734" y="1630"/>
                  </a:moveTo>
                  <a:lnTo>
                    <a:pt x="1729" y="1634"/>
                  </a:lnTo>
                  <a:lnTo>
                    <a:pt x="1727" y="1635"/>
                  </a:lnTo>
                  <a:lnTo>
                    <a:pt x="1727" y="1636"/>
                  </a:lnTo>
                  <a:lnTo>
                    <a:pt x="1726" y="1640"/>
                  </a:lnTo>
                  <a:lnTo>
                    <a:pt x="1725" y="1647"/>
                  </a:lnTo>
                  <a:lnTo>
                    <a:pt x="1721" y="1659"/>
                  </a:lnTo>
                  <a:lnTo>
                    <a:pt x="1719" y="1671"/>
                  </a:lnTo>
                  <a:lnTo>
                    <a:pt x="1718" y="1676"/>
                  </a:lnTo>
                  <a:lnTo>
                    <a:pt x="1718" y="1682"/>
                  </a:lnTo>
                  <a:lnTo>
                    <a:pt x="1718" y="1684"/>
                  </a:lnTo>
                  <a:lnTo>
                    <a:pt x="1718" y="1686"/>
                  </a:lnTo>
                  <a:lnTo>
                    <a:pt x="1719" y="1688"/>
                  </a:lnTo>
                  <a:lnTo>
                    <a:pt x="1721" y="1689"/>
                  </a:lnTo>
                  <a:lnTo>
                    <a:pt x="1727" y="1692"/>
                  </a:lnTo>
                  <a:lnTo>
                    <a:pt x="1730" y="1688"/>
                  </a:lnTo>
                  <a:lnTo>
                    <a:pt x="1731" y="1686"/>
                  </a:lnTo>
                  <a:lnTo>
                    <a:pt x="1733" y="1683"/>
                  </a:lnTo>
                  <a:lnTo>
                    <a:pt x="1736" y="1676"/>
                  </a:lnTo>
                  <a:lnTo>
                    <a:pt x="1738" y="1670"/>
                  </a:lnTo>
                  <a:lnTo>
                    <a:pt x="1739" y="1662"/>
                  </a:lnTo>
                  <a:lnTo>
                    <a:pt x="1741" y="1654"/>
                  </a:lnTo>
                  <a:lnTo>
                    <a:pt x="1741" y="1648"/>
                  </a:lnTo>
                  <a:lnTo>
                    <a:pt x="1741" y="1643"/>
                  </a:lnTo>
                  <a:lnTo>
                    <a:pt x="1741" y="1639"/>
                  </a:lnTo>
                  <a:lnTo>
                    <a:pt x="1739" y="1638"/>
                  </a:lnTo>
                  <a:lnTo>
                    <a:pt x="1739" y="1636"/>
                  </a:lnTo>
                  <a:lnTo>
                    <a:pt x="1738" y="1634"/>
                  </a:lnTo>
                  <a:lnTo>
                    <a:pt x="1734" y="163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0" name="Freeform 6"/>
            <p:cNvSpPr>
              <a:spLocks/>
            </p:cNvSpPr>
            <p:nvPr/>
          </p:nvSpPr>
          <p:spPr bwMode="auto">
            <a:xfrm>
              <a:off x="5512" y="2519"/>
              <a:ext cx="70" cy="94"/>
            </a:xfrm>
            <a:custGeom>
              <a:avLst/>
              <a:gdLst>
                <a:gd name="T0" fmla="*/ 23730 w 54"/>
                <a:gd name="T1" fmla="*/ 0 h 72"/>
                <a:gd name="T2" fmla="*/ 25908 w 54"/>
                <a:gd name="T3" fmla="*/ 9461 h 72"/>
                <a:gd name="T4" fmla="*/ 25908 w 54"/>
                <a:gd name="T5" fmla="*/ 12352 h 72"/>
                <a:gd name="T6" fmla="*/ 23730 w 54"/>
                <a:gd name="T7" fmla="*/ 12352 h 72"/>
                <a:gd name="T8" fmla="*/ 22335 w 54"/>
                <a:gd name="T9" fmla="*/ 12352 h 72"/>
                <a:gd name="T10" fmla="*/ 19986 w 54"/>
                <a:gd name="T11" fmla="*/ 13417 h 72"/>
                <a:gd name="T12" fmla="*/ 19986 w 54"/>
                <a:gd name="T13" fmla="*/ 13417 h 72"/>
                <a:gd name="T14" fmla="*/ 17230 w 54"/>
                <a:gd name="T15" fmla="*/ 16126 h 72"/>
                <a:gd name="T16" fmla="*/ 15418 w 54"/>
                <a:gd name="T17" fmla="*/ 17517 h 72"/>
                <a:gd name="T18" fmla="*/ 15418 w 54"/>
                <a:gd name="T19" fmla="*/ 22869 h 72"/>
                <a:gd name="T20" fmla="*/ 15418 w 54"/>
                <a:gd name="T21" fmla="*/ 23762 h 72"/>
                <a:gd name="T22" fmla="*/ 15418 w 54"/>
                <a:gd name="T23" fmla="*/ 23970 h 72"/>
                <a:gd name="T24" fmla="*/ 12246 w 54"/>
                <a:gd name="T25" fmla="*/ 23762 h 72"/>
                <a:gd name="T26" fmla="*/ 11894 w 54"/>
                <a:gd name="T27" fmla="*/ 22869 h 72"/>
                <a:gd name="T28" fmla="*/ 10360 w 54"/>
                <a:gd name="T29" fmla="*/ 22869 h 72"/>
                <a:gd name="T30" fmla="*/ 9175 w 54"/>
                <a:gd name="T31" fmla="*/ 22869 h 72"/>
                <a:gd name="T32" fmla="*/ 6868 w 54"/>
                <a:gd name="T33" fmla="*/ 22869 h 72"/>
                <a:gd name="T34" fmla="*/ 5298 w 54"/>
                <a:gd name="T35" fmla="*/ 23762 h 72"/>
                <a:gd name="T36" fmla="*/ 3153 w 54"/>
                <a:gd name="T37" fmla="*/ 23970 h 72"/>
                <a:gd name="T38" fmla="*/ 0 w 54"/>
                <a:gd name="T39" fmla="*/ 28969 h 72"/>
                <a:gd name="T40" fmla="*/ 0 w 54"/>
                <a:gd name="T41" fmla="*/ 33391 h 72"/>
                <a:gd name="T42" fmla="*/ 3153 w 54"/>
                <a:gd name="T43" fmla="*/ 38980 h 72"/>
                <a:gd name="T44" fmla="*/ 6868 w 54"/>
                <a:gd name="T45" fmla="*/ 38980 h 72"/>
                <a:gd name="T46" fmla="*/ 8903 w 54"/>
                <a:gd name="T47" fmla="*/ 36817 h 72"/>
                <a:gd name="T48" fmla="*/ 12246 w 54"/>
                <a:gd name="T49" fmla="*/ 33391 h 72"/>
                <a:gd name="T50" fmla="*/ 19394 w 54"/>
                <a:gd name="T51" fmla="*/ 31294 h 72"/>
                <a:gd name="T52" fmla="*/ 20205 w 54"/>
                <a:gd name="T53" fmla="*/ 40502 h 72"/>
                <a:gd name="T54" fmla="*/ 23730 w 54"/>
                <a:gd name="T55" fmla="*/ 48067 h 72"/>
                <a:gd name="T56" fmla="*/ 23730 w 54"/>
                <a:gd name="T57" fmla="*/ 48067 h 72"/>
                <a:gd name="T58" fmla="*/ 22335 w 54"/>
                <a:gd name="T59" fmla="*/ 52878 h 72"/>
                <a:gd name="T60" fmla="*/ 20205 w 54"/>
                <a:gd name="T61" fmla="*/ 56914 h 72"/>
                <a:gd name="T62" fmla="*/ 20205 w 54"/>
                <a:gd name="T63" fmla="*/ 58525 h 72"/>
                <a:gd name="T64" fmla="*/ 19986 w 54"/>
                <a:gd name="T65" fmla="*/ 61164 h 72"/>
                <a:gd name="T66" fmla="*/ 20205 w 54"/>
                <a:gd name="T67" fmla="*/ 64464 h 72"/>
                <a:gd name="T68" fmla="*/ 22335 w 54"/>
                <a:gd name="T69" fmla="*/ 66441 h 72"/>
                <a:gd name="T70" fmla="*/ 22567 w 54"/>
                <a:gd name="T71" fmla="*/ 69638 h 72"/>
                <a:gd name="T72" fmla="*/ 25908 w 54"/>
                <a:gd name="T73" fmla="*/ 72680 h 72"/>
                <a:gd name="T74" fmla="*/ 28953 w 54"/>
                <a:gd name="T75" fmla="*/ 73979 h 72"/>
                <a:gd name="T76" fmla="*/ 32589 w 54"/>
                <a:gd name="T77" fmla="*/ 73979 h 72"/>
                <a:gd name="T78" fmla="*/ 33953 w 54"/>
                <a:gd name="T79" fmla="*/ 72680 h 72"/>
                <a:gd name="T80" fmla="*/ 35582 w 54"/>
                <a:gd name="T81" fmla="*/ 70608 h 72"/>
                <a:gd name="T82" fmla="*/ 36944 w 54"/>
                <a:gd name="T83" fmla="*/ 69035 h 72"/>
                <a:gd name="T84" fmla="*/ 37532 w 54"/>
                <a:gd name="T85" fmla="*/ 66303 h 72"/>
                <a:gd name="T86" fmla="*/ 39426 w 54"/>
                <a:gd name="T87" fmla="*/ 61164 h 72"/>
                <a:gd name="T88" fmla="*/ 39875 w 54"/>
                <a:gd name="T89" fmla="*/ 56665 h 72"/>
                <a:gd name="T90" fmla="*/ 40709 w 54"/>
                <a:gd name="T91" fmla="*/ 48067 h 72"/>
                <a:gd name="T92" fmla="*/ 42544 w 54"/>
                <a:gd name="T93" fmla="*/ 46616 h 72"/>
                <a:gd name="T94" fmla="*/ 46125 w 54"/>
                <a:gd name="T95" fmla="*/ 41805 h 72"/>
                <a:gd name="T96" fmla="*/ 40709 w 54"/>
                <a:gd name="T97" fmla="*/ 35884 h 72"/>
                <a:gd name="T98" fmla="*/ 39426 w 54"/>
                <a:gd name="T99" fmla="*/ 27486 h 72"/>
                <a:gd name="T100" fmla="*/ 35582 w 54"/>
                <a:gd name="T101" fmla="*/ 20145 h 72"/>
                <a:gd name="T102" fmla="*/ 40709 w 54"/>
                <a:gd name="T103" fmla="*/ 22869 h 72"/>
                <a:gd name="T104" fmla="*/ 39875 w 54"/>
                <a:gd name="T105" fmla="*/ 12352 h 72"/>
                <a:gd name="T106" fmla="*/ 39875 w 54"/>
                <a:gd name="T107" fmla="*/ 9461 h 72"/>
                <a:gd name="T108" fmla="*/ 39426 w 54"/>
                <a:gd name="T109" fmla="*/ 7247 h 72"/>
                <a:gd name="T110" fmla="*/ 37532 w 54"/>
                <a:gd name="T111" fmla="*/ 6030 h 72"/>
                <a:gd name="T112" fmla="*/ 36944 w 54"/>
                <a:gd name="T113" fmla="*/ 4252 h 72"/>
                <a:gd name="T114" fmla="*/ 33953 w 54"/>
                <a:gd name="T115" fmla="*/ 3257 h 72"/>
                <a:gd name="T116" fmla="*/ 32589 w 54"/>
                <a:gd name="T117" fmla="*/ 3257 h 72"/>
                <a:gd name="T118" fmla="*/ 23730 w 54"/>
                <a:gd name="T119" fmla="*/ 0 h 72"/>
                <a:gd name="T120" fmla="*/ 23730 w 54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"/>
                <a:gd name="T184" fmla="*/ 0 h 72"/>
                <a:gd name="T185" fmla="*/ 54 w 54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" h="72">
                  <a:moveTo>
                    <a:pt x="28" y="0"/>
                  </a:moveTo>
                  <a:lnTo>
                    <a:pt x="30" y="9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5" y="33"/>
                  </a:lnTo>
                  <a:lnTo>
                    <a:pt x="22" y="31"/>
                  </a:lnTo>
                  <a:lnTo>
                    <a:pt x="24" y="39"/>
                  </a:lnTo>
                  <a:lnTo>
                    <a:pt x="28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3" y="60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4" y="64"/>
                  </a:lnTo>
                  <a:lnTo>
                    <a:pt x="46" y="60"/>
                  </a:lnTo>
                  <a:lnTo>
                    <a:pt x="47" y="55"/>
                  </a:lnTo>
                  <a:lnTo>
                    <a:pt x="48" y="47"/>
                  </a:lnTo>
                  <a:lnTo>
                    <a:pt x="50" y="45"/>
                  </a:lnTo>
                  <a:lnTo>
                    <a:pt x="54" y="41"/>
                  </a:lnTo>
                  <a:lnTo>
                    <a:pt x="48" y="35"/>
                  </a:lnTo>
                  <a:lnTo>
                    <a:pt x="46" y="27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1" name="Freeform 7"/>
            <p:cNvSpPr>
              <a:spLocks/>
            </p:cNvSpPr>
            <p:nvPr/>
          </p:nvSpPr>
          <p:spPr bwMode="auto">
            <a:xfrm>
              <a:off x="3916" y="2918"/>
              <a:ext cx="5" cy="4"/>
            </a:xfrm>
            <a:custGeom>
              <a:avLst/>
              <a:gdLst>
                <a:gd name="T0" fmla="*/ 1112 w 4"/>
                <a:gd name="T1" fmla="*/ 4905 h 3"/>
                <a:gd name="T2" fmla="*/ 0 w 4"/>
                <a:gd name="T3" fmla="*/ 0 h 3"/>
                <a:gd name="T4" fmla="*/ 1 w 4"/>
                <a:gd name="T5" fmla="*/ 0 h 3"/>
                <a:gd name="T6" fmla="*/ 1112 w 4"/>
                <a:gd name="T7" fmla="*/ 4905 h 3"/>
                <a:gd name="T8" fmla="*/ 1112 w 4"/>
                <a:gd name="T9" fmla="*/ 490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2" name="Freeform 8"/>
            <p:cNvSpPr>
              <a:spLocks/>
            </p:cNvSpPr>
            <p:nvPr/>
          </p:nvSpPr>
          <p:spPr bwMode="auto">
            <a:xfrm>
              <a:off x="3335" y="851"/>
              <a:ext cx="2227" cy="2954"/>
            </a:xfrm>
            <a:custGeom>
              <a:avLst/>
              <a:gdLst>
                <a:gd name="T0" fmla="*/ 346601 w 1710"/>
                <a:gd name="T1" fmla="*/ 1641163 h 2268"/>
                <a:gd name="T2" fmla="*/ 350691 w 1710"/>
                <a:gd name="T3" fmla="*/ 1857477 h 2268"/>
                <a:gd name="T4" fmla="*/ 171646 w 1710"/>
                <a:gd name="T5" fmla="*/ 1971605 h 2268"/>
                <a:gd name="T6" fmla="*/ 305044 w 1710"/>
                <a:gd name="T7" fmla="*/ 2055071 h 2268"/>
                <a:gd name="T8" fmla="*/ 564018 w 1710"/>
                <a:gd name="T9" fmla="*/ 1960024 h 2268"/>
                <a:gd name="T10" fmla="*/ 622259 w 1710"/>
                <a:gd name="T11" fmla="*/ 1750135 h 2268"/>
                <a:gd name="T12" fmla="*/ 846690 w 1710"/>
                <a:gd name="T13" fmla="*/ 1871131 h 2268"/>
                <a:gd name="T14" fmla="*/ 1079604 w 1710"/>
                <a:gd name="T15" fmla="*/ 1859990 h 2268"/>
                <a:gd name="T16" fmla="*/ 1140237 w 1710"/>
                <a:gd name="T17" fmla="*/ 1983147 h 2268"/>
                <a:gd name="T18" fmla="*/ 1105651 w 1710"/>
                <a:gd name="T19" fmla="*/ 2172543 h 2268"/>
                <a:gd name="T20" fmla="*/ 1235447 w 1710"/>
                <a:gd name="T21" fmla="*/ 2106587 h 2268"/>
                <a:gd name="T22" fmla="*/ 1275240 w 1710"/>
                <a:gd name="T23" fmla="*/ 1698331 h 2268"/>
                <a:gd name="T24" fmla="*/ 1205961 w 1710"/>
                <a:gd name="T25" fmla="*/ 1530301 h 2268"/>
                <a:gd name="T26" fmla="*/ 1078392 w 1710"/>
                <a:gd name="T27" fmla="*/ 1475651 h 2268"/>
                <a:gd name="T28" fmla="*/ 1047806 w 1710"/>
                <a:gd name="T29" fmla="*/ 1521422 h 2268"/>
                <a:gd name="T30" fmla="*/ 1002723 w 1710"/>
                <a:gd name="T31" fmla="*/ 1498049 h 2268"/>
                <a:gd name="T32" fmla="*/ 981696 w 1710"/>
                <a:gd name="T33" fmla="*/ 1382387 h 2268"/>
                <a:gd name="T34" fmla="*/ 1004645 w 1710"/>
                <a:gd name="T35" fmla="*/ 1190963 h 2268"/>
                <a:gd name="T36" fmla="*/ 1109859 w 1710"/>
                <a:gd name="T37" fmla="*/ 1098330 h 2268"/>
                <a:gd name="T38" fmla="*/ 1185513 w 1710"/>
                <a:gd name="T39" fmla="*/ 1017551 h 2268"/>
                <a:gd name="T40" fmla="*/ 1252389 w 1710"/>
                <a:gd name="T41" fmla="*/ 952051 h 2268"/>
                <a:gd name="T42" fmla="*/ 1226358 w 1710"/>
                <a:gd name="T43" fmla="*/ 771580 h 2268"/>
                <a:gd name="T44" fmla="*/ 1291562 w 1710"/>
                <a:gd name="T45" fmla="*/ 726571 h 2268"/>
                <a:gd name="T46" fmla="*/ 1290925 w 1710"/>
                <a:gd name="T47" fmla="*/ 642939 h 2268"/>
                <a:gd name="T48" fmla="*/ 1353380 w 1710"/>
                <a:gd name="T49" fmla="*/ 809130 h 2268"/>
                <a:gd name="T50" fmla="*/ 1391973 w 1710"/>
                <a:gd name="T51" fmla="*/ 1035210 h 2268"/>
                <a:gd name="T52" fmla="*/ 1643607 w 1710"/>
                <a:gd name="T53" fmla="*/ 1226676 h 2268"/>
                <a:gd name="T54" fmla="*/ 1609556 w 1710"/>
                <a:gd name="T55" fmla="*/ 1069873 h 2268"/>
                <a:gd name="T56" fmla="*/ 1532612 w 1710"/>
                <a:gd name="T57" fmla="*/ 900086 h 2268"/>
                <a:gd name="T58" fmla="*/ 1472127 w 1710"/>
                <a:gd name="T59" fmla="*/ 826824 h 2268"/>
                <a:gd name="T60" fmla="*/ 1386420 w 1710"/>
                <a:gd name="T61" fmla="*/ 749436 h 2268"/>
                <a:gd name="T62" fmla="*/ 1427934 w 1710"/>
                <a:gd name="T63" fmla="*/ 650006 h 2268"/>
                <a:gd name="T64" fmla="*/ 1450395 w 1710"/>
                <a:gd name="T65" fmla="*/ 496219 h 2268"/>
                <a:gd name="T66" fmla="*/ 1426542 w 1710"/>
                <a:gd name="T67" fmla="*/ 364265 h 2268"/>
                <a:gd name="T68" fmla="*/ 1427934 w 1710"/>
                <a:gd name="T69" fmla="*/ 305751 h 2268"/>
                <a:gd name="T70" fmla="*/ 1312487 w 1710"/>
                <a:gd name="T71" fmla="*/ 334681 h 2268"/>
                <a:gd name="T72" fmla="*/ 1303399 w 1710"/>
                <a:gd name="T73" fmla="*/ 223871 h 2268"/>
                <a:gd name="T74" fmla="*/ 1347344 w 1710"/>
                <a:gd name="T75" fmla="*/ 166913 h 2268"/>
                <a:gd name="T76" fmla="*/ 1435366 w 1710"/>
                <a:gd name="T77" fmla="*/ 86338 h 2268"/>
                <a:gd name="T78" fmla="*/ 1379280 w 1710"/>
                <a:gd name="T79" fmla="*/ 56657 h 2268"/>
                <a:gd name="T80" fmla="*/ 1299432 w 1710"/>
                <a:gd name="T81" fmla="*/ 54517 h 2268"/>
                <a:gd name="T82" fmla="*/ 1261304 w 1710"/>
                <a:gd name="T83" fmla="*/ 92484 h 2268"/>
                <a:gd name="T84" fmla="*/ 1115361 w 1710"/>
                <a:gd name="T85" fmla="*/ 175388 h 2268"/>
                <a:gd name="T86" fmla="*/ 1017679 w 1710"/>
                <a:gd name="T87" fmla="*/ 291585 h 2268"/>
                <a:gd name="T88" fmla="*/ 1051912 w 1710"/>
                <a:gd name="T89" fmla="*/ 356755 h 2268"/>
                <a:gd name="T90" fmla="*/ 942829 w 1710"/>
                <a:gd name="T91" fmla="*/ 471903 h 2268"/>
                <a:gd name="T92" fmla="*/ 769940 w 1710"/>
                <a:gd name="T93" fmla="*/ 535016 h 2268"/>
                <a:gd name="T94" fmla="*/ 695354 w 1710"/>
                <a:gd name="T95" fmla="*/ 533158 h 2268"/>
                <a:gd name="T96" fmla="*/ 634771 w 1710"/>
                <a:gd name="T97" fmla="*/ 560097 h 2268"/>
                <a:gd name="T98" fmla="*/ 527153 w 1710"/>
                <a:gd name="T99" fmla="*/ 633250 h 2268"/>
                <a:gd name="T100" fmla="*/ 511739 w 1710"/>
                <a:gd name="T101" fmla="*/ 694422 h 2268"/>
                <a:gd name="T102" fmla="*/ 391186 w 1710"/>
                <a:gd name="T103" fmla="*/ 755581 h 2268"/>
                <a:gd name="T104" fmla="*/ 363362 w 1710"/>
                <a:gd name="T105" fmla="*/ 690047 h 2268"/>
                <a:gd name="T106" fmla="*/ 270487 w 1710"/>
                <a:gd name="T107" fmla="*/ 709537 h 2268"/>
                <a:gd name="T108" fmla="*/ 109430 w 1710"/>
                <a:gd name="T109" fmla="*/ 748691 h 2268"/>
                <a:gd name="T110" fmla="*/ 66135 w 1710"/>
                <a:gd name="T111" fmla="*/ 782988 h 2268"/>
                <a:gd name="T112" fmla="*/ 2425 w 1710"/>
                <a:gd name="T113" fmla="*/ 978756 h 2268"/>
                <a:gd name="T114" fmla="*/ 22056 w 1710"/>
                <a:gd name="T115" fmla="*/ 1234277 h 2268"/>
                <a:gd name="T116" fmla="*/ 105103 w 1710"/>
                <a:gd name="T117" fmla="*/ 1296113 h 2268"/>
                <a:gd name="T118" fmla="*/ 163075 w 1710"/>
                <a:gd name="T119" fmla="*/ 1538815 h 2268"/>
                <a:gd name="T120" fmla="*/ 281708 w 1710"/>
                <a:gd name="T121" fmla="*/ 1442929 h 2268"/>
                <a:gd name="T122" fmla="*/ 403164 w 1710"/>
                <a:gd name="T123" fmla="*/ 1484207 h 22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0"/>
                <a:gd name="T187" fmla="*/ 0 h 2268"/>
                <a:gd name="T188" fmla="*/ 1710 w 1710"/>
                <a:gd name="T189" fmla="*/ 2268 h 22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0" h="2268">
                  <a:moveTo>
                    <a:pt x="442" y="1584"/>
                  </a:moveTo>
                  <a:lnTo>
                    <a:pt x="436" y="1582"/>
                  </a:lnTo>
                  <a:lnTo>
                    <a:pt x="432" y="1586"/>
                  </a:lnTo>
                  <a:lnTo>
                    <a:pt x="430" y="1590"/>
                  </a:lnTo>
                  <a:lnTo>
                    <a:pt x="423" y="1587"/>
                  </a:lnTo>
                  <a:lnTo>
                    <a:pt x="418" y="1582"/>
                  </a:lnTo>
                  <a:lnTo>
                    <a:pt x="415" y="1581"/>
                  </a:lnTo>
                  <a:lnTo>
                    <a:pt x="411" y="1579"/>
                  </a:lnTo>
                  <a:lnTo>
                    <a:pt x="407" y="1579"/>
                  </a:lnTo>
                  <a:lnTo>
                    <a:pt x="400" y="1583"/>
                  </a:lnTo>
                  <a:lnTo>
                    <a:pt x="399" y="1584"/>
                  </a:lnTo>
                  <a:lnTo>
                    <a:pt x="398" y="1587"/>
                  </a:lnTo>
                  <a:lnTo>
                    <a:pt x="397" y="1590"/>
                  </a:lnTo>
                  <a:lnTo>
                    <a:pt x="397" y="1592"/>
                  </a:lnTo>
                  <a:lnTo>
                    <a:pt x="398" y="1598"/>
                  </a:lnTo>
                  <a:lnTo>
                    <a:pt x="400" y="1607"/>
                  </a:lnTo>
                  <a:lnTo>
                    <a:pt x="397" y="1614"/>
                  </a:lnTo>
                  <a:lnTo>
                    <a:pt x="394" y="1623"/>
                  </a:lnTo>
                  <a:lnTo>
                    <a:pt x="395" y="1628"/>
                  </a:lnTo>
                  <a:lnTo>
                    <a:pt x="399" y="1634"/>
                  </a:lnTo>
                  <a:lnTo>
                    <a:pt x="399" y="1639"/>
                  </a:lnTo>
                  <a:lnTo>
                    <a:pt x="400" y="1646"/>
                  </a:lnTo>
                  <a:lnTo>
                    <a:pt x="404" y="1648"/>
                  </a:lnTo>
                  <a:lnTo>
                    <a:pt x="410" y="1648"/>
                  </a:lnTo>
                  <a:lnTo>
                    <a:pt x="411" y="1650"/>
                  </a:lnTo>
                  <a:lnTo>
                    <a:pt x="414" y="1652"/>
                  </a:lnTo>
                  <a:lnTo>
                    <a:pt x="415" y="1656"/>
                  </a:lnTo>
                  <a:lnTo>
                    <a:pt x="416" y="1664"/>
                  </a:lnTo>
                  <a:lnTo>
                    <a:pt x="408" y="1670"/>
                  </a:lnTo>
                  <a:lnTo>
                    <a:pt x="394" y="1675"/>
                  </a:lnTo>
                  <a:lnTo>
                    <a:pt x="375" y="1680"/>
                  </a:lnTo>
                  <a:lnTo>
                    <a:pt x="363" y="1683"/>
                  </a:lnTo>
                  <a:lnTo>
                    <a:pt x="360" y="1689"/>
                  </a:lnTo>
                  <a:lnTo>
                    <a:pt x="360" y="1696"/>
                  </a:lnTo>
                  <a:lnTo>
                    <a:pt x="360" y="1703"/>
                  </a:lnTo>
                  <a:lnTo>
                    <a:pt x="363" y="1708"/>
                  </a:lnTo>
                  <a:lnTo>
                    <a:pt x="370" y="1721"/>
                  </a:lnTo>
                  <a:lnTo>
                    <a:pt x="375" y="1733"/>
                  </a:lnTo>
                  <a:lnTo>
                    <a:pt x="381" y="1744"/>
                  </a:lnTo>
                  <a:lnTo>
                    <a:pt x="384" y="1756"/>
                  </a:lnTo>
                  <a:lnTo>
                    <a:pt x="388" y="1765"/>
                  </a:lnTo>
                  <a:lnTo>
                    <a:pt x="394" y="1771"/>
                  </a:lnTo>
                  <a:lnTo>
                    <a:pt x="402" y="1772"/>
                  </a:lnTo>
                  <a:lnTo>
                    <a:pt x="411" y="1773"/>
                  </a:lnTo>
                  <a:lnTo>
                    <a:pt x="415" y="1773"/>
                  </a:lnTo>
                  <a:lnTo>
                    <a:pt x="418" y="1776"/>
                  </a:lnTo>
                  <a:lnTo>
                    <a:pt x="422" y="1779"/>
                  </a:lnTo>
                  <a:lnTo>
                    <a:pt x="424" y="1781"/>
                  </a:lnTo>
                  <a:lnTo>
                    <a:pt x="427" y="1788"/>
                  </a:lnTo>
                  <a:lnTo>
                    <a:pt x="427" y="1797"/>
                  </a:lnTo>
                  <a:lnTo>
                    <a:pt x="427" y="1807"/>
                  </a:lnTo>
                  <a:lnTo>
                    <a:pt x="427" y="1812"/>
                  </a:lnTo>
                  <a:lnTo>
                    <a:pt x="408" y="1820"/>
                  </a:lnTo>
                  <a:lnTo>
                    <a:pt x="391" y="1829"/>
                  </a:lnTo>
                  <a:lnTo>
                    <a:pt x="383" y="1843"/>
                  </a:lnTo>
                  <a:lnTo>
                    <a:pt x="371" y="1860"/>
                  </a:lnTo>
                  <a:lnTo>
                    <a:pt x="363" y="1866"/>
                  </a:lnTo>
                  <a:lnTo>
                    <a:pt x="355" y="1872"/>
                  </a:lnTo>
                  <a:lnTo>
                    <a:pt x="351" y="1875"/>
                  </a:lnTo>
                  <a:lnTo>
                    <a:pt x="349" y="1876"/>
                  </a:lnTo>
                  <a:lnTo>
                    <a:pt x="344" y="1880"/>
                  </a:lnTo>
                  <a:lnTo>
                    <a:pt x="343" y="1884"/>
                  </a:lnTo>
                  <a:lnTo>
                    <a:pt x="350" y="1891"/>
                  </a:lnTo>
                  <a:lnTo>
                    <a:pt x="358" y="1896"/>
                  </a:lnTo>
                  <a:lnTo>
                    <a:pt x="363" y="1900"/>
                  </a:lnTo>
                  <a:lnTo>
                    <a:pt x="367" y="1902"/>
                  </a:lnTo>
                  <a:lnTo>
                    <a:pt x="370" y="1907"/>
                  </a:lnTo>
                  <a:lnTo>
                    <a:pt x="371" y="1909"/>
                  </a:lnTo>
                  <a:lnTo>
                    <a:pt x="370" y="1917"/>
                  </a:lnTo>
                  <a:lnTo>
                    <a:pt x="365" y="1928"/>
                  </a:lnTo>
                  <a:lnTo>
                    <a:pt x="360" y="1938"/>
                  </a:lnTo>
                  <a:lnTo>
                    <a:pt x="355" y="1944"/>
                  </a:lnTo>
                  <a:lnTo>
                    <a:pt x="347" y="1948"/>
                  </a:lnTo>
                  <a:lnTo>
                    <a:pt x="339" y="1950"/>
                  </a:lnTo>
                  <a:lnTo>
                    <a:pt x="334" y="1953"/>
                  </a:lnTo>
                  <a:lnTo>
                    <a:pt x="330" y="1957"/>
                  </a:lnTo>
                  <a:lnTo>
                    <a:pt x="326" y="1957"/>
                  </a:lnTo>
                  <a:lnTo>
                    <a:pt x="322" y="1957"/>
                  </a:lnTo>
                  <a:lnTo>
                    <a:pt x="318" y="1956"/>
                  </a:lnTo>
                  <a:lnTo>
                    <a:pt x="315" y="1957"/>
                  </a:lnTo>
                  <a:lnTo>
                    <a:pt x="310" y="1964"/>
                  </a:lnTo>
                  <a:lnTo>
                    <a:pt x="306" y="1970"/>
                  </a:lnTo>
                  <a:lnTo>
                    <a:pt x="298" y="1972"/>
                  </a:lnTo>
                  <a:lnTo>
                    <a:pt x="290" y="1973"/>
                  </a:lnTo>
                  <a:lnTo>
                    <a:pt x="283" y="1981"/>
                  </a:lnTo>
                  <a:lnTo>
                    <a:pt x="278" y="1990"/>
                  </a:lnTo>
                  <a:lnTo>
                    <a:pt x="273" y="1993"/>
                  </a:lnTo>
                  <a:lnTo>
                    <a:pt x="265" y="1997"/>
                  </a:lnTo>
                  <a:lnTo>
                    <a:pt x="259" y="2004"/>
                  </a:lnTo>
                  <a:lnTo>
                    <a:pt x="253" y="2010"/>
                  </a:lnTo>
                  <a:lnTo>
                    <a:pt x="245" y="2009"/>
                  </a:lnTo>
                  <a:lnTo>
                    <a:pt x="233" y="2009"/>
                  </a:lnTo>
                  <a:lnTo>
                    <a:pt x="221" y="2018"/>
                  </a:lnTo>
                  <a:lnTo>
                    <a:pt x="210" y="2025"/>
                  </a:lnTo>
                  <a:lnTo>
                    <a:pt x="202" y="2027"/>
                  </a:lnTo>
                  <a:lnTo>
                    <a:pt x="195" y="2029"/>
                  </a:lnTo>
                  <a:lnTo>
                    <a:pt x="189" y="2029"/>
                  </a:lnTo>
                  <a:lnTo>
                    <a:pt x="184" y="2030"/>
                  </a:lnTo>
                  <a:lnTo>
                    <a:pt x="181" y="2031"/>
                  </a:lnTo>
                  <a:lnTo>
                    <a:pt x="178" y="2034"/>
                  </a:lnTo>
                  <a:lnTo>
                    <a:pt x="177" y="2038"/>
                  </a:lnTo>
                  <a:lnTo>
                    <a:pt x="176" y="2041"/>
                  </a:lnTo>
                  <a:lnTo>
                    <a:pt x="177" y="2043"/>
                  </a:lnTo>
                  <a:lnTo>
                    <a:pt x="178" y="2043"/>
                  </a:lnTo>
                  <a:lnTo>
                    <a:pt x="179" y="2045"/>
                  </a:lnTo>
                  <a:lnTo>
                    <a:pt x="181" y="2046"/>
                  </a:lnTo>
                  <a:lnTo>
                    <a:pt x="182" y="2047"/>
                  </a:lnTo>
                  <a:lnTo>
                    <a:pt x="182" y="2050"/>
                  </a:lnTo>
                  <a:lnTo>
                    <a:pt x="177" y="2055"/>
                  </a:lnTo>
                  <a:lnTo>
                    <a:pt x="174" y="2065"/>
                  </a:lnTo>
                  <a:lnTo>
                    <a:pt x="172" y="2073"/>
                  </a:lnTo>
                  <a:lnTo>
                    <a:pt x="169" y="2081"/>
                  </a:lnTo>
                  <a:lnTo>
                    <a:pt x="179" y="2085"/>
                  </a:lnTo>
                  <a:lnTo>
                    <a:pt x="190" y="2085"/>
                  </a:lnTo>
                  <a:lnTo>
                    <a:pt x="190" y="2089"/>
                  </a:lnTo>
                  <a:lnTo>
                    <a:pt x="188" y="2093"/>
                  </a:lnTo>
                  <a:lnTo>
                    <a:pt x="182" y="2095"/>
                  </a:lnTo>
                  <a:lnTo>
                    <a:pt x="177" y="2097"/>
                  </a:lnTo>
                  <a:lnTo>
                    <a:pt x="172" y="2099"/>
                  </a:lnTo>
                  <a:lnTo>
                    <a:pt x="166" y="2101"/>
                  </a:lnTo>
                  <a:lnTo>
                    <a:pt x="163" y="2103"/>
                  </a:lnTo>
                  <a:lnTo>
                    <a:pt x="161" y="2106"/>
                  </a:lnTo>
                  <a:lnTo>
                    <a:pt x="161" y="2114"/>
                  </a:lnTo>
                  <a:lnTo>
                    <a:pt x="163" y="2129"/>
                  </a:lnTo>
                  <a:lnTo>
                    <a:pt x="173" y="2138"/>
                  </a:lnTo>
                  <a:lnTo>
                    <a:pt x="184" y="2146"/>
                  </a:lnTo>
                  <a:lnTo>
                    <a:pt x="189" y="2151"/>
                  </a:lnTo>
                  <a:lnTo>
                    <a:pt x="197" y="2153"/>
                  </a:lnTo>
                  <a:lnTo>
                    <a:pt x="206" y="2154"/>
                  </a:lnTo>
                  <a:lnTo>
                    <a:pt x="217" y="2153"/>
                  </a:lnTo>
                  <a:lnTo>
                    <a:pt x="226" y="2153"/>
                  </a:lnTo>
                  <a:lnTo>
                    <a:pt x="233" y="2153"/>
                  </a:lnTo>
                  <a:lnTo>
                    <a:pt x="239" y="2155"/>
                  </a:lnTo>
                  <a:lnTo>
                    <a:pt x="247" y="2157"/>
                  </a:lnTo>
                  <a:lnTo>
                    <a:pt x="254" y="2154"/>
                  </a:lnTo>
                  <a:lnTo>
                    <a:pt x="263" y="2150"/>
                  </a:lnTo>
                  <a:lnTo>
                    <a:pt x="273" y="2153"/>
                  </a:lnTo>
                  <a:lnTo>
                    <a:pt x="283" y="2155"/>
                  </a:lnTo>
                  <a:lnTo>
                    <a:pt x="299" y="2144"/>
                  </a:lnTo>
                  <a:lnTo>
                    <a:pt x="317" y="2133"/>
                  </a:lnTo>
                  <a:lnTo>
                    <a:pt x="335" y="2129"/>
                  </a:lnTo>
                  <a:lnTo>
                    <a:pt x="354" y="2123"/>
                  </a:lnTo>
                  <a:lnTo>
                    <a:pt x="363" y="2107"/>
                  </a:lnTo>
                  <a:lnTo>
                    <a:pt x="370" y="2091"/>
                  </a:lnTo>
                  <a:lnTo>
                    <a:pt x="382" y="2085"/>
                  </a:lnTo>
                  <a:lnTo>
                    <a:pt x="391" y="2078"/>
                  </a:lnTo>
                  <a:lnTo>
                    <a:pt x="397" y="2075"/>
                  </a:lnTo>
                  <a:lnTo>
                    <a:pt x="400" y="2070"/>
                  </a:lnTo>
                  <a:lnTo>
                    <a:pt x="404" y="2067"/>
                  </a:lnTo>
                  <a:lnTo>
                    <a:pt x="410" y="2065"/>
                  </a:lnTo>
                  <a:lnTo>
                    <a:pt x="415" y="2065"/>
                  </a:lnTo>
                  <a:lnTo>
                    <a:pt x="419" y="2067"/>
                  </a:lnTo>
                  <a:lnTo>
                    <a:pt x="424" y="2069"/>
                  </a:lnTo>
                  <a:lnTo>
                    <a:pt x="430" y="2073"/>
                  </a:lnTo>
                  <a:lnTo>
                    <a:pt x="439" y="2077"/>
                  </a:lnTo>
                  <a:lnTo>
                    <a:pt x="448" y="2079"/>
                  </a:lnTo>
                  <a:lnTo>
                    <a:pt x="463" y="2074"/>
                  </a:lnTo>
                  <a:lnTo>
                    <a:pt x="476" y="2066"/>
                  </a:lnTo>
                  <a:lnTo>
                    <a:pt x="486" y="2067"/>
                  </a:lnTo>
                  <a:lnTo>
                    <a:pt x="494" y="2070"/>
                  </a:lnTo>
                  <a:lnTo>
                    <a:pt x="502" y="2074"/>
                  </a:lnTo>
                  <a:lnTo>
                    <a:pt x="508" y="2077"/>
                  </a:lnTo>
                  <a:lnTo>
                    <a:pt x="516" y="2079"/>
                  </a:lnTo>
                  <a:lnTo>
                    <a:pt x="524" y="2083"/>
                  </a:lnTo>
                  <a:lnTo>
                    <a:pt x="533" y="2083"/>
                  </a:lnTo>
                  <a:lnTo>
                    <a:pt x="544" y="2081"/>
                  </a:lnTo>
                  <a:lnTo>
                    <a:pt x="549" y="2071"/>
                  </a:lnTo>
                  <a:lnTo>
                    <a:pt x="555" y="2059"/>
                  </a:lnTo>
                  <a:lnTo>
                    <a:pt x="563" y="2055"/>
                  </a:lnTo>
                  <a:lnTo>
                    <a:pt x="574" y="2051"/>
                  </a:lnTo>
                  <a:lnTo>
                    <a:pt x="579" y="2050"/>
                  </a:lnTo>
                  <a:lnTo>
                    <a:pt x="583" y="2046"/>
                  </a:lnTo>
                  <a:lnTo>
                    <a:pt x="585" y="2043"/>
                  </a:lnTo>
                  <a:lnTo>
                    <a:pt x="587" y="2038"/>
                  </a:lnTo>
                  <a:lnTo>
                    <a:pt x="587" y="2034"/>
                  </a:lnTo>
                  <a:lnTo>
                    <a:pt x="585" y="2030"/>
                  </a:lnTo>
                  <a:lnTo>
                    <a:pt x="585" y="2027"/>
                  </a:lnTo>
                  <a:lnTo>
                    <a:pt x="584" y="2025"/>
                  </a:lnTo>
                  <a:lnTo>
                    <a:pt x="580" y="2021"/>
                  </a:lnTo>
                  <a:lnTo>
                    <a:pt x="576" y="2017"/>
                  </a:lnTo>
                  <a:lnTo>
                    <a:pt x="576" y="2005"/>
                  </a:lnTo>
                  <a:lnTo>
                    <a:pt x="577" y="1990"/>
                  </a:lnTo>
                  <a:lnTo>
                    <a:pt x="580" y="1976"/>
                  </a:lnTo>
                  <a:lnTo>
                    <a:pt x="583" y="1965"/>
                  </a:lnTo>
                  <a:lnTo>
                    <a:pt x="584" y="1956"/>
                  </a:lnTo>
                  <a:lnTo>
                    <a:pt x="585" y="1946"/>
                  </a:lnTo>
                  <a:lnTo>
                    <a:pt x="589" y="1938"/>
                  </a:lnTo>
                  <a:lnTo>
                    <a:pt x="595" y="1928"/>
                  </a:lnTo>
                  <a:lnTo>
                    <a:pt x="595" y="1920"/>
                  </a:lnTo>
                  <a:lnTo>
                    <a:pt x="595" y="1912"/>
                  </a:lnTo>
                  <a:lnTo>
                    <a:pt x="595" y="1907"/>
                  </a:lnTo>
                  <a:lnTo>
                    <a:pt x="595" y="1900"/>
                  </a:lnTo>
                  <a:lnTo>
                    <a:pt x="589" y="1891"/>
                  </a:lnTo>
                  <a:lnTo>
                    <a:pt x="585" y="1884"/>
                  </a:lnTo>
                  <a:lnTo>
                    <a:pt x="580" y="1880"/>
                  </a:lnTo>
                  <a:lnTo>
                    <a:pt x="574" y="1877"/>
                  </a:lnTo>
                  <a:lnTo>
                    <a:pt x="568" y="1875"/>
                  </a:lnTo>
                  <a:lnTo>
                    <a:pt x="565" y="1872"/>
                  </a:lnTo>
                  <a:lnTo>
                    <a:pt x="567" y="1866"/>
                  </a:lnTo>
                  <a:lnTo>
                    <a:pt x="569" y="1861"/>
                  </a:lnTo>
                  <a:lnTo>
                    <a:pt x="576" y="1856"/>
                  </a:lnTo>
                  <a:lnTo>
                    <a:pt x="583" y="1850"/>
                  </a:lnTo>
                  <a:lnTo>
                    <a:pt x="596" y="1841"/>
                  </a:lnTo>
                  <a:lnTo>
                    <a:pt x="607" y="1833"/>
                  </a:lnTo>
                  <a:lnTo>
                    <a:pt x="615" y="1825"/>
                  </a:lnTo>
                  <a:lnTo>
                    <a:pt x="620" y="1820"/>
                  </a:lnTo>
                  <a:lnTo>
                    <a:pt x="621" y="1819"/>
                  </a:lnTo>
                  <a:lnTo>
                    <a:pt x="623" y="1819"/>
                  </a:lnTo>
                  <a:lnTo>
                    <a:pt x="633" y="1817"/>
                  </a:lnTo>
                  <a:lnTo>
                    <a:pt x="647" y="1816"/>
                  </a:lnTo>
                  <a:lnTo>
                    <a:pt x="656" y="1808"/>
                  </a:lnTo>
                  <a:lnTo>
                    <a:pt x="666" y="1801"/>
                  </a:lnTo>
                  <a:lnTo>
                    <a:pt x="681" y="1803"/>
                  </a:lnTo>
                  <a:lnTo>
                    <a:pt x="695" y="1807"/>
                  </a:lnTo>
                  <a:lnTo>
                    <a:pt x="704" y="1808"/>
                  </a:lnTo>
                  <a:lnTo>
                    <a:pt x="711" y="1808"/>
                  </a:lnTo>
                  <a:lnTo>
                    <a:pt x="712" y="1808"/>
                  </a:lnTo>
                  <a:lnTo>
                    <a:pt x="714" y="1807"/>
                  </a:lnTo>
                  <a:lnTo>
                    <a:pt x="716" y="1805"/>
                  </a:lnTo>
                  <a:lnTo>
                    <a:pt x="717" y="1801"/>
                  </a:lnTo>
                  <a:lnTo>
                    <a:pt x="733" y="1804"/>
                  </a:lnTo>
                  <a:lnTo>
                    <a:pt x="748" y="1804"/>
                  </a:lnTo>
                  <a:lnTo>
                    <a:pt x="760" y="1813"/>
                  </a:lnTo>
                  <a:lnTo>
                    <a:pt x="774" y="1824"/>
                  </a:lnTo>
                  <a:lnTo>
                    <a:pt x="778" y="1831"/>
                  </a:lnTo>
                  <a:lnTo>
                    <a:pt x="782" y="1837"/>
                  </a:lnTo>
                  <a:lnTo>
                    <a:pt x="788" y="1839"/>
                  </a:lnTo>
                  <a:lnTo>
                    <a:pt x="794" y="1841"/>
                  </a:lnTo>
                  <a:lnTo>
                    <a:pt x="797" y="1848"/>
                  </a:lnTo>
                  <a:lnTo>
                    <a:pt x="801" y="1856"/>
                  </a:lnTo>
                  <a:lnTo>
                    <a:pt x="805" y="1859"/>
                  </a:lnTo>
                  <a:lnTo>
                    <a:pt x="809" y="1864"/>
                  </a:lnTo>
                  <a:lnTo>
                    <a:pt x="813" y="1869"/>
                  </a:lnTo>
                  <a:lnTo>
                    <a:pt x="814" y="1875"/>
                  </a:lnTo>
                  <a:lnTo>
                    <a:pt x="822" y="1877"/>
                  </a:lnTo>
                  <a:lnTo>
                    <a:pt x="829" y="1878"/>
                  </a:lnTo>
                  <a:lnTo>
                    <a:pt x="830" y="1884"/>
                  </a:lnTo>
                  <a:lnTo>
                    <a:pt x="834" y="1894"/>
                  </a:lnTo>
                  <a:lnTo>
                    <a:pt x="844" y="1901"/>
                  </a:lnTo>
                  <a:lnTo>
                    <a:pt x="848" y="1904"/>
                  </a:lnTo>
                  <a:lnTo>
                    <a:pt x="849" y="1909"/>
                  </a:lnTo>
                  <a:lnTo>
                    <a:pt x="849" y="1917"/>
                  </a:lnTo>
                  <a:lnTo>
                    <a:pt x="859" y="1928"/>
                  </a:lnTo>
                  <a:lnTo>
                    <a:pt x="870" y="1936"/>
                  </a:lnTo>
                  <a:lnTo>
                    <a:pt x="881" y="1942"/>
                  </a:lnTo>
                  <a:lnTo>
                    <a:pt x="889" y="1946"/>
                  </a:lnTo>
                  <a:lnTo>
                    <a:pt x="900" y="1948"/>
                  </a:lnTo>
                  <a:lnTo>
                    <a:pt x="909" y="1948"/>
                  </a:lnTo>
                  <a:lnTo>
                    <a:pt x="916" y="1945"/>
                  </a:lnTo>
                  <a:lnTo>
                    <a:pt x="922" y="1941"/>
                  </a:lnTo>
                  <a:lnTo>
                    <a:pt x="932" y="1942"/>
                  </a:lnTo>
                  <a:lnTo>
                    <a:pt x="941" y="1942"/>
                  </a:lnTo>
                  <a:lnTo>
                    <a:pt x="949" y="1940"/>
                  </a:lnTo>
                  <a:lnTo>
                    <a:pt x="957" y="1938"/>
                  </a:lnTo>
                  <a:lnTo>
                    <a:pt x="965" y="1942"/>
                  </a:lnTo>
                  <a:lnTo>
                    <a:pt x="973" y="1946"/>
                  </a:lnTo>
                  <a:lnTo>
                    <a:pt x="990" y="1946"/>
                  </a:lnTo>
                  <a:lnTo>
                    <a:pt x="1003" y="1948"/>
                  </a:lnTo>
                  <a:lnTo>
                    <a:pt x="1003" y="1950"/>
                  </a:lnTo>
                  <a:lnTo>
                    <a:pt x="1009" y="1957"/>
                  </a:lnTo>
                  <a:lnTo>
                    <a:pt x="1013" y="1964"/>
                  </a:lnTo>
                  <a:lnTo>
                    <a:pt x="1018" y="1969"/>
                  </a:lnTo>
                  <a:lnTo>
                    <a:pt x="1027" y="1976"/>
                  </a:lnTo>
                  <a:lnTo>
                    <a:pt x="1029" y="1980"/>
                  </a:lnTo>
                  <a:lnTo>
                    <a:pt x="1029" y="1985"/>
                  </a:lnTo>
                  <a:lnTo>
                    <a:pt x="1030" y="1989"/>
                  </a:lnTo>
                  <a:lnTo>
                    <a:pt x="1034" y="1993"/>
                  </a:lnTo>
                  <a:lnTo>
                    <a:pt x="1038" y="1993"/>
                  </a:lnTo>
                  <a:lnTo>
                    <a:pt x="1043" y="1993"/>
                  </a:lnTo>
                  <a:lnTo>
                    <a:pt x="1049" y="1997"/>
                  </a:lnTo>
                  <a:lnTo>
                    <a:pt x="1059" y="2001"/>
                  </a:lnTo>
                  <a:lnTo>
                    <a:pt x="1065" y="1994"/>
                  </a:lnTo>
                  <a:lnTo>
                    <a:pt x="1067" y="1989"/>
                  </a:lnTo>
                  <a:lnTo>
                    <a:pt x="1078" y="1983"/>
                  </a:lnTo>
                  <a:lnTo>
                    <a:pt x="1097" y="1974"/>
                  </a:lnTo>
                  <a:lnTo>
                    <a:pt x="1098" y="1962"/>
                  </a:lnTo>
                  <a:lnTo>
                    <a:pt x="1102" y="1950"/>
                  </a:lnTo>
                  <a:lnTo>
                    <a:pt x="1110" y="1942"/>
                  </a:lnTo>
                  <a:lnTo>
                    <a:pt x="1120" y="1940"/>
                  </a:lnTo>
                  <a:lnTo>
                    <a:pt x="1123" y="1930"/>
                  </a:lnTo>
                  <a:lnTo>
                    <a:pt x="1128" y="1922"/>
                  </a:lnTo>
                  <a:lnTo>
                    <a:pt x="1132" y="1917"/>
                  </a:lnTo>
                  <a:lnTo>
                    <a:pt x="1136" y="1909"/>
                  </a:lnTo>
                  <a:lnTo>
                    <a:pt x="1147" y="1900"/>
                  </a:lnTo>
                  <a:lnTo>
                    <a:pt x="1155" y="1886"/>
                  </a:lnTo>
                  <a:lnTo>
                    <a:pt x="1159" y="1886"/>
                  </a:lnTo>
                  <a:lnTo>
                    <a:pt x="1163" y="1886"/>
                  </a:lnTo>
                  <a:lnTo>
                    <a:pt x="1160" y="1894"/>
                  </a:lnTo>
                  <a:lnTo>
                    <a:pt x="1160" y="1902"/>
                  </a:lnTo>
                  <a:lnTo>
                    <a:pt x="1160" y="1909"/>
                  </a:lnTo>
                  <a:lnTo>
                    <a:pt x="1162" y="1917"/>
                  </a:lnTo>
                  <a:lnTo>
                    <a:pt x="1171" y="1930"/>
                  </a:lnTo>
                  <a:lnTo>
                    <a:pt x="1178" y="1938"/>
                  </a:lnTo>
                  <a:lnTo>
                    <a:pt x="1171" y="1948"/>
                  </a:lnTo>
                  <a:lnTo>
                    <a:pt x="1164" y="1962"/>
                  </a:lnTo>
                  <a:lnTo>
                    <a:pt x="1164" y="1966"/>
                  </a:lnTo>
                  <a:lnTo>
                    <a:pt x="1166" y="1969"/>
                  </a:lnTo>
                  <a:lnTo>
                    <a:pt x="1168" y="1972"/>
                  </a:lnTo>
                  <a:lnTo>
                    <a:pt x="1170" y="1973"/>
                  </a:lnTo>
                  <a:lnTo>
                    <a:pt x="1175" y="1976"/>
                  </a:lnTo>
                  <a:lnTo>
                    <a:pt x="1178" y="1978"/>
                  </a:lnTo>
                  <a:lnTo>
                    <a:pt x="1178" y="1988"/>
                  </a:lnTo>
                  <a:lnTo>
                    <a:pt x="1179" y="1998"/>
                  </a:lnTo>
                  <a:lnTo>
                    <a:pt x="1180" y="1999"/>
                  </a:lnTo>
                  <a:lnTo>
                    <a:pt x="1180" y="2001"/>
                  </a:lnTo>
                  <a:lnTo>
                    <a:pt x="1184" y="2008"/>
                  </a:lnTo>
                  <a:lnTo>
                    <a:pt x="1190" y="2011"/>
                  </a:lnTo>
                  <a:lnTo>
                    <a:pt x="1190" y="2017"/>
                  </a:lnTo>
                  <a:lnTo>
                    <a:pt x="1192" y="2018"/>
                  </a:lnTo>
                  <a:lnTo>
                    <a:pt x="1192" y="2022"/>
                  </a:lnTo>
                  <a:lnTo>
                    <a:pt x="1192" y="2026"/>
                  </a:lnTo>
                  <a:lnTo>
                    <a:pt x="1187" y="2035"/>
                  </a:lnTo>
                  <a:lnTo>
                    <a:pt x="1184" y="2043"/>
                  </a:lnTo>
                  <a:lnTo>
                    <a:pt x="1184" y="2051"/>
                  </a:lnTo>
                  <a:lnTo>
                    <a:pt x="1186" y="2058"/>
                  </a:lnTo>
                  <a:lnTo>
                    <a:pt x="1190" y="2065"/>
                  </a:lnTo>
                  <a:lnTo>
                    <a:pt x="1194" y="2071"/>
                  </a:lnTo>
                  <a:lnTo>
                    <a:pt x="1192" y="2074"/>
                  </a:lnTo>
                  <a:lnTo>
                    <a:pt x="1190" y="2077"/>
                  </a:lnTo>
                  <a:lnTo>
                    <a:pt x="1190" y="2079"/>
                  </a:lnTo>
                  <a:lnTo>
                    <a:pt x="1190" y="2085"/>
                  </a:lnTo>
                  <a:lnTo>
                    <a:pt x="1188" y="2091"/>
                  </a:lnTo>
                  <a:lnTo>
                    <a:pt x="1187" y="2099"/>
                  </a:lnTo>
                  <a:lnTo>
                    <a:pt x="1183" y="2101"/>
                  </a:lnTo>
                  <a:lnTo>
                    <a:pt x="1183" y="2099"/>
                  </a:lnTo>
                  <a:lnTo>
                    <a:pt x="1172" y="2101"/>
                  </a:lnTo>
                  <a:lnTo>
                    <a:pt x="1164" y="2103"/>
                  </a:lnTo>
                  <a:lnTo>
                    <a:pt x="1160" y="2103"/>
                  </a:lnTo>
                  <a:lnTo>
                    <a:pt x="1159" y="2102"/>
                  </a:lnTo>
                  <a:lnTo>
                    <a:pt x="1159" y="2103"/>
                  </a:lnTo>
                  <a:lnTo>
                    <a:pt x="1155" y="2102"/>
                  </a:lnTo>
                  <a:lnTo>
                    <a:pt x="1144" y="2102"/>
                  </a:lnTo>
                  <a:lnTo>
                    <a:pt x="1142" y="2114"/>
                  </a:lnTo>
                  <a:lnTo>
                    <a:pt x="1139" y="2125"/>
                  </a:lnTo>
                  <a:lnTo>
                    <a:pt x="1131" y="2134"/>
                  </a:lnTo>
                  <a:lnTo>
                    <a:pt x="1126" y="2141"/>
                  </a:lnTo>
                  <a:lnTo>
                    <a:pt x="1131" y="2147"/>
                  </a:lnTo>
                  <a:lnTo>
                    <a:pt x="1142" y="2157"/>
                  </a:lnTo>
                  <a:lnTo>
                    <a:pt x="1147" y="2167"/>
                  </a:lnTo>
                  <a:lnTo>
                    <a:pt x="1154" y="2179"/>
                  </a:lnTo>
                  <a:lnTo>
                    <a:pt x="1159" y="2194"/>
                  </a:lnTo>
                  <a:lnTo>
                    <a:pt x="1164" y="2208"/>
                  </a:lnTo>
                  <a:lnTo>
                    <a:pt x="1168" y="2222"/>
                  </a:lnTo>
                  <a:lnTo>
                    <a:pt x="1171" y="2234"/>
                  </a:lnTo>
                  <a:lnTo>
                    <a:pt x="1172" y="2243"/>
                  </a:lnTo>
                  <a:lnTo>
                    <a:pt x="1172" y="2247"/>
                  </a:lnTo>
                  <a:lnTo>
                    <a:pt x="1162" y="2250"/>
                  </a:lnTo>
                  <a:lnTo>
                    <a:pt x="1148" y="2251"/>
                  </a:lnTo>
                  <a:lnTo>
                    <a:pt x="1148" y="2252"/>
                  </a:lnTo>
                  <a:lnTo>
                    <a:pt x="1150" y="2254"/>
                  </a:lnTo>
                  <a:lnTo>
                    <a:pt x="1151" y="2256"/>
                  </a:lnTo>
                  <a:lnTo>
                    <a:pt x="1155" y="2259"/>
                  </a:lnTo>
                  <a:lnTo>
                    <a:pt x="1162" y="2266"/>
                  </a:lnTo>
                  <a:lnTo>
                    <a:pt x="1166" y="2268"/>
                  </a:lnTo>
                  <a:lnTo>
                    <a:pt x="1179" y="2264"/>
                  </a:lnTo>
                  <a:lnTo>
                    <a:pt x="1188" y="2260"/>
                  </a:lnTo>
                  <a:lnTo>
                    <a:pt x="1187" y="2250"/>
                  </a:lnTo>
                  <a:lnTo>
                    <a:pt x="1187" y="2239"/>
                  </a:lnTo>
                  <a:lnTo>
                    <a:pt x="1190" y="2234"/>
                  </a:lnTo>
                  <a:lnTo>
                    <a:pt x="1192" y="2227"/>
                  </a:lnTo>
                  <a:lnTo>
                    <a:pt x="1194" y="2224"/>
                  </a:lnTo>
                  <a:lnTo>
                    <a:pt x="1194" y="2220"/>
                  </a:lnTo>
                  <a:lnTo>
                    <a:pt x="1194" y="2216"/>
                  </a:lnTo>
                  <a:lnTo>
                    <a:pt x="1192" y="2210"/>
                  </a:lnTo>
                  <a:lnTo>
                    <a:pt x="1198" y="2210"/>
                  </a:lnTo>
                  <a:lnTo>
                    <a:pt x="1203" y="2210"/>
                  </a:lnTo>
                  <a:lnTo>
                    <a:pt x="1206" y="2210"/>
                  </a:lnTo>
                  <a:lnTo>
                    <a:pt x="1207" y="2208"/>
                  </a:lnTo>
                  <a:lnTo>
                    <a:pt x="1210" y="2206"/>
                  </a:lnTo>
                  <a:lnTo>
                    <a:pt x="1211" y="2203"/>
                  </a:lnTo>
                  <a:lnTo>
                    <a:pt x="1214" y="2204"/>
                  </a:lnTo>
                  <a:lnTo>
                    <a:pt x="1216" y="2206"/>
                  </a:lnTo>
                  <a:lnTo>
                    <a:pt x="1216" y="2211"/>
                  </a:lnTo>
                  <a:lnTo>
                    <a:pt x="1216" y="2214"/>
                  </a:lnTo>
                  <a:lnTo>
                    <a:pt x="1219" y="2220"/>
                  </a:lnTo>
                  <a:lnTo>
                    <a:pt x="1223" y="2220"/>
                  </a:lnTo>
                  <a:lnTo>
                    <a:pt x="1231" y="2219"/>
                  </a:lnTo>
                  <a:lnTo>
                    <a:pt x="1239" y="2216"/>
                  </a:lnTo>
                  <a:lnTo>
                    <a:pt x="1247" y="2214"/>
                  </a:lnTo>
                  <a:lnTo>
                    <a:pt x="1256" y="2214"/>
                  </a:lnTo>
                  <a:lnTo>
                    <a:pt x="1259" y="2208"/>
                  </a:lnTo>
                  <a:lnTo>
                    <a:pt x="1263" y="2202"/>
                  </a:lnTo>
                  <a:lnTo>
                    <a:pt x="1269" y="2195"/>
                  </a:lnTo>
                  <a:lnTo>
                    <a:pt x="1277" y="2191"/>
                  </a:lnTo>
                  <a:lnTo>
                    <a:pt x="1285" y="2186"/>
                  </a:lnTo>
                  <a:lnTo>
                    <a:pt x="1290" y="2179"/>
                  </a:lnTo>
                  <a:lnTo>
                    <a:pt x="1297" y="2162"/>
                  </a:lnTo>
                  <a:lnTo>
                    <a:pt x="1304" y="2142"/>
                  </a:lnTo>
                  <a:lnTo>
                    <a:pt x="1311" y="2127"/>
                  </a:lnTo>
                  <a:lnTo>
                    <a:pt x="1315" y="2119"/>
                  </a:lnTo>
                  <a:lnTo>
                    <a:pt x="1315" y="2109"/>
                  </a:lnTo>
                  <a:lnTo>
                    <a:pt x="1313" y="2099"/>
                  </a:lnTo>
                  <a:lnTo>
                    <a:pt x="1312" y="2089"/>
                  </a:lnTo>
                  <a:lnTo>
                    <a:pt x="1311" y="2078"/>
                  </a:lnTo>
                  <a:lnTo>
                    <a:pt x="1317" y="2071"/>
                  </a:lnTo>
                  <a:lnTo>
                    <a:pt x="1324" y="2065"/>
                  </a:lnTo>
                  <a:lnTo>
                    <a:pt x="1321" y="2054"/>
                  </a:lnTo>
                  <a:lnTo>
                    <a:pt x="1317" y="2043"/>
                  </a:lnTo>
                  <a:lnTo>
                    <a:pt x="1323" y="2031"/>
                  </a:lnTo>
                  <a:lnTo>
                    <a:pt x="1328" y="2014"/>
                  </a:lnTo>
                  <a:lnTo>
                    <a:pt x="1331" y="1996"/>
                  </a:lnTo>
                  <a:lnTo>
                    <a:pt x="1333" y="1973"/>
                  </a:lnTo>
                  <a:lnTo>
                    <a:pt x="1335" y="1950"/>
                  </a:lnTo>
                  <a:lnTo>
                    <a:pt x="1335" y="1929"/>
                  </a:lnTo>
                  <a:lnTo>
                    <a:pt x="1332" y="1909"/>
                  </a:lnTo>
                  <a:lnTo>
                    <a:pt x="1328" y="1891"/>
                  </a:lnTo>
                  <a:lnTo>
                    <a:pt x="1332" y="1877"/>
                  </a:lnTo>
                  <a:lnTo>
                    <a:pt x="1333" y="1869"/>
                  </a:lnTo>
                  <a:lnTo>
                    <a:pt x="1333" y="1860"/>
                  </a:lnTo>
                  <a:lnTo>
                    <a:pt x="1332" y="1852"/>
                  </a:lnTo>
                  <a:lnTo>
                    <a:pt x="1331" y="1843"/>
                  </a:lnTo>
                  <a:lnTo>
                    <a:pt x="1327" y="1833"/>
                  </a:lnTo>
                  <a:lnTo>
                    <a:pt x="1329" y="1817"/>
                  </a:lnTo>
                  <a:lnTo>
                    <a:pt x="1332" y="1801"/>
                  </a:lnTo>
                  <a:lnTo>
                    <a:pt x="1332" y="1793"/>
                  </a:lnTo>
                  <a:lnTo>
                    <a:pt x="1332" y="1787"/>
                  </a:lnTo>
                  <a:lnTo>
                    <a:pt x="1331" y="1780"/>
                  </a:lnTo>
                  <a:lnTo>
                    <a:pt x="1329" y="1775"/>
                  </a:lnTo>
                  <a:lnTo>
                    <a:pt x="1328" y="1772"/>
                  </a:lnTo>
                  <a:lnTo>
                    <a:pt x="1327" y="1763"/>
                  </a:lnTo>
                  <a:lnTo>
                    <a:pt x="1325" y="1757"/>
                  </a:lnTo>
                  <a:lnTo>
                    <a:pt x="1321" y="1752"/>
                  </a:lnTo>
                  <a:lnTo>
                    <a:pt x="1317" y="1746"/>
                  </a:lnTo>
                  <a:lnTo>
                    <a:pt x="1312" y="1739"/>
                  </a:lnTo>
                  <a:lnTo>
                    <a:pt x="1312" y="1733"/>
                  </a:lnTo>
                  <a:lnTo>
                    <a:pt x="1311" y="1727"/>
                  </a:lnTo>
                  <a:lnTo>
                    <a:pt x="1308" y="1723"/>
                  </a:lnTo>
                  <a:lnTo>
                    <a:pt x="1303" y="1719"/>
                  </a:lnTo>
                  <a:lnTo>
                    <a:pt x="1300" y="1716"/>
                  </a:lnTo>
                  <a:lnTo>
                    <a:pt x="1299" y="1715"/>
                  </a:lnTo>
                  <a:lnTo>
                    <a:pt x="1297" y="1712"/>
                  </a:lnTo>
                  <a:lnTo>
                    <a:pt x="1297" y="1710"/>
                  </a:lnTo>
                  <a:lnTo>
                    <a:pt x="1297" y="1707"/>
                  </a:lnTo>
                  <a:lnTo>
                    <a:pt x="1297" y="1702"/>
                  </a:lnTo>
                  <a:lnTo>
                    <a:pt x="1295" y="1698"/>
                  </a:lnTo>
                  <a:lnTo>
                    <a:pt x="1288" y="1696"/>
                  </a:lnTo>
                  <a:lnTo>
                    <a:pt x="1285" y="1694"/>
                  </a:lnTo>
                  <a:lnTo>
                    <a:pt x="1281" y="1689"/>
                  </a:lnTo>
                  <a:lnTo>
                    <a:pt x="1277" y="1684"/>
                  </a:lnTo>
                  <a:lnTo>
                    <a:pt x="1274" y="1676"/>
                  </a:lnTo>
                  <a:lnTo>
                    <a:pt x="1267" y="1664"/>
                  </a:lnTo>
                  <a:lnTo>
                    <a:pt x="1263" y="1655"/>
                  </a:lnTo>
                  <a:lnTo>
                    <a:pt x="1260" y="1647"/>
                  </a:lnTo>
                  <a:lnTo>
                    <a:pt x="1260" y="1640"/>
                  </a:lnTo>
                  <a:lnTo>
                    <a:pt x="1261" y="1638"/>
                  </a:lnTo>
                  <a:lnTo>
                    <a:pt x="1264" y="1634"/>
                  </a:lnTo>
                  <a:lnTo>
                    <a:pt x="1259" y="1630"/>
                  </a:lnTo>
                  <a:lnTo>
                    <a:pt x="1256" y="1626"/>
                  </a:lnTo>
                  <a:lnTo>
                    <a:pt x="1256" y="1619"/>
                  </a:lnTo>
                  <a:lnTo>
                    <a:pt x="1260" y="1614"/>
                  </a:lnTo>
                  <a:lnTo>
                    <a:pt x="1259" y="1608"/>
                  </a:lnTo>
                  <a:lnTo>
                    <a:pt x="1259" y="1606"/>
                  </a:lnTo>
                  <a:lnTo>
                    <a:pt x="1259" y="1602"/>
                  </a:lnTo>
                  <a:lnTo>
                    <a:pt x="1260" y="1595"/>
                  </a:lnTo>
                  <a:lnTo>
                    <a:pt x="1255" y="1588"/>
                  </a:lnTo>
                  <a:lnTo>
                    <a:pt x="1248" y="1579"/>
                  </a:lnTo>
                  <a:lnTo>
                    <a:pt x="1239" y="1578"/>
                  </a:lnTo>
                  <a:lnTo>
                    <a:pt x="1235" y="1575"/>
                  </a:lnTo>
                  <a:lnTo>
                    <a:pt x="1232" y="1571"/>
                  </a:lnTo>
                  <a:lnTo>
                    <a:pt x="1228" y="1558"/>
                  </a:lnTo>
                  <a:lnTo>
                    <a:pt x="1219" y="1556"/>
                  </a:lnTo>
                  <a:lnTo>
                    <a:pt x="1214" y="1555"/>
                  </a:lnTo>
                  <a:lnTo>
                    <a:pt x="1216" y="1551"/>
                  </a:lnTo>
                  <a:lnTo>
                    <a:pt x="1217" y="1547"/>
                  </a:lnTo>
                  <a:lnTo>
                    <a:pt x="1217" y="1543"/>
                  </a:lnTo>
                  <a:lnTo>
                    <a:pt x="1216" y="1539"/>
                  </a:lnTo>
                  <a:lnTo>
                    <a:pt x="1214" y="1538"/>
                  </a:lnTo>
                  <a:lnTo>
                    <a:pt x="1210" y="1535"/>
                  </a:lnTo>
                  <a:lnTo>
                    <a:pt x="1204" y="1535"/>
                  </a:lnTo>
                  <a:lnTo>
                    <a:pt x="1199" y="1535"/>
                  </a:lnTo>
                  <a:lnTo>
                    <a:pt x="1195" y="1534"/>
                  </a:lnTo>
                  <a:lnTo>
                    <a:pt x="1190" y="1534"/>
                  </a:lnTo>
                  <a:lnTo>
                    <a:pt x="1186" y="1534"/>
                  </a:lnTo>
                  <a:lnTo>
                    <a:pt x="1180" y="1534"/>
                  </a:lnTo>
                  <a:lnTo>
                    <a:pt x="1178" y="1530"/>
                  </a:lnTo>
                  <a:lnTo>
                    <a:pt x="1175" y="1529"/>
                  </a:lnTo>
                  <a:lnTo>
                    <a:pt x="1172" y="1527"/>
                  </a:lnTo>
                  <a:lnTo>
                    <a:pt x="1171" y="1526"/>
                  </a:lnTo>
                  <a:lnTo>
                    <a:pt x="1167" y="1525"/>
                  </a:lnTo>
                  <a:lnTo>
                    <a:pt x="1164" y="1525"/>
                  </a:lnTo>
                  <a:lnTo>
                    <a:pt x="1159" y="1521"/>
                  </a:lnTo>
                  <a:lnTo>
                    <a:pt x="1155" y="1519"/>
                  </a:lnTo>
                  <a:lnTo>
                    <a:pt x="1152" y="1521"/>
                  </a:lnTo>
                  <a:lnTo>
                    <a:pt x="1148" y="1522"/>
                  </a:lnTo>
                  <a:lnTo>
                    <a:pt x="1143" y="1519"/>
                  </a:lnTo>
                  <a:lnTo>
                    <a:pt x="1138" y="1519"/>
                  </a:lnTo>
                  <a:lnTo>
                    <a:pt x="1135" y="1521"/>
                  </a:lnTo>
                  <a:lnTo>
                    <a:pt x="1132" y="1522"/>
                  </a:lnTo>
                  <a:lnTo>
                    <a:pt x="1128" y="1526"/>
                  </a:lnTo>
                  <a:lnTo>
                    <a:pt x="1122" y="1531"/>
                  </a:lnTo>
                  <a:lnTo>
                    <a:pt x="1118" y="1531"/>
                  </a:lnTo>
                  <a:lnTo>
                    <a:pt x="1112" y="1531"/>
                  </a:lnTo>
                  <a:lnTo>
                    <a:pt x="1111" y="1531"/>
                  </a:lnTo>
                  <a:lnTo>
                    <a:pt x="1110" y="1534"/>
                  </a:lnTo>
                  <a:lnTo>
                    <a:pt x="1108" y="1534"/>
                  </a:lnTo>
                  <a:lnTo>
                    <a:pt x="1107" y="1535"/>
                  </a:lnTo>
                  <a:lnTo>
                    <a:pt x="1115" y="1545"/>
                  </a:lnTo>
                  <a:lnTo>
                    <a:pt x="1126" y="1560"/>
                  </a:lnTo>
                  <a:lnTo>
                    <a:pt x="1126" y="1563"/>
                  </a:lnTo>
                  <a:lnTo>
                    <a:pt x="1126" y="1569"/>
                  </a:lnTo>
                  <a:lnTo>
                    <a:pt x="1123" y="1570"/>
                  </a:lnTo>
                  <a:lnTo>
                    <a:pt x="1122" y="1572"/>
                  </a:lnTo>
                  <a:lnTo>
                    <a:pt x="1120" y="1572"/>
                  </a:lnTo>
                  <a:lnTo>
                    <a:pt x="1119" y="1572"/>
                  </a:lnTo>
                  <a:lnTo>
                    <a:pt x="1118" y="1570"/>
                  </a:lnTo>
                  <a:lnTo>
                    <a:pt x="1118" y="1567"/>
                  </a:lnTo>
                  <a:lnTo>
                    <a:pt x="1118" y="1559"/>
                  </a:lnTo>
                  <a:lnTo>
                    <a:pt x="1116" y="1551"/>
                  </a:lnTo>
                  <a:lnTo>
                    <a:pt x="1114" y="1551"/>
                  </a:lnTo>
                  <a:lnTo>
                    <a:pt x="1112" y="1551"/>
                  </a:lnTo>
                  <a:lnTo>
                    <a:pt x="1112" y="1553"/>
                  </a:lnTo>
                  <a:lnTo>
                    <a:pt x="1111" y="1555"/>
                  </a:lnTo>
                  <a:lnTo>
                    <a:pt x="1111" y="1560"/>
                  </a:lnTo>
                  <a:lnTo>
                    <a:pt x="1111" y="1570"/>
                  </a:lnTo>
                  <a:lnTo>
                    <a:pt x="1108" y="1572"/>
                  </a:lnTo>
                  <a:lnTo>
                    <a:pt x="1107" y="1576"/>
                  </a:lnTo>
                  <a:lnTo>
                    <a:pt x="1107" y="1581"/>
                  </a:lnTo>
                  <a:lnTo>
                    <a:pt x="1108" y="1584"/>
                  </a:lnTo>
                  <a:lnTo>
                    <a:pt x="1102" y="1590"/>
                  </a:lnTo>
                  <a:lnTo>
                    <a:pt x="1098" y="1594"/>
                  </a:lnTo>
                  <a:lnTo>
                    <a:pt x="1090" y="1595"/>
                  </a:lnTo>
                  <a:lnTo>
                    <a:pt x="1088" y="1595"/>
                  </a:lnTo>
                  <a:lnTo>
                    <a:pt x="1088" y="1588"/>
                  </a:lnTo>
                  <a:lnTo>
                    <a:pt x="1093" y="1583"/>
                  </a:lnTo>
                  <a:lnTo>
                    <a:pt x="1090" y="1579"/>
                  </a:lnTo>
                  <a:lnTo>
                    <a:pt x="1088" y="1576"/>
                  </a:lnTo>
                  <a:lnTo>
                    <a:pt x="1090" y="1572"/>
                  </a:lnTo>
                  <a:lnTo>
                    <a:pt x="1093" y="1570"/>
                  </a:lnTo>
                  <a:lnTo>
                    <a:pt x="1086" y="1570"/>
                  </a:lnTo>
                  <a:lnTo>
                    <a:pt x="1075" y="1572"/>
                  </a:lnTo>
                  <a:lnTo>
                    <a:pt x="1074" y="1569"/>
                  </a:lnTo>
                  <a:lnTo>
                    <a:pt x="1075" y="1565"/>
                  </a:lnTo>
                  <a:lnTo>
                    <a:pt x="1079" y="1560"/>
                  </a:lnTo>
                  <a:lnTo>
                    <a:pt x="1082" y="1554"/>
                  </a:lnTo>
                  <a:lnTo>
                    <a:pt x="1079" y="1554"/>
                  </a:lnTo>
                  <a:lnTo>
                    <a:pt x="1077" y="1554"/>
                  </a:lnTo>
                  <a:lnTo>
                    <a:pt x="1074" y="1555"/>
                  </a:lnTo>
                  <a:lnTo>
                    <a:pt x="1070" y="1556"/>
                  </a:lnTo>
                  <a:lnTo>
                    <a:pt x="1067" y="1559"/>
                  </a:lnTo>
                  <a:lnTo>
                    <a:pt x="1066" y="1562"/>
                  </a:lnTo>
                  <a:lnTo>
                    <a:pt x="1065" y="1563"/>
                  </a:lnTo>
                  <a:lnTo>
                    <a:pt x="1065" y="1567"/>
                  </a:lnTo>
                  <a:lnTo>
                    <a:pt x="1070" y="1575"/>
                  </a:lnTo>
                  <a:lnTo>
                    <a:pt x="1074" y="1584"/>
                  </a:lnTo>
                  <a:lnTo>
                    <a:pt x="1074" y="1587"/>
                  </a:lnTo>
                  <a:lnTo>
                    <a:pt x="1072" y="1588"/>
                  </a:lnTo>
                  <a:lnTo>
                    <a:pt x="1070" y="1590"/>
                  </a:lnTo>
                  <a:lnTo>
                    <a:pt x="1068" y="1590"/>
                  </a:lnTo>
                  <a:lnTo>
                    <a:pt x="1065" y="1591"/>
                  </a:lnTo>
                  <a:lnTo>
                    <a:pt x="1062" y="1590"/>
                  </a:lnTo>
                  <a:lnTo>
                    <a:pt x="1061" y="1583"/>
                  </a:lnTo>
                  <a:lnTo>
                    <a:pt x="1061" y="1576"/>
                  </a:lnTo>
                  <a:lnTo>
                    <a:pt x="1055" y="1574"/>
                  </a:lnTo>
                  <a:lnTo>
                    <a:pt x="1052" y="1572"/>
                  </a:lnTo>
                  <a:lnTo>
                    <a:pt x="1050" y="1570"/>
                  </a:lnTo>
                  <a:lnTo>
                    <a:pt x="1049" y="1567"/>
                  </a:lnTo>
                  <a:lnTo>
                    <a:pt x="1047" y="1563"/>
                  </a:lnTo>
                  <a:lnTo>
                    <a:pt x="1047" y="1556"/>
                  </a:lnTo>
                  <a:lnTo>
                    <a:pt x="1045" y="1555"/>
                  </a:lnTo>
                  <a:lnTo>
                    <a:pt x="1043" y="1555"/>
                  </a:lnTo>
                  <a:lnTo>
                    <a:pt x="1040" y="1555"/>
                  </a:lnTo>
                  <a:lnTo>
                    <a:pt x="1039" y="1556"/>
                  </a:lnTo>
                  <a:lnTo>
                    <a:pt x="1037" y="1559"/>
                  </a:lnTo>
                  <a:lnTo>
                    <a:pt x="1035" y="1562"/>
                  </a:lnTo>
                  <a:lnTo>
                    <a:pt x="1027" y="1563"/>
                  </a:lnTo>
                  <a:lnTo>
                    <a:pt x="1021" y="1570"/>
                  </a:lnTo>
                  <a:lnTo>
                    <a:pt x="1018" y="1571"/>
                  </a:lnTo>
                  <a:lnTo>
                    <a:pt x="1015" y="1572"/>
                  </a:lnTo>
                  <a:lnTo>
                    <a:pt x="1011" y="1571"/>
                  </a:lnTo>
                  <a:lnTo>
                    <a:pt x="1006" y="1570"/>
                  </a:lnTo>
                  <a:lnTo>
                    <a:pt x="998" y="1572"/>
                  </a:lnTo>
                  <a:lnTo>
                    <a:pt x="990" y="1572"/>
                  </a:lnTo>
                  <a:lnTo>
                    <a:pt x="989" y="1563"/>
                  </a:lnTo>
                  <a:lnTo>
                    <a:pt x="989" y="1556"/>
                  </a:lnTo>
                  <a:lnTo>
                    <a:pt x="989" y="1551"/>
                  </a:lnTo>
                  <a:lnTo>
                    <a:pt x="993" y="1547"/>
                  </a:lnTo>
                  <a:lnTo>
                    <a:pt x="998" y="1539"/>
                  </a:lnTo>
                  <a:lnTo>
                    <a:pt x="1006" y="1530"/>
                  </a:lnTo>
                  <a:lnTo>
                    <a:pt x="1006" y="1519"/>
                  </a:lnTo>
                  <a:lnTo>
                    <a:pt x="1003" y="1509"/>
                  </a:lnTo>
                  <a:lnTo>
                    <a:pt x="1006" y="1505"/>
                  </a:lnTo>
                  <a:lnTo>
                    <a:pt x="1010" y="1498"/>
                  </a:lnTo>
                  <a:lnTo>
                    <a:pt x="1011" y="1493"/>
                  </a:lnTo>
                  <a:lnTo>
                    <a:pt x="1013" y="1486"/>
                  </a:lnTo>
                  <a:lnTo>
                    <a:pt x="1015" y="1479"/>
                  </a:lnTo>
                  <a:lnTo>
                    <a:pt x="1019" y="1474"/>
                  </a:lnTo>
                  <a:lnTo>
                    <a:pt x="1022" y="1463"/>
                  </a:lnTo>
                  <a:lnTo>
                    <a:pt x="1022" y="1450"/>
                  </a:lnTo>
                  <a:lnTo>
                    <a:pt x="1027" y="1446"/>
                  </a:lnTo>
                  <a:lnTo>
                    <a:pt x="1029" y="1442"/>
                  </a:lnTo>
                  <a:lnTo>
                    <a:pt x="1027" y="1441"/>
                  </a:lnTo>
                  <a:lnTo>
                    <a:pt x="1027" y="1439"/>
                  </a:lnTo>
                  <a:lnTo>
                    <a:pt x="1023" y="1438"/>
                  </a:lnTo>
                  <a:lnTo>
                    <a:pt x="1022" y="1438"/>
                  </a:lnTo>
                  <a:lnTo>
                    <a:pt x="1021" y="1434"/>
                  </a:lnTo>
                  <a:lnTo>
                    <a:pt x="1019" y="1427"/>
                  </a:lnTo>
                  <a:lnTo>
                    <a:pt x="1019" y="1425"/>
                  </a:lnTo>
                  <a:lnTo>
                    <a:pt x="1021" y="1421"/>
                  </a:lnTo>
                  <a:lnTo>
                    <a:pt x="1022" y="1417"/>
                  </a:lnTo>
                  <a:lnTo>
                    <a:pt x="1023" y="1414"/>
                  </a:lnTo>
                  <a:lnTo>
                    <a:pt x="1023" y="1410"/>
                  </a:lnTo>
                  <a:lnTo>
                    <a:pt x="1022" y="1407"/>
                  </a:lnTo>
                  <a:lnTo>
                    <a:pt x="1022" y="1405"/>
                  </a:lnTo>
                  <a:lnTo>
                    <a:pt x="1022" y="1404"/>
                  </a:lnTo>
                  <a:lnTo>
                    <a:pt x="1022" y="1398"/>
                  </a:lnTo>
                  <a:lnTo>
                    <a:pt x="1023" y="1395"/>
                  </a:lnTo>
                  <a:lnTo>
                    <a:pt x="1023" y="1393"/>
                  </a:lnTo>
                  <a:lnTo>
                    <a:pt x="1023" y="1388"/>
                  </a:lnTo>
                  <a:lnTo>
                    <a:pt x="1023" y="1385"/>
                  </a:lnTo>
                  <a:lnTo>
                    <a:pt x="1023" y="1382"/>
                  </a:lnTo>
                  <a:lnTo>
                    <a:pt x="1026" y="1379"/>
                  </a:lnTo>
                  <a:lnTo>
                    <a:pt x="1027" y="1378"/>
                  </a:lnTo>
                  <a:lnTo>
                    <a:pt x="1029" y="1373"/>
                  </a:lnTo>
                  <a:lnTo>
                    <a:pt x="1029" y="1370"/>
                  </a:lnTo>
                  <a:lnTo>
                    <a:pt x="1030" y="1368"/>
                  </a:lnTo>
                  <a:lnTo>
                    <a:pt x="1034" y="1361"/>
                  </a:lnTo>
                  <a:lnTo>
                    <a:pt x="1034" y="1357"/>
                  </a:lnTo>
                  <a:lnTo>
                    <a:pt x="1034" y="1350"/>
                  </a:lnTo>
                  <a:lnTo>
                    <a:pt x="1034" y="1344"/>
                  </a:lnTo>
                  <a:lnTo>
                    <a:pt x="1038" y="1337"/>
                  </a:lnTo>
                  <a:lnTo>
                    <a:pt x="1039" y="1330"/>
                  </a:lnTo>
                  <a:lnTo>
                    <a:pt x="1038" y="1322"/>
                  </a:lnTo>
                  <a:lnTo>
                    <a:pt x="1035" y="1313"/>
                  </a:lnTo>
                  <a:lnTo>
                    <a:pt x="1034" y="1304"/>
                  </a:lnTo>
                  <a:lnTo>
                    <a:pt x="1038" y="1294"/>
                  </a:lnTo>
                  <a:lnTo>
                    <a:pt x="1046" y="1284"/>
                  </a:lnTo>
                  <a:lnTo>
                    <a:pt x="1043" y="1268"/>
                  </a:lnTo>
                  <a:lnTo>
                    <a:pt x="1040" y="1249"/>
                  </a:lnTo>
                  <a:lnTo>
                    <a:pt x="1042" y="1241"/>
                  </a:lnTo>
                  <a:lnTo>
                    <a:pt x="1045" y="1235"/>
                  </a:lnTo>
                  <a:lnTo>
                    <a:pt x="1049" y="1227"/>
                  </a:lnTo>
                  <a:lnTo>
                    <a:pt x="1052" y="1219"/>
                  </a:lnTo>
                  <a:lnTo>
                    <a:pt x="1055" y="1216"/>
                  </a:lnTo>
                  <a:lnTo>
                    <a:pt x="1062" y="1212"/>
                  </a:lnTo>
                  <a:lnTo>
                    <a:pt x="1065" y="1207"/>
                  </a:lnTo>
                  <a:lnTo>
                    <a:pt x="1065" y="1203"/>
                  </a:lnTo>
                  <a:lnTo>
                    <a:pt x="1070" y="1196"/>
                  </a:lnTo>
                  <a:lnTo>
                    <a:pt x="1075" y="1192"/>
                  </a:lnTo>
                  <a:lnTo>
                    <a:pt x="1100" y="1169"/>
                  </a:lnTo>
                  <a:lnTo>
                    <a:pt x="1111" y="1160"/>
                  </a:lnTo>
                  <a:lnTo>
                    <a:pt x="1114" y="1160"/>
                  </a:lnTo>
                  <a:lnTo>
                    <a:pt x="1116" y="1163"/>
                  </a:lnTo>
                  <a:lnTo>
                    <a:pt x="1118" y="1165"/>
                  </a:lnTo>
                  <a:lnTo>
                    <a:pt x="1119" y="1168"/>
                  </a:lnTo>
                  <a:lnTo>
                    <a:pt x="1122" y="1172"/>
                  </a:lnTo>
                  <a:lnTo>
                    <a:pt x="1122" y="1173"/>
                  </a:lnTo>
                  <a:lnTo>
                    <a:pt x="1126" y="1175"/>
                  </a:lnTo>
                  <a:lnTo>
                    <a:pt x="1130" y="1173"/>
                  </a:lnTo>
                  <a:lnTo>
                    <a:pt x="1131" y="1172"/>
                  </a:lnTo>
                  <a:lnTo>
                    <a:pt x="1131" y="1169"/>
                  </a:lnTo>
                  <a:lnTo>
                    <a:pt x="1131" y="1168"/>
                  </a:lnTo>
                  <a:lnTo>
                    <a:pt x="1131" y="1164"/>
                  </a:lnTo>
                  <a:lnTo>
                    <a:pt x="1128" y="1160"/>
                  </a:lnTo>
                  <a:lnTo>
                    <a:pt x="1127" y="1155"/>
                  </a:lnTo>
                  <a:lnTo>
                    <a:pt x="1128" y="1151"/>
                  </a:lnTo>
                  <a:lnTo>
                    <a:pt x="1131" y="1148"/>
                  </a:lnTo>
                  <a:lnTo>
                    <a:pt x="1134" y="1145"/>
                  </a:lnTo>
                  <a:lnTo>
                    <a:pt x="1139" y="1142"/>
                  </a:lnTo>
                  <a:lnTo>
                    <a:pt x="1143" y="1140"/>
                  </a:lnTo>
                  <a:lnTo>
                    <a:pt x="1148" y="1139"/>
                  </a:lnTo>
                  <a:lnTo>
                    <a:pt x="1150" y="1140"/>
                  </a:lnTo>
                  <a:lnTo>
                    <a:pt x="1152" y="1142"/>
                  </a:lnTo>
                  <a:lnTo>
                    <a:pt x="1154" y="1142"/>
                  </a:lnTo>
                  <a:lnTo>
                    <a:pt x="1154" y="1140"/>
                  </a:lnTo>
                  <a:lnTo>
                    <a:pt x="1155" y="1139"/>
                  </a:lnTo>
                  <a:lnTo>
                    <a:pt x="1155" y="1135"/>
                  </a:lnTo>
                  <a:lnTo>
                    <a:pt x="1156" y="1131"/>
                  </a:lnTo>
                  <a:lnTo>
                    <a:pt x="1164" y="1128"/>
                  </a:lnTo>
                  <a:lnTo>
                    <a:pt x="1166" y="1124"/>
                  </a:lnTo>
                  <a:lnTo>
                    <a:pt x="1168" y="1120"/>
                  </a:lnTo>
                  <a:lnTo>
                    <a:pt x="1172" y="1120"/>
                  </a:lnTo>
                  <a:lnTo>
                    <a:pt x="1178" y="1123"/>
                  </a:lnTo>
                  <a:lnTo>
                    <a:pt x="1180" y="1123"/>
                  </a:lnTo>
                  <a:lnTo>
                    <a:pt x="1184" y="1120"/>
                  </a:lnTo>
                  <a:lnTo>
                    <a:pt x="1188" y="1116"/>
                  </a:lnTo>
                  <a:lnTo>
                    <a:pt x="1190" y="1112"/>
                  </a:lnTo>
                  <a:lnTo>
                    <a:pt x="1180" y="1110"/>
                  </a:lnTo>
                  <a:lnTo>
                    <a:pt x="1176" y="1107"/>
                  </a:lnTo>
                  <a:lnTo>
                    <a:pt x="1182" y="1103"/>
                  </a:lnTo>
                  <a:lnTo>
                    <a:pt x="1183" y="1099"/>
                  </a:lnTo>
                  <a:lnTo>
                    <a:pt x="1182" y="1098"/>
                  </a:lnTo>
                  <a:lnTo>
                    <a:pt x="1176" y="1096"/>
                  </a:lnTo>
                  <a:lnTo>
                    <a:pt x="1178" y="1091"/>
                  </a:lnTo>
                  <a:lnTo>
                    <a:pt x="1183" y="1083"/>
                  </a:lnTo>
                  <a:lnTo>
                    <a:pt x="1184" y="1079"/>
                  </a:lnTo>
                  <a:lnTo>
                    <a:pt x="1186" y="1076"/>
                  </a:lnTo>
                  <a:lnTo>
                    <a:pt x="1190" y="1076"/>
                  </a:lnTo>
                  <a:lnTo>
                    <a:pt x="1195" y="1076"/>
                  </a:lnTo>
                  <a:lnTo>
                    <a:pt x="1200" y="1071"/>
                  </a:lnTo>
                  <a:lnTo>
                    <a:pt x="1207" y="1066"/>
                  </a:lnTo>
                  <a:lnTo>
                    <a:pt x="1212" y="1068"/>
                  </a:lnTo>
                  <a:lnTo>
                    <a:pt x="1220" y="1068"/>
                  </a:lnTo>
                  <a:lnTo>
                    <a:pt x="1220" y="1066"/>
                  </a:lnTo>
                  <a:lnTo>
                    <a:pt x="1219" y="1064"/>
                  </a:lnTo>
                  <a:lnTo>
                    <a:pt x="1219" y="1060"/>
                  </a:lnTo>
                  <a:lnTo>
                    <a:pt x="1223" y="1056"/>
                  </a:lnTo>
                  <a:lnTo>
                    <a:pt x="1227" y="1055"/>
                  </a:lnTo>
                  <a:lnTo>
                    <a:pt x="1230" y="1054"/>
                  </a:lnTo>
                  <a:lnTo>
                    <a:pt x="1232" y="1054"/>
                  </a:lnTo>
                  <a:lnTo>
                    <a:pt x="1233" y="1056"/>
                  </a:lnTo>
                  <a:lnTo>
                    <a:pt x="1239" y="1059"/>
                  </a:lnTo>
                  <a:lnTo>
                    <a:pt x="1242" y="1059"/>
                  </a:lnTo>
                  <a:lnTo>
                    <a:pt x="1248" y="1054"/>
                  </a:lnTo>
                  <a:lnTo>
                    <a:pt x="1253" y="1047"/>
                  </a:lnTo>
                  <a:lnTo>
                    <a:pt x="1256" y="1046"/>
                  </a:lnTo>
                  <a:lnTo>
                    <a:pt x="1260" y="1047"/>
                  </a:lnTo>
                  <a:lnTo>
                    <a:pt x="1263" y="1048"/>
                  </a:lnTo>
                  <a:lnTo>
                    <a:pt x="1264" y="1050"/>
                  </a:lnTo>
                  <a:lnTo>
                    <a:pt x="1259" y="1058"/>
                  </a:lnTo>
                  <a:lnTo>
                    <a:pt x="1253" y="1063"/>
                  </a:lnTo>
                  <a:lnTo>
                    <a:pt x="1247" y="1067"/>
                  </a:lnTo>
                  <a:lnTo>
                    <a:pt x="1240" y="1071"/>
                  </a:lnTo>
                  <a:lnTo>
                    <a:pt x="1244" y="1075"/>
                  </a:lnTo>
                  <a:lnTo>
                    <a:pt x="1248" y="1078"/>
                  </a:lnTo>
                  <a:lnTo>
                    <a:pt x="1252" y="1079"/>
                  </a:lnTo>
                  <a:lnTo>
                    <a:pt x="1256" y="1079"/>
                  </a:lnTo>
                  <a:lnTo>
                    <a:pt x="1264" y="1076"/>
                  </a:lnTo>
                  <a:lnTo>
                    <a:pt x="1269" y="1074"/>
                  </a:lnTo>
                  <a:lnTo>
                    <a:pt x="1271" y="1060"/>
                  </a:lnTo>
                  <a:lnTo>
                    <a:pt x="1274" y="1048"/>
                  </a:lnTo>
                  <a:lnTo>
                    <a:pt x="1279" y="1052"/>
                  </a:lnTo>
                  <a:lnTo>
                    <a:pt x="1284" y="1055"/>
                  </a:lnTo>
                  <a:lnTo>
                    <a:pt x="1287" y="1039"/>
                  </a:lnTo>
                  <a:lnTo>
                    <a:pt x="1290" y="1024"/>
                  </a:lnTo>
                  <a:lnTo>
                    <a:pt x="1299" y="1020"/>
                  </a:lnTo>
                  <a:lnTo>
                    <a:pt x="1308" y="1016"/>
                  </a:lnTo>
                  <a:lnTo>
                    <a:pt x="1308" y="1011"/>
                  </a:lnTo>
                  <a:lnTo>
                    <a:pt x="1308" y="1006"/>
                  </a:lnTo>
                  <a:lnTo>
                    <a:pt x="1315" y="1003"/>
                  </a:lnTo>
                  <a:lnTo>
                    <a:pt x="1323" y="996"/>
                  </a:lnTo>
                  <a:lnTo>
                    <a:pt x="1321" y="994"/>
                  </a:lnTo>
                  <a:lnTo>
                    <a:pt x="1319" y="991"/>
                  </a:lnTo>
                  <a:lnTo>
                    <a:pt x="1313" y="991"/>
                  </a:lnTo>
                  <a:lnTo>
                    <a:pt x="1308" y="990"/>
                  </a:lnTo>
                  <a:lnTo>
                    <a:pt x="1303" y="988"/>
                  </a:lnTo>
                  <a:lnTo>
                    <a:pt x="1300" y="990"/>
                  </a:lnTo>
                  <a:lnTo>
                    <a:pt x="1299" y="991"/>
                  </a:lnTo>
                  <a:lnTo>
                    <a:pt x="1297" y="994"/>
                  </a:lnTo>
                  <a:lnTo>
                    <a:pt x="1295" y="998"/>
                  </a:lnTo>
                  <a:lnTo>
                    <a:pt x="1292" y="1000"/>
                  </a:lnTo>
                  <a:lnTo>
                    <a:pt x="1288" y="1003"/>
                  </a:lnTo>
                  <a:lnTo>
                    <a:pt x="1284" y="1003"/>
                  </a:lnTo>
                  <a:lnTo>
                    <a:pt x="1279" y="991"/>
                  </a:lnTo>
                  <a:lnTo>
                    <a:pt x="1272" y="971"/>
                  </a:lnTo>
                  <a:lnTo>
                    <a:pt x="1268" y="965"/>
                  </a:lnTo>
                  <a:lnTo>
                    <a:pt x="1267" y="958"/>
                  </a:lnTo>
                  <a:lnTo>
                    <a:pt x="1267" y="950"/>
                  </a:lnTo>
                  <a:lnTo>
                    <a:pt x="1267" y="945"/>
                  </a:lnTo>
                  <a:lnTo>
                    <a:pt x="1267" y="931"/>
                  </a:lnTo>
                  <a:lnTo>
                    <a:pt x="1268" y="917"/>
                  </a:lnTo>
                  <a:lnTo>
                    <a:pt x="1264" y="909"/>
                  </a:lnTo>
                  <a:lnTo>
                    <a:pt x="1260" y="901"/>
                  </a:lnTo>
                  <a:lnTo>
                    <a:pt x="1260" y="891"/>
                  </a:lnTo>
                  <a:lnTo>
                    <a:pt x="1260" y="882"/>
                  </a:lnTo>
                  <a:lnTo>
                    <a:pt x="1252" y="874"/>
                  </a:lnTo>
                  <a:lnTo>
                    <a:pt x="1247" y="865"/>
                  </a:lnTo>
                  <a:lnTo>
                    <a:pt x="1248" y="861"/>
                  </a:lnTo>
                  <a:lnTo>
                    <a:pt x="1249" y="857"/>
                  </a:lnTo>
                  <a:lnTo>
                    <a:pt x="1252" y="854"/>
                  </a:lnTo>
                  <a:lnTo>
                    <a:pt x="1255" y="850"/>
                  </a:lnTo>
                  <a:lnTo>
                    <a:pt x="1255" y="845"/>
                  </a:lnTo>
                  <a:lnTo>
                    <a:pt x="1256" y="841"/>
                  </a:lnTo>
                  <a:lnTo>
                    <a:pt x="1256" y="837"/>
                  </a:lnTo>
                  <a:lnTo>
                    <a:pt x="1259" y="833"/>
                  </a:lnTo>
                  <a:lnTo>
                    <a:pt x="1264" y="829"/>
                  </a:lnTo>
                  <a:lnTo>
                    <a:pt x="1271" y="823"/>
                  </a:lnTo>
                  <a:lnTo>
                    <a:pt x="1271" y="817"/>
                  </a:lnTo>
                  <a:lnTo>
                    <a:pt x="1272" y="813"/>
                  </a:lnTo>
                  <a:lnTo>
                    <a:pt x="1274" y="806"/>
                  </a:lnTo>
                  <a:lnTo>
                    <a:pt x="1276" y="801"/>
                  </a:lnTo>
                  <a:lnTo>
                    <a:pt x="1288" y="802"/>
                  </a:lnTo>
                  <a:lnTo>
                    <a:pt x="1296" y="802"/>
                  </a:lnTo>
                  <a:lnTo>
                    <a:pt x="1296" y="797"/>
                  </a:lnTo>
                  <a:lnTo>
                    <a:pt x="1296" y="790"/>
                  </a:lnTo>
                  <a:lnTo>
                    <a:pt x="1296" y="786"/>
                  </a:lnTo>
                  <a:lnTo>
                    <a:pt x="1296" y="781"/>
                  </a:lnTo>
                  <a:lnTo>
                    <a:pt x="1297" y="780"/>
                  </a:lnTo>
                  <a:lnTo>
                    <a:pt x="1299" y="780"/>
                  </a:lnTo>
                  <a:lnTo>
                    <a:pt x="1300" y="781"/>
                  </a:lnTo>
                  <a:lnTo>
                    <a:pt x="1303" y="786"/>
                  </a:lnTo>
                  <a:lnTo>
                    <a:pt x="1305" y="789"/>
                  </a:lnTo>
                  <a:lnTo>
                    <a:pt x="1308" y="790"/>
                  </a:lnTo>
                  <a:lnTo>
                    <a:pt x="1311" y="791"/>
                  </a:lnTo>
                  <a:lnTo>
                    <a:pt x="1316" y="793"/>
                  </a:lnTo>
                  <a:lnTo>
                    <a:pt x="1317" y="802"/>
                  </a:lnTo>
                  <a:lnTo>
                    <a:pt x="1319" y="810"/>
                  </a:lnTo>
                  <a:lnTo>
                    <a:pt x="1324" y="813"/>
                  </a:lnTo>
                  <a:lnTo>
                    <a:pt x="1327" y="814"/>
                  </a:lnTo>
                  <a:lnTo>
                    <a:pt x="1329" y="817"/>
                  </a:lnTo>
                  <a:lnTo>
                    <a:pt x="1331" y="823"/>
                  </a:lnTo>
                  <a:lnTo>
                    <a:pt x="1335" y="816"/>
                  </a:lnTo>
                  <a:lnTo>
                    <a:pt x="1341" y="812"/>
                  </a:lnTo>
                  <a:lnTo>
                    <a:pt x="1345" y="819"/>
                  </a:lnTo>
                  <a:lnTo>
                    <a:pt x="1348" y="826"/>
                  </a:lnTo>
                  <a:lnTo>
                    <a:pt x="1351" y="828"/>
                  </a:lnTo>
                  <a:lnTo>
                    <a:pt x="1355" y="826"/>
                  </a:lnTo>
                  <a:lnTo>
                    <a:pt x="1355" y="817"/>
                  </a:lnTo>
                  <a:lnTo>
                    <a:pt x="1355" y="814"/>
                  </a:lnTo>
                  <a:lnTo>
                    <a:pt x="1356" y="812"/>
                  </a:lnTo>
                  <a:lnTo>
                    <a:pt x="1359" y="807"/>
                  </a:lnTo>
                  <a:lnTo>
                    <a:pt x="1355" y="801"/>
                  </a:lnTo>
                  <a:lnTo>
                    <a:pt x="1348" y="789"/>
                  </a:lnTo>
                  <a:lnTo>
                    <a:pt x="1345" y="777"/>
                  </a:lnTo>
                  <a:lnTo>
                    <a:pt x="1344" y="765"/>
                  </a:lnTo>
                  <a:lnTo>
                    <a:pt x="1344" y="754"/>
                  </a:lnTo>
                  <a:lnTo>
                    <a:pt x="1345" y="742"/>
                  </a:lnTo>
                  <a:lnTo>
                    <a:pt x="1345" y="741"/>
                  </a:lnTo>
                  <a:lnTo>
                    <a:pt x="1345" y="740"/>
                  </a:lnTo>
                  <a:lnTo>
                    <a:pt x="1345" y="737"/>
                  </a:lnTo>
                  <a:lnTo>
                    <a:pt x="1347" y="732"/>
                  </a:lnTo>
                  <a:lnTo>
                    <a:pt x="1348" y="730"/>
                  </a:lnTo>
                  <a:lnTo>
                    <a:pt x="1351" y="730"/>
                  </a:lnTo>
                  <a:lnTo>
                    <a:pt x="1353" y="730"/>
                  </a:lnTo>
                  <a:lnTo>
                    <a:pt x="1355" y="730"/>
                  </a:lnTo>
                  <a:lnTo>
                    <a:pt x="1357" y="730"/>
                  </a:lnTo>
                  <a:lnTo>
                    <a:pt x="1359" y="733"/>
                  </a:lnTo>
                  <a:lnTo>
                    <a:pt x="1361" y="730"/>
                  </a:lnTo>
                  <a:lnTo>
                    <a:pt x="1361" y="729"/>
                  </a:lnTo>
                  <a:lnTo>
                    <a:pt x="1360" y="728"/>
                  </a:lnTo>
                  <a:lnTo>
                    <a:pt x="1357" y="726"/>
                  </a:lnTo>
                  <a:lnTo>
                    <a:pt x="1349" y="725"/>
                  </a:lnTo>
                  <a:lnTo>
                    <a:pt x="1345" y="725"/>
                  </a:lnTo>
                  <a:lnTo>
                    <a:pt x="1336" y="716"/>
                  </a:lnTo>
                  <a:lnTo>
                    <a:pt x="1332" y="710"/>
                  </a:lnTo>
                  <a:lnTo>
                    <a:pt x="1332" y="705"/>
                  </a:lnTo>
                  <a:lnTo>
                    <a:pt x="1331" y="704"/>
                  </a:lnTo>
                  <a:lnTo>
                    <a:pt x="1325" y="699"/>
                  </a:lnTo>
                  <a:lnTo>
                    <a:pt x="1321" y="697"/>
                  </a:lnTo>
                  <a:lnTo>
                    <a:pt x="1319" y="696"/>
                  </a:lnTo>
                  <a:lnTo>
                    <a:pt x="1315" y="689"/>
                  </a:lnTo>
                  <a:lnTo>
                    <a:pt x="1320" y="680"/>
                  </a:lnTo>
                  <a:lnTo>
                    <a:pt x="1332" y="657"/>
                  </a:lnTo>
                  <a:lnTo>
                    <a:pt x="1335" y="657"/>
                  </a:lnTo>
                  <a:lnTo>
                    <a:pt x="1341" y="658"/>
                  </a:lnTo>
                  <a:lnTo>
                    <a:pt x="1347" y="656"/>
                  </a:lnTo>
                  <a:lnTo>
                    <a:pt x="1349" y="656"/>
                  </a:lnTo>
                  <a:lnTo>
                    <a:pt x="1349" y="660"/>
                  </a:lnTo>
                  <a:lnTo>
                    <a:pt x="1347" y="663"/>
                  </a:lnTo>
                  <a:lnTo>
                    <a:pt x="1345" y="665"/>
                  </a:lnTo>
                  <a:lnTo>
                    <a:pt x="1343" y="667"/>
                  </a:lnTo>
                  <a:lnTo>
                    <a:pt x="1343" y="673"/>
                  </a:lnTo>
                  <a:lnTo>
                    <a:pt x="1344" y="681"/>
                  </a:lnTo>
                  <a:lnTo>
                    <a:pt x="1345" y="689"/>
                  </a:lnTo>
                  <a:lnTo>
                    <a:pt x="1349" y="694"/>
                  </a:lnTo>
                  <a:lnTo>
                    <a:pt x="1353" y="699"/>
                  </a:lnTo>
                  <a:lnTo>
                    <a:pt x="1356" y="704"/>
                  </a:lnTo>
                  <a:lnTo>
                    <a:pt x="1360" y="705"/>
                  </a:lnTo>
                  <a:lnTo>
                    <a:pt x="1365" y="706"/>
                  </a:lnTo>
                  <a:lnTo>
                    <a:pt x="1368" y="713"/>
                  </a:lnTo>
                  <a:lnTo>
                    <a:pt x="1375" y="718"/>
                  </a:lnTo>
                  <a:lnTo>
                    <a:pt x="1380" y="722"/>
                  </a:lnTo>
                  <a:lnTo>
                    <a:pt x="1388" y="725"/>
                  </a:lnTo>
                  <a:lnTo>
                    <a:pt x="1391" y="729"/>
                  </a:lnTo>
                  <a:lnTo>
                    <a:pt x="1391" y="732"/>
                  </a:lnTo>
                  <a:lnTo>
                    <a:pt x="1391" y="738"/>
                  </a:lnTo>
                  <a:lnTo>
                    <a:pt x="1391" y="740"/>
                  </a:lnTo>
                  <a:lnTo>
                    <a:pt x="1392" y="741"/>
                  </a:lnTo>
                  <a:lnTo>
                    <a:pt x="1396" y="740"/>
                  </a:lnTo>
                  <a:lnTo>
                    <a:pt x="1397" y="738"/>
                  </a:lnTo>
                  <a:lnTo>
                    <a:pt x="1398" y="740"/>
                  </a:lnTo>
                  <a:lnTo>
                    <a:pt x="1400" y="740"/>
                  </a:lnTo>
                  <a:lnTo>
                    <a:pt x="1400" y="742"/>
                  </a:lnTo>
                  <a:lnTo>
                    <a:pt x="1401" y="746"/>
                  </a:lnTo>
                  <a:lnTo>
                    <a:pt x="1401" y="749"/>
                  </a:lnTo>
                  <a:lnTo>
                    <a:pt x="1400" y="752"/>
                  </a:lnTo>
                  <a:lnTo>
                    <a:pt x="1400" y="754"/>
                  </a:lnTo>
                  <a:lnTo>
                    <a:pt x="1397" y="760"/>
                  </a:lnTo>
                  <a:lnTo>
                    <a:pt x="1393" y="764"/>
                  </a:lnTo>
                  <a:lnTo>
                    <a:pt x="1392" y="781"/>
                  </a:lnTo>
                  <a:lnTo>
                    <a:pt x="1392" y="800"/>
                  </a:lnTo>
                  <a:lnTo>
                    <a:pt x="1396" y="806"/>
                  </a:lnTo>
                  <a:lnTo>
                    <a:pt x="1400" y="813"/>
                  </a:lnTo>
                  <a:lnTo>
                    <a:pt x="1401" y="817"/>
                  </a:lnTo>
                  <a:lnTo>
                    <a:pt x="1403" y="823"/>
                  </a:lnTo>
                  <a:lnTo>
                    <a:pt x="1408" y="839"/>
                  </a:lnTo>
                  <a:lnTo>
                    <a:pt x="1408" y="857"/>
                  </a:lnTo>
                  <a:lnTo>
                    <a:pt x="1408" y="873"/>
                  </a:lnTo>
                  <a:lnTo>
                    <a:pt x="1409" y="889"/>
                  </a:lnTo>
                  <a:lnTo>
                    <a:pt x="1419" y="902"/>
                  </a:lnTo>
                  <a:lnTo>
                    <a:pt x="1426" y="915"/>
                  </a:lnTo>
                  <a:lnTo>
                    <a:pt x="1429" y="938"/>
                  </a:lnTo>
                  <a:lnTo>
                    <a:pt x="1432" y="950"/>
                  </a:lnTo>
                  <a:lnTo>
                    <a:pt x="1433" y="958"/>
                  </a:lnTo>
                  <a:lnTo>
                    <a:pt x="1435" y="967"/>
                  </a:lnTo>
                  <a:lnTo>
                    <a:pt x="1430" y="977"/>
                  </a:lnTo>
                  <a:lnTo>
                    <a:pt x="1428" y="986"/>
                  </a:lnTo>
                  <a:lnTo>
                    <a:pt x="1428" y="991"/>
                  </a:lnTo>
                  <a:lnTo>
                    <a:pt x="1426" y="998"/>
                  </a:lnTo>
                  <a:lnTo>
                    <a:pt x="1421" y="1000"/>
                  </a:lnTo>
                  <a:lnTo>
                    <a:pt x="1414" y="1002"/>
                  </a:lnTo>
                  <a:lnTo>
                    <a:pt x="1413" y="1004"/>
                  </a:lnTo>
                  <a:lnTo>
                    <a:pt x="1414" y="1007"/>
                  </a:lnTo>
                  <a:lnTo>
                    <a:pt x="1416" y="1010"/>
                  </a:lnTo>
                  <a:lnTo>
                    <a:pt x="1419" y="1012"/>
                  </a:lnTo>
                  <a:lnTo>
                    <a:pt x="1425" y="1015"/>
                  </a:lnTo>
                  <a:lnTo>
                    <a:pt x="1433" y="1016"/>
                  </a:lnTo>
                  <a:lnTo>
                    <a:pt x="1435" y="1022"/>
                  </a:lnTo>
                  <a:lnTo>
                    <a:pt x="1435" y="1026"/>
                  </a:lnTo>
                  <a:lnTo>
                    <a:pt x="1436" y="1028"/>
                  </a:lnTo>
                  <a:lnTo>
                    <a:pt x="1436" y="1031"/>
                  </a:lnTo>
                  <a:lnTo>
                    <a:pt x="1438" y="1034"/>
                  </a:lnTo>
                  <a:lnTo>
                    <a:pt x="1441" y="1036"/>
                  </a:lnTo>
                  <a:lnTo>
                    <a:pt x="1441" y="1042"/>
                  </a:lnTo>
                  <a:lnTo>
                    <a:pt x="1441" y="1046"/>
                  </a:lnTo>
                  <a:lnTo>
                    <a:pt x="1441" y="1050"/>
                  </a:lnTo>
                  <a:lnTo>
                    <a:pt x="1444" y="1055"/>
                  </a:lnTo>
                  <a:lnTo>
                    <a:pt x="1444" y="1059"/>
                  </a:lnTo>
                  <a:lnTo>
                    <a:pt x="1444" y="1063"/>
                  </a:lnTo>
                  <a:lnTo>
                    <a:pt x="1445" y="1068"/>
                  </a:lnTo>
                  <a:lnTo>
                    <a:pt x="1448" y="1074"/>
                  </a:lnTo>
                  <a:lnTo>
                    <a:pt x="1460" y="1090"/>
                  </a:lnTo>
                  <a:lnTo>
                    <a:pt x="1469" y="1107"/>
                  </a:lnTo>
                  <a:lnTo>
                    <a:pt x="1474" y="1111"/>
                  </a:lnTo>
                  <a:lnTo>
                    <a:pt x="1476" y="1113"/>
                  </a:lnTo>
                  <a:lnTo>
                    <a:pt x="1481" y="1117"/>
                  </a:lnTo>
                  <a:lnTo>
                    <a:pt x="1489" y="1123"/>
                  </a:lnTo>
                  <a:lnTo>
                    <a:pt x="1500" y="1131"/>
                  </a:lnTo>
                  <a:lnTo>
                    <a:pt x="1512" y="1147"/>
                  </a:lnTo>
                  <a:lnTo>
                    <a:pt x="1529" y="1157"/>
                  </a:lnTo>
                  <a:lnTo>
                    <a:pt x="1545" y="1165"/>
                  </a:lnTo>
                  <a:lnTo>
                    <a:pt x="1559" y="1180"/>
                  </a:lnTo>
                  <a:lnTo>
                    <a:pt x="1572" y="1189"/>
                  </a:lnTo>
                  <a:lnTo>
                    <a:pt x="1582" y="1196"/>
                  </a:lnTo>
                  <a:lnTo>
                    <a:pt x="1593" y="1203"/>
                  </a:lnTo>
                  <a:lnTo>
                    <a:pt x="1601" y="1208"/>
                  </a:lnTo>
                  <a:lnTo>
                    <a:pt x="1609" y="1213"/>
                  </a:lnTo>
                  <a:lnTo>
                    <a:pt x="1614" y="1217"/>
                  </a:lnTo>
                  <a:lnTo>
                    <a:pt x="1618" y="1219"/>
                  </a:lnTo>
                  <a:lnTo>
                    <a:pt x="1626" y="1221"/>
                  </a:lnTo>
                  <a:lnTo>
                    <a:pt x="1629" y="1221"/>
                  </a:lnTo>
                  <a:lnTo>
                    <a:pt x="1633" y="1227"/>
                  </a:lnTo>
                  <a:lnTo>
                    <a:pt x="1635" y="1229"/>
                  </a:lnTo>
                  <a:lnTo>
                    <a:pt x="1639" y="1232"/>
                  </a:lnTo>
                  <a:lnTo>
                    <a:pt x="1642" y="1235"/>
                  </a:lnTo>
                  <a:lnTo>
                    <a:pt x="1649" y="1236"/>
                  </a:lnTo>
                  <a:lnTo>
                    <a:pt x="1654" y="1240"/>
                  </a:lnTo>
                  <a:lnTo>
                    <a:pt x="1662" y="1248"/>
                  </a:lnTo>
                  <a:lnTo>
                    <a:pt x="1669" y="1257"/>
                  </a:lnTo>
                  <a:lnTo>
                    <a:pt x="1673" y="1261"/>
                  </a:lnTo>
                  <a:lnTo>
                    <a:pt x="1678" y="1264"/>
                  </a:lnTo>
                  <a:lnTo>
                    <a:pt x="1686" y="1269"/>
                  </a:lnTo>
                  <a:lnTo>
                    <a:pt x="1697" y="1271"/>
                  </a:lnTo>
                  <a:lnTo>
                    <a:pt x="1703" y="1273"/>
                  </a:lnTo>
                  <a:lnTo>
                    <a:pt x="1709" y="1275"/>
                  </a:lnTo>
                  <a:lnTo>
                    <a:pt x="1710" y="1273"/>
                  </a:lnTo>
                  <a:lnTo>
                    <a:pt x="1710" y="1271"/>
                  </a:lnTo>
                  <a:lnTo>
                    <a:pt x="1709" y="1269"/>
                  </a:lnTo>
                  <a:lnTo>
                    <a:pt x="1707" y="1265"/>
                  </a:lnTo>
                  <a:lnTo>
                    <a:pt x="1705" y="1260"/>
                  </a:lnTo>
                  <a:lnTo>
                    <a:pt x="1703" y="1256"/>
                  </a:lnTo>
                  <a:lnTo>
                    <a:pt x="1705" y="1249"/>
                  </a:lnTo>
                  <a:lnTo>
                    <a:pt x="1706" y="1245"/>
                  </a:lnTo>
                  <a:lnTo>
                    <a:pt x="1705" y="1241"/>
                  </a:lnTo>
                  <a:lnTo>
                    <a:pt x="1699" y="1235"/>
                  </a:lnTo>
                  <a:lnTo>
                    <a:pt x="1703" y="1225"/>
                  </a:lnTo>
                  <a:lnTo>
                    <a:pt x="1703" y="1221"/>
                  </a:lnTo>
                  <a:lnTo>
                    <a:pt x="1702" y="1216"/>
                  </a:lnTo>
                  <a:lnTo>
                    <a:pt x="1698" y="1208"/>
                  </a:lnTo>
                  <a:lnTo>
                    <a:pt x="1699" y="1203"/>
                  </a:lnTo>
                  <a:lnTo>
                    <a:pt x="1699" y="1197"/>
                  </a:lnTo>
                  <a:lnTo>
                    <a:pt x="1695" y="1193"/>
                  </a:lnTo>
                  <a:lnTo>
                    <a:pt x="1691" y="1189"/>
                  </a:lnTo>
                  <a:lnTo>
                    <a:pt x="1689" y="1183"/>
                  </a:lnTo>
                  <a:lnTo>
                    <a:pt x="1686" y="1179"/>
                  </a:lnTo>
                  <a:lnTo>
                    <a:pt x="1685" y="1175"/>
                  </a:lnTo>
                  <a:lnTo>
                    <a:pt x="1682" y="1171"/>
                  </a:lnTo>
                  <a:lnTo>
                    <a:pt x="1675" y="1165"/>
                  </a:lnTo>
                  <a:lnTo>
                    <a:pt x="1673" y="1161"/>
                  </a:lnTo>
                  <a:lnTo>
                    <a:pt x="1674" y="1159"/>
                  </a:lnTo>
                  <a:lnTo>
                    <a:pt x="1674" y="1155"/>
                  </a:lnTo>
                  <a:lnTo>
                    <a:pt x="1674" y="1152"/>
                  </a:lnTo>
                  <a:lnTo>
                    <a:pt x="1671" y="1152"/>
                  </a:lnTo>
                  <a:lnTo>
                    <a:pt x="1661" y="1152"/>
                  </a:lnTo>
                  <a:lnTo>
                    <a:pt x="1658" y="1152"/>
                  </a:lnTo>
                  <a:lnTo>
                    <a:pt x="1655" y="1148"/>
                  </a:lnTo>
                  <a:lnTo>
                    <a:pt x="1658" y="1145"/>
                  </a:lnTo>
                  <a:lnTo>
                    <a:pt x="1663" y="1144"/>
                  </a:lnTo>
                  <a:lnTo>
                    <a:pt x="1667" y="1140"/>
                  </a:lnTo>
                  <a:lnTo>
                    <a:pt x="1670" y="1126"/>
                  </a:lnTo>
                  <a:lnTo>
                    <a:pt x="1675" y="1110"/>
                  </a:lnTo>
                  <a:lnTo>
                    <a:pt x="1678" y="1108"/>
                  </a:lnTo>
                  <a:lnTo>
                    <a:pt x="1682" y="1108"/>
                  </a:lnTo>
                  <a:lnTo>
                    <a:pt x="1683" y="1106"/>
                  </a:lnTo>
                  <a:lnTo>
                    <a:pt x="1685" y="1103"/>
                  </a:lnTo>
                  <a:lnTo>
                    <a:pt x="1678" y="1101"/>
                  </a:lnTo>
                  <a:lnTo>
                    <a:pt x="1670" y="1096"/>
                  </a:lnTo>
                  <a:lnTo>
                    <a:pt x="1667" y="1092"/>
                  </a:lnTo>
                  <a:lnTo>
                    <a:pt x="1665" y="1090"/>
                  </a:lnTo>
                  <a:lnTo>
                    <a:pt x="1662" y="1087"/>
                  </a:lnTo>
                  <a:lnTo>
                    <a:pt x="1661" y="1085"/>
                  </a:lnTo>
                  <a:lnTo>
                    <a:pt x="1653" y="1084"/>
                  </a:lnTo>
                  <a:lnTo>
                    <a:pt x="1650" y="1082"/>
                  </a:lnTo>
                  <a:lnTo>
                    <a:pt x="1646" y="1074"/>
                  </a:lnTo>
                  <a:lnTo>
                    <a:pt x="1645" y="1066"/>
                  </a:lnTo>
                  <a:lnTo>
                    <a:pt x="1643" y="1058"/>
                  </a:lnTo>
                  <a:lnTo>
                    <a:pt x="1643" y="1050"/>
                  </a:lnTo>
                  <a:lnTo>
                    <a:pt x="1639" y="1040"/>
                  </a:lnTo>
                  <a:lnTo>
                    <a:pt x="1639" y="1032"/>
                  </a:lnTo>
                  <a:lnTo>
                    <a:pt x="1641" y="1028"/>
                  </a:lnTo>
                  <a:lnTo>
                    <a:pt x="1643" y="1026"/>
                  </a:lnTo>
                  <a:lnTo>
                    <a:pt x="1650" y="1022"/>
                  </a:lnTo>
                  <a:lnTo>
                    <a:pt x="1658" y="1015"/>
                  </a:lnTo>
                  <a:lnTo>
                    <a:pt x="1659" y="1010"/>
                  </a:lnTo>
                  <a:lnTo>
                    <a:pt x="1659" y="1002"/>
                  </a:lnTo>
                  <a:lnTo>
                    <a:pt x="1658" y="995"/>
                  </a:lnTo>
                  <a:lnTo>
                    <a:pt x="1653" y="991"/>
                  </a:lnTo>
                  <a:lnTo>
                    <a:pt x="1645" y="988"/>
                  </a:lnTo>
                  <a:lnTo>
                    <a:pt x="1633" y="983"/>
                  </a:lnTo>
                  <a:lnTo>
                    <a:pt x="1626" y="982"/>
                  </a:lnTo>
                  <a:lnTo>
                    <a:pt x="1619" y="979"/>
                  </a:lnTo>
                  <a:lnTo>
                    <a:pt x="1613" y="972"/>
                  </a:lnTo>
                  <a:lnTo>
                    <a:pt x="1606" y="965"/>
                  </a:lnTo>
                  <a:lnTo>
                    <a:pt x="1600" y="954"/>
                  </a:lnTo>
                  <a:lnTo>
                    <a:pt x="1596" y="943"/>
                  </a:lnTo>
                  <a:lnTo>
                    <a:pt x="1594" y="934"/>
                  </a:lnTo>
                  <a:lnTo>
                    <a:pt x="1596" y="927"/>
                  </a:lnTo>
                  <a:lnTo>
                    <a:pt x="1605" y="927"/>
                  </a:lnTo>
                  <a:lnTo>
                    <a:pt x="1612" y="925"/>
                  </a:lnTo>
                  <a:lnTo>
                    <a:pt x="1614" y="925"/>
                  </a:lnTo>
                  <a:lnTo>
                    <a:pt x="1616" y="923"/>
                  </a:lnTo>
                  <a:lnTo>
                    <a:pt x="1617" y="919"/>
                  </a:lnTo>
                  <a:lnTo>
                    <a:pt x="1618" y="915"/>
                  </a:lnTo>
                  <a:lnTo>
                    <a:pt x="1618" y="913"/>
                  </a:lnTo>
                  <a:lnTo>
                    <a:pt x="1617" y="910"/>
                  </a:lnTo>
                  <a:lnTo>
                    <a:pt x="1616" y="907"/>
                  </a:lnTo>
                  <a:lnTo>
                    <a:pt x="1612" y="906"/>
                  </a:lnTo>
                  <a:lnTo>
                    <a:pt x="1605" y="902"/>
                  </a:lnTo>
                  <a:lnTo>
                    <a:pt x="1597" y="898"/>
                  </a:lnTo>
                  <a:lnTo>
                    <a:pt x="1593" y="895"/>
                  </a:lnTo>
                  <a:lnTo>
                    <a:pt x="1589" y="894"/>
                  </a:lnTo>
                  <a:lnTo>
                    <a:pt x="1586" y="894"/>
                  </a:lnTo>
                  <a:lnTo>
                    <a:pt x="1585" y="895"/>
                  </a:lnTo>
                  <a:lnTo>
                    <a:pt x="1581" y="899"/>
                  </a:lnTo>
                  <a:lnTo>
                    <a:pt x="1577" y="902"/>
                  </a:lnTo>
                  <a:lnTo>
                    <a:pt x="1573" y="897"/>
                  </a:lnTo>
                  <a:lnTo>
                    <a:pt x="1570" y="893"/>
                  </a:lnTo>
                  <a:lnTo>
                    <a:pt x="1564" y="891"/>
                  </a:lnTo>
                  <a:lnTo>
                    <a:pt x="1558" y="890"/>
                  </a:lnTo>
                  <a:lnTo>
                    <a:pt x="1553" y="890"/>
                  </a:lnTo>
                  <a:lnTo>
                    <a:pt x="1550" y="889"/>
                  </a:lnTo>
                  <a:lnTo>
                    <a:pt x="1549" y="883"/>
                  </a:lnTo>
                  <a:lnTo>
                    <a:pt x="1548" y="881"/>
                  </a:lnTo>
                  <a:lnTo>
                    <a:pt x="1546" y="877"/>
                  </a:lnTo>
                  <a:lnTo>
                    <a:pt x="1546" y="873"/>
                  </a:lnTo>
                  <a:lnTo>
                    <a:pt x="1546" y="866"/>
                  </a:lnTo>
                  <a:lnTo>
                    <a:pt x="1545" y="861"/>
                  </a:lnTo>
                  <a:lnTo>
                    <a:pt x="1542" y="858"/>
                  </a:lnTo>
                  <a:lnTo>
                    <a:pt x="1541" y="857"/>
                  </a:lnTo>
                  <a:lnTo>
                    <a:pt x="1534" y="857"/>
                  </a:lnTo>
                  <a:lnTo>
                    <a:pt x="1532" y="858"/>
                  </a:lnTo>
                  <a:lnTo>
                    <a:pt x="1526" y="862"/>
                  </a:lnTo>
                  <a:lnTo>
                    <a:pt x="1522" y="866"/>
                  </a:lnTo>
                  <a:lnTo>
                    <a:pt x="1520" y="867"/>
                  </a:lnTo>
                  <a:lnTo>
                    <a:pt x="1520" y="869"/>
                  </a:lnTo>
                  <a:lnTo>
                    <a:pt x="1520" y="870"/>
                  </a:lnTo>
                  <a:lnTo>
                    <a:pt x="1521" y="873"/>
                  </a:lnTo>
                  <a:lnTo>
                    <a:pt x="1522" y="877"/>
                  </a:lnTo>
                  <a:lnTo>
                    <a:pt x="1522" y="879"/>
                  </a:lnTo>
                  <a:lnTo>
                    <a:pt x="1517" y="882"/>
                  </a:lnTo>
                  <a:lnTo>
                    <a:pt x="1513" y="882"/>
                  </a:lnTo>
                  <a:lnTo>
                    <a:pt x="1509" y="882"/>
                  </a:lnTo>
                  <a:lnTo>
                    <a:pt x="1505" y="881"/>
                  </a:lnTo>
                  <a:lnTo>
                    <a:pt x="1500" y="875"/>
                  </a:lnTo>
                  <a:lnTo>
                    <a:pt x="1496" y="869"/>
                  </a:lnTo>
                  <a:lnTo>
                    <a:pt x="1488" y="850"/>
                  </a:lnTo>
                  <a:lnTo>
                    <a:pt x="1480" y="833"/>
                  </a:lnTo>
                  <a:lnTo>
                    <a:pt x="1480" y="829"/>
                  </a:lnTo>
                  <a:lnTo>
                    <a:pt x="1480" y="826"/>
                  </a:lnTo>
                  <a:lnTo>
                    <a:pt x="1477" y="825"/>
                  </a:lnTo>
                  <a:lnTo>
                    <a:pt x="1474" y="821"/>
                  </a:lnTo>
                  <a:lnTo>
                    <a:pt x="1472" y="817"/>
                  </a:lnTo>
                  <a:lnTo>
                    <a:pt x="1474" y="814"/>
                  </a:lnTo>
                  <a:lnTo>
                    <a:pt x="1472" y="813"/>
                  </a:lnTo>
                  <a:lnTo>
                    <a:pt x="1470" y="812"/>
                  </a:lnTo>
                  <a:lnTo>
                    <a:pt x="1467" y="810"/>
                  </a:lnTo>
                  <a:lnTo>
                    <a:pt x="1465" y="806"/>
                  </a:lnTo>
                  <a:lnTo>
                    <a:pt x="1465" y="804"/>
                  </a:lnTo>
                  <a:lnTo>
                    <a:pt x="1465" y="802"/>
                  </a:lnTo>
                  <a:lnTo>
                    <a:pt x="1464" y="802"/>
                  </a:lnTo>
                  <a:lnTo>
                    <a:pt x="1461" y="802"/>
                  </a:lnTo>
                  <a:lnTo>
                    <a:pt x="1456" y="804"/>
                  </a:lnTo>
                  <a:lnTo>
                    <a:pt x="1451" y="794"/>
                  </a:lnTo>
                  <a:lnTo>
                    <a:pt x="1446" y="788"/>
                  </a:lnTo>
                  <a:lnTo>
                    <a:pt x="1442" y="778"/>
                  </a:lnTo>
                  <a:lnTo>
                    <a:pt x="1441" y="772"/>
                  </a:lnTo>
                  <a:lnTo>
                    <a:pt x="1448" y="769"/>
                  </a:lnTo>
                  <a:lnTo>
                    <a:pt x="1452" y="765"/>
                  </a:lnTo>
                  <a:lnTo>
                    <a:pt x="1453" y="762"/>
                  </a:lnTo>
                  <a:lnTo>
                    <a:pt x="1453" y="758"/>
                  </a:lnTo>
                  <a:lnTo>
                    <a:pt x="1452" y="752"/>
                  </a:lnTo>
                  <a:lnTo>
                    <a:pt x="1452" y="749"/>
                  </a:lnTo>
                  <a:lnTo>
                    <a:pt x="1458" y="750"/>
                  </a:lnTo>
                  <a:lnTo>
                    <a:pt x="1464" y="753"/>
                  </a:lnTo>
                  <a:lnTo>
                    <a:pt x="1465" y="753"/>
                  </a:lnTo>
                  <a:lnTo>
                    <a:pt x="1467" y="753"/>
                  </a:lnTo>
                  <a:lnTo>
                    <a:pt x="1469" y="752"/>
                  </a:lnTo>
                  <a:lnTo>
                    <a:pt x="1470" y="748"/>
                  </a:lnTo>
                  <a:lnTo>
                    <a:pt x="1472" y="744"/>
                  </a:lnTo>
                  <a:lnTo>
                    <a:pt x="1472" y="741"/>
                  </a:lnTo>
                  <a:lnTo>
                    <a:pt x="1470" y="738"/>
                  </a:lnTo>
                  <a:lnTo>
                    <a:pt x="1468" y="737"/>
                  </a:lnTo>
                  <a:lnTo>
                    <a:pt x="1464" y="733"/>
                  </a:lnTo>
                  <a:lnTo>
                    <a:pt x="1462" y="730"/>
                  </a:lnTo>
                  <a:lnTo>
                    <a:pt x="1464" y="729"/>
                  </a:lnTo>
                  <a:lnTo>
                    <a:pt x="1464" y="728"/>
                  </a:lnTo>
                  <a:lnTo>
                    <a:pt x="1464" y="715"/>
                  </a:lnTo>
                  <a:lnTo>
                    <a:pt x="1462" y="700"/>
                  </a:lnTo>
                  <a:lnTo>
                    <a:pt x="1464" y="699"/>
                  </a:lnTo>
                  <a:lnTo>
                    <a:pt x="1465" y="699"/>
                  </a:lnTo>
                  <a:lnTo>
                    <a:pt x="1467" y="699"/>
                  </a:lnTo>
                  <a:lnTo>
                    <a:pt x="1467" y="700"/>
                  </a:lnTo>
                  <a:lnTo>
                    <a:pt x="1469" y="704"/>
                  </a:lnTo>
                  <a:lnTo>
                    <a:pt x="1472" y="706"/>
                  </a:lnTo>
                  <a:lnTo>
                    <a:pt x="1480" y="712"/>
                  </a:lnTo>
                  <a:lnTo>
                    <a:pt x="1492" y="717"/>
                  </a:lnTo>
                  <a:lnTo>
                    <a:pt x="1488" y="706"/>
                  </a:lnTo>
                  <a:lnTo>
                    <a:pt x="1481" y="689"/>
                  </a:lnTo>
                  <a:lnTo>
                    <a:pt x="1482" y="683"/>
                  </a:lnTo>
                  <a:lnTo>
                    <a:pt x="1485" y="674"/>
                  </a:lnTo>
                  <a:lnTo>
                    <a:pt x="1484" y="664"/>
                  </a:lnTo>
                  <a:lnTo>
                    <a:pt x="1482" y="657"/>
                  </a:lnTo>
                  <a:lnTo>
                    <a:pt x="1484" y="653"/>
                  </a:lnTo>
                  <a:lnTo>
                    <a:pt x="1486" y="648"/>
                  </a:lnTo>
                  <a:lnTo>
                    <a:pt x="1490" y="641"/>
                  </a:lnTo>
                  <a:lnTo>
                    <a:pt x="1496" y="633"/>
                  </a:lnTo>
                  <a:lnTo>
                    <a:pt x="1498" y="627"/>
                  </a:lnTo>
                  <a:lnTo>
                    <a:pt x="1501" y="621"/>
                  </a:lnTo>
                  <a:lnTo>
                    <a:pt x="1513" y="617"/>
                  </a:lnTo>
                  <a:lnTo>
                    <a:pt x="1524" y="616"/>
                  </a:lnTo>
                  <a:lnTo>
                    <a:pt x="1534" y="616"/>
                  </a:lnTo>
                  <a:lnTo>
                    <a:pt x="1546" y="615"/>
                  </a:lnTo>
                  <a:lnTo>
                    <a:pt x="1548" y="613"/>
                  </a:lnTo>
                  <a:lnTo>
                    <a:pt x="1548" y="611"/>
                  </a:lnTo>
                  <a:lnTo>
                    <a:pt x="1546" y="609"/>
                  </a:lnTo>
                  <a:lnTo>
                    <a:pt x="1543" y="607"/>
                  </a:lnTo>
                  <a:lnTo>
                    <a:pt x="1538" y="604"/>
                  </a:lnTo>
                  <a:lnTo>
                    <a:pt x="1534" y="597"/>
                  </a:lnTo>
                  <a:lnTo>
                    <a:pt x="1532" y="591"/>
                  </a:lnTo>
                  <a:lnTo>
                    <a:pt x="1530" y="581"/>
                  </a:lnTo>
                  <a:lnTo>
                    <a:pt x="1529" y="573"/>
                  </a:lnTo>
                  <a:lnTo>
                    <a:pt x="1528" y="564"/>
                  </a:lnTo>
                  <a:lnTo>
                    <a:pt x="1525" y="559"/>
                  </a:lnTo>
                  <a:lnTo>
                    <a:pt x="1524" y="552"/>
                  </a:lnTo>
                  <a:lnTo>
                    <a:pt x="1526" y="547"/>
                  </a:lnTo>
                  <a:lnTo>
                    <a:pt x="1528" y="544"/>
                  </a:lnTo>
                  <a:lnTo>
                    <a:pt x="1528" y="541"/>
                  </a:lnTo>
                  <a:lnTo>
                    <a:pt x="1526" y="539"/>
                  </a:lnTo>
                  <a:lnTo>
                    <a:pt x="1522" y="536"/>
                  </a:lnTo>
                  <a:lnTo>
                    <a:pt x="1513" y="534"/>
                  </a:lnTo>
                  <a:lnTo>
                    <a:pt x="1516" y="525"/>
                  </a:lnTo>
                  <a:lnTo>
                    <a:pt x="1517" y="516"/>
                  </a:lnTo>
                  <a:lnTo>
                    <a:pt x="1514" y="515"/>
                  </a:lnTo>
                  <a:lnTo>
                    <a:pt x="1512" y="515"/>
                  </a:lnTo>
                  <a:lnTo>
                    <a:pt x="1509" y="515"/>
                  </a:lnTo>
                  <a:lnTo>
                    <a:pt x="1509" y="513"/>
                  </a:lnTo>
                  <a:lnTo>
                    <a:pt x="1509" y="512"/>
                  </a:lnTo>
                  <a:lnTo>
                    <a:pt x="1512" y="506"/>
                  </a:lnTo>
                  <a:lnTo>
                    <a:pt x="1513" y="500"/>
                  </a:lnTo>
                  <a:lnTo>
                    <a:pt x="1509" y="496"/>
                  </a:lnTo>
                  <a:lnTo>
                    <a:pt x="1502" y="490"/>
                  </a:lnTo>
                  <a:lnTo>
                    <a:pt x="1504" y="486"/>
                  </a:lnTo>
                  <a:lnTo>
                    <a:pt x="1505" y="480"/>
                  </a:lnTo>
                  <a:lnTo>
                    <a:pt x="1508" y="478"/>
                  </a:lnTo>
                  <a:lnTo>
                    <a:pt x="1508" y="474"/>
                  </a:lnTo>
                  <a:lnTo>
                    <a:pt x="1505" y="470"/>
                  </a:lnTo>
                  <a:lnTo>
                    <a:pt x="1504" y="463"/>
                  </a:lnTo>
                  <a:lnTo>
                    <a:pt x="1504" y="460"/>
                  </a:lnTo>
                  <a:lnTo>
                    <a:pt x="1508" y="456"/>
                  </a:lnTo>
                  <a:lnTo>
                    <a:pt x="1509" y="451"/>
                  </a:lnTo>
                  <a:lnTo>
                    <a:pt x="1509" y="448"/>
                  </a:lnTo>
                  <a:lnTo>
                    <a:pt x="1508" y="444"/>
                  </a:lnTo>
                  <a:lnTo>
                    <a:pt x="1505" y="440"/>
                  </a:lnTo>
                  <a:lnTo>
                    <a:pt x="1501" y="436"/>
                  </a:lnTo>
                  <a:lnTo>
                    <a:pt x="1505" y="430"/>
                  </a:lnTo>
                  <a:lnTo>
                    <a:pt x="1505" y="427"/>
                  </a:lnTo>
                  <a:lnTo>
                    <a:pt x="1504" y="424"/>
                  </a:lnTo>
                  <a:lnTo>
                    <a:pt x="1501" y="418"/>
                  </a:lnTo>
                  <a:lnTo>
                    <a:pt x="1502" y="411"/>
                  </a:lnTo>
                  <a:lnTo>
                    <a:pt x="1504" y="405"/>
                  </a:lnTo>
                  <a:lnTo>
                    <a:pt x="1500" y="398"/>
                  </a:lnTo>
                  <a:lnTo>
                    <a:pt x="1497" y="394"/>
                  </a:lnTo>
                  <a:lnTo>
                    <a:pt x="1498" y="391"/>
                  </a:lnTo>
                  <a:lnTo>
                    <a:pt x="1500" y="387"/>
                  </a:lnTo>
                  <a:lnTo>
                    <a:pt x="1500" y="383"/>
                  </a:lnTo>
                  <a:lnTo>
                    <a:pt x="1500" y="379"/>
                  </a:lnTo>
                  <a:lnTo>
                    <a:pt x="1493" y="378"/>
                  </a:lnTo>
                  <a:lnTo>
                    <a:pt x="1484" y="378"/>
                  </a:lnTo>
                  <a:lnTo>
                    <a:pt x="1482" y="378"/>
                  </a:lnTo>
                  <a:lnTo>
                    <a:pt x="1482" y="375"/>
                  </a:lnTo>
                  <a:lnTo>
                    <a:pt x="1484" y="374"/>
                  </a:lnTo>
                  <a:lnTo>
                    <a:pt x="1486" y="371"/>
                  </a:lnTo>
                  <a:lnTo>
                    <a:pt x="1488" y="370"/>
                  </a:lnTo>
                  <a:lnTo>
                    <a:pt x="1490" y="369"/>
                  </a:lnTo>
                  <a:lnTo>
                    <a:pt x="1493" y="370"/>
                  </a:lnTo>
                  <a:lnTo>
                    <a:pt x="1496" y="373"/>
                  </a:lnTo>
                  <a:lnTo>
                    <a:pt x="1497" y="373"/>
                  </a:lnTo>
                  <a:lnTo>
                    <a:pt x="1500" y="373"/>
                  </a:lnTo>
                  <a:lnTo>
                    <a:pt x="1502" y="371"/>
                  </a:lnTo>
                  <a:lnTo>
                    <a:pt x="1508" y="367"/>
                  </a:lnTo>
                  <a:lnTo>
                    <a:pt x="1510" y="362"/>
                  </a:lnTo>
                  <a:lnTo>
                    <a:pt x="1520" y="353"/>
                  </a:lnTo>
                  <a:lnTo>
                    <a:pt x="1526" y="345"/>
                  </a:lnTo>
                  <a:lnTo>
                    <a:pt x="1530" y="342"/>
                  </a:lnTo>
                  <a:lnTo>
                    <a:pt x="1533" y="341"/>
                  </a:lnTo>
                  <a:lnTo>
                    <a:pt x="1534" y="339"/>
                  </a:lnTo>
                  <a:lnTo>
                    <a:pt x="1536" y="339"/>
                  </a:lnTo>
                  <a:lnTo>
                    <a:pt x="1536" y="338"/>
                  </a:lnTo>
                  <a:lnTo>
                    <a:pt x="1536" y="335"/>
                  </a:lnTo>
                  <a:lnTo>
                    <a:pt x="1532" y="334"/>
                  </a:lnTo>
                  <a:lnTo>
                    <a:pt x="1525" y="333"/>
                  </a:lnTo>
                  <a:lnTo>
                    <a:pt x="1526" y="329"/>
                  </a:lnTo>
                  <a:lnTo>
                    <a:pt x="1526" y="325"/>
                  </a:lnTo>
                  <a:lnTo>
                    <a:pt x="1524" y="321"/>
                  </a:lnTo>
                  <a:lnTo>
                    <a:pt x="1520" y="317"/>
                  </a:lnTo>
                  <a:lnTo>
                    <a:pt x="1508" y="321"/>
                  </a:lnTo>
                  <a:lnTo>
                    <a:pt x="1496" y="325"/>
                  </a:lnTo>
                  <a:lnTo>
                    <a:pt x="1496" y="322"/>
                  </a:lnTo>
                  <a:lnTo>
                    <a:pt x="1496" y="318"/>
                  </a:lnTo>
                  <a:lnTo>
                    <a:pt x="1496" y="315"/>
                  </a:lnTo>
                  <a:lnTo>
                    <a:pt x="1493" y="313"/>
                  </a:lnTo>
                  <a:lnTo>
                    <a:pt x="1485" y="317"/>
                  </a:lnTo>
                  <a:lnTo>
                    <a:pt x="1478" y="323"/>
                  </a:lnTo>
                  <a:lnTo>
                    <a:pt x="1474" y="321"/>
                  </a:lnTo>
                  <a:lnTo>
                    <a:pt x="1469" y="318"/>
                  </a:lnTo>
                  <a:lnTo>
                    <a:pt x="1465" y="326"/>
                  </a:lnTo>
                  <a:lnTo>
                    <a:pt x="1460" y="329"/>
                  </a:lnTo>
                  <a:lnTo>
                    <a:pt x="1456" y="323"/>
                  </a:lnTo>
                  <a:lnTo>
                    <a:pt x="1451" y="314"/>
                  </a:lnTo>
                  <a:lnTo>
                    <a:pt x="1441" y="315"/>
                  </a:lnTo>
                  <a:lnTo>
                    <a:pt x="1433" y="317"/>
                  </a:lnTo>
                  <a:lnTo>
                    <a:pt x="1433" y="314"/>
                  </a:lnTo>
                  <a:lnTo>
                    <a:pt x="1432" y="311"/>
                  </a:lnTo>
                  <a:lnTo>
                    <a:pt x="1432" y="310"/>
                  </a:lnTo>
                  <a:lnTo>
                    <a:pt x="1429" y="310"/>
                  </a:lnTo>
                  <a:lnTo>
                    <a:pt x="1421" y="311"/>
                  </a:lnTo>
                  <a:lnTo>
                    <a:pt x="1414" y="311"/>
                  </a:lnTo>
                  <a:lnTo>
                    <a:pt x="1413" y="314"/>
                  </a:lnTo>
                  <a:lnTo>
                    <a:pt x="1412" y="315"/>
                  </a:lnTo>
                  <a:lnTo>
                    <a:pt x="1413" y="317"/>
                  </a:lnTo>
                  <a:lnTo>
                    <a:pt x="1414" y="318"/>
                  </a:lnTo>
                  <a:lnTo>
                    <a:pt x="1417" y="321"/>
                  </a:lnTo>
                  <a:lnTo>
                    <a:pt x="1420" y="323"/>
                  </a:lnTo>
                  <a:lnTo>
                    <a:pt x="1417" y="326"/>
                  </a:lnTo>
                  <a:lnTo>
                    <a:pt x="1413" y="326"/>
                  </a:lnTo>
                  <a:lnTo>
                    <a:pt x="1410" y="325"/>
                  </a:lnTo>
                  <a:lnTo>
                    <a:pt x="1408" y="326"/>
                  </a:lnTo>
                  <a:lnTo>
                    <a:pt x="1401" y="327"/>
                  </a:lnTo>
                  <a:lnTo>
                    <a:pt x="1400" y="327"/>
                  </a:lnTo>
                  <a:lnTo>
                    <a:pt x="1397" y="326"/>
                  </a:lnTo>
                  <a:lnTo>
                    <a:pt x="1393" y="325"/>
                  </a:lnTo>
                  <a:lnTo>
                    <a:pt x="1391" y="323"/>
                  </a:lnTo>
                  <a:lnTo>
                    <a:pt x="1389" y="325"/>
                  </a:lnTo>
                  <a:lnTo>
                    <a:pt x="1385" y="331"/>
                  </a:lnTo>
                  <a:lnTo>
                    <a:pt x="1380" y="345"/>
                  </a:lnTo>
                  <a:lnTo>
                    <a:pt x="1375" y="346"/>
                  </a:lnTo>
                  <a:lnTo>
                    <a:pt x="1365" y="347"/>
                  </a:lnTo>
                  <a:lnTo>
                    <a:pt x="1375" y="337"/>
                  </a:lnTo>
                  <a:lnTo>
                    <a:pt x="1380" y="327"/>
                  </a:lnTo>
                  <a:lnTo>
                    <a:pt x="1379" y="326"/>
                  </a:lnTo>
                  <a:lnTo>
                    <a:pt x="1376" y="327"/>
                  </a:lnTo>
                  <a:lnTo>
                    <a:pt x="1375" y="329"/>
                  </a:lnTo>
                  <a:lnTo>
                    <a:pt x="1369" y="330"/>
                  </a:lnTo>
                  <a:lnTo>
                    <a:pt x="1365" y="333"/>
                  </a:lnTo>
                  <a:lnTo>
                    <a:pt x="1364" y="333"/>
                  </a:lnTo>
                  <a:lnTo>
                    <a:pt x="1360" y="333"/>
                  </a:lnTo>
                  <a:lnTo>
                    <a:pt x="1359" y="330"/>
                  </a:lnTo>
                  <a:lnTo>
                    <a:pt x="1364" y="326"/>
                  </a:lnTo>
                  <a:lnTo>
                    <a:pt x="1369" y="323"/>
                  </a:lnTo>
                  <a:lnTo>
                    <a:pt x="1380" y="321"/>
                  </a:lnTo>
                  <a:lnTo>
                    <a:pt x="1391" y="318"/>
                  </a:lnTo>
                  <a:lnTo>
                    <a:pt x="1394" y="315"/>
                  </a:lnTo>
                  <a:lnTo>
                    <a:pt x="1397" y="310"/>
                  </a:lnTo>
                  <a:lnTo>
                    <a:pt x="1400" y="306"/>
                  </a:lnTo>
                  <a:lnTo>
                    <a:pt x="1401" y="299"/>
                  </a:lnTo>
                  <a:lnTo>
                    <a:pt x="1404" y="290"/>
                  </a:lnTo>
                  <a:lnTo>
                    <a:pt x="1405" y="281"/>
                  </a:lnTo>
                  <a:lnTo>
                    <a:pt x="1398" y="265"/>
                  </a:lnTo>
                  <a:lnTo>
                    <a:pt x="1393" y="250"/>
                  </a:lnTo>
                  <a:lnTo>
                    <a:pt x="1387" y="241"/>
                  </a:lnTo>
                  <a:lnTo>
                    <a:pt x="1383" y="234"/>
                  </a:lnTo>
                  <a:lnTo>
                    <a:pt x="1381" y="230"/>
                  </a:lnTo>
                  <a:lnTo>
                    <a:pt x="1379" y="228"/>
                  </a:lnTo>
                  <a:lnTo>
                    <a:pt x="1376" y="225"/>
                  </a:lnTo>
                  <a:lnTo>
                    <a:pt x="1372" y="225"/>
                  </a:lnTo>
                  <a:lnTo>
                    <a:pt x="1371" y="224"/>
                  </a:lnTo>
                  <a:lnTo>
                    <a:pt x="1368" y="225"/>
                  </a:lnTo>
                  <a:lnTo>
                    <a:pt x="1367" y="225"/>
                  </a:lnTo>
                  <a:lnTo>
                    <a:pt x="1365" y="226"/>
                  </a:lnTo>
                  <a:lnTo>
                    <a:pt x="1363" y="230"/>
                  </a:lnTo>
                  <a:lnTo>
                    <a:pt x="1359" y="234"/>
                  </a:lnTo>
                  <a:lnTo>
                    <a:pt x="1356" y="233"/>
                  </a:lnTo>
                  <a:lnTo>
                    <a:pt x="1353" y="231"/>
                  </a:lnTo>
                  <a:lnTo>
                    <a:pt x="1351" y="230"/>
                  </a:lnTo>
                  <a:lnTo>
                    <a:pt x="1349" y="228"/>
                  </a:lnTo>
                  <a:lnTo>
                    <a:pt x="1348" y="225"/>
                  </a:lnTo>
                  <a:lnTo>
                    <a:pt x="1347" y="219"/>
                  </a:lnTo>
                  <a:lnTo>
                    <a:pt x="1337" y="219"/>
                  </a:lnTo>
                  <a:lnTo>
                    <a:pt x="1333" y="219"/>
                  </a:lnTo>
                  <a:lnTo>
                    <a:pt x="1332" y="217"/>
                  </a:lnTo>
                  <a:lnTo>
                    <a:pt x="1332" y="214"/>
                  </a:lnTo>
                  <a:lnTo>
                    <a:pt x="1333" y="212"/>
                  </a:lnTo>
                  <a:lnTo>
                    <a:pt x="1335" y="210"/>
                  </a:lnTo>
                  <a:lnTo>
                    <a:pt x="1336" y="210"/>
                  </a:lnTo>
                  <a:lnTo>
                    <a:pt x="1337" y="210"/>
                  </a:lnTo>
                  <a:lnTo>
                    <a:pt x="1341" y="212"/>
                  </a:lnTo>
                  <a:lnTo>
                    <a:pt x="1344" y="212"/>
                  </a:lnTo>
                  <a:lnTo>
                    <a:pt x="1341" y="202"/>
                  </a:lnTo>
                  <a:lnTo>
                    <a:pt x="1337" y="194"/>
                  </a:lnTo>
                  <a:lnTo>
                    <a:pt x="1341" y="193"/>
                  </a:lnTo>
                  <a:lnTo>
                    <a:pt x="1345" y="194"/>
                  </a:lnTo>
                  <a:lnTo>
                    <a:pt x="1348" y="197"/>
                  </a:lnTo>
                  <a:lnTo>
                    <a:pt x="1352" y="201"/>
                  </a:lnTo>
                  <a:lnTo>
                    <a:pt x="1357" y="209"/>
                  </a:lnTo>
                  <a:lnTo>
                    <a:pt x="1361" y="212"/>
                  </a:lnTo>
                  <a:lnTo>
                    <a:pt x="1368" y="209"/>
                  </a:lnTo>
                  <a:lnTo>
                    <a:pt x="1372" y="208"/>
                  </a:lnTo>
                  <a:lnTo>
                    <a:pt x="1377" y="209"/>
                  </a:lnTo>
                  <a:lnTo>
                    <a:pt x="1383" y="212"/>
                  </a:lnTo>
                  <a:lnTo>
                    <a:pt x="1388" y="210"/>
                  </a:lnTo>
                  <a:lnTo>
                    <a:pt x="1392" y="206"/>
                  </a:lnTo>
                  <a:lnTo>
                    <a:pt x="1393" y="202"/>
                  </a:lnTo>
                  <a:lnTo>
                    <a:pt x="1394" y="198"/>
                  </a:lnTo>
                  <a:lnTo>
                    <a:pt x="1394" y="190"/>
                  </a:lnTo>
                  <a:lnTo>
                    <a:pt x="1394" y="181"/>
                  </a:lnTo>
                  <a:lnTo>
                    <a:pt x="1398" y="176"/>
                  </a:lnTo>
                  <a:lnTo>
                    <a:pt x="1401" y="173"/>
                  </a:lnTo>
                  <a:lnTo>
                    <a:pt x="1403" y="170"/>
                  </a:lnTo>
                  <a:lnTo>
                    <a:pt x="1404" y="168"/>
                  </a:lnTo>
                  <a:lnTo>
                    <a:pt x="1405" y="162"/>
                  </a:lnTo>
                  <a:lnTo>
                    <a:pt x="1408" y="157"/>
                  </a:lnTo>
                  <a:lnTo>
                    <a:pt x="1409" y="154"/>
                  </a:lnTo>
                  <a:lnTo>
                    <a:pt x="1410" y="154"/>
                  </a:lnTo>
                  <a:lnTo>
                    <a:pt x="1413" y="156"/>
                  </a:lnTo>
                  <a:lnTo>
                    <a:pt x="1416" y="157"/>
                  </a:lnTo>
                  <a:lnTo>
                    <a:pt x="1420" y="157"/>
                  </a:lnTo>
                  <a:lnTo>
                    <a:pt x="1424" y="156"/>
                  </a:lnTo>
                  <a:lnTo>
                    <a:pt x="1430" y="162"/>
                  </a:lnTo>
                  <a:lnTo>
                    <a:pt x="1436" y="168"/>
                  </a:lnTo>
                  <a:lnTo>
                    <a:pt x="1438" y="165"/>
                  </a:lnTo>
                  <a:lnTo>
                    <a:pt x="1441" y="161"/>
                  </a:lnTo>
                  <a:lnTo>
                    <a:pt x="1442" y="160"/>
                  </a:lnTo>
                  <a:lnTo>
                    <a:pt x="1445" y="158"/>
                  </a:lnTo>
                  <a:lnTo>
                    <a:pt x="1448" y="158"/>
                  </a:lnTo>
                  <a:lnTo>
                    <a:pt x="1451" y="158"/>
                  </a:lnTo>
                  <a:lnTo>
                    <a:pt x="1452" y="153"/>
                  </a:lnTo>
                  <a:lnTo>
                    <a:pt x="1454" y="148"/>
                  </a:lnTo>
                  <a:lnTo>
                    <a:pt x="1458" y="144"/>
                  </a:lnTo>
                  <a:lnTo>
                    <a:pt x="1464" y="140"/>
                  </a:lnTo>
                  <a:lnTo>
                    <a:pt x="1474" y="133"/>
                  </a:lnTo>
                  <a:lnTo>
                    <a:pt x="1485" y="128"/>
                  </a:lnTo>
                  <a:lnTo>
                    <a:pt x="1482" y="121"/>
                  </a:lnTo>
                  <a:lnTo>
                    <a:pt x="1478" y="113"/>
                  </a:lnTo>
                  <a:lnTo>
                    <a:pt x="1485" y="114"/>
                  </a:lnTo>
                  <a:lnTo>
                    <a:pt x="1493" y="114"/>
                  </a:lnTo>
                  <a:lnTo>
                    <a:pt x="1492" y="106"/>
                  </a:lnTo>
                  <a:lnTo>
                    <a:pt x="1489" y="100"/>
                  </a:lnTo>
                  <a:lnTo>
                    <a:pt x="1496" y="98"/>
                  </a:lnTo>
                  <a:lnTo>
                    <a:pt x="1498" y="96"/>
                  </a:lnTo>
                  <a:lnTo>
                    <a:pt x="1498" y="93"/>
                  </a:lnTo>
                  <a:lnTo>
                    <a:pt x="1496" y="90"/>
                  </a:lnTo>
                  <a:lnTo>
                    <a:pt x="1493" y="90"/>
                  </a:lnTo>
                  <a:lnTo>
                    <a:pt x="1489" y="89"/>
                  </a:lnTo>
                  <a:lnTo>
                    <a:pt x="1485" y="89"/>
                  </a:lnTo>
                  <a:lnTo>
                    <a:pt x="1481" y="90"/>
                  </a:lnTo>
                  <a:lnTo>
                    <a:pt x="1478" y="93"/>
                  </a:lnTo>
                  <a:lnTo>
                    <a:pt x="1474" y="97"/>
                  </a:lnTo>
                  <a:lnTo>
                    <a:pt x="1469" y="97"/>
                  </a:lnTo>
                  <a:lnTo>
                    <a:pt x="1467" y="96"/>
                  </a:lnTo>
                  <a:lnTo>
                    <a:pt x="1467" y="95"/>
                  </a:lnTo>
                  <a:lnTo>
                    <a:pt x="1467" y="93"/>
                  </a:lnTo>
                  <a:lnTo>
                    <a:pt x="1470" y="90"/>
                  </a:lnTo>
                  <a:lnTo>
                    <a:pt x="1476" y="88"/>
                  </a:lnTo>
                  <a:lnTo>
                    <a:pt x="1476" y="86"/>
                  </a:lnTo>
                  <a:lnTo>
                    <a:pt x="1474" y="84"/>
                  </a:lnTo>
                  <a:lnTo>
                    <a:pt x="1474" y="82"/>
                  </a:lnTo>
                  <a:lnTo>
                    <a:pt x="1470" y="82"/>
                  </a:lnTo>
                  <a:lnTo>
                    <a:pt x="1467" y="82"/>
                  </a:lnTo>
                  <a:lnTo>
                    <a:pt x="1461" y="82"/>
                  </a:lnTo>
                  <a:lnTo>
                    <a:pt x="1457" y="79"/>
                  </a:lnTo>
                  <a:lnTo>
                    <a:pt x="1452" y="73"/>
                  </a:lnTo>
                  <a:lnTo>
                    <a:pt x="1449" y="76"/>
                  </a:lnTo>
                  <a:lnTo>
                    <a:pt x="1444" y="80"/>
                  </a:lnTo>
                  <a:lnTo>
                    <a:pt x="1442" y="76"/>
                  </a:lnTo>
                  <a:lnTo>
                    <a:pt x="1441" y="73"/>
                  </a:lnTo>
                  <a:lnTo>
                    <a:pt x="1436" y="73"/>
                  </a:lnTo>
                  <a:lnTo>
                    <a:pt x="1433" y="75"/>
                  </a:lnTo>
                  <a:lnTo>
                    <a:pt x="1428" y="76"/>
                  </a:lnTo>
                  <a:lnTo>
                    <a:pt x="1420" y="75"/>
                  </a:lnTo>
                  <a:lnTo>
                    <a:pt x="1420" y="73"/>
                  </a:lnTo>
                  <a:lnTo>
                    <a:pt x="1420" y="70"/>
                  </a:lnTo>
                  <a:lnTo>
                    <a:pt x="1421" y="69"/>
                  </a:lnTo>
                  <a:lnTo>
                    <a:pt x="1424" y="68"/>
                  </a:lnTo>
                  <a:lnTo>
                    <a:pt x="1428" y="65"/>
                  </a:lnTo>
                  <a:lnTo>
                    <a:pt x="1433" y="63"/>
                  </a:lnTo>
                  <a:lnTo>
                    <a:pt x="1435" y="61"/>
                  </a:lnTo>
                  <a:lnTo>
                    <a:pt x="1435" y="59"/>
                  </a:lnTo>
                  <a:lnTo>
                    <a:pt x="1433" y="57"/>
                  </a:lnTo>
                  <a:lnTo>
                    <a:pt x="1433" y="54"/>
                  </a:lnTo>
                  <a:lnTo>
                    <a:pt x="1433" y="51"/>
                  </a:lnTo>
                  <a:lnTo>
                    <a:pt x="1436" y="49"/>
                  </a:lnTo>
                  <a:lnTo>
                    <a:pt x="1437" y="48"/>
                  </a:lnTo>
                  <a:lnTo>
                    <a:pt x="1436" y="45"/>
                  </a:lnTo>
                  <a:lnTo>
                    <a:pt x="1429" y="45"/>
                  </a:lnTo>
                  <a:lnTo>
                    <a:pt x="1420" y="45"/>
                  </a:lnTo>
                  <a:lnTo>
                    <a:pt x="1426" y="37"/>
                  </a:lnTo>
                  <a:lnTo>
                    <a:pt x="1433" y="31"/>
                  </a:lnTo>
                  <a:lnTo>
                    <a:pt x="1426" y="27"/>
                  </a:lnTo>
                  <a:lnTo>
                    <a:pt x="1419" y="24"/>
                  </a:lnTo>
                  <a:lnTo>
                    <a:pt x="1420" y="15"/>
                  </a:lnTo>
                  <a:lnTo>
                    <a:pt x="1421" y="9"/>
                  </a:lnTo>
                  <a:lnTo>
                    <a:pt x="1423" y="7"/>
                  </a:lnTo>
                  <a:lnTo>
                    <a:pt x="1421" y="4"/>
                  </a:lnTo>
                  <a:lnTo>
                    <a:pt x="1420" y="1"/>
                  </a:lnTo>
                  <a:lnTo>
                    <a:pt x="1417" y="0"/>
                  </a:lnTo>
                  <a:lnTo>
                    <a:pt x="1412" y="5"/>
                  </a:lnTo>
                  <a:lnTo>
                    <a:pt x="1401" y="17"/>
                  </a:lnTo>
                  <a:lnTo>
                    <a:pt x="1397" y="21"/>
                  </a:lnTo>
                  <a:lnTo>
                    <a:pt x="1391" y="23"/>
                  </a:lnTo>
                  <a:lnTo>
                    <a:pt x="1383" y="27"/>
                  </a:lnTo>
                  <a:lnTo>
                    <a:pt x="1375" y="31"/>
                  </a:lnTo>
                  <a:lnTo>
                    <a:pt x="1367" y="35"/>
                  </a:lnTo>
                  <a:lnTo>
                    <a:pt x="1357" y="36"/>
                  </a:lnTo>
                  <a:lnTo>
                    <a:pt x="1353" y="37"/>
                  </a:lnTo>
                  <a:lnTo>
                    <a:pt x="1351" y="40"/>
                  </a:lnTo>
                  <a:lnTo>
                    <a:pt x="1349" y="44"/>
                  </a:lnTo>
                  <a:lnTo>
                    <a:pt x="1348" y="48"/>
                  </a:lnTo>
                  <a:lnTo>
                    <a:pt x="1344" y="53"/>
                  </a:lnTo>
                  <a:lnTo>
                    <a:pt x="1343" y="57"/>
                  </a:lnTo>
                  <a:lnTo>
                    <a:pt x="1348" y="56"/>
                  </a:lnTo>
                  <a:lnTo>
                    <a:pt x="1353" y="54"/>
                  </a:lnTo>
                  <a:lnTo>
                    <a:pt x="1352" y="57"/>
                  </a:lnTo>
                  <a:lnTo>
                    <a:pt x="1349" y="61"/>
                  </a:lnTo>
                  <a:lnTo>
                    <a:pt x="1349" y="68"/>
                  </a:lnTo>
                  <a:lnTo>
                    <a:pt x="1348" y="73"/>
                  </a:lnTo>
                  <a:lnTo>
                    <a:pt x="1343" y="72"/>
                  </a:lnTo>
                  <a:lnTo>
                    <a:pt x="1337" y="70"/>
                  </a:lnTo>
                  <a:lnTo>
                    <a:pt x="1335" y="76"/>
                  </a:lnTo>
                  <a:lnTo>
                    <a:pt x="1333" y="82"/>
                  </a:lnTo>
                  <a:lnTo>
                    <a:pt x="1332" y="89"/>
                  </a:lnTo>
                  <a:lnTo>
                    <a:pt x="1332" y="90"/>
                  </a:lnTo>
                  <a:lnTo>
                    <a:pt x="1332" y="93"/>
                  </a:lnTo>
                  <a:lnTo>
                    <a:pt x="1332" y="96"/>
                  </a:lnTo>
                  <a:lnTo>
                    <a:pt x="1337" y="93"/>
                  </a:lnTo>
                  <a:lnTo>
                    <a:pt x="1345" y="90"/>
                  </a:lnTo>
                  <a:lnTo>
                    <a:pt x="1352" y="93"/>
                  </a:lnTo>
                  <a:lnTo>
                    <a:pt x="1359" y="96"/>
                  </a:lnTo>
                  <a:lnTo>
                    <a:pt x="1363" y="92"/>
                  </a:lnTo>
                  <a:lnTo>
                    <a:pt x="1367" y="90"/>
                  </a:lnTo>
                  <a:lnTo>
                    <a:pt x="1372" y="90"/>
                  </a:lnTo>
                  <a:lnTo>
                    <a:pt x="1375" y="93"/>
                  </a:lnTo>
                  <a:lnTo>
                    <a:pt x="1375" y="95"/>
                  </a:lnTo>
                  <a:lnTo>
                    <a:pt x="1367" y="97"/>
                  </a:lnTo>
                  <a:lnTo>
                    <a:pt x="1367" y="101"/>
                  </a:lnTo>
                  <a:lnTo>
                    <a:pt x="1365" y="109"/>
                  </a:lnTo>
                  <a:lnTo>
                    <a:pt x="1361" y="109"/>
                  </a:lnTo>
                  <a:lnTo>
                    <a:pt x="1357" y="109"/>
                  </a:lnTo>
                  <a:lnTo>
                    <a:pt x="1355" y="109"/>
                  </a:lnTo>
                  <a:lnTo>
                    <a:pt x="1351" y="111"/>
                  </a:lnTo>
                  <a:lnTo>
                    <a:pt x="1349" y="109"/>
                  </a:lnTo>
                  <a:lnTo>
                    <a:pt x="1347" y="105"/>
                  </a:lnTo>
                  <a:lnTo>
                    <a:pt x="1344" y="104"/>
                  </a:lnTo>
                  <a:lnTo>
                    <a:pt x="1339" y="104"/>
                  </a:lnTo>
                  <a:lnTo>
                    <a:pt x="1331" y="105"/>
                  </a:lnTo>
                  <a:lnTo>
                    <a:pt x="1325" y="105"/>
                  </a:lnTo>
                  <a:lnTo>
                    <a:pt x="1319" y="102"/>
                  </a:lnTo>
                  <a:lnTo>
                    <a:pt x="1312" y="96"/>
                  </a:lnTo>
                  <a:lnTo>
                    <a:pt x="1309" y="96"/>
                  </a:lnTo>
                  <a:lnTo>
                    <a:pt x="1308" y="98"/>
                  </a:lnTo>
                  <a:lnTo>
                    <a:pt x="1308" y="102"/>
                  </a:lnTo>
                  <a:lnTo>
                    <a:pt x="1308" y="105"/>
                  </a:lnTo>
                  <a:lnTo>
                    <a:pt x="1301" y="104"/>
                  </a:lnTo>
                  <a:lnTo>
                    <a:pt x="1285" y="101"/>
                  </a:lnTo>
                  <a:lnTo>
                    <a:pt x="1284" y="105"/>
                  </a:lnTo>
                  <a:lnTo>
                    <a:pt x="1284" y="109"/>
                  </a:lnTo>
                  <a:lnTo>
                    <a:pt x="1285" y="112"/>
                  </a:lnTo>
                  <a:lnTo>
                    <a:pt x="1287" y="112"/>
                  </a:lnTo>
                  <a:lnTo>
                    <a:pt x="1290" y="113"/>
                  </a:lnTo>
                  <a:lnTo>
                    <a:pt x="1292" y="112"/>
                  </a:lnTo>
                  <a:lnTo>
                    <a:pt x="1292" y="116"/>
                  </a:lnTo>
                  <a:lnTo>
                    <a:pt x="1292" y="117"/>
                  </a:lnTo>
                  <a:lnTo>
                    <a:pt x="1290" y="120"/>
                  </a:lnTo>
                  <a:lnTo>
                    <a:pt x="1288" y="121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8" y="125"/>
                  </a:lnTo>
                  <a:lnTo>
                    <a:pt x="1263" y="134"/>
                  </a:lnTo>
                  <a:lnTo>
                    <a:pt x="1261" y="128"/>
                  </a:lnTo>
                  <a:lnTo>
                    <a:pt x="1261" y="124"/>
                  </a:lnTo>
                  <a:lnTo>
                    <a:pt x="1253" y="128"/>
                  </a:lnTo>
                  <a:lnTo>
                    <a:pt x="1243" y="136"/>
                  </a:lnTo>
                  <a:lnTo>
                    <a:pt x="1233" y="145"/>
                  </a:lnTo>
                  <a:lnTo>
                    <a:pt x="1226" y="154"/>
                  </a:lnTo>
                  <a:lnTo>
                    <a:pt x="1220" y="156"/>
                  </a:lnTo>
                  <a:lnTo>
                    <a:pt x="1212" y="156"/>
                  </a:lnTo>
                  <a:lnTo>
                    <a:pt x="1207" y="157"/>
                  </a:lnTo>
                  <a:lnTo>
                    <a:pt x="1201" y="158"/>
                  </a:lnTo>
                  <a:lnTo>
                    <a:pt x="1195" y="164"/>
                  </a:lnTo>
                  <a:lnTo>
                    <a:pt x="1187" y="170"/>
                  </a:lnTo>
                  <a:lnTo>
                    <a:pt x="1168" y="181"/>
                  </a:lnTo>
                  <a:lnTo>
                    <a:pt x="1159" y="184"/>
                  </a:lnTo>
                  <a:lnTo>
                    <a:pt x="1160" y="182"/>
                  </a:lnTo>
                  <a:lnTo>
                    <a:pt x="1162" y="180"/>
                  </a:lnTo>
                  <a:lnTo>
                    <a:pt x="1162" y="178"/>
                  </a:lnTo>
                  <a:lnTo>
                    <a:pt x="1160" y="178"/>
                  </a:lnTo>
                  <a:lnTo>
                    <a:pt x="1152" y="182"/>
                  </a:lnTo>
                  <a:lnTo>
                    <a:pt x="1147" y="189"/>
                  </a:lnTo>
                  <a:lnTo>
                    <a:pt x="1143" y="194"/>
                  </a:lnTo>
                  <a:lnTo>
                    <a:pt x="1140" y="201"/>
                  </a:lnTo>
                  <a:lnTo>
                    <a:pt x="1136" y="201"/>
                  </a:lnTo>
                  <a:lnTo>
                    <a:pt x="1134" y="202"/>
                  </a:lnTo>
                  <a:lnTo>
                    <a:pt x="1131" y="203"/>
                  </a:lnTo>
                  <a:lnTo>
                    <a:pt x="1128" y="206"/>
                  </a:lnTo>
                  <a:lnTo>
                    <a:pt x="1123" y="210"/>
                  </a:lnTo>
                  <a:lnTo>
                    <a:pt x="1120" y="215"/>
                  </a:lnTo>
                  <a:lnTo>
                    <a:pt x="1114" y="219"/>
                  </a:lnTo>
                  <a:lnTo>
                    <a:pt x="1108" y="222"/>
                  </a:lnTo>
                  <a:lnTo>
                    <a:pt x="1104" y="225"/>
                  </a:lnTo>
                  <a:lnTo>
                    <a:pt x="1103" y="226"/>
                  </a:lnTo>
                  <a:lnTo>
                    <a:pt x="1102" y="233"/>
                  </a:lnTo>
                  <a:lnTo>
                    <a:pt x="1102" y="241"/>
                  </a:lnTo>
                  <a:lnTo>
                    <a:pt x="1098" y="244"/>
                  </a:lnTo>
                  <a:lnTo>
                    <a:pt x="1094" y="246"/>
                  </a:lnTo>
                  <a:lnTo>
                    <a:pt x="1090" y="249"/>
                  </a:lnTo>
                  <a:lnTo>
                    <a:pt x="1090" y="250"/>
                  </a:lnTo>
                  <a:lnTo>
                    <a:pt x="1090" y="258"/>
                  </a:lnTo>
                  <a:lnTo>
                    <a:pt x="1088" y="262"/>
                  </a:lnTo>
                  <a:lnTo>
                    <a:pt x="1086" y="263"/>
                  </a:lnTo>
                  <a:lnTo>
                    <a:pt x="1083" y="266"/>
                  </a:lnTo>
                  <a:lnTo>
                    <a:pt x="1087" y="271"/>
                  </a:lnTo>
                  <a:lnTo>
                    <a:pt x="1088" y="277"/>
                  </a:lnTo>
                  <a:lnTo>
                    <a:pt x="1084" y="279"/>
                  </a:lnTo>
                  <a:lnTo>
                    <a:pt x="1078" y="281"/>
                  </a:lnTo>
                  <a:lnTo>
                    <a:pt x="1071" y="283"/>
                  </a:lnTo>
                  <a:lnTo>
                    <a:pt x="1067" y="289"/>
                  </a:lnTo>
                  <a:lnTo>
                    <a:pt x="1065" y="294"/>
                  </a:lnTo>
                  <a:lnTo>
                    <a:pt x="1059" y="303"/>
                  </a:lnTo>
                  <a:lnTo>
                    <a:pt x="1054" y="306"/>
                  </a:lnTo>
                  <a:lnTo>
                    <a:pt x="1047" y="307"/>
                  </a:lnTo>
                  <a:lnTo>
                    <a:pt x="1046" y="309"/>
                  </a:lnTo>
                  <a:lnTo>
                    <a:pt x="1043" y="310"/>
                  </a:lnTo>
                  <a:lnTo>
                    <a:pt x="1042" y="311"/>
                  </a:lnTo>
                  <a:lnTo>
                    <a:pt x="1042" y="314"/>
                  </a:lnTo>
                  <a:lnTo>
                    <a:pt x="1042" y="317"/>
                  </a:lnTo>
                  <a:lnTo>
                    <a:pt x="1043" y="318"/>
                  </a:lnTo>
                  <a:lnTo>
                    <a:pt x="1045" y="319"/>
                  </a:lnTo>
                  <a:lnTo>
                    <a:pt x="1047" y="321"/>
                  </a:lnTo>
                  <a:lnTo>
                    <a:pt x="1052" y="322"/>
                  </a:lnTo>
                  <a:lnTo>
                    <a:pt x="1056" y="323"/>
                  </a:lnTo>
                  <a:lnTo>
                    <a:pt x="1059" y="330"/>
                  </a:lnTo>
                  <a:lnTo>
                    <a:pt x="1061" y="337"/>
                  </a:lnTo>
                  <a:lnTo>
                    <a:pt x="1071" y="335"/>
                  </a:lnTo>
                  <a:lnTo>
                    <a:pt x="1082" y="331"/>
                  </a:lnTo>
                  <a:lnTo>
                    <a:pt x="1084" y="333"/>
                  </a:lnTo>
                  <a:lnTo>
                    <a:pt x="1086" y="334"/>
                  </a:lnTo>
                  <a:lnTo>
                    <a:pt x="1088" y="334"/>
                  </a:lnTo>
                  <a:lnTo>
                    <a:pt x="1095" y="334"/>
                  </a:lnTo>
                  <a:lnTo>
                    <a:pt x="1098" y="337"/>
                  </a:lnTo>
                  <a:lnTo>
                    <a:pt x="1103" y="342"/>
                  </a:lnTo>
                  <a:lnTo>
                    <a:pt x="1106" y="345"/>
                  </a:lnTo>
                  <a:lnTo>
                    <a:pt x="1108" y="347"/>
                  </a:lnTo>
                  <a:lnTo>
                    <a:pt x="1111" y="348"/>
                  </a:lnTo>
                  <a:lnTo>
                    <a:pt x="1115" y="348"/>
                  </a:lnTo>
                  <a:lnTo>
                    <a:pt x="1115" y="351"/>
                  </a:lnTo>
                  <a:lnTo>
                    <a:pt x="1115" y="353"/>
                  </a:lnTo>
                  <a:lnTo>
                    <a:pt x="1115" y="354"/>
                  </a:lnTo>
                  <a:lnTo>
                    <a:pt x="1114" y="355"/>
                  </a:lnTo>
                  <a:lnTo>
                    <a:pt x="1110" y="357"/>
                  </a:lnTo>
                  <a:lnTo>
                    <a:pt x="1106" y="359"/>
                  </a:lnTo>
                  <a:lnTo>
                    <a:pt x="1102" y="364"/>
                  </a:lnTo>
                  <a:lnTo>
                    <a:pt x="1097" y="371"/>
                  </a:lnTo>
                  <a:lnTo>
                    <a:pt x="1094" y="370"/>
                  </a:lnTo>
                  <a:lnTo>
                    <a:pt x="1090" y="366"/>
                  </a:lnTo>
                  <a:lnTo>
                    <a:pt x="1088" y="364"/>
                  </a:lnTo>
                  <a:lnTo>
                    <a:pt x="1088" y="363"/>
                  </a:lnTo>
                  <a:lnTo>
                    <a:pt x="1087" y="363"/>
                  </a:lnTo>
                  <a:lnTo>
                    <a:pt x="1084" y="363"/>
                  </a:lnTo>
                  <a:lnTo>
                    <a:pt x="1077" y="369"/>
                  </a:lnTo>
                  <a:lnTo>
                    <a:pt x="1068" y="371"/>
                  </a:lnTo>
                  <a:lnTo>
                    <a:pt x="1065" y="377"/>
                  </a:lnTo>
                  <a:lnTo>
                    <a:pt x="1061" y="379"/>
                  </a:lnTo>
                  <a:lnTo>
                    <a:pt x="1055" y="377"/>
                  </a:lnTo>
                  <a:lnTo>
                    <a:pt x="1054" y="371"/>
                  </a:lnTo>
                  <a:lnTo>
                    <a:pt x="1049" y="373"/>
                  </a:lnTo>
                  <a:lnTo>
                    <a:pt x="1042" y="374"/>
                  </a:lnTo>
                  <a:lnTo>
                    <a:pt x="1038" y="373"/>
                  </a:lnTo>
                  <a:lnTo>
                    <a:pt x="1034" y="371"/>
                  </a:lnTo>
                  <a:lnTo>
                    <a:pt x="1033" y="380"/>
                  </a:lnTo>
                  <a:lnTo>
                    <a:pt x="1031" y="390"/>
                  </a:lnTo>
                  <a:lnTo>
                    <a:pt x="1030" y="398"/>
                  </a:lnTo>
                  <a:lnTo>
                    <a:pt x="1023" y="406"/>
                  </a:lnTo>
                  <a:lnTo>
                    <a:pt x="1018" y="415"/>
                  </a:lnTo>
                  <a:lnTo>
                    <a:pt x="1011" y="422"/>
                  </a:lnTo>
                  <a:lnTo>
                    <a:pt x="1007" y="426"/>
                  </a:lnTo>
                  <a:lnTo>
                    <a:pt x="1002" y="427"/>
                  </a:lnTo>
                  <a:lnTo>
                    <a:pt x="997" y="427"/>
                  </a:lnTo>
                  <a:lnTo>
                    <a:pt x="994" y="426"/>
                  </a:lnTo>
                  <a:lnTo>
                    <a:pt x="990" y="428"/>
                  </a:lnTo>
                  <a:lnTo>
                    <a:pt x="989" y="434"/>
                  </a:lnTo>
                  <a:lnTo>
                    <a:pt x="987" y="439"/>
                  </a:lnTo>
                  <a:lnTo>
                    <a:pt x="986" y="446"/>
                  </a:lnTo>
                  <a:lnTo>
                    <a:pt x="981" y="454"/>
                  </a:lnTo>
                  <a:lnTo>
                    <a:pt x="977" y="459"/>
                  </a:lnTo>
                  <a:lnTo>
                    <a:pt x="974" y="463"/>
                  </a:lnTo>
                  <a:lnTo>
                    <a:pt x="974" y="467"/>
                  </a:lnTo>
                  <a:lnTo>
                    <a:pt x="975" y="475"/>
                  </a:lnTo>
                  <a:lnTo>
                    <a:pt x="981" y="490"/>
                  </a:lnTo>
                  <a:lnTo>
                    <a:pt x="974" y="487"/>
                  </a:lnTo>
                  <a:lnTo>
                    <a:pt x="967" y="484"/>
                  </a:lnTo>
                  <a:lnTo>
                    <a:pt x="966" y="491"/>
                  </a:lnTo>
                  <a:lnTo>
                    <a:pt x="967" y="495"/>
                  </a:lnTo>
                  <a:lnTo>
                    <a:pt x="961" y="495"/>
                  </a:lnTo>
                  <a:lnTo>
                    <a:pt x="954" y="495"/>
                  </a:lnTo>
                  <a:lnTo>
                    <a:pt x="950" y="495"/>
                  </a:lnTo>
                  <a:lnTo>
                    <a:pt x="942" y="500"/>
                  </a:lnTo>
                  <a:lnTo>
                    <a:pt x="937" y="500"/>
                  </a:lnTo>
                  <a:lnTo>
                    <a:pt x="932" y="499"/>
                  </a:lnTo>
                  <a:lnTo>
                    <a:pt x="930" y="497"/>
                  </a:lnTo>
                  <a:lnTo>
                    <a:pt x="927" y="495"/>
                  </a:lnTo>
                  <a:lnTo>
                    <a:pt x="923" y="494"/>
                  </a:lnTo>
                  <a:lnTo>
                    <a:pt x="922" y="491"/>
                  </a:lnTo>
                  <a:lnTo>
                    <a:pt x="921" y="483"/>
                  </a:lnTo>
                  <a:lnTo>
                    <a:pt x="917" y="478"/>
                  </a:lnTo>
                  <a:lnTo>
                    <a:pt x="911" y="475"/>
                  </a:lnTo>
                  <a:lnTo>
                    <a:pt x="906" y="472"/>
                  </a:lnTo>
                  <a:lnTo>
                    <a:pt x="895" y="472"/>
                  </a:lnTo>
                  <a:lnTo>
                    <a:pt x="886" y="472"/>
                  </a:lnTo>
                  <a:lnTo>
                    <a:pt x="874" y="476"/>
                  </a:lnTo>
                  <a:lnTo>
                    <a:pt x="862" y="479"/>
                  </a:lnTo>
                  <a:lnTo>
                    <a:pt x="854" y="480"/>
                  </a:lnTo>
                  <a:lnTo>
                    <a:pt x="852" y="484"/>
                  </a:lnTo>
                  <a:lnTo>
                    <a:pt x="848" y="488"/>
                  </a:lnTo>
                  <a:lnTo>
                    <a:pt x="848" y="494"/>
                  </a:lnTo>
                  <a:lnTo>
                    <a:pt x="842" y="496"/>
                  </a:lnTo>
                  <a:lnTo>
                    <a:pt x="833" y="503"/>
                  </a:lnTo>
                  <a:lnTo>
                    <a:pt x="829" y="508"/>
                  </a:lnTo>
                  <a:lnTo>
                    <a:pt x="822" y="516"/>
                  </a:lnTo>
                  <a:lnTo>
                    <a:pt x="818" y="528"/>
                  </a:lnTo>
                  <a:lnTo>
                    <a:pt x="813" y="544"/>
                  </a:lnTo>
                  <a:lnTo>
                    <a:pt x="809" y="547"/>
                  </a:lnTo>
                  <a:lnTo>
                    <a:pt x="805" y="551"/>
                  </a:lnTo>
                  <a:lnTo>
                    <a:pt x="801" y="555"/>
                  </a:lnTo>
                  <a:lnTo>
                    <a:pt x="798" y="560"/>
                  </a:lnTo>
                  <a:lnTo>
                    <a:pt x="796" y="563"/>
                  </a:lnTo>
                  <a:lnTo>
                    <a:pt x="793" y="567"/>
                  </a:lnTo>
                  <a:lnTo>
                    <a:pt x="788" y="569"/>
                  </a:lnTo>
                  <a:lnTo>
                    <a:pt x="782" y="569"/>
                  </a:lnTo>
                  <a:lnTo>
                    <a:pt x="784" y="565"/>
                  </a:lnTo>
                  <a:lnTo>
                    <a:pt x="785" y="563"/>
                  </a:lnTo>
                  <a:lnTo>
                    <a:pt x="776" y="561"/>
                  </a:lnTo>
                  <a:lnTo>
                    <a:pt x="770" y="559"/>
                  </a:lnTo>
                  <a:lnTo>
                    <a:pt x="766" y="560"/>
                  </a:lnTo>
                  <a:lnTo>
                    <a:pt x="764" y="561"/>
                  </a:lnTo>
                  <a:lnTo>
                    <a:pt x="761" y="559"/>
                  </a:lnTo>
                  <a:lnTo>
                    <a:pt x="757" y="559"/>
                  </a:lnTo>
                  <a:lnTo>
                    <a:pt x="755" y="559"/>
                  </a:lnTo>
                  <a:lnTo>
                    <a:pt x="753" y="560"/>
                  </a:lnTo>
                  <a:lnTo>
                    <a:pt x="749" y="561"/>
                  </a:lnTo>
                  <a:lnTo>
                    <a:pt x="745" y="569"/>
                  </a:lnTo>
                  <a:lnTo>
                    <a:pt x="742" y="564"/>
                  </a:lnTo>
                  <a:lnTo>
                    <a:pt x="740" y="563"/>
                  </a:lnTo>
                  <a:lnTo>
                    <a:pt x="739" y="564"/>
                  </a:lnTo>
                  <a:lnTo>
                    <a:pt x="734" y="567"/>
                  </a:lnTo>
                  <a:lnTo>
                    <a:pt x="721" y="571"/>
                  </a:lnTo>
                  <a:lnTo>
                    <a:pt x="712" y="572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8" y="571"/>
                  </a:lnTo>
                  <a:lnTo>
                    <a:pt x="709" y="565"/>
                  </a:lnTo>
                  <a:lnTo>
                    <a:pt x="712" y="563"/>
                  </a:lnTo>
                  <a:lnTo>
                    <a:pt x="716" y="561"/>
                  </a:lnTo>
                  <a:lnTo>
                    <a:pt x="720" y="561"/>
                  </a:lnTo>
                  <a:lnTo>
                    <a:pt x="720" y="560"/>
                  </a:lnTo>
                  <a:lnTo>
                    <a:pt x="721" y="559"/>
                  </a:lnTo>
                  <a:lnTo>
                    <a:pt x="721" y="556"/>
                  </a:lnTo>
                  <a:lnTo>
                    <a:pt x="723" y="553"/>
                  </a:lnTo>
                  <a:lnTo>
                    <a:pt x="720" y="548"/>
                  </a:lnTo>
                  <a:lnTo>
                    <a:pt x="714" y="547"/>
                  </a:lnTo>
                  <a:lnTo>
                    <a:pt x="708" y="547"/>
                  </a:lnTo>
                  <a:lnTo>
                    <a:pt x="701" y="548"/>
                  </a:lnTo>
                  <a:lnTo>
                    <a:pt x="688" y="552"/>
                  </a:lnTo>
                  <a:lnTo>
                    <a:pt x="676" y="557"/>
                  </a:lnTo>
                  <a:lnTo>
                    <a:pt x="671" y="560"/>
                  </a:lnTo>
                  <a:lnTo>
                    <a:pt x="666" y="561"/>
                  </a:lnTo>
                  <a:lnTo>
                    <a:pt x="665" y="565"/>
                  </a:lnTo>
                  <a:lnTo>
                    <a:pt x="665" y="571"/>
                  </a:lnTo>
                  <a:lnTo>
                    <a:pt x="666" y="583"/>
                  </a:lnTo>
                  <a:lnTo>
                    <a:pt x="669" y="596"/>
                  </a:lnTo>
                  <a:lnTo>
                    <a:pt x="669" y="607"/>
                  </a:lnTo>
                  <a:lnTo>
                    <a:pt x="668" y="612"/>
                  </a:lnTo>
                  <a:lnTo>
                    <a:pt x="665" y="615"/>
                  </a:lnTo>
                  <a:lnTo>
                    <a:pt x="664" y="617"/>
                  </a:lnTo>
                  <a:lnTo>
                    <a:pt x="663" y="621"/>
                  </a:lnTo>
                  <a:lnTo>
                    <a:pt x="661" y="624"/>
                  </a:lnTo>
                  <a:lnTo>
                    <a:pt x="657" y="625"/>
                  </a:lnTo>
                  <a:lnTo>
                    <a:pt x="655" y="625"/>
                  </a:lnTo>
                  <a:lnTo>
                    <a:pt x="652" y="617"/>
                  </a:lnTo>
                  <a:lnTo>
                    <a:pt x="648" y="613"/>
                  </a:lnTo>
                  <a:lnTo>
                    <a:pt x="653" y="607"/>
                  </a:lnTo>
                  <a:lnTo>
                    <a:pt x="655" y="604"/>
                  </a:lnTo>
                  <a:lnTo>
                    <a:pt x="655" y="600"/>
                  </a:lnTo>
                  <a:lnTo>
                    <a:pt x="651" y="596"/>
                  </a:lnTo>
                  <a:lnTo>
                    <a:pt x="653" y="595"/>
                  </a:lnTo>
                  <a:lnTo>
                    <a:pt x="653" y="593"/>
                  </a:lnTo>
                  <a:lnTo>
                    <a:pt x="655" y="593"/>
                  </a:lnTo>
                  <a:lnTo>
                    <a:pt x="656" y="595"/>
                  </a:lnTo>
                  <a:lnTo>
                    <a:pt x="657" y="597"/>
                  </a:lnTo>
                  <a:lnTo>
                    <a:pt x="661" y="599"/>
                  </a:lnTo>
                  <a:lnTo>
                    <a:pt x="661" y="591"/>
                  </a:lnTo>
                  <a:lnTo>
                    <a:pt x="661" y="581"/>
                  </a:lnTo>
                  <a:lnTo>
                    <a:pt x="660" y="581"/>
                  </a:lnTo>
                  <a:lnTo>
                    <a:pt x="656" y="581"/>
                  </a:lnTo>
                  <a:lnTo>
                    <a:pt x="653" y="583"/>
                  </a:lnTo>
                  <a:lnTo>
                    <a:pt x="652" y="585"/>
                  </a:lnTo>
                  <a:lnTo>
                    <a:pt x="645" y="591"/>
                  </a:lnTo>
                  <a:lnTo>
                    <a:pt x="643" y="595"/>
                  </a:lnTo>
                  <a:lnTo>
                    <a:pt x="640" y="600"/>
                  </a:lnTo>
                  <a:lnTo>
                    <a:pt x="636" y="605"/>
                  </a:lnTo>
                  <a:lnTo>
                    <a:pt x="633" y="607"/>
                  </a:lnTo>
                  <a:lnTo>
                    <a:pt x="632" y="607"/>
                  </a:lnTo>
                  <a:lnTo>
                    <a:pt x="629" y="607"/>
                  </a:lnTo>
                  <a:lnTo>
                    <a:pt x="627" y="604"/>
                  </a:lnTo>
                  <a:lnTo>
                    <a:pt x="628" y="599"/>
                  </a:lnTo>
                  <a:lnTo>
                    <a:pt x="629" y="593"/>
                  </a:lnTo>
                  <a:lnTo>
                    <a:pt x="644" y="583"/>
                  </a:lnTo>
                  <a:lnTo>
                    <a:pt x="653" y="573"/>
                  </a:lnTo>
                  <a:lnTo>
                    <a:pt x="653" y="572"/>
                  </a:lnTo>
                  <a:lnTo>
                    <a:pt x="651" y="573"/>
                  </a:lnTo>
                  <a:lnTo>
                    <a:pt x="647" y="573"/>
                  </a:lnTo>
                  <a:lnTo>
                    <a:pt x="643" y="576"/>
                  </a:lnTo>
                  <a:lnTo>
                    <a:pt x="631" y="581"/>
                  </a:lnTo>
                  <a:lnTo>
                    <a:pt x="615" y="587"/>
                  </a:lnTo>
                  <a:lnTo>
                    <a:pt x="599" y="595"/>
                  </a:lnTo>
                  <a:lnTo>
                    <a:pt x="580" y="607"/>
                  </a:lnTo>
                  <a:lnTo>
                    <a:pt x="563" y="608"/>
                  </a:lnTo>
                  <a:lnTo>
                    <a:pt x="552" y="611"/>
                  </a:lnTo>
                  <a:lnTo>
                    <a:pt x="562" y="617"/>
                  </a:lnTo>
                  <a:lnTo>
                    <a:pt x="567" y="627"/>
                  </a:lnTo>
                  <a:lnTo>
                    <a:pt x="564" y="631"/>
                  </a:lnTo>
                  <a:lnTo>
                    <a:pt x="562" y="633"/>
                  </a:lnTo>
                  <a:lnTo>
                    <a:pt x="555" y="637"/>
                  </a:lnTo>
                  <a:lnTo>
                    <a:pt x="552" y="640"/>
                  </a:lnTo>
                  <a:lnTo>
                    <a:pt x="552" y="645"/>
                  </a:lnTo>
                  <a:lnTo>
                    <a:pt x="552" y="651"/>
                  </a:lnTo>
                  <a:lnTo>
                    <a:pt x="551" y="653"/>
                  </a:lnTo>
                  <a:lnTo>
                    <a:pt x="549" y="657"/>
                  </a:lnTo>
                  <a:lnTo>
                    <a:pt x="549" y="661"/>
                  </a:lnTo>
                  <a:lnTo>
                    <a:pt x="552" y="663"/>
                  </a:lnTo>
                  <a:lnTo>
                    <a:pt x="560" y="657"/>
                  </a:lnTo>
                  <a:lnTo>
                    <a:pt x="568" y="652"/>
                  </a:lnTo>
                  <a:lnTo>
                    <a:pt x="568" y="663"/>
                  </a:lnTo>
                  <a:lnTo>
                    <a:pt x="567" y="672"/>
                  </a:lnTo>
                  <a:lnTo>
                    <a:pt x="574" y="677"/>
                  </a:lnTo>
                  <a:lnTo>
                    <a:pt x="580" y="684"/>
                  </a:lnTo>
                  <a:lnTo>
                    <a:pt x="583" y="688"/>
                  </a:lnTo>
                  <a:lnTo>
                    <a:pt x="584" y="692"/>
                  </a:lnTo>
                  <a:lnTo>
                    <a:pt x="584" y="696"/>
                  </a:lnTo>
                  <a:lnTo>
                    <a:pt x="583" y="697"/>
                  </a:lnTo>
                  <a:lnTo>
                    <a:pt x="580" y="699"/>
                  </a:lnTo>
                  <a:lnTo>
                    <a:pt x="579" y="699"/>
                  </a:lnTo>
                  <a:lnTo>
                    <a:pt x="577" y="697"/>
                  </a:lnTo>
                  <a:lnTo>
                    <a:pt x="576" y="697"/>
                  </a:lnTo>
                  <a:lnTo>
                    <a:pt x="575" y="696"/>
                  </a:lnTo>
                  <a:lnTo>
                    <a:pt x="572" y="694"/>
                  </a:lnTo>
                  <a:lnTo>
                    <a:pt x="562" y="696"/>
                  </a:lnTo>
                  <a:lnTo>
                    <a:pt x="558" y="697"/>
                  </a:lnTo>
                  <a:lnTo>
                    <a:pt x="556" y="700"/>
                  </a:lnTo>
                  <a:lnTo>
                    <a:pt x="558" y="712"/>
                  </a:lnTo>
                  <a:lnTo>
                    <a:pt x="562" y="716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5" y="717"/>
                  </a:lnTo>
                  <a:lnTo>
                    <a:pt x="568" y="715"/>
                  </a:lnTo>
                  <a:lnTo>
                    <a:pt x="571" y="715"/>
                  </a:lnTo>
                  <a:lnTo>
                    <a:pt x="571" y="718"/>
                  </a:lnTo>
                  <a:lnTo>
                    <a:pt x="569" y="722"/>
                  </a:lnTo>
                  <a:lnTo>
                    <a:pt x="565" y="725"/>
                  </a:lnTo>
                  <a:lnTo>
                    <a:pt x="562" y="728"/>
                  </a:lnTo>
                  <a:lnTo>
                    <a:pt x="549" y="724"/>
                  </a:lnTo>
                  <a:lnTo>
                    <a:pt x="536" y="722"/>
                  </a:lnTo>
                  <a:lnTo>
                    <a:pt x="532" y="720"/>
                  </a:lnTo>
                  <a:lnTo>
                    <a:pt x="530" y="718"/>
                  </a:lnTo>
                  <a:lnTo>
                    <a:pt x="527" y="717"/>
                  </a:lnTo>
                  <a:lnTo>
                    <a:pt x="523" y="717"/>
                  </a:lnTo>
                  <a:lnTo>
                    <a:pt x="519" y="718"/>
                  </a:lnTo>
                  <a:lnTo>
                    <a:pt x="516" y="720"/>
                  </a:lnTo>
                  <a:lnTo>
                    <a:pt x="512" y="724"/>
                  </a:lnTo>
                  <a:lnTo>
                    <a:pt x="508" y="728"/>
                  </a:lnTo>
                  <a:lnTo>
                    <a:pt x="505" y="738"/>
                  </a:lnTo>
                  <a:lnTo>
                    <a:pt x="505" y="746"/>
                  </a:lnTo>
                  <a:lnTo>
                    <a:pt x="499" y="749"/>
                  </a:lnTo>
                  <a:lnTo>
                    <a:pt x="494" y="750"/>
                  </a:lnTo>
                  <a:lnTo>
                    <a:pt x="486" y="750"/>
                  </a:lnTo>
                  <a:lnTo>
                    <a:pt x="479" y="750"/>
                  </a:lnTo>
                  <a:lnTo>
                    <a:pt x="467" y="741"/>
                  </a:lnTo>
                  <a:lnTo>
                    <a:pt x="460" y="736"/>
                  </a:lnTo>
                  <a:lnTo>
                    <a:pt x="458" y="737"/>
                  </a:lnTo>
                  <a:lnTo>
                    <a:pt x="456" y="738"/>
                  </a:lnTo>
                  <a:lnTo>
                    <a:pt x="455" y="740"/>
                  </a:lnTo>
                  <a:lnTo>
                    <a:pt x="455" y="742"/>
                  </a:lnTo>
                  <a:lnTo>
                    <a:pt x="456" y="749"/>
                  </a:lnTo>
                  <a:lnTo>
                    <a:pt x="458" y="756"/>
                  </a:lnTo>
                  <a:lnTo>
                    <a:pt x="463" y="766"/>
                  </a:lnTo>
                  <a:lnTo>
                    <a:pt x="464" y="777"/>
                  </a:lnTo>
                  <a:lnTo>
                    <a:pt x="466" y="794"/>
                  </a:lnTo>
                  <a:lnTo>
                    <a:pt x="468" y="813"/>
                  </a:lnTo>
                  <a:lnTo>
                    <a:pt x="460" y="807"/>
                  </a:lnTo>
                  <a:lnTo>
                    <a:pt x="452" y="804"/>
                  </a:lnTo>
                  <a:lnTo>
                    <a:pt x="452" y="807"/>
                  </a:lnTo>
                  <a:lnTo>
                    <a:pt x="450" y="810"/>
                  </a:lnTo>
                  <a:lnTo>
                    <a:pt x="436" y="804"/>
                  </a:lnTo>
                  <a:lnTo>
                    <a:pt x="422" y="797"/>
                  </a:lnTo>
                  <a:lnTo>
                    <a:pt x="418" y="794"/>
                  </a:lnTo>
                  <a:lnTo>
                    <a:pt x="413" y="790"/>
                  </a:lnTo>
                  <a:lnTo>
                    <a:pt x="408" y="789"/>
                  </a:lnTo>
                  <a:lnTo>
                    <a:pt x="407" y="784"/>
                  </a:lnTo>
                  <a:lnTo>
                    <a:pt x="407" y="777"/>
                  </a:lnTo>
                  <a:lnTo>
                    <a:pt x="408" y="766"/>
                  </a:lnTo>
                  <a:lnTo>
                    <a:pt x="404" y="764"/>
                  </a:lnTo>
                  <a:lnTo>
                    <a:pt x="398" y="762"/>
                  </a:lnTo>
                  <a:lnTo>
                    <a:pt x="394" y="761"/>
                  </a:lnTo>
                  <a:lnTo>
                    <a:pt x="390" y="762"/>
                  </a:lnTo>
                  <a:lnTo>
                    <a:pt x="391" y="764"/>
                  </a:lnTo>
                  <a:lnTo>
                    <a:pt x="394" y="765"/>
                  </a:lnTo>
                  <a:lnTo>
                    <a:pt x="395" y="766"/>
                  </a:lnTo>
                  <a:lnTo>
                    <a:pt x="395" y="770"/>
                  </a:lnTo>
                  <a:lnTo>
                    <a:pt x="395" y="772"/>
                  </a:lnTo>
                  <a:lnTo>
                    <a:pt x="394" y="773"/>
                  </a:lnTo>
                  <a:lnTo>
                    <a:pt x="388" y="772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82" y="765"/>
                  </a:lnTo>
                  <a:lnTo>
                    <a:pt x="381" y="761"/>
                  </a:lnTo>
                  <a:lnTo>
                    <a:pt x="381" y="757"/>
                  </a:lnTo>
                  <a:lnTo>
                    <a:pt x="386" y="756"/>
                  </a:lnTo>
                  <a:lnTo>
                    <a:pt x="391" y="754"/>
                  </a:lnTo>
                  <a:lnTo>
                    <a:pt x="394" y="753"/>
                  </a:lnTo>
                  <a:lnTo>
                    <a:pt x="395" y="752"/>
                  </a:lnTo>
                  <a:lnTo>
                    <a:pt x="397" y="749"/>
                  </a:lnTo>
                  <a:lnTo>
                    <a:pt x="397" y="745"/>
                  </a:lnTo>
                  <a:lnTo>
                    <a:pt x="391" y="738"/>
                  </a:lnTo>
                  <a:lnTo>
                    <a:pt x="387" y="737"/>
                  </a:lnTo>
                  <a:lnTo>
                    <a:pt x="383" y="736"/>
                  </a:lnTo>
                  <a:lnTo>
                    <a:pt x="378" y="737"/>
                  </a:lnTo>
                  <a:lnTo>
                    <a:pt x="376" y="733"/>
                  </a:lnTo>
                  <a:lnTo>
                    <a:pt x="376" y="732"/>
                  </a:lnTo>
                  <a:lnTo>
                    <a:pt x="376" y="730"/>
                  </a:lnTo>
                  <a:lnTo>
                    <a:pt x="378" y="730"/>
                  </a:lnTo>
                  <a:lnTo>
                    <a:pt x="382" y="729"/>
                  </a:lnTo>
                  <a:lnTo>
                    <a:pt x="383" y="725"/>
                  </a:lnTo>
                  <a:lnTo>
                    <a:pt x="378" y="716"/>
                  </a:lnTo>
                  <a:lnTo>
                    <a:pt x="372" y="708"/>
                  </a:lnTo>
                  <a:lnTo>
                    <a:pt x="366" y="704"/>
                  </a:lnTo>
                  <a:lnTo>
                    <a:pt x="356" y="697"/>
                  </a:lnTo>
                  <a:lnTo>
                    <a:pt x="351" y="693"/>
                  </a:lnTo>
                  <a:lnTo>
                    <a:pt x="344" y="689"/>
                  </a:lnTo>
                  <a:lnTo>
                    <a:pt x="342" y="688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3" y="688"/>
                  </a:lnTo>
                  <a:lnTo>
                    <a:pt x="329" y="696"/>
                  </a:lnTo>
                  <a:lnTo>
                    <a:pt x="326" y="704"/>
                  </a:lnTo>
                  <a:lnTo>
                    <a:pt x="322" y="704"/>
                  </a:lnTo>
                  <a:lnTo>
                    <a:pt x="319" y="704"/>
                  </a:lnTo>
                  <a:lnTo>
                    <a:pt x="317" y="704"/>
                  </a:lnTo>
                  <a:lnTo>
                    <a:pt x="314" y="705"/>
                  </a:lnTo>
                  <a:lnTo>
                    <a:pt x="310" y="704"/>
                  </a:lnTo>
                  <a:lnTo>
                    <a:pt x="306" y="705"/>
                  </a:lnTo>
                  <a:lnTo>
                    <a:pt x="303" y="705"/>
                  </a:lnTo>
                  <a:lnTo>
                    <a:pt x="301" y="705"/>
                  </a:lnTo>
                  <a:lnTo>
                    <a:pt x="294" y="700"/>
                  </a:lnTo>
                  <a:lnTo>
                    <a:pt x="287" y="697"/>
                  </a:lnTo>
                  <a:lnTo>
                    <a:pt x="285" y="697"/>
                  </a:lnTo>
                  <a:lnTo>
                    <a:pt x="283" y="699"/>
                  </a:lnTo>
                  <a:lnTo>
                    <a:pt x="281" y="702"/>
                  </a:lnTo>
                  <a:lnTo>
                    <a:pt x="278" y="705"/>
                  </a:lnTo>
                  <a:lnTo>
                    <a:pt x="273" y="706"/>
                  </a:lnTo>
                  <a:lnTo>
                    <a:pt x="270" y="709"/>
                  </a:lnTo>
                  <a:lnTo>
                    <a:pt x="269" y="710"/>
                  </a:lnTo>
                  <a:lnTo>
                    <a:pt x="269" y="713"/>
                  </a:lnTo>
                  <a:lnTo>
                    <a:pt x="270" y="717"/>
                  </a:lnTo>
                  <a:lnTo>
                    <a:pt x="275" y="722"/>
                  </a:lnTo>
                  <a:lnTo>
                    <a:pt x="274" y="726"/>
                  </a:lnTo>
                  <a:lnTo>
                    <a:pt x="275" y="730"/>
                  </a:lnTo>
                  <a:lnTo>
                    <a:pt x="278" y="732"/>
                  </a:lnTo>
                  <a:lnTo>
                    <a:pt x="281" y="736"/>
                  </a:lnTo>
                  <a:lnTo>
                    <a:pt x="283" y="738"/>
                  </a:lnTo>
                  <a:lnTo>
                    <a:pt x="283" y="745"/>
                  </a:lnTo>
                  <a:lnTo>
                    <a:pt x="275" y="749"/>
                  </a:lnTo>
                  <a:lnTo>
                    <a:pt x="259" y="756"/>
                  </a:lnTo>
                  <a:lnTo>
                    <a:pt x="247" y="762"/>
                  </a:lnTo>
                  <a:lnTo>
                    <a:pt x="238" y="765"/>
                  </a:lnTo>
                  <a:lnTo>
                    <a:pt x="234" y="764"/>
                  </a:lnTo>
                  <a:lnTo>
                    <a:pt x="226" y="764"/>
                  </a:lnTo>
                  <a:lnTo>
                    <a:pt x="217" y="762"/>
                  </a:lnTo>
                  <a:lnTo>
                    <a:pt x="207" y="762"/>
                  </a:lnTo>
                  <a:lnTo>
                    <a:pt x="202" y="761"/>
                  </a:lnTo>
                  <a:lnTo>
                    <a:pt x="197" y="760"/>
                  </a:lnTo>
                  <a:lnTo>
                    <a:pt x="194" y="757"/>
                  </a:lnTo>
                  <a:lnTo>
                    <a:pt x="193" y="756"/>
                  </a:lnTo>
                  <a:lnTo>
                    <a:pt x="193" y="753"/>
                  </a:lnTo>
                  <a:lnTo>
                    <a:pt x="194" y="750"/>
                  </a:lnTo>
                  <a:lnTo>
                    <a:pt x="195" y="749"/>
                  </a:lnTo>
                  <a:lnTo>
                    <a:pt x="198" y="746"/>
                  </a:lnTo>
                  <a:lnTo>
                    <a:pt x="197" y="742"/>
                  </a:lnTo>
                  <a:lnTo>
                    <a:pt x="194" y="740"/>
                  </a:lnTo>
                  <a:lnTo>
                    <a:pt x="190" y="738"/>
                  </a:lnTo>
                  <a:lnTo>
                    <a:pt x="185" y="738"/>
                  </a:lnTo>
                  <a:lnTo>
                    <a:pt x="174" y="740"/>
                  </a:lnTo>
                  <a:lnTo>
                    <a:pt x="165" y="744"/>
                  </a:lnTo>
                  <a:lnTo>
                    <a:pt x="154" y="742"/>
                  </a:lnTo>
                  <a:lnTo>
                    <a:pt x="146" y="742"/>
                  </a:lnTo>
                  <a:lnTo>
                    <a:pt x="141" y="744"/>
                  </a:lnTo>
                  <a:lnTo>
                    <a:pt x="136" y="746"/>
                  </a:lnTo>
                  <a:lnTo>
                    <a:pt x="130" y="754"/>
                  </a:lnTo>
                  <a:lnTo>
                    <a:pt x="122" y="760"/>
                  </a:lnTo>
                  <a:lnTo>
                    <a:pt x="113" y="761"/>
                  </a:lnTo>
                  <a:lnTo>
                    <a:pt x="110" y="764"/>
                  </a:lnTo>
                  <a:lnTo>
                    <a:pt x="113" y="770"/>
                  </a:lnTo>
                  <a:lnTo>
                    <a:pt x="120" y="777"/>
                  </a:lnTo>
                  <a:lnTo>
                    <a:pt x="114" y="777"/>
                  </a:lnTo>
                  <a:lnTo>
                    <a:pt x="109" y="774"/>
                  </a:lnTo>
                  <a:lnTo>
                    <a:pt x="104" y="772"/>
                  </a:lnTo>
                  <a:lnTo>
                    <a:pt x="100" y="766"/>
                  </a:lnTo>
                  <a:lnTo>
                    <a:pt x="101" y="762"/>
                  </a:lnTo>
                  <a:lnTo>
                    <a:pt x="102" y="760"/>
                  </a:lnTo>
                  <a:lnTo>
                    <a:pt x="102" y="756"/>
                  </a:lnTo>
                  <a:lnTo>
                    <a:pt x="100" y="748"/>
                  </a:lnTo>
                  <a:lnTo>
                    <a:pt x="98" y="744"/>
                  </a:lnTo>
                  <a:lnTo>
                    <a:pt x="97" y="740"/>
                  </a:lnTo>
                  <a:lnTo>
                    <a:pt x="97" y="738"/>
                  </a:lnTo>
                  <a:lnTo>
                    <a:pt x="96" y="738"/>
                  </a:lnTo>
                  <a:lnTo>
                    <a:pt x="94" y="738"/>
                  </a:lnTo>
                  <a:lnTo>
                    <a:pt x="93" y="738"/>
                  </a:lnTo>
                  <a:lnTo>
                    <a:pt x="90" y="742"/>
                  </a:lnTo>
                  <a:lnTo>
                    <a:pt x="93" y="746"/>
                  </a:lnTo>
                  <a:lnTo>
                    <a:pt x="94" y="749"/>
                  </a:lnTo>
                  <a:lnTo>
                    <a:pt x="96" y="753"/>
                  </a:lnTo>
                  <a:lnTo>
                    <a:pt x="94" y="756"/>
                  </a:lnTo>
                  <a:lnTo>
                    <a:pt x="90" y="757"/>
                  </a:lnTo>
                  <a:lnTo>
                    <a:pt x="89" y="758"/>
                  </a:lnTo>
                  <a:lnTo>
                    <a:pt x="86" y="758"/>
                  </a:lnTo>
                  <a:lnTo>
                    <a:pt x="77" y="754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0" y="769"/>
                  </a:lnTo>
                  <a:lnTo>
                    <a:pt x="60" y="772"/>
                  </a:lnTo>
                  <a:lnTo>
                    <a:pt x="61" y="777"/>
                  </a:lnTo>
                  <a:lnTo>
                    <a:pt x="64" y="781"/>
                  </a:lnTo>
                  <a:lnTo>
                    <a:pt x="68" y="784"/>
                  </a:lnTo>
                  <a:lnTo>
                    <a:pt x="66" y="790"/>
                  </a:lnTo>
                  <a:lnTo>
                    <a:pt x="65" y="796"/>
                  </a:lnTo>
                  <a:lnTo>
                    <a:pt x="65" y="800"/>
                  </a:lnTo>
                  <a:lnTo>
                    <a:pt x="65" y="804"/>
                  </a:lnTo>
                  <a:lnTo>
                    <a:pt x="65" y="807"/>
                  </a:lnTo>
                  <a:lnTo>
                    <a:pt x="69" y="812"/>
                  </a:lnTo>
                  <a:lnTo>
                    <a:pt x="72" y="822"/>
                  </a:lnTo>
                  <a:lnTo>
                    <a:pt x="76" y="830"/>
                  </a:lnTo>
                  <a:lnTo>
                    <a:pt x="82" y="835"/>
                  </a:lnTo>
                  <a:lnTo>
                    <a:pt x="90" y="841"/>
                  </a:lnTo>
                  <a:lnTo>
                    <a:pt x="94" y="844"/>
                  </a:lnTo>
                  <a:lnTo>
                    <a:pt x="97" y="848"/>
                  </a:lnTo>
                  <a:lnTo>
                    <a:pt x="100" y="850"/>
                  </a:lnTo>
                  <a:lnTo>
                    <a:pt x="101" y="857"/>
                  </a:lnTo>
                  <a:lnTo>
                    <a:pt x="102" y="867"/>
                  </a:lnTo>
                  <a:lnTo>
                    <a:pt x="104" y="879"/>
                  </a:lnTo>
                  <a:lnTo>
                    <a:pt x="108" y="882"/>
                  </a:lnTo>
                  <a:lnTo>
                    <a:pt x="113" y="889"/>
                  </a:lnTo>
                  <a:lnTo>
                    <a:pt x="116" y="890"/>
                  </a:lnTo>
                  <a:lnTo>
                    <a:pt x="117" y="893"/>
                  </a:lnTo>
                  <a:lnTo>
                    <a:pt x="118" y="895"/>
                  </a:lnTo>
                  <a:lnTo>
                    <a:pt x="120" y="899"/>
                  </a:lnTo>
                  <a:lnTo>
                    <a:pt x="104" y="915"/>
                  </a:lnTo>
                  <a:lnTo>
                    <a:pt x="89" y="930"/>
                  </a:lnTo>
                  <a:lnTo>
                    <a:pt x="88" y="938"/>
                  </a:lnTo>
                  <a:lnTo>
                    <a:pt x="84" y="943"/>
                  </a:lnTo>
                  <a:lnTo>
                    <a:pt x="76" y="947"/>
                  </a:lnTo>
                  <a:lnTo>
                    <a:pt x="70" y="949"/>
                  </a:lnTo>
                  <a:lnTo>
                    <a:pt x="68" y="954"/>
                  </a:lnTo>
                  <a:lnTo>
                    <a:pt x="65" y="958"/>
                  </a:lnTo>
                  <a:lnTo>
                    <a:pt x="65" y="971"/>
                  </a:lnTo>
                  <a:lnTo>
                    <a:pt x="64" y="986"/>
                  </a:lnTo>
                  <a:lnTo>
                    <a:pt x="53" y="983"/>
                  </a:lnTo>
                  <a:lnTo>
                    <a:pt x="44" y="983"/>
                  </a:lnTo>
                  <a:lnTo>
                    <a:pt x="32" y="991"/>
                  </a:lnTo>
                  <a:lnTo>
                    <a:pt x="18" y="1003"/>
                  </a:lnTo>
                  <a:lnTo>
                    <a:pt x="8" y="1003"/>
                  </a:lnTo>
                  <a:lnTo>
                    <a:pt x="0" y="1003"/>
                  </a:lnTo>
                  <a:lnTo>
                    <a:pt x="0" y="1009"/>
                  </a:lnTo>
                  <a:lnTo>
                    <a:pt x="0" y="1014"/>
                  </a:lnTo>
                  <a:lnTo>
                    <a:pt x="2" y="1016"/>
                  </a:lnTo>
                  <a:lnTo>
                    <a:pt x="5" y="1020"/>
                  </a:lnTo>
                  <a:lnTo>
                    <a:pt x="12" y="1026"/>
                  </a:lnTo>
                  <a:lnTo>
                    <a:pt x="17" y="1031"/>
                  </a:lnTo>
                  <a:lnTo>
                    <a:pt x="21" y="1043"/>
                  </a:lnTo>
                  <a:lnTo>
                    <a:pt x="24" y="1058"/>
                  </a:lnTo>
                  <a:lnTo>
                    <a:pt x="24" y="1074"/>
                  </a:lnTo>
                  <a:lnTo>
                    <a:pt x="27" y="1092"/>
                  </a:lnTo>
                  <a:lnTo>
                    <a:pt x="28" y="1107"/>
                  </a:lnTo>
                  <a:lnTo>
                    <a:pt x="30" y="1119"/>
                  </a:lnTo>
                  <a:lnTo>
                    <a:pt x="32" y="1129"/>
                  </a:lnTo>
                  <a:lnTo>
                    <a:pt x="32" y="1139"/>
                  </a:lnTo>
                  <a:lnTo>
                    <a:pt x="18" y="1144"/>
                  </a:lnTo>
                  <a:lnTo>
                    <a:pt x="4" y="1149"/>
                  </a:lnTo>
                  <a:lnTo>
                    <a:pt x="5" y="1152"/>
                  </a:lnTo>
                  <a:lnTo>
                    <a:pt x="7" y="1155"/>
                  </a:lnTo>
                  <a:lnTo>
                    <a:pt x="9" y="1156"/>
                  </a:lnTo>
                  <a:lnTo>
                    <a:pt x="13" y="1159"/>
                  </a:lnTo>
                  <a:lnTo>
                    <a:pt x="16" y="1160"/>
                  </a:lnTo>
                  <a:lnTo>
                    <a:pt x="20" y="1161"/>
                  </a:lnTo>
                  <a:lnTo>
                    <a:pt x="21" y="1165"/>
                  </a:lnTo>
                  <a:lnTo>
                    <a:pt x="21" y="1171"/>
                  </a:lnTo>
                  <a:lnTo>
                    <a:pt x="18" y="1183"/>
                  </a:lnTo>
                  <a:lnTo>
                    <a:pt x="16" y="1195"/>
                  </a:lnTo>
                  <a:lnTo>
                    <a:pt x="24" y="1205"/>
                  </a:lnTo>
                  <a:lnTo>
                    <a:pt x="33" y="1215"/>
                  </a:lnTo>
                  <a:lnTo>
                    <a:pt x="34" y="1220"/>
                  </a:lnTo>
                  <a:lnTo>
                    <a:pt x="37" y="1224"/>
                  </a:lnTo>
                  <a:lnTo>
                    <a:pt x="40" y="1229"/>
                  </a:lnTo>
                  <a:lnTo>
                    <a:pt x="46" y="1236"/>
                  </a:lnTo>
                  <a:lnTo>
                    <a:pt x="34" y="1253"/>
                  </a:lnTo>
                  <a:lnTo>
                    <a:pt x="24" y="1265"/>
                  </a:lnTo>
                  <a:lnTo>
                    <a:pt x="28" y="1269"/>
                  </a:lnTo>
                  <a:lnTo>
                    <a:pt x="32" y="1273"/>
                  </a:lnTo>
                  <a:lnTo>
                    <a:pt x="27" y="1276"/>
                  </a:lnTo>
                  <a:lnTo>
                    <a:pt x="23" y="1281"/>
                  </a:lnTo>
                  <a:lnTo>
                    <a:pt x="20" y="1284"/>
                  </a:lnTo>
                  <a:lnTo>
                    <a:pt x="20" y="1287"/>
                  </a:lnTo>
                  <a:lnTo>
                    <a:pt x="20" y="1289"/>
                  </a:lnTo>
                  <a:lnTo>
                    <a:pt x="21" y="1292"/>
                  </a:lnTo>
                  <a:lnTo>
                    <a:pt x="27" y="1294"/>
                  </a:lnTo>
                  <a:lnTo>
                    <a:pt x="29" y="1296"/>
                  </a:lnTo>
                  <a:lnTo>
                    <a:pt x="32" y="1296"/>
                  </a:lnTo>
                  <a:lnTo>
                    <a:pt x="33" y="1296"/>
                  </a:lnTo>
                  <a:lnTo>
                    <a:pt x="37" y="1294"/>
                  </a:lnTo>
                  <a:lnTo>
                    <a:pt x="42" y="1294"/>
                  </a:lnTo>
                  <a:lnTo>
                    <a:pt x="46" y="1297"/>
                  </a:lnTo>
                  <a:lnTo>
                    <a:pt x="52" y="1303"/>
                  </a:lnTo>
                  <a:lnTo>
                    <a:pt x="57" y="1301"/>
                  </a:lnTo>
                  <a:lnTo>
                    <a:pt x="65" y="1301"/>
                  </a:lnTo>
                  <a:lnTo>
                    <a:pt x="72" y="1303"/>
                  </a:lnTo>
                  <a:lnTo>
                    <a:pt x="77" y="1304"/>
                  </a:lnTo>
                  <a:lnTo>
                    <a:pt x="88" y="1298"/>
                  </a:lnTo>
                  <a:lnTo>
                    <a:pt x="98" y="1316"/>
                  </a:lnTo>
                  <a:lnTo>
                    <a:pt x="100" y="1320"/>
                  </a:lnTo>
                  <a:lnTo>
                    <a:pt x="98" y="1322"/>
                  </a:lnTo>
                  <a:lnTo>
                    <a:pt x="98" y="1324"/>
                  </a:lnTo>
                  <a:lnTo>
                    <a:pt x="96" y="1325"/>
                  </a:lnTo>
                  <a:lnTo>
                    <a:pt x="90" y="1325"/>
                  </a:lnTo>
                  <a:lnTo>
                    <a:pt x="86" y="1324"/>
                  </a:lnTo>
                  <a:lnTo>
                    <a:pt x="85" y="1328"/>
                  </a:lnTo>
                  <a:lnTo>
                    <a:pt x="85" y="1332"/>
                  </a:lnTo>
                  <a:lnTo>
                    <a:pt x="85" y="1337"/>
                  </a:lnTo>
                  <a:lnTo>
                    <a:pt x="86" y="1340"/>
                  </a:lnTo>
                  <a:lnTo>
                    <a:pt x="86" y="1341"/>
                  </a:lnTo>
                  <a:lnTo>
                    <a:pt x="89" y="1342"/>
                  </a:lnTo>
                  <a:lnTo>
                    <a:pt x="90" y="1342"/>
                  </a:lnTo>
                  <a:lnTo>
                    <a:pt x="94" y="1341"/>
                  </a:lnTo>
                  <a:lnTo>
                    <a:pt x="100" y="1340"/>
                  </a:lnTo>
                  <a:lnTo>
                    <a:pt x="105" y="1338"/>
                  </a:lnTo>
                  <a:lnTo>
                    <a:pt x="110" y="1344"/>
                  </a:lnTo>
                  <a:lnTo>
                    <a:pt x="117" y="1354"/>
                  </a:lnTo>
                  <a:lnTo>
                    <a:pt x="121" y="1361"/>
                  </a:lnTo>
                  <a:lnTo>
                    <a:pt x="124" y="1368"/>
                  </a:lnTo>
                  <a:lnTo>
                    <a:pt x="124" y="1372"/>
                  </a:lnTo>
                  <a:lnTo>
                    <a:pt x="124" y="1376"/>
                  </a:lnTo>
                  <a:lnTo>
                    <a:pt x="124" y="1386"/>
                  </a:lnTo>
                  <a:lnTo>
                    <a:pt x="124" y="1395"/>
                  </a:lnTo>
                  <a:lnTo>
                    <a:pt x="126" y="1401"/>
                  </a:lnTo>
                  <a:lnTo>
                    <a:pt x="129" y="1405"/>
                  </a:lnTo>
                  <a:lnTo>
                    <a:pt x="134" y="1410"/>
                  </a:lnTo>
                  <a:lnTo>
                    <a:pt x="138" y="1417"/>
                  </a:lnTo>
                  <a:lnTo>
                    <a:pt x="136" y="1432"/>
                  </a:lnTo>
                  <a:lnTo>
                    <a:pt x="133" y="1446"/>
                  </a:lnTo>
                  <a:lnTo>
                    <a:pt x="141" y="1455"/>
                  </a:lnTo>
                  <a:lnTo>
                    <a:pt x="149" y="1463"/>
                  </a:lnTo>
                  <a:lnTo>
                    <a:pt x="157" y="1471"/>
                  </a:lnTo>
                  <a:lnTo>
                    <a:pt x="168" y="1477"/>
                  </a:lnTo>
                  <a:lnTo>
                    <a:pt x="166" y="1487"/>
                  </a:lnTo>
                  <a:lnTo>
                    <a:pt x="166" y="1498"/>
                  </a:lnTo>
                  <a:lnTo>
                    <a:pt x="163" y="1505"/>
                  </a:lnTo>
                  <a:lnTo>
                    <a:pt x="160" y="1510"/>
                  </a:lnTo>
                  <a:lnTo>
                    <a:pt x="156" y="1518"/>
                  </a:lnTo>
                  <a:lnTo>
                    <a:pt x="153" y="1526"/>
                  </a:lnTo>
                  <a:lnTo>
                    <a:pt x="152" y="1534"/>
                  </a:lnTo>
                  <a:lnTo>
                    <a:pt x="152" y="1540"/>
                  </a:lnTo>
                  <a:lnTo>
                    <a:pt x="153" y="1550"/>
                  </a:lnTo>
                  <a:lnTo>
                    <a:pt x="154" y="1559"/>
                  </a:lnTo>
                  <a:lnTo>
                    <a:pt x="153" y="1562"/>
                  </a:lnTo>
                  <a:lnTo>
                    <a:pt x="153" y="1565"/>
                  </a:lnTo>
                  <a:lnTo>
                    <a:pt x="153" y="1571"/>
                  </a:lnTo>
                  <a:lnTo>
                    <a:pt x="153" y="1576"/>
                  </a:lnTo>
                  <a:lnTo>
                    <a:pt x="156" y="1582"/>
                  </a:lnTo>
                  <a:lnTo>
                    <a:pt x="157" y="1588"/>
                  </a:lnTo>
                  <a:lnTo>
                    <a:pt x="163" y="1592"/>
                  </a:lnTo>
                  <a:lnTo>
                    <a:pt x="170" y="1597"/>
                  </a:lnTo>
                  <a:lnTo>
                    <a:pt x="178" y="1590"/>
                  </a:lnTo>
                  <a:lnTo>
                    <a:pt x="186" y="1581"/>
                  </a:lnTo>
                  <a:lnTo>
                    <a:pt x="193" y="1579"/>
                  </a:lnTo>
                  <a:lnTo>
                    <a:pt x="197" y="1579"/>
                  </a:lnTo>
                  <a:lnTo>
                    <a:pt x="204" y="1578"/>
                  </a:lnTo>
                  <a:lnTo>
                    <a:pt x="214" y="1572"/>
                  </a:lnTo>
                  <a:lnTo>
                    <a:pt x="217" y="1572"/>
                  </a:lnTo>
                  <a:lnTo>
                    <a:pt x="220" y="1572"/>
                  </a:lnTo>
                  <a:lnTo>
                    <a:pt x="223" y="1570"/>
                  </a:lnTo>
                  <a:lnTo>
                    <a:pt x="229" y="1562"/>
                  </a:lnTo>
                  <a:lnTo>
                    <a:pt x="234" y="1567"/>
                  </a:lnTo>
                  <a:lnTo>
                    <a:pt x="242" y="1574"/>
                  </a:lnTo>
                  <a:lnTo>
                    <a:pt x="243" y="1579"/>
                  </a:lnTo>
                  <a:lnTo>
                    <a:pt x="245" y="1584"/>
                  </a:lnTo>
                  <a:lnTo>
                    <a:pt x="245" y="1588"/>
                  </a:lnTo>
                  <a:lnTo>
                    <a:pt x="245" y="1590"/>
                  </a:lnTo>
                  <a:lnTo>
                    <a:pt x="246" y="1592"/>
                  </a:lnTo>
                  <a:lnTo>
                    <a:pt x="249" y="1592"/>
                  </a:lnTo>
                  <a:lnTo>
                    <a:pt x="250" y="1587"/>
                  </a:lnTo>
                  <a:lnTo>
                    <a:pt x="250" y="1581"/>
                  </a:lnTo>
                  <a:lnTo>
                    <a:pt x="254" y="1579"/>
                  </a:lnTo>
                  <a:lnTo>
                    <a:pt x="257" y="1576"/>
                  </a:lnTo>
                  <a:lnTo>
                    <a:pt x="259" y="1572"/>
                  </a:lnTo>
                  <a:lnTo>
                    <a:pt x="261" y="1570"/>
                  </a:lnTo>
                  <a:lnTo>
                    <a:pt x="265" y="1559"/>
                  </a:lnTo>
                  <a:lnTo>
                    <a:pt x="267" y="1547"/>
                  </a:lnTo>
                  <a:lnTo>
                    <a:pt x="278" y="1539"/>
                  </a:lnTo>
                  <a:lnTo>
                    <a:pt x="287" y="1534"/>
                  </a:lnTo>
                  <a:lnTo>
                    <a:pt x="289" y="1529"/>
                  </a:lnTo>
                  <a:lnTo>
                    <a:pt x="290" y="1525"/>
                  </a:lnTo>
                  <a:lnTo>
                    <a:pt x="289" y="1522"/>
                  </a:lnTo>
                  <a:lnTo>
                    <a:pt x="287" y="1519"/>
                  </a:lnTo>
                  <a:lnTo>
                    <a:pt x="287" y="1514"/>
                  </a:lnTo>
                  <a:lnTo>
                    <a:pt x="289" y="1507"/>
                  </a:lnTo>
                  <a:lnTo>
                    <a:pt x="293" y="1497"/>
                  </a:lnTo>
                  <a:lnTo>
                    <a:pt x="301" y="1482"/>
                  </a:lnTo>
                  <a:lnTo>
                    <a:pt x="313" y="1481"/>
                  </a:lnTo>
                  <a:lnTo>
                    <a:pt x="323" y="1482"/>
                  </a:lnTo>
                  <a:lnTo>
                    <a:pt x="335" y="1483"/>
                  </a:lnTo>
                  <a:lnTo>
                    <a:pt x="344" y="1489"/>
                  </a:lnTo>
                  <a:lnTo>
                    <a:pt x="350" y="1491"/>
                  </a:lnTo>
                  <a:lnTo>
                    <a:pt x="353" y="1495"/>
                  </a:lnTo>
                  <a:lnTo>
                    <a:pt x="356" y="1498"/>
                  </a:lnTo>
                  <a:lnTo>
                    <a:pt x="360" y="1503"/>
                  </a:lnTo>
                  <a:lnTo>
                    <a:pt x="362" y="1507"/>
                  </a:lnTo>
                  <a:lnTo>
                    <a:pt x="363" y="1513"/>
                  </a:lnTo>
                  <a:lnTo>
                    <a:pt x="363" y="1519"/>
                  </a:lnTo>
                  <a:lnTo>
                    <a:pt x="363" y="1526"/>
                  </a:lnTo>
                  <a:lnTo>
                    <a:pt x="370" y="1527"/>
                  </a:lnTo>
                  <a:lnTo>
                    <a:pt x="376" y="1526"/>
                  </a:lnTo>
                  <a:lnTo>
                    <a:pt x="382" y="1523"/>
                  </a:lnTo>
                  <a:lnTo>
                    <a:pt x="384" y="1521"/>
                  </a:lnTo>
                  <a:lnTo>
                    <a:pt x="388" y="1523"/>
                  </a:lnTo>
                  <a:lnTo>
                    <a:pt x="391" y="1523"/>
                  </a:lnTo>
                  <a:lnTo>
                    <a:pt x="394" y="1523"/>
                  </a:lnTo>
                  <a:lnTo>
                    <a:pt x="394" y="1522"/>
                  </a:lnTo>
                  <a:lnTo>
                    <a:pt x="397" y="1518"/>
                  </a:lnTo>
                  <a:lnTo>
                    <a:pt x="398" y="1514"/>
                  </a:lnTo>
                  <a:lnTo>
                    <a:pt x="402" y="1514"/>
                  </a:lnTo>
                  <a:lnTo>
                    <a:pt x="406" y="1515"/>
                  </a:lnTo>
                  <a:lnTo>
                    <a:pt x="408" y="1517"/>
                  </a:lnTo>
                  <a:lnTo>
                    <a:pt x="411" y="1519"/>
                  </a:lnTo>
                  <a:lnTo>
                    <a:pt x="414" y="1522"/>
                  </a:lnTo>
                  <a:lnTo>
                    <a:pt x="414" y="1527"/>
                  </a:lnTo>
                  <a:lnTo>
                    <a:pt x="414" y="1530"/>
                  </a:lnTo>
                  <a:lnTo>
                    <a:pt x="413" y="1538"/>
                  </a:lnTo>
                  <a:lnTo>
                    <a:pt x="415" y="1539"/>
                  </a:lnTo>
                  <a:lnTo>
                    <a:pt x="416" y="1540"/>
                  </a:lnTo>
                  <a:lnTo>
                    <a:pt x="418" y="1540"/>
                  </a:lnTo>
                  <a:lnTo>
                    <a:pt x="419" y="1540"/>
                  </a:lnTo>
                  <a:lnTo>
                    <a:pt x="422" y="1542"/>
                  </a:lnTo>
                  <a:lnTo>
                    <a:pt x="424" y="1545"/>
                  </a:lnTo>
                  <a:lnTo>
                    <a:pt x="427" y="1550"/>
                  </a:lnTo>
                  <a:lnTo>
                    <a:pt x="427" y="1559"/>
                  </a:lnTo>
                  <a:lnTo>
                    <a:pt x="430" y="1563"/>
                  </a:lnTo>
                  <a:lnTo>
                    <a:pt x="435" y="1567"/>
                  </a:lnTo>
                  <a:lnTo>
                    <a:pt x="438" y="1570"/>
                  </a:lnTo>
                  <a:lnTo>
                    <a:pt x="439" y="1572"/>
                  </a:lnTo>
                  <a:lnTo>
                    <a:pt x="439" y="1575"/>
                  </a:lnTo>
                  <a:lnTo>
                    <a:pt x="436" y="1582"/>
                  </a:lnTo>
                  <a:lnTo>
                    <a:pt x="440" y="1583"/>
                  </a:lnTo>
                  <a:lnTo>
                    <a:pt x="442" y="158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3" name="Freeform 9"/>
            <p:cNvSpPr>
              <a:spLocks/>
            </p:cNvSpPr>
            <p:nvPr/>
          </p:nvSpPr>
          <p:spPr bwMode="auto">
            <a:xfrm>
              <a:off x="5280" y="1868"/>
              <a:ext cx="21" cy="67"/>
            </a:xfrm>
            <a:custGeom>
              <a:avLst/>
              <a:gdLst>
                <a:gd name="T0" fmla="*/ 19222 w 16"/>
                <a:gd name="T1" fmla="*/ 8671 h 51"/>
                <a:gd name="T2" fmla="*/ 17821 w 16"/>
                <a:gd name="T3" fmla="*/ 19660 h 51"/>
                <a:gd name="T4" fmla="*/ 14645 w 16"/>
                <a:gd name="T5" fmla="*/ 31344 h 51"/>
                <a:gd name="T6" fmla="*/ 17821 w 16"/>
                <a:gd name="T7" fmla="*/ 46226 h 51"/>
                <a:gd name="T8" fmla="*/ 19222 w 16"/>
                <a:gd name="T9" fmla="*/ 58561 h 51"/>
                <a:gd name="T10" fmla="*/ 17821 w 16"/>
                <a:gd name="T11" fmla="*/ 61894 h 51"/>
                <a:gd name="T12" fmla="*/ 14645 w 16"/>
                <a:gd name="T13" fmla="*/ 61894 h 51"/>
                <a:gd name="T14" fmla="*/ 12415 w 16"/>
                <a:gd name="T15" fmla="*/ 58561 h 51"/>
                <a:gd name="T16" fmla="*/ 11158 w 16"/>
                <a:gd name="T17" fmla="*/ 57889 h 51"/>
                <a:gd name="T18" fmla="*/ 8501 w 16"/>
                <a:gd name="T19" fmla="*/ 50220 h 51"/>
                <a:gd name="T20" fmla="*/ 8501 w 16"/>
                <a:gd name="T21" fmla="*/ 39152 h 51"/>
                <a:gd name="T22" fmla="*/ 4935 w 16"/>
                <a:gd name="T23" fmla="*/ 38227 h 51"/>
                <a:gd name="T24" fmla="*/ 1 w 16"/>
                <a:gd name="T25" fmla="*/ 35187 h 51"/>
                <a:gd name="T26" fmla="*/ 0 w 16"/>
                <a:gd name="T27" fmla="*/ 31344 h 51"/>
                <a:gd name="T28" fmla="*/ 0 w 16"/>
                <a:gd name="T29" fmla="*/ 29098 h 51"/>
                <a:gd name="T30" fmla="*/ 1 w 16"/>
                <a:gd name="T31" fmla="*/ 23859 h 51"/>
                <a:gd name="T32" fmla="*/ 6477 w 16"/>
                <a:gd name="T33" fmla="*/ 19660 h 51"/>
                <a:gd name="T34" fmla="*/ 3760 w 16"/>
                <a:gd name="T35" fmla="*/ 11813 h 51"/>
                <a:gd name="T36" fmla="*/ 1 w 16"/>
                <a:gd name="T37" fmla="*/ 8671 h 51"/>
                <a:gd name="T38" fmla="*/ 1 w 16"/>
                <a:gd name="T39" fmla="*/ 1 h 51"/>
                <a:gd name="T40" fmla="*/ 3760 w 16"/>
                <a:gd name="T41" fmla="*/ 0 h 51"/>
                <a:gd name="T42" fmla="*/ 9459 w 16"/>
                <a:gd name="T43" fmla="*/ 1 h 51"/>
                <a:gd name="T44" fmla="*/ 19222 w 16"/>
                <a:gd name="T45" fmla="*/ 8671 h 51"/>
                <a:gd name="T46" fmla="*/ 19222 w 16"/>
                <a:gd name="T47" fmla="*/ 867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51"/>
                <a:gd name="T74" fmla="*/ 16 w 1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51">
                  <a:moveTo>
                    <a:pt x="16" y="7"/>
                  </a:moveTo>
                  <a:lnTo>
                    <a:pt x="15" y="16"/>
                  </a:lnTo>
                  <a:lnTo>
                    <a:pt x="12" y="26"/>
                  </a:lnTo>
                  <a:lnTo>
                    <a:pt x="15" y="38"/>
                  </a:lnTo>
                  <a:lnTo>
                    <a:pt x="16" y="49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1" y="49"/>
                  </a:lnTo>
                  <a:lnTo>
                    <a:pt x="9" y="48"/>
                  </a:lnTo>
                  <a:lnTo>
                    <a:pt x="7" y="42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6"/>
                  </a:lnTo>
                  <a:lnTo>
                    <a:pt x="3" y="10"/>
                  </a:lnTo>
                  <a:lnTo>
                    <a:pt x="1" y="7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4" name="Freeform 10"/>
            <p:cNvSpPr>
              <a:spLocks/>
            </p:cNvSpPr>
            <p:nvPr/>
          </p:nvSpPr>
          <p:spPr bwMode="auto">
            <a:xfrm>
              <a:off x="5617" y="1946"/>
              <a:ext cx="30" cy="9"/>
            </a:xfrm>
            <a:custGeom>
              <a:avLst/>
              <a:gdLst>
                <a:gd name="T0" fmla="*/ 0 w 23"/>
                <a:gd name="T1" fmla="*/ 4711 h 7"/>
                <a:gd name="T2" fmla="*/ 5992 w 23"/>
                <a:gd name="T3" fmla="*/ 1992 h 7"/>
                <a:gd name="T4" fmla="*/ 10195 w 23"/>
                <a:gd name="T5" fmla="*/ 0 h 7"/>
                <a:gd name="T6" fmla="*/ 15875 w 23"/>
                <a:gd name="T7" fmla="*/ 0 h 7"/>
                <a:gd name="T8" fmla="*/ 22864 w 23"/>
                <a:gd name="T9" fmla="*/ 0 h 7"/>
                <a:gd name="T10" fmla="*/ 17529 w 23"/>
                <a:gd name="T11" fmla="*/ 2561 h 7"/>
                <a:gd name="T12" fmla="*/ 13298 w 23"/>
                <a:gd name="T13" fmla="*/ 3293 h 7"/>
                <a:gd name="T14" fmla="*/ 9331 w 23"/>
                <a:gd name="T15" fmla="*/ 4711 h 7"/>
                <a:gd name="T16" fmla="*/ 0 w 23"/>
                <a:gd name="T17" fmla="*/ 4711 h 7"/>
                <a:gd name="T18" fmla="*/ 0 w 23"/>
                <a:gd name="T19" fmla="*/ 471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0" y="7"/>
                  </a:moveTo>
                  <a:lnTo>
                    <a:pt x="6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18" y="4"/>
                  </a:lnTo>
                  <a:lnTo>
                    <a:pt x="13" y="5"/>
                  </a:lnTo>
                  <a:lnTo>
                    <a:pt x="9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5" name="Freeform 11"/>
            <p:cNvSpPr>
              <a:spLocks/>
            </p:cNvSpPr>
            <p:nvPr/>
          </p:nvSpPr>
          <p:spPr bwMode="auto">
            <a:xfrm>
              <a:off x="5552" y="1974"/>
              <a:ext cx="51" cy="14"/>
            </a:xfrm>
            <a:custGeom>
              <a:avLst/>
              <a:gdLst>
                <a:gd name="T0" fmla="*/ 7458 w 39"/>
                <a:gd name="T1" fmla="*/ 0 h 11"/>
                <a:gd name="T2" fmla="*/ 8096 w 39"/>
                <a:gd name="T3" fmla="*/ 2181 h 11"/>
                <a:gd name="T4" fmla="*/ 12754 w 39"/>
                <a:gd name="T5" fmla="*/ 2776 h 11"/>
                <a:gd name="T6" fmla="*/ 16678 w 39"/>
                <a:gd name="T7" fmla="*/ 2776 h 11"/>
                <a:gd name="T8" fmla="*/ 20235 w 39"/>
                <a:gd name="T9" fmla="*/ 2776 h 11"/>
                <a:gd name="T10" fmla="*/ 26461 w 39"/>
                <a:gd name="T11" fmla="*/ 2181 h 11"/>
                <a:gd name="T12" fmla="*/ 30961 w 39"/>
                <a:gd name="T13" fmla="*/ 2181 h 11"/>
                <a:gd name="T14" fmla="*/ 36156 w 39"/>
                <a:gd name="T15" fmla="*/ 2776 h 11"/>
                <a:gd name="T16" fmla="*/ 41867 w 39"/>
                <a:gd name="T17" fmla="*/ 3629 h 11"/>
                <a:gd name="T18" fmla="*/ 39150 w 39"/>
                <a:gd name="T19" fmla="*/ 4497 h 11"/>
                <a:gd name="T20" fmla="*/ 39150 w 39"/>
                <a:gd name="T21" fmla="*/ 5879 h 11"/>
                <a:gd name="T22" fmla="*/ 28521 w 39"/>
                <a:gd name="T23" fmla="*/ 5879 h 11"/>
                <a:gd name="T24" fmla="*/ 16678 w 39"/>
                <a:gd name="T25" fmla="*/ 5879 h 11"/>
                <a:gd name="T26" fmla="*/ 11692 w 39"/>
                <a:gd name="T27" fmla="*/ 4619 h 11"/>
                <a:gd name="T28" fmla="*/ 7458 w 39"/>
                <a:gd name="T29" fmla="*/ 4619 h 11"/>
                <a:gd name="T30" fmla="*/ 3335 w 39"/>
                <a:gd name="T31" fmla="*/ 4497 h 11"/>
                <a:gd name="T32" fmla="*/ 0 w 39"/>
                <a:gd name="T33" fmla="*/ 2776 h 11"/>
                <a:gd name="T34" fmla="*/ 4361 w 39"/>
                <a:gd name="T35" fmla="*/ 1714 h 11"/>
                <a:gd name="T36" fmla="*/ 7458 w 39"/>
                <a:gd name="T37" fmla="*/ 0 h 11"/>
                <a:gd name="T38" fmla="*/ 7458 w 39"/>
                <a:gd name="T39" fmla="*/ 0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1"/>
                <a:gd name="T62" fmla="*/ 39 w 39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1">
                  <a:moveTo>
                    <a:pt x="7" y="0"/>
                  </a:moveTo>
                  <a:lnTo>
                    <a:pt x="8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16" y="11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6" name="Freeform 12"/>
            <p:cNvSpPr>
              <a:spLocks/>
            </p:cNvSpPr>
            <p:nvPr/>
          </p:nvSpPr>
          <p:spPr bwMode="auto">
            <a:xfrm>
              <a:off x="4675" y="2839"/>
              <a:ext cx="17" cy="22"/>
            </a:xfrm>
            <a:custGeom>
              <a:avLst/>
              <a:gdLst>
                <a:gd name="T0" fmla="*/ 1 w 13"/>
                <a:gd name="T1" fmla="*/ 13671 h 17"/>
                <a:gd name="T2" fmla="*/ 4361 w 13"/>
                <a:gd name="T3" fmla="*/ 10564 h 17"/>
                <a:gd name="T4" fmla="*/ 6191 w 13"/>
                <a:gd name="T5" fmla="*/ 7789 h 17"/>
                <a:gd name="T6" fmla="*/ 9753 w 13"/>
                <a:gd name="T7" fmla="*/ 7789 h 17"/>
                <a:gd name="T8" fmla="*/ 13845 w 13"/>
                <a:gd name="T9" fmla="*/ 7789 h 17"/>
                <a:gd name="T10" fmla="*/ 13845 w 13"/>
                <a:gd name="T11" fmla="*/ 2910 h 17"/>
                <a:gd name="T12" fmla="*/ 13845 w 13"/>
                <a:gd name="T13" fmla="*/ 1 h 17"/>
                <a:gd name="T14" fmla="*/ 9753 w 13"/>
                <a:gd name="T15" fmla="*/ 0 h 17"/>
                <a:gd name="T16" fmla="*/ 8096 w 13"/>
                <a:gd name="T17" fmla="*/ 0 h 17"/>
                <a:gd name="T18" fmla="*/ 5703 w 13"/>
                <a:gd name="T19" fmla="*/ 0 h 17"/>
                <a:gd name="T20" fmla="*/ 4361 w 13"/>
                <a:gd name="T21" fmla="*/ 1 h 17"/>
                <a:gd name="T22" fmla="*/ 1 w 13"/>
                <a:gd name="T23" fmla="*/ 3766 h 17"/>
                <a:gd name="T24" fmla="*/ 1 w 13"/>
                <a:gd name="T25" fmla="*/ 10080 h 17"/>
                <a:gd name="T26" fmla="*/ 1 w 13"/>
                <a:gd name="T27" fmla="*/ 10080 h 17"/>
                <a:gd name="T28" fmla="*/ 0 w 13"/>
                <a:gd name="T29" fmla="*/ 10564 h 17"/>
                <a:gd name="T30" fmla="*/ 0 w 13"/>
                <a:gd name="T31" fmla="*/ 11259 h 17"/>
                <a:gd name="T32" fmla="*/ 1 w 13"/>
                <a:gd name="T33" fmla="*/ 13671 h 17"/>
                <a:gd name="T34" fmla="*/ 1 w 13"/>
                <a:gd name="T35" fmla="*/ 1367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7"/>
                <a:gd name="T56" fmla="*/ 13 w 1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7">
                  <a:moveTo>
                    <a:pt x="1" y="17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7" name="Freeform 13"/>
            <p:cNvSpPr>
              <a:spLocks/>
            </p:cNvSpPr>
            <p:nvPr/>
          </p:nvSpPr>
          <p:spPr bwMode="auto">
            <a:xfrm>
              <a:off x="4701" y="2818"/>
              <a:ext cx="28" cy="36"/>
            </a:xfrm>
            <a:custGeom>
              <a:avLst/>
              <a:gdLst>
                <a:gd name="T0" fmla="*/ 3679 w 21"/>
                <a:gd name="T1" fmla="*/ 1992 h 28"/>
                <a:gd name="T2" fmla="*/ 11276 w 21"/>
                <a:gd name="T3" fmla="*/ 2561 h 28"/>
                <a:gd name="T4" fmla="*/ 20671 w 21"/>
                <a:gd name="T5" fmla="*/ 3293 h 28"/>
                <a:gd name="T6" fmla="*/ 27561 w 21"/>
                <a:gd name="T7" fmla="*/ 1992 h 28"/>
                <a:gd name="T8" fmla="*/ 36748 w 21"/>
                <a:gd name="T9" fmla="*/ 0 h 28"/>
                <a:gd name="T10" fmla="*/ 36748 w 21"/>
                <a:gd name="T11" fmla="*/ 1992 h 28"/>
                <a:gd name="T12" fmla="*/ 36748 w 21"/>
                <a:gd name="T13" fmla="*/ 3293 h 28"/>
                <a:gd name="T14" fmla="*/ 33173 w 21"/>
                <a:gd name="T15" fmla="*/ 5444 h 28"/>
                <a:gd name="T16" fmla="*/ 30476 w 21"/>
                <a:gd name="T17" fmla="*/ 7788 h 28"/>
                <a:gd name="T18" fmla="*/ 31956 w 21"/>
                <a:gd name="T19" fmla="*/ 11323 h 28"/>
                <a:gd name="T20" fmla="*/ 33173 w 21"/>
                <a:gd name="T21" fmla="*/ 13515 h 28"/>
                <a:gd name="T22" fmla="*/ 33173 w 21"/>
                <a:gd name="T23" fmla="*/ 16552 h 28"/>
                <a:gd name="T24" fmla="*/ 33173 w 21"/>
                <a:gd name="T25" fmla="*/ 18717 h 28"/>
                <a:gd name="T26" fmla="*/ 33173 w 21"/>
                <a:gd name="T27" fmla="*/ 19126 h 28"/>
                <a:gd name="T28" fmla="*/ 31956 w 21"/>
                <a:gd name="T29" fmla="*/ 19126 h 28"/>
                <a:gd name="T30" fmla="*/ 22857 w 21"/>
                <a:gd name="T31" fmla="*/ 17011 h 28"/>
                <a:gd name="T32" fmla="*/ 11276 w 21"/>
                <a:gd name="T33" fmla="*/ 14558 h 28"/>
                <a:gd name="T34" fmla="*/ 8720 w 21"/>
                <a:gd name="T35" fmla="*/ 14558 h 28"/>
                <a:gd name="T36" fmla="*/ 1 w 21"/>
                <a:gd name="T37" fmla="*/ 16552 h 28"/>
                <a:gd name="T38" fmla="*/ 0 w 21"/>
                <a:gd name="T39" fmla="*/ 14558 h 28"/>
                <a:gd name="T40" fmla="*/ 0 w 21"/>
                <a:gd name="T41" fmla="*/ 13515 h 28"/>
                <a:gd name="T42" fmla="*/ 1 w 21"/>
                <a:gd name="T43" fmla="*/ 12874 h 28"/>
                <a:gd name="T44" fmla="*/ 1 w 21"/>
                <a:gd name="T45" fmla="*/ 6057 h 28"/>
                <a:gd name="T46" fmla="*/ 3679 w 21"/>
                <a:gd name="T47" fmla="*/ 1992 h 28"/>
                <a:gd name="T48" fmla="*/ 3679 w 21"/>
                <a:gd name="T49" fmla="*/ 1992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8"/>
                <a:gd name="T77" fmla="*/ 21 w 21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8">
                  <a:moveTo>
                    <a:pt x="2" y="3"/>
                  </a:moveTo>
                  <a:lnTo>
                    <a:pt x="6" y="4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8" y="16"/>
                  </a:lnTo>
                  <a:lnTo>
                    <a:pt x="19" y="20"/>
                  </a:lnTo>
                  <a:lnTo>
                    <a:pt x="19" y="24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3" y="25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9"/>
                  </a:lnTo>
                  <a:lnTo>
                    <a:pt x="2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8" name="Freeform 14"/>
            <p:cNvSpPr>
              <a:spLocks/>
            </p:cNvSpPr>
            <p:nvPr/>
          </p:nvSpPr>
          <p:spPr bwMode="auto">
            <a:xfrm>
              <a:off x="4725" y="2863"/>
              <a:ext cx="4" cy="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1 h 5"/>
                <a:gd name="T4" fmla="*/ 4905 w 3"/>
                <a:gd name="T5" fmla="*/ 12464 h 5"/>
                <a:gd name="T6" fmla="*/ 1 w 3"/>
                <a:gd name="T7" fmla="*/ 32757 h 5"/>
                <a:gd name="T8" fmla="*/ 0 w 3"/>
                <a:gd name="T9" fmla="*/ 32757 h 5"/>
                <a:gd name="T10" fmla="*/ 0 w 3"/>
                <a:gd name="T11" fmla="*/ 12464 h 5"/>
                <a:gd name="T12" fmla="*/ 0 w 3"/>
                <a:gd name="T13" fmla="*/ 1 h 5"/>
                <a:gd name="T14" fmla="*/ 1 w 3"/>
                <a:gd name="T15" fmla="*/ 0 h 5"/>
                <a:gd name="T16" fmla="*/ 1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1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9" name="Freeform 15"/>
            <p:cNvSpPr>
              <a:spLocks/>
            </p:cNvSpPr>
            <p:nvPr/>
          </p:nvSpPr>
          <p:spPr bwMode="auto">
            <a:xfrm>
              <a:off x="4735" y="2863"/>
              <a:ext cx="8" cy="3"/>
            </a:xfrm>
            <a:custGeom>
              <a:avLst/>
              <a:gdLst>
                <a:gd name="T0" fmla="*/ 4905 w 6"/>
                <a:gd name="T1" fmla="*/ 0 h 2"/>
                <a:gd name="T2" fmla="*/ 6540 w 6"/>
                <a:gd name="T3" fmla="*/ 0 h 2"/>
                <a:gd name="T4" fmla="*/ 11276 w 6"/>
                <a:gd name="T5" fmla="*/ 40965 h 2"/>
                <a:gd name="T6" fmla="*/ 6540 w 6"/>
                <a:gd name="T7" fmla="*/ 40965 h 2"/>
                <a:gd name="T8" fmla="*/ 4905 w 6"/>
                <a:gd name="T9" fmla="*/ 61447 h 2"/>
                <a:gd name="T10" fmla="*/ 0 w 6"/>
                <a:gd name="T11" fmla="*/ 40965 h 2"/>
                <a:gd name="T12" fmla="*/ 0 w 6"/>
                <a:gd name="T13" fmla="*/ 0 h 2"/>
                <a:gd name="T14" fmla="*/ 4905 w 6"/>
                <a:gd name="T15" fmla="*/ 0 h 2"/>
                <a:gd name="T16" fmla="*/ 4905 w 6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"/>
                <a:gd name="T29" fmla="*/ 6 w 6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0" name="Freeform 16"/>
            <p:cNvSpPr>
              <a:spLocks/>
            </p:cNvSpPr>
            <p:nvPr/>
          </p:nvSpPr>
          <p:spPr bwMode="auto">
            <a:xfrm>
              <a:off x="4731" y="2809"/>
              <a:ext cx="3" cy="2"/>
            </a:xfrm>
            <a:custGeom>
              <a:avLst/>
              <a:gdLst>
                <a:gd name="T0" fmla="*/ 61447 w 2"/>
                <a:gd name="T1" fmla="*/ 0 h 2"/>
                <a:gd name="T2" fmla="*/ 61447 w 2"/>
                <a:gd name="T3" fmla="*/ 2 h 2"/>
                <a:gd name="T4" fmla="*/ 61447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61447 w 2"/>
                <a:gd name="T11" fmla="*/ 0 h 2"/>
                <a:gd name="T12" fmla="*/ 61447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1" name="Freeform 17"/>
            <p:cNvSpPr>
              <a:spLocks/>
            </p:cNvSpPr>
            <p:nvPr/>
          </p:nvSpPr>
          <p:spPr bwMode="auto">
            <a:xfrm>
              <a:off x="3986" y="1563"/>
              <a:ext cx="30" cy="32"/>
            </a:xfrm>
            <a:custGeom>
              <a:avLst/>
              <a:gdLst>
                <a:gd name="T0" fmla="*/ 3224 w 23"/>
                <a:gd name="T1" fmla="*/ 8720 h 24"/>
                <a:gd name="T2" fmla="*/ 2472 w 23"/>
                <a:gd name="T3" fmla="*/ 11276 h 24"/>
                <a:gd name="T4" fmla="*/ 2472 w 23"/>
                <a:gd name="T5" fmla="*/ 15035 h 24"/>
                <a:gd name="T6" fmla="*/ 2472 w 23"/>
                <a:gd name="T7" fmla="*/ 15503 h 24"/>
                <a:gd name="T8" fmla="*/ 2472 w 23"/>
                <a:gd name="T9" fmla="*/ 17143 h 24"/>
                <a:gd name="T10" fmla="*/ 0 w 23"/>
                <a:gd name="T11" fmla="*/ 20671 h 24"/>
                <a:gd name="T12" fmla="*/ 2472 w 23"/>
                <a:gd name="T13" fmla="*/ 22857 h 24"/>
                <a:gd name="T14" fmla="*/ 2472 w 23"/>
                <a:gd name="T15" fmla="*/ 24880 h 24"/>
                <a:gd name="T16" fmla="*/ 2472 w 23"/>
                <a:gd name="T17" fmla="*/ 24880 h 24"/>
                <a:gd name="T18" fmla="*/ 2472 w 23"/>
                <a:gd name="T19" fmla="*/ 27561 h 24"/>
                <a:gd name="T20" fmla="*/ 3224 w 23"/>
                <a:gd name="T21" fmla="*/ 27561 h 24"/>
                <a:gd name="T22" fmla="*/ 3224 w 23"/>
                <a:gd name="T23" fmla="*/ 30476 h 24"/>
                <a:gd name="T24" fmla="*/ 4205 w 23"/>
                <a:gd name="T25" fmla="*/ 31956 h 24"/>
                <a:gd name="T26" fmla="*/ 5485 w 23"/>
                <a:gd name="T27" fmla="*/ 35639 h 24"/>
                <a:gd name="T28" fmla="*/ 7154 w 23"/>
                <a:gd name="T29" fmla="*/ 35639 h 24"/>
                <a:gd name="T30" fmla="*/ 7816 w 23"/>
                <a:gd name="T31" fmla="*/ 38839 h 24"/>
                <a:gd name="T32" fmla="*/ 10303 w 23"/>
                <a:gd name="T33" fmla="*/ 38839 h 24"/>
                <a:gd name="T34" fmla="*/ 12171 w 23"/>
                <a:gd name="T35" fmla="*/ 42608 h 24"/>
                <a:gd name="T36" fmla="*/ 13439 w 23"/>
                <a:gd name="T37" fmla="*/ 42608 h 24"/>
                <a:gd name="T38" fmla="*/ 15217 w 23"/>
                <a:gd name="T39" fmla="*/ 42608 h 24"/>
                <a:gd name="T40" fmla="*/ 15875 w 23"/>
                <a:gd name="T41" fmla="*/ 42608 h 24"/>
                <a:gd name="T42" fmla="*/ 15875 w 23"/>
                <a:gd name="T43" fmla="*/ 38839 h 24"/>
                <a:gd name="T44" fmla="*/ 17345 w 23"/>
                <a:gd name="T45" fmla="*/ 38839 h 24"/>
                <a:gd name="T46" fmla="*/ 19291 w 23"/>
                <a:gd name="T47" fmla="*/ 38839 h 24"/>
                <a:gd name="T48" fmla="*/ 19291 w 23"/>
                <a:gd name="T49" fmla="*/ 35639 h 24"/>
                <a:gd name="T50" fmla="*/ 19848 w 23"/>
                <a:gd name="T51" fmla="*/ 31956 h 24"/>
                <a:gd name="T52" fmla="*/ 20707 w 23"/>
                <a:gd name="T53" fmla="*/ 31956 h 24"/>
                <a:gd name="T54" fmla="*/ 22864 w 23"/>
                <a:gd name="T55" fmla="*/ 27561 h 24"/>
                <a:gd name="T56" fmla="*/ 20707 w 23"/>
                <a:gd name="T57" fmla="*/ 24880 h 24"/>
                <a:gd name="T58" fmla="*/ 20707 w 23"/>
                <a:gd name="T59" fmla="*/ 20671 h 24"/>
                <a:gd name="T60" fmla="*/ 19848 w 23"/>
                <a:gd name="T61" fmla="*/ 15503 h 24"/>
                <a:gd name="T62" fmla="*/ 19848 w 23"/>
                <a:gd name="T63" fmla="*/ 11276 h 24"/>
                <a:gd name="T64" fmla="*/ 19291 w 23"/>
                <a:gd name="T65" fmla="*/ 8720 h 24"/>
                <a:gd name="T66" fmla="*/ 19291 w 23"/>
                <a:gd name="T67" fmla="*/ 6540 h 24"/>
                <a:gd name="T68" fmla="*/ 17345 w 23"/>
                <a:gd name="T69" fmla="*/ 4905 h 24"/>
                <a:gd name="T70" fmla="*/ 15875 w 23"/>
                <a:gd name="T71" fmla="*/ 1 h 24"/>
                <a:gd name="T72" fmla="*/ 13439 w 23"/>
                <a:gd name="T73" fmla="*/ 0 h 24"/>
                <a:gd name="T74" fmla="*/ 12171 w 23"/>
                <a:gd name="T75" fmla="*/ 0 h 24"/>
                <a:gd name="T76" fmla="*/ 10303 w 23"/>
                <a:gd name="T77" fmla="*/ 0 h 24"/>
                <a:gd name="T78" fmla="*/ 7816 w 23"/>
                <a:gd name="T79" fmla="*/ 1 h 24"/>
                <a:gd name="T80" fmla="*/ 7154 w 23"/>
                <a:gd name="T81" fmla="*/ 1 h 24"/>
                <a:gd name="T82" fmla="*/ 5485 w 23"/>
                <a:gd name="T83" fmla="*/ 4905 h 24"/>
                <a:gd name="T84" fmla="*/ 4205 w 23"/>
                <a:gd name="T85" fmla="*/ 6540 h 24"/>
                <a:gd name="T86" fmla="*/ 3224 w 23"/>
                <a:gd name="T87" fmla="*/ 8720 h 24"/>
                <a:gd name="T88" fmla="*/ 3224 w 23"/>
                <a:gd name="T89" fmla="*/ 8720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4"/>
                <a:gd name="T137" fmla="*/ 23 w 23"/>
                <a:gd name="T138" fmla="*/ 24 h 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4">
                  <a:moveTo>
                    <a:pt x="3" y="5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2" name="Freeform 18"/>
            <p:cNvSpPr>
              <a:spLocks/>
            </p:cNvSpPr>
            <p:nvPr/>
          </p:nvSpPr>
          <p:spPr bwMode="auto">
            <a:xfrm>
              <a:off x="4014" y="1569"/>
              <a:ext cx="83" cy="60"/>
            </a:xfrm>
            <a:custGeom>
              <a:avLst/>
              <a:gdLst>
                <a:gd name="T0" fmla="*/ 5341 w 64"/>
                <a:gd name="T1" fmla="*/ 29823 h 46"/>
                <a:gd name="T2" fmla="*/ 5341 w 64"/>
                <a:gd name="T3" fmla="*/ 33768 h 46"/>
                <a:gd name="T4" fmla="*/ 1888 w 64"/>
                <a:gd name="T5" fmla="*/ 38491 h 46"/>
                <a:gd name="T6" fmla="*/ 0 w 64"/>
                <a:gd name="T7" fmla="*/ 44045 h 46"/>
                <a:gd name="T8" fmla="*/ 0 w 64"/>
                <a:gd name="T9" fmla="*/ 45140 h 46"/>
                <a:gd name="T10" fmla="*/ 1888 w 64"/>
                <a:gd name="T11" fmla="*/ 45951 h 46"/>
                <a:gd name="T12" fmla="*/ 5341 w 64"/>
                <a:gd name="T13" fmla="*/ 45951 h 46"/>
                <a:gd name="T14" fmla="*/ 6194 w 64"/>
                <a:gd name="T15" fmla="*/ 45951 h 46"/>
                <a:gd name="T16" fmla="*/ 8983 w 64"/>
                <a:gd name="T17" fmla="*/ 45140 h 46"/>
                <a:gd name="T18" fmla="*/ 17522 w 64"/>
                <a:gd name="T19" fmla="*/ 39995 h 46"/>
                <a:gd name="T20" fmla="*/ 22448 w 64"/>
                <a:gd name="T21" fmla="*/ 40550 h 46"/>
                <a:gd name="T22" fmla="*/ 26286 w 64"/>
                <a:gd name="T23" fmla="*/ 42443 h 46"/>
                <a:gd name="T24" fmla="*/ 26765 w 64"/>
                <a:gd name="T25" fmla="*/ 42443 h 46"/>
                <a:gd name="T26" fmla="*/ 35872 w 64"/>
                <a:gd name="T27" fmla="*/ 36027 h 46"/>
                <a:gd name="T28" fmla="*/ 41028 w 64"/>
                <a:gd name="T29" fmla="*/ 29510 h 46"/>
                <a:gd name="T30" fmla="*/ 44210 w 64"/>
                <a:gd name="T31" fmla="*/ 29510 h 46"/>
                <a:gd name="T32" fmla="*/ 51395 w 64"/>
                <a:gd name="T33" fmla="*/ 29510 h 46"/>
                <a:gd name="T34" fmla="*/ 53208 w 64"/>
                <a:gd name="T35" fmla="*/ 28595 h 46"/>
                <a:gd name="T36" fmla="*/ 55427 w 64"/>
                <a:gd name="T37" fmla="*/ 25162 h 46"/>
                <a:gd name="T38" fmla="*/ 55427 w 64"/>
                <a:gd name="T39" fmla="*/ 20707 h 46"/>
                <a:gd name="T40" fmla="*/ 55427 w 64"/>
                <a:gd name="T41" fmla="*/ 19848 h 46"/>
                <a:gd name="T42" fmla="*/ 53208 w 64"/>
                <a:gd name="T43" fmla="*/ 17529 h 46"/>
                <a:gd name="T44" fmla="*/ 51395 w 64"/>
                <a:gd name="T45" fmla="*/ 13439 h 46"/>
                <a:gd name="T46" fmla="*/ 46955 w 64"/>
                <a:gd name="T47" fmla="*/ 13298 h 46"/>
                <a:gd name="T48" fmla="*/ 46521 w 64"/>
                <a:gd name="T49" fmla="*/ 10195 h 46"/>
                <a:gd name="T50" fmla="*/ 45273 w 64"/>
                <a:gd name="T51" fmla="*/ 9331 h 46"/>
                <a:gd name="T52" fmla="*/ 44210 w 64"/>
                <a:gd name="T53" fmla="*/ 7816 h 46"/>
                <a:gd name="T54" fmla="*/ 40172 w 64"/>
                <a:gd name="T55" fmla="*/ 5992 h 46"/>
                <a:gd name="T56" fmla="*/ 35872 w 64"/>
                <a:gd name="T57" fmla="*/ 5485 h 46"/>
                <a:gd name="T58" fmla="*/ 31636 w 64"/>
                <a:gd name="T59" fmla="*/ 2472 h 46"/>
                <a:gd name="T60" fmla="*/ 29112 w 64"/>
                <a:gd name="T61" fmla="*/ 0 h 46"/>
                <a:gd name="T62" fmla="*/ 26765 w 64"/>
                <a:gd name="T63" fmla="*/ 0 h 46"/>
                <a:gd name="T64" fmla="*/ 26286 w 64"/>
                <a:gd name="T65" fmla="*/ 0 h 46"/>
                <a:gd name="T66" fmla="*/ 19594 w 64"/>
                <a:gd name="T67" fmla="*/ 1 h 46"/>
                <a:gd name="T68" fmla="*/ 13511 w 64"/>
                <a:gd name="T69" fmla="*/ 1 h 46"/>
                <a:gd name="T70" fmla="*/ 12051 w 64"/>
                <a:gd name="T71" fmla="*/ 1 h 46"/>
                <a:gd name="T72" fmla="*/ 8983 w 64"/>
                <a:gd name="T73" fmla="*/ 4205 h 46"/>
                <a:gd name="T74" fmla="*/ 6194 w 64"/>
                <a:gd name="T75" fmla="*/ 9331 h 46"/>
                <a:gd name="T76" fmla="*/ 5341 w 64"/>
                <a:gd name="T77" fmla="*/ 12171 h 46"/>
                <a:gd name="T78" fmla="*/ 5341 w 64"/>
                <a:gd name="T79" fmla="*/ 15875 h 46"/>
                <a:gd name="T80" fmla="*/ 5341 w 64"/>
                <a:gd name="T81" fmla="*/ 19848 h 46"/>
                <a:gd name="T82" fmla="*/ 5341 w 64"/>
                <a:gd name="T83" fmla="*/ 23508 h 46"/>
                <a:gd name="T84" fmla="*/ 5341 w 64"/>
                <a:gd name="T85" fmla="*/ 28595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6"/>
                <a:gd name="T131" fmla="*/ 64 w 64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6">
                  <a:moveTo>
                    <a:pt x="6" y="28"/>
                  </a:moveTo>
                  <a:lnTo>
                    <a:pt x="6" y="30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5" y="44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3" name="Freeform 19"/>
            <p:cNvSpPr>
              <a:spLocks/>
            </p:cNvSpPr>
            <p:nvPr/>
          </p:nvSpPr>
          <p:spPr bwMode="auto">
            <a:xfrm>
              <a:off x="3900" y="1626"/>
              <a:ext cx="29" cy="17"/>
            </a:xfrm>
            <a:custGeom>
              <a:avLst/>
              <a:gdLst>
                <a:gd name="T0" fmla="*/ 0 w 22"/>
                <a:gd name="T1" fmla="*/ 4361 h 13"/>
                <a:gd name="T2" fmla="*/ 1 w 22"/>
                <a:gd name="T3" fmla="*/ 5703 h 13"/>
                <a:gd name="T4" fmla="*/ 3102 w 22"/>
                <a:gd name="T5" fmla="*/ 8096 h 13"/>
                <a:gd name="T6" fmla="*/ 5390 w 22"/>
                <a:gd name="T7" fmla="*/ 9753 h 13"/>
                <a:gd name="T8" fmla="*/ 7105 w 22"/>
                <a:gd name="T9" fmla="*/ 9753 h 13"/>
                <a:gd name="T10" fmla="*/ 8559 w 22"/>
                <a:gd name="T11" fmla="*/ 9753 h 13"/>
                <a:gd name="T12" fmla="*/ 11282 w 22"/>
                <a:gd name="T13" fmla="*/ 10587 h 13"/>
                <a:gd name="T14" fmla="*/ 12647 w 22"/>
                <a:gd name="T15" fmla="*/ 12754 h 13"/>
                <a:gd name="T16" fmla="*/ 16274 w 22"/>
                <a:gd name="T17" fmla="*/ 12754 h 13"/>
                <a:gd name="T18" fmla="*/ 16671 w 22"/>
                <a:gd name="T19" fmla="*/ 13845 h 13"/>
                <a:gd name="T20" fmla="*/ 18059 w 22"/>
                <a:gd name="T21" fmla="*/ 13845 h 13"/>
                <a:gd name="T22" fmla="*/ 21452 w 22"/>
                <a:gd name="T23" fmla="*/ 13845 h 13"/>
                <a:gd name="T24" fmla="*/ 23805 w 22"/>
                <a:gd name="T25" fmla="*/ 13845 h 13"/>
                <a:gd name="T26" fmla="*/ 23805 w 22"/>
                <a:gd name="T27" fmla="*/ 13845 h 13"/>
                <a:gd name="T28" fmla="*/ 25842 w 22"/>
                <a:gd name="T29" fmla="*/ 12754 h 13"/>
                <a:gd name="T30" fmla="*/ 28278 w 22"/>
                <a:gd name="T31" fmla="*/ 12754 h 13"/>
                <a:gd name="T32" fmla="*/ 28967 w 22"/>
                <a:gd name="T33" fmla="*/ 10587 h 13"/>
                <a:gd name="T34" fmla="*/ 28967 w 22"/>
                <a:gd name="T35" fmla="*/ 9753 h 13"/>
                <a:gd name="T36" fmla="*/ 28967 w 22"/>
                <a:gd name="T37" fmla="*/ 9753 h 13"/>
                <a:gd name="T38" fmla="*/ 28967 w 22"/>
                <a:gd name="T39" fmla="*/ 8096 h 13"/>
                <a:gd name="T40" fmla="*/ 28967 w 22"/>
                <a:gd name="T41" fmla="*/ 5703 h 13"/>
                <a:gd name="T42" fmla="*/ 28278 w 22"/>
                <a:gd name="T43" fmla="*/ 5703 h 13"/>
                <a:gd name="T44" fmla="*/ 28278 w 22"/>
                <a:gd name="T45" fmla="*/ 4361 h 13"/>
                <a:gd name="T46" fmla="*/ 23805 w 22"/>
                <a:gd name="T47" fmla="*/ 4361 h 13"/>
                <a:gd name="T48" fmla="*/ 18059 w 22"/>
                <a:gd name="T49" fmla="*/ 1 h 13"/>
                <a:gd name="T50" fmla="*/ 11282 w 22"/>
                <a:gd name="T51" fmla="*/ 0 h 13"/>
                <a:gd name="T52" fmla="*/ 7105 w 22"/>
                <a:gd name="T53" fmla="*/ 0 h 13"/>
                <a:gd name="T54" fmla="*/ 3102 w 22"/>
                <a:gd name="T55" fmla="*/ 0 h 13"/>
                <a:gd name="T56" fmla="*/ 1 w 22"/>
                <a:gd name="T57" fmla="*/ 0 h 13"/>
                <a:gd name="T58" fmla="*/ 0 w 22"/>
                <a:gd name="T59" fmla="*/ 0 h 13"/>
                <a:gd name="T60" fmla="*/ 0 w 22"/>
                <a:gd name="T61" fmla="*/ 2550 h 13"/>
                <a:gd name="T62" fmla="*/ 0 w 22"/>
                <a:gd name="T63" fmla="*/ 4361 h 13"/>
                <a:gd name="T64" fmla="*/ 0 w 22"/>
                <a:gd name="T65" fmla="*/ 4361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3"/>
                <a:gd name="T101" fmla="*/ 22 w 2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3">
                  <a:moveTo>
                    <a:pt x="0" y="4"/>
                  </a:moveTo>
                  <a:lnTo>
                    <a:pt x="1" y="5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4" name="Freeform 20"/>
            <p:cNvSpPr>
              <a:spLocks/>
            </p:cNvSpPr>
            <p:nvPr/>
          </p:nvSpPr>
          <p:spPr bwMode="auto">
            <a:xfrm>
              <a:off x="3835" y="1518"/>
              <a:ext cx="31" cy="38"/>
            </a:xfrm>
            <a:custGeom>
              <a:avLst/>
              <a:gdLst>
                <a:gd name="T0" fmla="*/ 4757 w 24"/>
                <a:gd name="T1" fmla="*/ 14617 h 29"/>
                <a:gd name="T2" fmla="*/ 7936 w 24"/>
                <a:gd name="T3" fmla="*/ 21395 h 29"/>
                <a:gd name="T4" fmla="*/ 10251 w 24"/>
                <a:gd name="T5" fmla="*/ 29388 h 29"/>
                <a:gd name="T6" fmla="*/ 10944 w 24"/>
                <a:gd name="T7" fmla="*/ 30201 h 29"/>
                <a:gd name="T8" fmla="*/ 11378 w 24"/>
                <a:gd name="T9" fmla="*/ 30201 h 29"/>
                <a:gd name="T10" fmla="*/ 11378 w 24"/>
                <a:gd name="T11" fmla="*/ 31789 h 29"/>
                <a:gd name="T12" fmla="*/ 12487 w 24"/>
                <a:gd name="T13" fmla="*/ 31789 h 29"/>
                <a:gd name="T14" fmla="*/ 14136 w 24"/>
                <a:gd name="T15" fmla="*/ 32886 h 29"/>
                <a:gd name="T16" fmla="*/ 14697 w 24"/>
                <a:gd name="T17" fmla="*/ 32886 h 29"/>
                <a:gd name="T18" fmla="*/ 16046 w 24"/>
                <a:gd name="T19" fmla="*/ 32886 h 29"/>
                <a:gd name="T20" fmla="*/ 17103 w 24"/>
                <a:gd name="T21" fmla="*/ 31789 h 29"/>
                <a:gd name="T22" fmla="*/ 18259 w 24"/>
                <a:gd name="T23" fmla="*/ 31789 h 29"/>
                <a:gd name="T24" fmla="*/ 18780 w 24"/>
                <a:gd name="T25" fmla="*/ 30201 h 29"/>
                <a:gd name="T26" fmla="*/ 18780 w 24"/>
                <a:gd name="T27" fmla="*/ 29388 h 29"/>
                <a:gd name="T28" fmla="*/ 18780 w 24"/>
                <a:gd name="T29" fmla="*/ 27170 h 29"/>
                <a:gd name="T30" fmla="*/ 18259 w 24"/>
                <a:gd name="T31" fmla="*/ 22428 h 29"/>
                <a:gd name="T32" fmla="*/ 16046 w 24"/>
                <a:gd name="T33" fmla="*/ 19153 h 29"/>
                <a:gd name="T34" fmla="*/ 14697 w 24"/>
                <a:gd name="T35" fmla="*/ 18514 h 29"/>
                <a:gd name="T36" fmla="*/ 14697 w 24"/>
                <a:gd name="T37" fmla="*/ 18514 h 29"/>
                <a:gd name="T38" fmla="*/ 14697 w 24"/>
                <a:gd name="T39" fmla="*/ 17116 h 29"/>
                <a:gd name="T40" fmla="*/ 14697 w 24"/>
                <a:gd name="T41" fmla="*/ 14129 h 29"/>
                <a:gd name="T42" fmla="*/ 14136 w 24"/>
                <a:gd name="T43" fmla="*/ 11155 h 29"/>
                <a:gd name="T44" fmla="*/ 14136 w 24"/>
                <a:gd name="T45" fmla="*/ 8513 h 29"/>
                <a:gd name="T46" fmla="*/ 12487 w 24"/>
                <a:gd name="T47" fmla="*/ 8513 h 29"/>
                <a:gd name="T48" fmla="*/ 11378 w 24"/>
                <a:gd name="T49" fmla="*/ 8229 h 29"/>
                <a:gd name="T50" fmla="*/ 10944 w 24"/>
                <a:gd name="T51" fmla="*/ 8229 h 29"/>
                <a:gd name="T52" fmla="*/ 10251 w 24"/>
                <a:gd name="T53" fmla="*/ 6497 h 29"/>
                <a:gd name="T54" fmla="*/ 8473 w 24"/>
                <a:gd name="T55" fmla="*/ 6497 h 29"/>
                <a:gd name="T56" fmla="*/ 7936 w 24"/>
                <a:gd name="T57" fmla="*/ 4793 h 29"/>
                <a:gd name="T58" fmla="*/ 7936 w 24"/>
                <a:gd name="T59" fmla="*/ 3658 h 29"/>
                <a:gd name="T60" fmla="*/ 7936 w 24"/>
                <a:gd name="T61" fmla="*/ 1 h 29"/>
                <a:gd name="T62" fmla="*/ 5794 w 24"/>
                <a:gd name="T63" fmla="*/ 0 h 29"/>
                <a:gd name="T64" fmla="*/ 4757 w 24"/>
                <a:gd name="T65" fmla="*/ 0 h 29"/>
                <a:gd name="T66" fmla="*/ 2851 w 24"/>
                <a:gd name="T67" fmla="*/ 0 h 29"/>
                <a:gd name="T68" fmla="*/ 2207 w 24"/>
                <a:gd name="T69" fmla="*/ 0 h 29"/>
                <a:gd name="T70" fmla="*/ 0 w 24"/>
                <a:gd name="T71" fmla="*/ 0 h 29"/>
                <a:gd name="T72" fmla="*/ 2207 w 24"/>
                <a:gd name="T73" fmla="*/ 8229 h 29"/>
                <a:gd name="T74" fmla="*/ 4757 w 24"/>
                <a:gd name="T75" fmla="*/ 14617 h 29"/>
                <a:gd name="T76" fmla="*/ 4757 w 24"/>
                <a:gd name="T77" fmla="*/ 14617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29"/>
                <a:gd name="T119" fmla="*/ 24 w 24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29">
                  <a:moveTo>
                    <a:pt x="6" y="13"/>
                  </a:moveTo>
                  <a:lnTo>
                    <a:pt x="10" y="19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3" y="20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1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5" name="Freeform 21"/>
            <p:cNvSpPr>
              <a:spLocks/>
            </p:cNvSpPr>
            <p:nvPr/>
          </p:nvSpPr>
          <p:spPr bwMode="auto">
            <a:xfrm>
              <a:off x="3869" y="1429"/>
              <a:ext cx="158" cy="140"/>
            </a:xfrm>
            <a:custGeom>
              <a:avLst/>
              <a:gdLst>
                <a:gd name="T0" fmla="*/ 6078 w 121"/>
                <a:gd name="T1" fmla="*/ 65807 h 107"/>
                <a:gd name="T2" fmla="*/ 3268 w 121"/>
                <a:gd name="T3" fmla="*/ 70550 h 107"/>
                <a:gd name="T4" fmla="*/ 9501 w 121"/>
                <a:gd name="T5" fmla="*/ 80397 h 107"/>
                <a:gd name="T6" fmla="*/ 10364 w 121"/>
                <a:gd name="T7" fmla="*/ 91073 h 107"/>
                <a:gd name="T8" fmla="*/ 14078 w 121"/>
                <a:gd name="T9" fmla="*/ 99233 h 107"/>
                <a:gd name="T10" fmla="*/ 26443 w 121"/>
                <a:gd name="T11" fmla="*/ 102419 h 107"/>
                <a:gd name="T12" fmla="*/ 40929 w 121"/>
                <a:gd name="T13" fmla="*/ 107254 h 107"/>
                <a:gd name="T14" fmla="*/ 49526 w 121"/>
                <a:gd name="T15" fmla="*/ 115797 h 107"/>
                <a:gd name="T16" fmla="*/ 59297 w 121"/>
                <a:gd name="T17" fmla="*/ 112658 h 107"/>
                <a:gd name="T18" fmla="*/ 67086 w 121"/>
                <a:gd name="T19" fmla="*/ 105192 h 107"/>
                <a:gd name="T20" fmla="*/ 63822 w 121"/>
                <a:gd name="T21" fmla="*/ 91073 h 107"/>
                <a:gd name="T22" fmla="*/ 66543 w 121"/>
                <a:gd name="T23" fmla="*/ 91073 h 107"/>
                <a:gd name="T24" fmla="*/ 71681 w 121"/>
                <a:gd name="T25" fmla="*/ 94497 h 107"/>
                <a:gd name="T26" fmla="*/ 77429 w 121"/>
                <a:gd name="T27" fmla="*/ 88005 h 107"/>
                <a:gd name="T28" fmla="*/ 86891 w 121"/>
                <a:gd name="T29" fmla="*/ 80397 h 107"/>
                <a:gd name="T30" fmla="*/ 91126 w 121"/>
                <a:gd name="T31" fmla="*/ 70550 h 107"/>
                <a:gd name="T32" fmla="*/ 100385 w 121"/>
                <a:gd name="T33" fmla="*/ 72410 h 107"/>
                <a:gd name="T34" fmla="*/ 108490 w 121"/>
                <a:gd name="T35" fmla="*/ 67641 h 107"/>
                <a:gd name="T36" fmla="*/ 114387 w 121"/>
                <a:gd name="T37" fmla="*/ 56153 h 107"/>
                <a:gd name="T38" fmla="*/ 111954 w 121"/>
                <a:gd name="T39" fmla="*/ 53920 h 107"/>
                <a:gd name="T40" fmla="*/ 100385 w 121"/>
                <a:gd name="T41" fmla="*/ 53920 h 107"/>
                <a:gd name="T42" fmla="*/ 86891 w 121"/>
                <a:gd name="T43" fmla="*/ 50442 h 107"/>
                <a:gd name="T44" fmla="*/ 77429 w 121"/>
                <a:gd name="T45" fmla="*/ 42297 h 107"/>
                <a:gd name="T46" fmla="*/ 75271 w 121"/>
                <a:gd name="T47" fmla="*/ 32327 h 107"/>
                <a:gd name="T48" fmla="*/ 76877 w 121"/>
                <a:gd name="T49" fmla="*/ 24707 h 107"/>
                <a:gd name="T50" fmla="*/ 80308 w 121"/>
                <a:gd name="T51" fmla="*/ 20838 h 107"/>
                <a:gd name="T52" fmla="*/ 80308 w 121"/>
                <a:gd name="T53" fmla="*/ 32327 h 107"/>
                <a:gd name="T54" fmla="*/ 80909 w 121"/>
                <a:gd name="T55" fmla="*/ 38552 h 107"/>
                <a:gd name="T56" fmla="*/ 91126 w 121"/>
                <a:gd name="T57" fmla="*/ 45633 h 107"/>
                <a:gd name="T58" fmla="*/ 103043 w 121"/>
                <a:gd name="T59" fmla="*/ 47883 h 107"/>
                <a:gd name="T60" fmla="*/ 124239 w 121"/>
                <a:gd name="T61" fmla="*/ 42917 h 107"/>
                <a:gd name="T62" fmla="*/ 121420 w 121"/>
                <a:gd name="T63" fmla="*/ 30198 h 107"/>
                <a:gd name="T64" fmla="*/ 121420 w 121"/>
                <a:gd name="T65" fmla="*/ 24707 h 107"/>
                <a:gd name="T66" fmla="*/ 116611 w 121"/>
                <a:gd name="T67" fmla="*/ 16338 h 107"/>
                <a:gd name="T68" fmla="*/ 116611 w 121"/>
                <a:gd name="T69" fmla="*/ 10747 h 107"/>
                <a:gd name="T70" fmla="*/ 114387 w 121"/>
                <a:gd name="T71" fmla="*/ 0 h 107"/>
                <a:gd name="T72" fmla="*/ 104865 w 121"/>
                <a:gd name="T73" fmla="*/ 3420 h 107"/>
                <a:gd name="T74" fmla="*/ 92986 w 121"/>
                <a:gd name="T75" fmla="*/ 0 h 107"/>
                <a:gd name="T76" fmla="*/ 79642 w 121"/>
                <a:gd name="T77" fmla="*/ 7661 h 107"/>
                <a:gd name="T78" fmla="*/ 71681 w 121"/>
                <a:gd name="T79" fmla="*/ 15369 h 107"/>
                <a:gd name="T80" fmla="*/ 49526 w 121"/>
                <a:gd name="T81" fmla="*/ 7661 h 107"/>
                <a:gd name="T82" fmla="*/ 43628 w 121"/>
                <a:gd name="T83" fmla="*/ 11746 h 107"/>
                <a:gd name="T84" fmla="*/ 46709 w 121"/>
                <a:gd name="T85" fmla="*/ 20109 h 107"/>
                <a:gd name="T86" fmla="*/ 45087 w 121"/>
                <a:gd name="T87" fmla="*/ 27970 h 107"/>
                <a:gd name="T88" fmla="*/ 53444 w 121"/>
                <a:gd name="T89" fmla="*/ 34426 h 107"/>
                <a:gd name="T90" fmla="*/ 57644 w 121"/>
                <a:gd name="T91" fmla="*/ 41210 h 107"/>
                <a:gd name="T92" fmla="*/ 43628 w 121"/>
                <a:gd name="T93" fmla="*/ 38552 h 107"/>
                <a:gd name="T94" fmla="*/ 33807 w 121"/>
                <a:gd name="T95" fmla="*/ 30198 h 107"/>
                <a:gd name="T96" fmla="*/ 20251 w 121"/>
                <a:gd name="T97" fmla="*/ 29379 h 107"/>
                <a:gd name="T98" fmla="*/ 13533 w 121"/>
                <a:gd name="T99" fmla="*/ 24707 h 107"/>
                <a:gd name="T100" fmla="*/ 6078 w 121"/>
                <a:gd name="T101" fmla="*/ 34426 h 107"/>
                <a:gd name="T102" fmla="*/ 4267 w 121"/>
                <a:gd name="T103" fmla="*/ 46676 h 107"/>
                <a:gd name="T104" fmla="*/ 0 w 121"/>
                <a:gd name="T105" fmla="*/ 55342 h 107"/>
                <a:gd name="T106" fmla="*/ 5572 w 121"/>
                <a:gd name="T107" fmla="*/ 61071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1"/>
                <a:gd name="T163" fmla="*/ 0 h 107"/>
                <a:gd name="T164" fmla="*/ 121 w 121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1" h="107">
                  <a:moveTo>
                    <a:pt x="6" y="59"/>
                  </a:moveTo>
                  <a:lnTo>
                    <a:pt x="8" y="59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9" y="74"/>
                  </a:lnTo>
                  <a:lnTo>
                    <a:pt x="10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0" y="81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2" y="88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6" y="95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40" y="97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2" y="104"/>
                  </a:lnTo>
                  <a:lnTo>
                    <a:pt x="44" y="106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8" y="103"/>
                  </a:lnTo>
                  <a:lnTo>
                    <a:pt x="61" y="103"/>
                  </a:lnTo>
                  <a:lnTo>
                    <a:pt x="64" y="103"/>
                  </a:lnTo>
                  <a:lnTo>
                    <a:pt x="65" y="103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5" y="92"/>
                  </a:lnTo>
                  <a:lnTo>
                    <a:pt x="64" y="87"/>
                  </a:lnTo>
                  <a:lnTo>
                    <a:pt x="62" y="84"/>
                  </a:lnTo>
                  <a:lnTo>
                    <a:pt x="62" y="81"/>
                  </a:lnTo>
                  <a:lnTo>
                    <a:pt x="61" y="79"/>
                  </a:lnTo>
                  <a:lnTo>
                    <a:pt x="62" y="80"/>
                  </a:lnTo>
                  <a:lnTo>
                    <a:pt x="64" y="83"/>
                  </a:lnTo>
                  <a:lnTo>
                    <a:pt x="64" y="84"/>
                  </a:lnTo>
                  <a:lnTo>
                    <a:pt x="65" y="87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2" y="87"/>
                  </a:lnTo>
                  <a:lnTo>
                    <a:pt x="73" y="85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1"/>
                  </a:lnTo>
                  <a:lnTo>
                    <a:pt x="76" y="79"/>
                  </a:lnTo>
                  <a:lnTo>
                    <a:pt x="76" y="78"/>
                  </a:lnTo>
                  <a:lnTo>
                    <a:pt x="77" y="76"/>
                  </a:lnTo>
                  <a:lnTo>
                    <a:pt x="79" y="75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8"/>
                  </a:lnTo>
                  <a:lnTo>
                    <a:pt x="89" y="65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7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3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1"/>
                  </a:lnTo>
                  <a:lnTo>
                    <a:pt x="110" y="51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1" y="44"/>
                  </a:lnTo>
                  <a:lnTo>
                    <a:pt x="78" y="42"/>
                  </a:lnTo>
                  <a:lnTo>
                    <a:pt x="77" y="40"/>
                  </a:lnTo>
                  <a:lnTo>
                    <a:pt x="76" y="39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3" y="26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81" y="38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89" y="42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9" y="44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1" y="40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4" y="16"/>
                  </a:lnTo>
                  <a:lnTo>
                    <a:pt x="113" y="15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3" y="6"/>
                  </a:lnTo>
                  <a:lnTo>
                    <a:pt x="113" y="3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3"/>
                  </a:lnTo>
                  <a:lnTo>
                    <a:pt x="101" y="3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6" y="10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1" y="11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9"/>
                  </a:lnTo>
                  <a:lnTo>
                    <a:pt x="50" y="40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9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6" name="Freeform 22"/>
            <p:cNvSpPr>
              <a:spLocks/>
            </p:cNvSpPr>
            <p:nvPr/>
          </p:nvSpPr>
          <p:spPr bwMode="auto">
            <a:xfrm>
              <a:off x="4029" y="1386"/>
              <a:ext cx="98" cy="58"/>
            </a:xfrm>
            <a:custGeom>
              <a:avLst/>
              <a:gdLst>
                <a:gd name="T0" fmla="*/ 36580 w 75"/>
                <a:gd name="T1" fmla="*/ 52710 h 44"/>
                <a:gd name="T2" fmla="*/ 44195 w 75"/>
                <a:gd name="T3" fmla="*/ 50688 h 44"/>
                <a:gd name="T4" fmla="*/ 45800 w 75"/>
                <a:gd name="T5" fmla="*/ 53953 h 44"/>
                <a:gd name="T6" fmla="*/ 49345 w 75"/>
                <a:gd name="T7" fmla="*/ 56675 h 44"/>
                <a:gd name="T8" fmla="*/ 52007 w 75"/>
                <a:gd name="T9" fmla="*/ 56675 h 44"/>
                <a:gd name="T10" fmla="*/ 54756 w 75"/>
                <a:gd name="T11" fmla="*/ 56675 h 44"/>
                <a:gd name="T12" fmla="*/ 57197 w 75"/>
                <a:gd name="T13" fmla="*/ 52710 h 44"/>
                <a:gd name="T14" fmla="*/ 65484 w 75"/>
                <a:gd name="T15" fmla="*/ 43595 h 44"/>
                <a:gd name="T16" fmla="*/ 71548 w 75"/>
                <a:gd name="T17" fmla="*/ 33072 h 44"/>
                <a:gd name="T18" fmla="*/ 74737 w 75"/>
                <a:gd name="T19" fmla="*/ 25842 h 44"/>
                <a:gd name="T20" fmla="*/ 78197 w 75"/>
                <a:gd name="T21" fmla="*/ 21452 h 44"/>
                <a:gd name="T22" fmla="*/ 78348 w 75"/>
                <a:gd name="T23" fmla="*/ 16671 h 44"/>
                <a:gd name="T24" fmla="*/ 78348 w 75"/>
                <a:gd name="T25" fmla="*/ 14872 h 44"/>
                <a:gd name="T26" fmla="*/ 78348 w 75"/>
                <a:gd name="T27" fmla="*/ 11282 h 44"/>
                <a:gd name="T28" fmla="*/ 78348 w 75"/>
                <a:gd name="T29" fmla="*/ 5390 h 44"/>
                <a:gd name="T30" fmla="*/ 78197 w 75"/>
                <a:gd name="T31" fmla="*/ 1 h 44"/>
                <a:gd name="T32" fmla="*/ 74737 w 75"/>
                <a:gd name="T33" fmla="*/ 0 h 44"/>
                <a:gd name="T34" fmla="*/ 71548 w 75"/>
                <a:gd name="T35" fmla="*/ 0 h 44"/>
                <a:gd name="T36" fmla="*/ 67433 w 75"/>
                <a:gd name="T37" fmla="*/ 4089 h 44"/>
                <a:gd name="T38" fmla="*/ 65484 w 75"/>
                <a:gd name="T39" fmla="*/ 7105 h 44"/>
                <a:gd name="T40" fmla="*/ 60908 w 75"/>
                <a:gd name="T41" fmla="*/ 7105 h 44"/>
                <a:gd name="T42" fmla="*/ 57748 w 75"/>
                <a:gd name="T43" fmla="*/ 5390 h 44"/>
                <a:gd name="T44" fmla="*/ 54756 w 75"/>
                <a:gd name="T45" fmla="*/ 5390 h 44"/>
                <a:gd name="T46" fmla="*/ 52007 w 75"/>
                <a:gd name="T47" fmla="*/ 9366 h 44"/>
                <a:gd name="T48" fmla="*/ 49345 w 75"/>
                <a:gd name="T49" fmla="*/ 11282 h 44"/>
                <a:gd name="T50" fmla="*/ 44668 w 75"/>
                <a:gd name="T51" fmla="*/ 16274 h 44"/>
                <a:gd name="T52" fmla="*/ 41272 w 75"/>
                <a:gd name="T53" fmla="*/ 21452 h 44"/>
                <a:gd name="T54" fmla="*/ 31586 w 75"/>
                <a:gd name="T55" fmla="*/ 19604 h 44"/>
                <a:gd name="T56" fmla="*/ 30460 w 75"/>
                <a:gd name="T57" fmla="*/ 16671 h 44"/>
                <a:gd name="T58" fmla="*/ 26162 w 75"/>
                <a:gd name="T59" fmla="*/ 16671 h 44"/>
                <a:gd name="T60" fmla="*/ 23311 w 75"/>
                <a:gd name="T61" fmla="*/ 16671 h 44"/>
                <a:gd name="T62" fmla="*/ 20529 w 75"/>
                <a:gd name="T63" fmla="*/ 19604 h 44"/>
                <a:gd name="T64" fmla="*/ 20022 w 75"/>
                <a:gd name="T65" fmla="*/ 19604 h 44"/>
                <a:gd name="T66" fmla="*/ 19621 w 75"/>
                <a:gd name="T67" fmla="*/ 21452 h 44"/>
                <a:gd name="T68" fmla="*/ 15711 w 75"/>
                <a:gd name="T69" fmla="*/ 25089 h 44"/>
                <a:gd name="T70" fmla="*/ 13653 w 75"/>
                <a:gd name="T71" fmla="*/ 38184 h 44"/>
                <a:gd name="T72" fmla="*/ 10449 w 75"/>
                <a:gd name="T73" fmla="*/ 37276 h 44"/>
                <a:gd name="T74" fmla="*/ 7350 w 75"/>
                <a:gd name="T75" fmla="*/ 33072 h 44"/>
                <a:gd name="T76" fmla="*/ 4305 w 75"/>
                <a:gd name="T77" fmla="*/ 33072 h 44"/>
                <a:gd name="T78" fmla="*/ 2522 w 75"/>
                <a:gd name="T79" fmla="*/ 35489 h 44"/>
                <a:gd name="T80" fmla="*/ 2522 w 75"/>
                <a:gd name="T81" fmla="*/ 40930 h 44"/>
                <a:gd name="T82" fmla="*/ 3295 w 75"/>
                <a:gd name="T83" fmla="*/ 45705 h 44"/>
                <a:gd name="T84" fmla="*/ 4305 w 75"/>
                <a:gd name="T85" fmla="*/ 49137 h 44"/>
                <a:gd name="T86" fmla="*/ 7350 w 75"/>
                <a:gd name="T87" fmla="*/ 52710 h 44"/>
                <a:gd name="T88" fmla="*/ 10449 w 75"/>
                <a:gd name="T89" fmla="*/ 53953 h 44"/>
                <a:gd name="T90" fmla="*/ 13653 w 75"/>
                <a:gd name="T91" fmla="*/ 56675 h 44"/>
                <a:gd name="T92" fmla="*/ 15711 w 75"/>
                <a:gd name="T93" fmla="*/ 57466 h 44"/>
                <a:gd name="T94" fmla="*/ 20022 w 75"/>
                <a:gd name="T95" fmla="*/ 57466 h 44"/>
                <a:gd name="T96" fmla="*/ 24173 w 75"/>
                <a:gd name="T97" fmla="*/ 56675 h 44"/>
                <a:gd name="T98" fmla="*/ 31586 w 75"/>
                <a:gd name="T99" fmla="*/ 53953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44"/>
                <a:gd name="T152" fmla="*/ 75 w 75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44">
                  <a:moveTo>
                    <a:pt x="30" y="41"/>
                  </a:moveTo>
                  <a:lnTo>
                    <a:pt x="35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2" y="43"/>
                  </a:lnTo>
                  <a:lnTo>
                    <a:pt x="54" y="40"/>
                  </a:lnTo>
                  <a:lnTo>
                    <a:pt x="56" y="39"/>
                  </a:lnTo>
                  <a:lnTo>
                    <a:pt x="62" y="33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70" y="23"/>
                  </a:lnTo>
                  <a:lnTo>
                    <a:pt x="71" y="20"/>
                  </a:lnTo>
                  <a:lnTo>
                    <a:pt x="72" y="19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6" y="11"/>
                  </a:lnTo>
                  <a:lnTo>
                    <a:pt x="43" y="12"/>
                  </a:lnTo>
                  <a:lnTo>
                    <a:pt x="42" y="15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30" y="4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7" name="Freeform 23"/>
            <p:cNvSpPr>
              <a:spLocks/>
            </p:cNvSpPr>
            <p:nvPr/>
          </p:nvSpPr>
          <p:spPr bwMode="auto">
            <a:xfrm>
              <a:off x="4004" y="1311"/>
              <a:ext cx="19" cy="21"/>
            </a:xfrm>
            <a:custGeom>
              <a:avLst/>
              <a:gdLst>
                <a:gd name="T0" fmla="*/ 0 w 14"/>
                <a:gd name="T1" fmla="*/ 16295 h 16"/>
                <a:gd name="T2" fmla="*/ 1 w 14"/>
                <a:gd name="T3" fmla="*/ 16295 h 16"/>
                <a:gd name="T4" fmla="*/ 6292 w 14"/>
                <a:gd name="T5" fmla="*/ 19222 h 16"/>
                <a:gd name="T6" fmla="*/ 8539 w 14"/>
                <a:gd name="T7" fmla="*/ 19222 h 16"/>
                <a:gd name="T8" fmla="*/ 15728 w 14"/>
                <a:gd name="T9" fmla="*/ 19222 h 16"/>
                <a:gd name="T10" fmla="*/ 15728 w 14"/>
                <a:gd name="T11" fmla="*/ 19222 h 16"/>
                <a:gd name="T12" fmla="*/ 16602 w 14"/>
                <a:gd name="T13" fmla="*/ 19222 h 16"/>
                <a:gd name="T14" fmla="*/ 28968 w 14"/>
                <a:gd name="T15" fmla="*/ 16295 h 16"/>
                <a:gd name="T16" fmla="*/ 39314 w 14"/>
                <a:gd name="T17" fmla="*/ 11643 h 16"/>
                <a:gd name="T18" fmla="*/ 39314 w 14"/>
                <a:gd name="T19" fmla="*/ 11158 h 16"/>
                <a:gd name="T20" fmla="*/ 39314 w 14"/>
                <a:gd name="T21" fmla="*/ 9459 h 16"/>
                <a:gd name="T22" fmla="*/ 39314 w 14"/>
                <a:gd name="T23" fmla="*/ 7207 h 16"/>
                <a:gd name="T24" fmla="*/ 39314 w 14"/>
                <a:gd name="T25" fmla="*/ 7207 h 16"/>
                <a:gd name="T26" fmla="*/ 39314 w 14"/>
                <a:gd name="T27" fmla="*/ 6477 h 16"/>
                <a:gd name="T28" fmla="*/ 37388 w 14"/>
                <a:gd name="T29" fmla="*/ 4935 h 16"/>
                <a:gd name="T30" fmla="*/ 37388 w 14"/>
                <a:gd name="T31" fmla="*/ 2865 h 16"/>
                <a:gd name="T32" fmla="*/ 28968 w 14"/>
                <a:gd name="T33" fmla="*/ 1 h 16"/>
                <a:gd name="T34" fmla="*/ 25174 w 14"/>
                <a:gd name="T35" fmla="*/ 1 h 16"/>
                <a:gd name="T36" fmla="*/ 21345 w 14"/>
                <a:gd name="T37" fmla="*/ 1 h 16"/>
                <a:gd name="T38" fmla="*/ 21345 w 14"/>
                <a:gd name="T39" fmla="*/ 0 h 16"/>
                <a:gd name="T40" fmla="*/ 16602 w 14"/>
                <a:gd name="T41" fmla="*/ 0 h 16"/>
                <a:gd name="T42" fmla="*/ 15728 w 14"/>
                <a:gd name="T43" fmla="*/ 1 h 16"/>
                <a:gd name="T44" fmla="*/ 15728 w 14"/>
                <a:gd name="T45" fmla="*/ 1 h 16"/>
                <a:gd name="T46" fmla="*/ 8539 w 14"/>
                <a:gd name="T47" fmla="*/ 2865 h 16"/>
                <a:gd name="T48" fmla="*/ 8539 w 14"/>
                <a:gd name="T49" fmla="*/ 4935 h 16"/>
                <a:gd name="T50" fmla="*/ 6292 w 14"/>
                <a:gd name="T51" fmla="*/ 6477 h 16"/>
                <a:gd name="T52" fmla="*/ 6292 w 14"/>
                <a:gd name="T53" fmla="*/ 7207 h 16"/>
                <a:gd name="T54" fmla="*/ 1 w 14"/>
                <a:gd name="T55" fmla="*/ 9459 h 16"/>
                <a:gd name="T56" fmla="*/ 1 w 14"/>
                <a:gd name="T57" fmla="*/ 11643 h 16"/>
                <a:gd name="T58" fmla="*/ 0 w 14"/>
                <a:gd name="T59" fmla="*/ 16295 h 16"/>
                <a:gd name="T60" fmla="*/ 0 w 14"/>
                <a:gd name="T61" fmla="*/ 16295 h 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16"/>
                <a:gd name="T95" fmla="*/ 14 w 14"/>
                <a:gd name="T96" fmla="*/ 16 h 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16">
                  <a:moveTo>
                    <a:pt x="0" y="14"/>
                  </a:moveTo>
                  <a:lnTo>
                    <a:pt x="1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8" name="Freeform 24"/>
            <p:cNvSpPr>
              <a:spLocks/>
            </p:cNvSpPr>
            <p:nvPr/>
          </p:nvSpPr>
          <p:spPr bwMode="auto">
            <a:xfrm>
              <a:off x="4498" y="1437"/>
              <a:ext cx="12" cy="12"/>
            </a:xfrm>
            <a:custGeom>
              <a:avLst/>
              <a:gdLst>
                <a:gd name="T0" fmla="*/ 15503 w 9"/>
                <a:gd name="T1" fmla="*/ 6540 h 9"/>
                <a:gd name="T2" fmla="*/ 15503 w 9"/>
                <a:gd name="T3" fmla="*/ 3679 h 9"/>
                <a:gd name="T4" fmla="*/ 15035 w 9"/>
                <a:gd name="T5" fmla="*/ 1 h 9"/>
                <a:gd name="T6" fmla="*/ 8720 w 9"/>
                <a:gd name="T7" fmla="*/ 0 h 9"/>
                <a:gd name="T8" fmla="*/ 3679 w 9"/>
                <a:gd name="T9" fmla="*/ 0 h 9"/>
                <a:gd name="T10" fmla="*/ 1 w 9"/>
                <a:gd name="T11" fmla="*/ 0 h 9"/>
                <a:gd name="T12" fmla="*/ 0 w 9"/>
                <a:gd name="T13" fmla="*/ 1 h 9"/>
                <a:gd name="T14" fmla="*/ 0 w 9"/>
                <a:gd name="T15" fmla="*/ 3679 h 9"/>
                <a:gd name="T16" fmla="*/ 0 w 9"/>
                <a:gd name="T17" fmla="*/ 6540 h 9"/>
                <a:gd name="T18" fmla="*/ 0 w 9"/>
                <a:gd name="T19" fmla="*/ 8720 h 9"/>
                <a:gd name="T20" fmla="*/ 1 w 9"/>
                <a:gd name="T21" fmla="*/ 11276 h 9"/>
                <a:gd name="T22" fmla="*/ 3679 w 9"/>
                <a:gd name="T23" fmla="*/ 11276 h 9"/>
                <a:gd name="T24" fmla="*/ 6540 w 9"/>
                <a:gd name="T25" fmla="*/ 15035 h 9"/>
                <a:gd name="T26" fmla="*/ 6540 w 9"/>
                <a:gd name="T27" fmla="*/ 15035 h 9"/>
                <a:gd name="T28" fmla="*/ 8720 w 9"/>
                <a:gd name="T29" fmla="*/ 15503 h 9"/>
                <a:gd name="T30" fmla="*/ 11627 w 9"/>
                <a:gd name="T31" fmla="*/ 15503 h 9"/>
                <a:gd name="T32" fmla="*/ 15035 w 9"/>
                <a:gd name="T33" fmla="*/ 15035 h 9"/>
                <a:gd name="T34" fmla="*/ 15503 w 9"/>
                <a:gd name="T35" fmla="*/ 15035 h 9"/>
                <a:gd name="T36" fmla="*/ 15503 w 9"/>
                <a:gd name="T37" fmla="*/ 11276 h 9"/>
                <a:gd name="T38" fmla="*/ 15503 w 9"/>
                <a:gd name="T39" fmla="*/ 8720 h 9"/>
                <a:gd name="T40" fmla="*/ 15503 w 9"/>
                <a:gd name="T41" fmla="*/ 6540 h 9"/>
                <a:gd name="T42" fmla="*/ 15503 w 9"/>
                <a:gd name="T43" fmla="*/ 654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9"/>
                <a:gd name="T68" fmla="*/ 9 w 9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9">
                  <a:moveTo>
                    <a:pt x="9" y="4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79" name="Freeform 25"/>
            <p:cNvSpPr>
              <a:spLocks/>
            </p:cNvSpPr>
            <p:nvPr/>
          </p:nvSpPr>
          <p:spPr bwMode="auto">
            <a:xfrm>
              <a:off x="4524" y="1423"/>
              <a:ext cx="8" cy="12"/>
            </a:xfrm>
            <a:custGeom>
              <a:avLst/>
              <a:gdLst>
                <a:gd name="T0" fmla="*/ 6540 w 6"/>
                <a:gd name="T1" fmla="*/ 0 h 9"/>
                <a:gd name="T2" fmla="*/ 4905 w 6"/>
                <a:gd name="T3" fmla="*/ 0 h 9"/>
                <a:gd name="T4" fmla="*/ 1 w 6"/>
                <a:gd name="T5" fmla="*/ 0 h 9"/>
                <a:gd name="T6" fmla="*/ 0 w 6"/>
                <a:gd name="T7" fmla="*/ 4905 h 9"/>
                <a:gd name="T8" fmla="*/ 0 w 6"/>
                <a:gd name="T9" fmla="*/ 8720 h 9"/>
                <a:gd name="T10" fmla="*/ 1 w 6"/>
                <a:gd name="T11" fmla="*/ 11627 h 9"/>
                <a:gd name="T12" fmla="*/ 1 w 6"/>
                <a:gd name="T13" fmla="*/ 15035 h 9"/>
                <a:gd name="T14" fmla="*/ 4905 w 6"/>
                <a:gd name="T15" fmla="*/ 15035 h 9"/>
                <a:gd name="T16" fmla="*/ 4905 w 6"/>
                <a:gd name="T17" fmla="*/ 15503 h 9"/>
                <a:gd name="T18" fmla="*/ 6540 w 6"/>
                <a:gd name="T19" fmla="*/ 15503 h 9"/>
                <a:gd name="T20" fmla="*/ 8720 w 6"/>
                <a:gd name="T21" fmla="*/ 15035 h 9"/>
                <a:gd name="T22" fmla="*/ 11276 w 6"/>
                <a:gd name="T23" fmla="*/ 15035 h 9"/>
                <a:gd name="T24" fmla="*/ 11276 w 6"/>
                <a:gd name="T25" fmla="*/ 8720 h 9"/>
                <a:gd name="T26" fmla="*/ 11276 w 6"/>
                <a:gd name="T27" fmla="*/ 4905 h 9"/>
                <a:gd name="T28" fmla="*/ 11276 w 6"/>
                <a:gd name="T29" fmla="*/ 1 h 9"/>
                <a:gd name="T30" fmla="*/ 8720 w 6"/>
                <a:gd name="T31" fmla="*/ 0 h 9"/>
                <a:gd name="T32" fmla="*/ 6540 w 6"/>
                <a:gd name="T33" fmla="*/ 0 h 9"/>
                <a:gd name="T34" fmla="*/ 6540 w 6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9"/>
                <a:gd name="T56" fmla="*/ 6 w 6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9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0" name="Freeform 26"/>
            <p:cNvSpPr>
              <a:spLocks/>
            </p:cNvSpPr>
            <p:nvPr/>
          </p:nvSpPr>
          <p:spPr bwMode="auto">
            <a:xfrm>
              <a:off x="4507" y="1416"/>
              <a:ext cx="9" cy="11"/>
            </a:xfrm>
            <a:custGeom>
              <a:avLst/>
              <a:gdLst>
                <a:gd name="T0" fmla="*/ 2561 w 7"/>
                <a:gd name="T1" fmla="*/ 0 h 8"/>
                <a:gd name="T2" fmla="*/ 1 w 7"/>
                <a:gd name="T3" fmla="*/ 0 h 8"/>
                <a:gd name="T4" fmla="*/ 0 w 7"/>
                <a:gd name="T5" fmla="*/ 8999 h 8"/>
                <a:gd name="T6" fmla="*/ 0 w 7"/>
                <a:gd name="T7" fmla="*/ 20549 h 8"/>
                <a:gd name="T8" fmla="*/ 1 w 7"/>
                <a:gd name="T9" fmla="*/ 23394 h 8"/>
                <a:gd name="T10" fmla="*/ 1549 w 7"/>
                <a:gd name="T11" fmla="*/ 23394 h 8"/>
                <a:gd name="T12" fmla="*/ 2561 w 7"/>
                <a:gd name="T13" fmla="*/ 32167 h 8"/>
                <a:gd name="T14" fmla="*/ 3293 w 7"/>
                <a:gd name="T15" fmla="*/ 23394 h 8"/>
                <a:gd name="T16" fmla="*/ 4234 w 7"/>
                <a:gd name="T17" fmla="*/ 23394 h 8"/>
                <a:gd name="T18" fmla="*/ 4711 w 7"/>
                <a:gd name="T19" fmla="*/ 20549 h 8"/>
                <a:gd name="T20" fmla="*/ 4711 w 7"/>
                <a:gd name="T21" fmla="*/ 8999 h 8"/>
                <a:gd name="T22" fmla="*/ 4711 w 7"/>
                <a:gd name="T23" fmla="*/ 8999 h 8"/>
                <a:gd name="T24" fmla="*/ 4234 w 7"/>
                <a:gd name="T25" fmla="*/ 0 h 8"/>
                <a:gd name="T26" fmla="*/ 3293 w 7"/>
                <a:gd name="T27" fmla="*/ 0 h 8"/>
                <a:gd name="T28" fmla="*/ 2561 w 7"/>
                <a:gd name="T29" fmla="*/ 0 h 8"/>
                <a:gd name="T30" fmla="*/ 2561 w 7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8"/>
                <a:gd name="T50" fmla="*/ 7 w 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8">
                  <a:moveTo>
                    <a:pt x="4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1" name="Freeform 27"/>
            <p:cNvSpPr>
              <a:spLocks/>
            </p:cNvSpPr>
            <p:nvPr/>
          </p:nvSpPr>
          <p:spPr bwMode="auto">
            <a:xfrm>
              <a:off x="4542" y="1408"/>
              <a:ext cx="8" cy="11"/>
            </a:xfrm>
            <a:custGeom>
              <a:avLst/>
              <a:gdLst>
                <a:gd name="T0" fmla="*/ 4905 w 6"/>
                <a:gd name="T1" fmla="*/ 0 h 8"/>
                <a:gd name="T2" fmla="*/ 3679 w 6"/>
                <a:gd name="T3" fmla="*/ 8999 h 8"/>
                <a:gd name="T4" fmla="*/ 0 w 6"/>
                <a:gd name="T5" fmla="*/ 8999 h 8"/>
                <a:gd name="T6" fmla="*/ 0 w 6"/>
                <a:gd name="T7" fmla="*/ 17014 h 8"/>
                <a:gd name="T8" fmla="*/ 0 w 6"/>
                <a:gd name="T9" fmla="*/ 23394 h 8"/>
                <a:gd name="T10" fmla="*/ 0 w 6"/>
                <a:gd name="T11" fmla="*/ 32167 h 8"/>
                <a:gd name="T12" fmla="*/ 3679 w 6"/>
                <a:gd name="T13" fmla="*/ 32167 h 8"/>
                <a:gd name="T14" fmla="*/ 4905 w 6"/>
                <a:gd name="T15" fmla="*/ 32167 h 8"/>
                <a:gd name="T16" fmla="*/ 4905 w 6"/>
                <a:gd name="T17" fmla="*/ 32167 h 8"/>
                <a:gd name="T18" fmla="*/ 8720 w 6"/>
                <a:gd name="T19" fmla="*/ 32167 h 8"/>
                <a:gd name="T20" fmla="*/ 11276 w 6"/>
                <a:gd name="T21" fmla="*/ 32167 h 8"/>
                <a:gd name="T22" fmla="*/ 11276 w 6"/>
                <a:gd name="T23" fmla="*/ 17014 h 8"/>
                <a:gd name="T24" fmla="*/ 11276 w 6"/>
                <a:gd name="T25" fmla="*/ 12374 h 8"/>
                <a:gd name="T26" fmla="*/ 11276 w 6"/>
                <a:gd name="T27" fmla="*/ 8999 h 8"/>
                <a:gd name="T28" fmla="*/ 8720 w 6"/>
                <a:gd name="T29" fmla="*/ 8999 h 8"/>
                <a:gd name="T30" fmla="*/ 4905 w 6"/>
                <a:gd name="T31" fmla="*/ 0 h 8"/>
                <a:gd name="T32" fmla="*/ 4905 w 6"/>
                <a:gd name="T33" fmla="*/ 0 h 8"/>
                <a:gd name="T34" fmla="*/ 4905 w 6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8"/>
                <a:gd name="T56" fmla="*/ 6 w 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8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2" name="Freeform 28"/>
            <p:cNvSpPr>
              <a:spLocks/>
            </p:cNvSpPr>
            <p:nvPr/>
          </p:nvSpPr>
          <p:spPr bwMode="auto">
            <a:xfrm>
              <a:off x="4589" y="1459"/>
              <a:ext cx="9" cy="12"/>
            </a:xfrm>
            <a:custGeom>
              <a:avLst/>
              <a:gdLst>
                <a:gd name="T0" fmla="*/ 2561 w 7"/>
                <a:gd name="T1" fmla="*/ 0 h 9"/>
                <a:gd name="T2" fmla="*/ 1992 w 7"/>
                <a:gd name="T3" fmla="*/ 0 h 9"/>
                <a:gd name="T4" fmla="*/ 1549 w 7"/>
                <a:gd name="T5" fmla="*/ 0 h 9"/>
                <a:gd name="T6" fmla="*/ 1549 w 7"/>
                <a:gd name="T7" fmla="*/ 4905 h 9"/>
                <a:gd name="T8" fmla="*/ 0 w 7"/>
                <a:gd name="T9" fmla="*/ 6540 h 9"/>
                <a:gd name="T10" fmla="*/ 0 w 7"/>
                <a:gd name="T11" fmla="*/ 11627 h 9"/>
                <a:gd name="T12" fmla="*/ 1549 w 7"/>
                <a:gd name="T13" fmla="*/ 15035 h 9"/>
                <a:gd name="T14" fmla="*/ 1992 w 7"/>
                <a:gd name="T15" fmla="*/ 15503 h 9"/>
                <a:gd name="T16" fmla="*/ 2561 w 7"/>
                <a:gd name="T17" fmla="*/ 15503 h 9"/>
                <a:gd name="T18" fmla="*/ 4234 w 7"/>
                <a:gd name="T19" fmla="*/ 15503 h 9"/>
                <a:gd name="T20" fmla="*/ 4234 w 7"/>
                <a:gd name="T21" fmla="*/ 15035 h 9"/>
                <a:gd name="T22" fmla="*/ 4711 w 7"/>
                <a:gd name="T23" fmla="*/ 15035 h 9"/>
                <a:gd name="T24" fmla="*/ 4711 w 7"/>
                <a:gd name="T25" fmla="*/ 8720 h 9"/>
                <a:gd name="T26" fmla="*/ 4711 w 7"/>
                <a:gd name="T27" fmla="*/ 4905 h 9"/>
                <a:gd name="T28" fmla="*/ 4234 w 7"/>
                <a:gd name="T29" fmla="*/ 0 h 9"/>
                <a:gd name="T30" fmla="*/ 2561 w 7"/>
                <a:gd name="T31" fmla="*/ 0 h 9"/>
                <a:gd name="T32" fmla="*/ 2561 w 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3" name="Freeform 29"/>
            <p:cNvSpPr>
              <a:spLocks/>
            </p:cNvSpPr>
            <p:nvPr/>
          </p:nvSpPr>
          <p:spPr bwMode="auto">
            <a:xfrm>
              <a:off x="4588" y="1471"/>
              <a:ext cx="7" cy="9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0 w 5"/>
                <a:gd name="T5" fmla="*/ 1549 h 7"/>
                <a:gd name="T6" fmla="*/ 0 w 5"/>
                <a:gd name="T7" fmla="*/ 1992 h 7"/>
                <a:gd name="T8" fmla="*/ 0 w 5"/>
                <a:gd name="T9" fmla="*/ 2561 h 7"/>
                <a:gd name="T10" fmla="*/ 0 w 5"/>
                <a:gd name="T11" fmla="*/ 4234 h 7"/>
                <a:gd name="T12" fmla="*/ 1 w 5"/>
                <a:gd name="T13" fmla="*/ 4711 h 7"/>
                <a:gd name="T14" fmla="*/ 1 w 5"/>
                <a:gd name="T15" fmla="*/ 4711 h 7"/>
                <a:gd name="T16" fmla="*/ 17450 w 5"/>
                <a:gd name="T17" fmla="*/ 4711 h 7"/>
                <a:gd name="T18" fmla="*/ 24430 w 5"/>
                <a:gd name="T19" fmla="*/ 4711 h 7"/>
                <a:gd name="T20" fmla="*/ 24430 w 5"/>
                <a:gd name="T21" fmla="*/ 4234 h 7"/>
                <a:gd name="T22" fmla="*/ 32757 w 5"/>
                <a:gd name="T23" fmla="*/ 4234 h 7"/>
                <a:gd name="T24" fmla="*/ 32757 w 5"/>
                <a:gd name="T25" fmla="*/ 2561 h 7"/>
                <a:gd name="T26" fmla="*/ 32757 w 5"/>
                <a:gd name="T27" fmla="*/ 1992 h 7"/>
                <a:gd name="T28" fmla="*/ 32757 w 5"/>
                <a:gd name="T29" fmla="*/ 1549 h 7"/>
                <a:gd name="T30" fmla="*/ 24430 w 5"/>
                <a:gd name="T31" fmla="*/ 1549 h 7"/>
                <a:gd name="T32" fmla="*/ 24430 w 5"/>
                <a:gd name="T33" fmla="*/ 0 h 7"/>
                <a:gd name="T34" fmla="*/ 17450 w 5"/>
                <a:gd name="T35" fmla="*/ 0 h 7"/>
                <a:gd name="T36" fmla="*/ 1 w 5"/>
                <a:gd name="T37" fmla="*/ 0 h 7"/>
                <a:gd name="T38" fmla="*/ 1 w 5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7"/>
                <a:gd name="T62" fmla="*/ 5 w 5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4" name="Freeform 30"/>
            <p:cNvSpPr>
              <a:spLocks/>
            </p:cNvSpPr>
            <p:nvPr/>
          </p:nvSpPr>
          <p:spPr bwMode="auto">
            <a:xfrm>
              <a:off x="3425" y="1773"/>
              <a:ext cx="38" cy="29"/>
            </a:xfrm>
            <a:custGeom>
              <a:avLst/>
              <a:gdLst>
                <a:gd name="T0" fmla="*/ 4793 w 29"/>
                <a:gd name="T1" fmla="*/ 12647 h 22"/>
                <a:gd name="T2" fmla="*/ 3658 w 29"/>
                <a:gd name="T3" fmla="*/ 11282 h 22"/>
                <a:gd name="T4" fmla="*/ 0 w 29"/>
                <a:gd name="T5" fmla="*/ 7105 h 22"/>
                <a:gd name="T6" fmla="*/ 0 w 29"/>
                <a:gd name="T7" fmla="*/ 5390 h 22"/>
                <a:gd name="T8" fmla="*/ 0 w 29"/>
                <a:gd name="T9" fmla="*/ 3102 h 22"/>
                <a:gd name="T10" fmla="*/ 0 w 29"/>
                <a:gd name="T11" fmla="*/ 1 h 22"/>
                <a:gd name="T12" fmla="*/ 3658 w 29"/>
                <a:gd name="T13" fmla="*/ 1 h 22"/>
                <a:gd name="T14" fmla="*/ 4793 w 29"/>
                <a:gd name="T15" fmla="*/ 0 h 22"/>
                <a:gd name="T16" fmla="*/ 8229 w 29"/>
                <a:gd name="T17" fmla="*/ 1 h 22"/>
                <a:gd name="T18" fmla="*/ 10783 w 29"/>
                <a:gd name="T19" fmla="*/ 3102 h 22"/>
                <a:gd name="T20" fmla="*/ 14129 w 29"/>
                <a:gd name="T21" fmla="*/ 5390 h 22"/>
                <a:gd name="T22" fmla="*/ 19153 w 29"/>
                <a:gd name="T23" fmla="*/ 1 h 22"/>
                <a:gd name="T24" fmla="*/ 24260 w 29"/>
                <a:gd name="T25" fmla="*/ 0 h 22"/>
                <a:gd name="T26" fmla="*/ 25626 w 29"/>
                <a:gd name="T27" fmla="*/ 0 h 22"/>
                <a:gd name="T28" fmla="*/ 30201 w 29"/>
                <a:gd name="T29" fmla="*/ 0 h 22"/>
                <a:gd name="T30" fmla="*/ 32886 w 29"/>
                <a:gd name="T31" fmla="*/ 3102 h 22"/>
                <a:gd name="T32" fmla="*/ 32886 w 29"/>
                <a:gd name="T33" fmla="*/ 7105 h 22"/>
                <a:gd name="T34" fmla="*/ 32886 w 29"/>
                <a:gd name="T35" fmla="*/ 12346 h 22"/>
                <a:gd name="T36" fmla="*/ 30201 w 29"/>
                <a:gd name="T37" fmla="*/ 18059 h 22"/>
                <a:gd name="T38" fmla="*/ 30201 w 29"/>
                <a:gd name="T39" fmla="*/ 23805 h 22"/>
                <a:gd name="T40" fmla="*/ 27170 w 29"/>
                <a:gd name="T41" fmla="*/ 25842 h 22"/>
                <a:gd name="T42" fmla="*/ 25626 w 29"/>
                <a:gd name="T43" fmla="*/ 28278 h 22"/>
                <a:gd name="T44" fmla="*/ 24260 w 29"/>
                <a:gd name="T45" fmla="*/ 28967 h 22"/>
                <a:gd name="T46" fmla="*/ 18514 w 29"/>
                <a:gd name="T47" fmla="*/ 28967 h 22"/>
                <a:gd name="T48" fmla="*/ 12076 w 29"/>
                <a:gd name="T49" fmla="*/ 28967 h 22"/>
                <a:gd name="T50" fmla="*/ 3658 w 29"/>
                <a:gd name="T51" fmla="*/ 25842 h 22"/>
                <a:gd name="T52" fmla="*/ 0 w 29"/>
                <a:gd name="T53" fmla="*/ 23805 h 22"/>
                <a:gd name="T54" fmla="*/ 1 w 29"/>
                <a:gd name="T55" fmla="*/ 18059 h 22"/>
                <a:gd name="T56" fmla="*/ 4793 w 29"/>
                <a:gd name="T57" fmla="*/ 12647 h 22"/>
                <a:gd name="T58" fmla="*/ 4793 w 29"/>
                <a:gd name="T59" fmla="*/ 12647 h 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2"/>
                <a:gd name="T92" fmla="*/ 29 w 29"/>
                <a:gd name="T93" fmla="*/ 22 h 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2">
                  <a:moveTo>
                    <a:pt x="4" y="10"/>
                  </a:move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9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5" name="Freeform 31"/>
            <p:cNvSpPr>
              <a:spLocks/>
            </p:cNvSpPr>
            <p:nvPr/>
          </p:nvSpPr>
          <p:spPr bwMode="auto">
            <a:xfrm>
              <a:off x="4699" y="957"/>
              <a:ext cx="52" cy="100"/>
            </a:xfrm>
            <a:custGeom>
              <a:avLst/>
              <a:gdLst>
                <a:gd name="T0" fmla="*/ 3955 w 40"/>
                <a:gd name="T1" fmla="*/ 23614 h 77"/>
                <a:gd name="T2" fmla="*/ 3042 w 40"/>
                <a:gd name="T3" fmla="*/ 21112 h 77"/>
                <a:gd name="T4" fmla="*/ 3042 w 40"/>
                <a:gd name="T5" fmla="*/ 17906 h 77"/>
                <a:gd name="T6" fmla="*/ 3042 w 40"/>
                <a:gd name="T7" fmla="*/ 14001 h 77"/>
                <a:gd name="T8" fmla="*/ 3955 w 40"/>
                <a:gd name="T9" fmla="*/ 12322 h 77"/>
                <a:gd name="T10" fmla="*/ 6683 w 40"/>
                <a:gd name="T11" fmla="*/ 9488 h 77"/>
                <a:gd name="T12" fmla="*/ 8688 w 40"/>
                <a:gd name="T13" fmla="*/ 8301 h 77"/>
                <a:gd name="T14" fmla="*/ 13511 w 40"/>
                <a:gd name="T15" fmla="*/ 8301 h 77"/>
                <a:gd name="T16" fmla="*/ 17564 w 40"/>
                <a:gd name="T17" fmla="*/ 8301 h 77"/>
                <a:gd name="T18" fmla="*/ 21338 w 40"/>
                <a:gd name="T19" fmla="*/ 4174 h 77"/>
                <a:gd name="T20" fmla="*/ 25450 w 40"/>
                <a:gd name="T21" fmla="*/ 1 h 77"/>
                <a:gd name="T22" fmla="*/ 29683 w 40"/>
                <a:gd name="T23" fmla="*/ 0 h 77"/>
                <a:gd name="T24" fmla="*/ 33637 w 40"/>
                <a:gd name="T25" fmla="*/ 0 h 77"/>
                <a:gd name="T26" fmla="*/ 36061 w 40"/>
                <a:gd name="T27" fmla="*/ 8301 h 77"/>
                <a:gd name="T28" fmla="*/ 36521 w 40"/>
                <a:gd name="T29" fmla="*/ 17092 h 77"/>
                <a:gd name="T30" fmla="*/ 36521 w 40"/>
                <a:gd name="T31" fmla="*/ 24990 h 77"/>
                <a:gd name="T32" fmla="*/ 36061 w 40"/>
                <a:gd name="T33" fmla="*/ 32455 h 77"/>
                <a:gd name="T34" fmla="*/ 33085 w 40"/>
                <a:gd name="T35" fmla="*/ 42149 h 77"/>
                <a:gd name="T36" fmla="*/ 30829 w 40"/>
                <a:gd name="T37" fmla="*/ 52878 h 77"/>
                <a:gd name="T38" fmla="*/ 29683 w 40"/>
                <a:gd name="T39" fmla="*/ 56971 h 77"/>
                <a:gd name="T40" fmla="*/ 28093 w 40"/>
                <a:gd name="T41" fmla="*/ 61826 h 77"/>
                <a:gd name="T42" fmla="*/ 25450 w 40"/>
                <a:gd name="T43" fmla="*/ 68582 h 77"/>
                <a:gd name="T44" fmla="*/ 22833 w 40"/>
                <a:gd name="T45" fmla="*/ 68673 h 77"/>
                <a:gd name="T46" fmla="*/ 19087 w 40"/>
                <a:gd name="T47" fmla="*/ 68673 h 77"/>
                <a:gd name="T48" fmla="*/ 18242 w 40"/>
                <a:gd name="T49" fmla="*/ 68582 h 77"/>
                <a:gd name="T50" fmla="*/ 16414 w 40"/>
                <a:gd name="T51" fmla="*/ 64319 h 77"/>
                <a:gd name="T52" fmla="*/ 16414 w 40"/>
                <a:gd name="T53" fmla="*/ 60057 h 77"/>
                <a:gd name="T54" fmla="*/ 13511 w 40"/>
                <a:gd name="T55" fmla="*/ 54739 h 77"/>
                <a:gd name="T56" fmla="*/ 11294 w 40"/>
                <a:gd name="T57" fmla="*/ 47606 h 77"/>
                <a:gd name="T58" fmla="*/ 6683 w 40"/>
                <a:gd name="T59" fmla="*/ 42914 h 77"/>
                <a:gd name="T60" fmla="*/ 3042 w 40"/>
                <a:gd name="T61" fmla="*/ 39222 h 77"/>
                <a:gd name="T62" fmla="*/ 0 w 40"/>
                <a:gd name="T63" fmla="*/ 36657 h 77"/>
                <a:gd name="T64" fmla="*/ 0 w 40"/>
                <a:gd name="T65" fmla="*/ 32455 h 77"/>
                <a:gd name="T66" fmla="*/ 0 w 40"/>
                <a:gd name="T67" fmla="*/ 28827 h 77"/>
                <a:gd name="T68" fmla="*/ 3955 w 40"/>
                <a:gd name="T69" fmla="*/ 23614 h 77"/>
                <a:gd name="T70" fmla="*/ 3955 w 40"/>
                <a:gd name="T71" fmla="*/ 23614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77"/>
                <a:gd name="T110" fmla="*/ 40 w 40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77">
                  <a:moveTo>
                    <a:pt x="4" y="27"/>
                  </a:moveTo>
                  <a:lnTo>
                    <a:pt x="3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40" y="19"/>
                  </a:lnTo>
                  <a:lnTo>
                    <a:pt x="40" y="28"/>
                  </a:lnTo>
                  <a:lnTo>
                    <a:pt x="39" y="36"/>
                  </a:lnTo>
                  <a:lnTo>
                    <a:pt x="36" y="47"/>
                  </a:lnTo>
                  <a:lnTo>
                    <a:pt x="34" y="59"/>
                  </a:lnTo>
                  <a:lnTo>
                    <a:pt x="32" y="64"/>
                  </a:lnTo>
                  <a:lnTo>
                    <a:pt x="31" y="69"/>
                  </a:lnTo>
                  <a:lnTo>
                    <a:pt x="28" y="76"/>
                  </a:lnTo>
                  <a:lnTo>
                    <a:pt x="25" y="77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5" y="61"/>
                  </a:lnTo>
                  <a:lnTo>
                    <a:pt x="12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6" name="Freeform 32"/>
            <p:cNvSpPr>
              <a:spLocks/>
            </p:cNvSpPr>
            <p:nvPr/>
          </p:nvSpPr>
          <p:spPr bwMode="auto">
            <a:xfrm>
              <a:off x="4665" y="1296"/>
              <a:ext cx="40" cy="28"/>
            </a:xfrm>
            <a:custGeom>
              <a:avLst/>
              <a:gdLst>
                <a:gd name="T0" fmla="*/ 16013 w 31"/>
                <a:gd name="T1" fmla="*/ 0 h 21"/>
                <a:gd name="T2" fmla="*/ 20177 w 31"/>
                <a:gd name="T3" fmla="*/ 6540 h 21"/>
                <a:gd name="T4" fmla="*/ 22733 w 31"/>
                <a:gd name="T5" fmla="*/ 15035 h 21"/>
                <a:gd name="T6" fmla="*/ 23459 w 31"/>
                <a:gd name="T7" fmla="*/ 20671 h 21"/>
                <a:gd name="T8" fmla="*/ 23459 w 31"/>
                <a:gd name="T9" fmla="*/ 30476 h 21"/>
                <a:gd name="T10" fmla="*/ 18181 w 31"/>
                <a:gd name="T11" fmla="*/ 35639 h 21"/>
                <a:gd name="T12" fmla="*/ 12249 w 31"/>
                <a:gd name="T13" fmla="*/ 36748 h 21"/>
                <a:gd name="T14" fmla="*/ 6728 w 31"/>
                <a:gd name="T15" fmla="*/ 36748 h 21"/>
                <a:gd name="T16" fmla="*/ 1 w 31"/>
                <a:gd name="T17" fmla="*/ 35639 h 21"/>
                <a:gd name="T18" fmla="*/ 0 w 31"/>
                <a:gd name="T19" fmla="*/ 30476 h 21"/>
                <a:gd name="T20" fmla="*/ 0 w 31"/>
                <a:gd name="T21" fmla="*/ 30476 h 21"/>
                <a:gd name="T22" fmla="*/ 1 w 31"/>
                <a:gd name="T23" fmla="*/ 27561 h 21"/>
                <a:gd name="T24" fmla="*/ 1 w 31"/>
                <a:gd name="T25" fmla="*/ 26729 h 21"/>
                <a:gd name="T26" fmla="*/ 4477 w 31"/>
                <a:gd name="T27" fmla="*/ 22857 h 21"/>
                <a:gd name="T28" fmla="*/ 7454 w 31"/>
                <a:gd name="T29" fmla="*/ 20671 h 21"/>
                <a:gd name="T30" fmla="*/ 8681 w 31"/>
                <a:gd name="T31" fmla="*/ 15035 h 21"/>
                <a:gd name="T32" fmla="*/ 12410 w 31"/>
                <a:gd name="T33" fmla="*/ 6540 h 21"/>
                <a:gd name="T34" fmla="*/ 15805 w 31"/>
                <a:gd name="T35" fmla="*/ 0 h 21"/>
                <a:gd name="T36" fmla="*/ 16013 w 31"/>
                <a:gd name="T37" fmla="*/ 0 h 21"/>
                <a:gd name="T38" fmla="*/ 16013 w 3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1"/>
                <a:gd name="T62" fmla="*/ 31 w 3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1">
                  <a:moveTo>
                    <a:pt x="22" y="0"/>
                  </a:moveTo>
                  <a:lnTo>
                    <a:pt x="26" y="4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24" y="20"/>
                  </a:lnTo>
                  <a:lnTo>
                    <a:pt x="16" y="21"/>
                  </a:lnTo>
                  <a:lnTo>
                    <a:pt x="9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6" y="13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7" name="Freeform 33"/>
            <p:cNvSpPr>
              <a:spLocks/>
            </p:cNvSpPr>
            <p:nvPr/>
          </p:nvSpPr>
          <p:spPr bwMode="auto">
            <a:xfrm>
              <a:off x="4895" y="2725"/>
              <a:ext cx="489" cy="645"/>
            </a:xfrm>
            <a:custGeom>
              <a:avLst/>
              <a:gdLst>
                <a:gd name="T0" fmla="*/ 317903 w 375"/>
                <a:gd name="T1" fmla="*/ 429803 h 495"/>
                <a:gd name="T2" fmla="*/ 327940 w 375"/>
                <a:gd name="T3" fmla="*/ 460848 h 495"/>
                <a:gd name="T4" fmla="*/ 320197 w 375"/>
                <a:gd name="T5" fmla="*/ 477054 h 495"/>
                <a:gd name="T6" fmla="*/ 291761 w 375"/>
                <a:gd name="T7" fmla="*/ 440282 h 495"/>
                <a:gd name="T8" fmla="*/ 274343 w 375"/>
                <a:gd name="T9" fmla="*/ 402987 h 495"/>
                <a:gd name="T10" fmla="*/ 251488 w 375"/>
                <a:gd name="T11" fmla="*/ 362963 h 495"/>
                <a:gd name="T12" fmla="*/ 220568 w 375"/>
                <a:gd name="T13" fmla="*/ 337302 h 495"/>
                <a:gd name="T14" fmla="*/ 196274 w 375"/>
                <a:gd name="T15" fmla="*/ 308180 h 495"/>
                <a:gd name="T16" fmla="*/ 172647 w 375"/>
                <a:gd name="T17" fmla="*/ 264672 h 495"/>
                <a:gd name="T18" fmla="*/ 142148 w 375"/>
                <a:gd name="T19" fmla="*/ 225241 h 495"/>
                <a:gd name="T20" fmla="*/ 102054 w 375"/>
                <a:gd name="T21" fmla="*/ 179887 h 495"/>
                <a:gd name="T22" fmla="*/ 77862 w 375"/>
                <a:gd name="T23" fmla="*/ 163257 h 495"/>
                <a:gd name="T24" fmla="*/ 56287 w 375"/>
                <a:gd name="T25" fmla="*/ 132659 h 495"/>
                <a:gd name="T26" fmla="*/ 45790 w 375"/>
                <a:gd name="T27" fmla="*/ 108463 h 495"/>
                <a:gd name="T28" fmla="*/ 20651 w 375"/>
                <a:gd name="T29" fmla="*/ 76127 h 495"/>
                <a:gd name="T30" fmla="*/ 29258 w 375"/>
                <a:gd name="T31" fmla="*/ 64361 h 495"/>
                <a:gd name="T32" fmla="*/ 35115 w 375"/>
                <a:gd name="T33" fmla="*/ 51222 h 495"/>
                <a:gd name="T34" fmla="*/ 32446 w 375"/>
                <a:gd name="T35" fmla="*/ 34810 h 495"/>
                <a:gd name="T36" fmla="*/ 19214 w 375"/>
                <a:gd name="T37" fmla="*/ 24831 h 495"/>
                <a:gd name="T38" fmla="*/ 0 w 375"/>
                <a:gd name="T39" fmla="*/ 14624 h 495"/>
                <a:gd name="T40" fmla="*/ 3222 w 375"/>
                <a:gd name="T41" fmla="*/ 10091 h 495"/>
                <a:gd name="T42" fmla="*/ 13195 w 375"/>
                <a:gd name="T43" fmla="*/ 3177 h 495"/>
                <a:gd name="T44" fmla="*/ 28431 w 375"/>
                <a:gd name="T45" fmla="*/ 4140 h 495"/>
                <a:gd name="T46" fmla="*/ 45790 w 375"/>
                <a:gd name="T47" fmla="*/ 32356 h 495"/>
                <a:gd name="T48" fmla="*/ 72445 w 375"/>
                <a:gd name="T49" fmla="*/ 53819 h 495"/>
                <a:gd name="T50" fmla="*/ 75369 w 375"/>
                <a:gd name="T51" fmla="*/ 64361 h 495"/>
                <a:gd name="T52" fmla="*/ 105112 w 375"/>
                <a:gd name="T53" fmla="*/ 76127 h 495"/>
                <a:gd name="T54" fmla="*/ 107198 w 375"/>
                <a:gd name="T55" fmla="*/ 95925 h 495"/>
                <a:gd name="T56" fmla="*/ 104392 w 375"/>
                <a:gd name="T57" fmla="*/ 103621 h 495"/>
                <a:gd name="T58" fmla="*/ 116855 w 375"/>
                <a:gd name="T59" fmla="*/ 116785 h 495"/>
                <a:gd name="T60" fmla="*/ 153422 w 375"/>
                <a:gd name="T61" fmla="*/ 138579 h 495"/>
                <a:gd name="T62" fmla="*/ 165724 w 375"/>
                <a:gd name="T63" fmla="*/ 153881 h 495"/>
                <a:gd name="T64" fmla="*/ 228534 w 375"/>
                <a:gd name="T65" fmla="*/ 199627 h 495"/>
                <a:gd name="T66" fmla="*/ 268132 w 375"/>
                <a:gd name="T67" fmla="*/ 234398 h 495"/>
                <a:gd name="T68" fmla="*/ 300481 w 375"/>
                <a:gd name="T69" fmla="*/ 244602 h 495"/>
                <a:gd name="T70" fmla="*/ 309392 w 375"/>
                <a:gd name="T71" fmla="*/ 256232 h 495"/>
                <a:gd name="T72" fmla="*/ 261114 w 375"/>
                <a:gd name="T73" fmla="*/ 251838 h 495"/>
                <a:gd name="T74" fmla="*/ 236072 w 375"/>
                <a:gd name="T75" fmla="*/ 268901 h 495"/>
                <a:gd name="T76" fmla="*/ 242041 w 375"/>
                <a:gd name="T77" fmla="*/ 290344 h 495"/>
                <a:gd name="T78" fmla="*/ 251488 w 375"/>
                <a:gd name="T79" fmla="*/ 318724 h 495"/>
                <a:gd name="T80" fmla="*/ 265331 w 375"/>
                <a:gd name="T81" fmla="*/ 344020 h 495"/>
                <a:gd name="T82" fmla="*/ 288042 w 375"/>
                <a:gd name="T83" fmla="*/ 375699 h 495"/>
                <a:gd name="T84" fmla="*/ 332536 w 375"/>
                <a:gd name="T85" fmla="*/ 399344 h 495"/>
                <a:gd name="T86" fmla="*/ 349644 w 375"/>
                <a:gd name="T87" fmla="*/ 392298 h 495"/>
                <a:gd name="T88" fmla="*/ 368544 w 375"/>
                <a:gd name="T89" fmla="*/ 412611 h 495"/>
                <a:gd name="T90" fmla="*/ 368544 w 375"/>
                <a:gd name="T91" fmla="*/ 433808 h 495"/>
                <a:gd name="T92" fmla="*/ 353722 w 375"/>
                <a:gd name="T93" fmla="*/ 418708 h 495"/>
                <a:gd name="T94" fmla="*/ 332536 w 375"/>
                <a:gd name="T95" fmla="*/ 424626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5"/>
                <a:gd name="T145" fmla="*/ 0 h 495"/>
                <a:gd name="T146" fmla="*/ 375 w 375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5" h="495">
                  <a:moveTo>
                    <a:pt x="324" y="437"/>
                  </a:moveTo>
                  <a:lnTo>
                    <a:pt x="323" y="438"/>
                  </a:lnTo>
                  <a:lnTo>
                    <a:pt x="322" y="439"/>
                  </a:lnTo>
                  <a:lnTo>
                    <a:pt x="320" y="441"/>
                  </a:lnTo>
                  <a:lnTo>
                    <a:pt x="320" y="445"/>
                  </a:lnTo>
                  <a:lnTo>
                    <a:pt x="322" y="449"/>
                  </a:lnTo>
                  <a:lnTo>
                    <a:pt x="323" y="455"/>
                  </a:lnTo>
                  <a:lnTo>
                    <a:pt x="330" y="473"/>
                  </a:lnTo>
                  <a:lnTo>
                    <a:pt x="335" y="495"/>
                  </a:lnTo>
                  <a:lnTo>
                    <a:pt x="331" y="495"/>
                  </a:lnTo>
                  <a:lnTo>
                    <a:pt x="327" y="493"/>
                  </a:lnTo>
                  <a:lnTo>
                    <a:pt x="322" y="490"/>
                  </a:lnTo>
                  <a:lnTo>
                    <a:pt x="316" y="485"/>
                  </a:lnTo>
                  <a:lnTo>
                    <a:pt x="307" y="475"/>
                  </a:lnTo>
                  <a:lnTo>
                    <a:pt x="296" y="468"/>
                  </a:lnTo>
                  <a:lnTo>
                    <a:pt x="294" y="452"/>
                  </a:lnTo>
                  <a:lnTo>
                    <a:pt x="290" y="439"/>
                  </a:lnTo>
                  <a:lnTo>
                    <a:pt x="287" y="431"/>
                  </a:lnTo>
                  <a:lnTo>
                    <a:pt x="284" y="426"/>
                  </a:lnTo>
                  <a:lnTo>
                    <a:pt x="276" y="414"/>
                  </a:lnTo>
                  <a:lnTo>
                    <a:pt x="259" y="397"/>
                  </a:lnTo>
                  <a:lnTo>
                    <a:pt x="256" y="389"/>
                  </a:lnTo>
                  <a:lnTo>
                    <a:pt x="255" y="380"/>
                  </a:lnTo>
                  <a:lnTo>
                    <a:pt x="253" y="372"/>
                  </a:lnTo>
                  <a:lnTo>
                    <a:pt x="247" y="366"/>
                  </a:lnTo>
                  <a:lnTo>
                    <a:pt x="238" y="357"/>
                  </a:lnTo>
                  <a:lnTo>
                    <a:pt x="228" y="350"/>
                  </a:lnTo>
                  <a:lnTo>
                    <a:pt x="222" y="346"/>
                  </a:lnTo>
                  <a:lnTo>
                    <a:pt x="216" y="342"/>
                  </a:lnTo>
                  <a:lnTo>
                    <a:pt x="211" y="337"/>
                  </a:lnTo>
                  <a:lnTo>
                    <a:pt x="206" y="333"/>
                  </a:lnTo>
                  <a:lnTo>
                    <a:pt x="198" y="316"/>
                  </a:lnTo>
                  <a:lnTo>
                    <a:pt x="191" y="301"/>
                  </a:lnTo>
                  <a:lnTo>
                    <a:pt x="187" y="293"/>
                  </a:lnTo>
                  <a:lnTo>
                    <a:pt x="181" y="282"/>
                  </a:lnTo>
                  <a:lnTo>
                    <a:pt x="173" y="272"/>
                  </a:lnTo>
                  <a:lnTo>
                    <a:pt x="165" y="259"/>
                  </a:lnTo>
                  <a:lnTo>
                    <a:pt x="154" y="249"/>
                  </a:lnTo>
                  <a:lnTo>
                    <a:pt x="147" y="239"/>
                  </a:lnTo>
                  <a:lnTo>
                    <a:pt x="143" y="231"/>
                  </a:lnTo>
                  <a:lnTo>
                    <a:pt x="138" y="223"/>
                  </a:lnTo>
                  <a:lnTo>
                    <a:pt x="133" y="207"/>
                  </a:lnTo>
                  <a:lnTo>
                    <a:pt x="122" y="191"/>
                  </a:lnTo>
                  <a:lnTo>
                    <a:pt x="103" y="184"/>
                  </a:lnTo>
                  <a:lnTo>
                    <a:pt x="86" y="179"/>
                  </a:lnTo>
                  <a:lnTo>
                    <a:pt x="87" y="174"/>
                  </a:lnTo>
                  <a:lnTo>
                    <a:pt x="85" y="169"/>
                  </a:lnTo>
                  <a:lnTo>
                    <a:pt x="78" y="168"/>
                  </a:lnTo>
                  <a:lnTo>
                    <a:pt x="73" y="168"/>
                  </a:lnTo>
                  <a:lnTo>
                    <a:pt x="67" y="156"/>
                  </a:lnTo>
                  <a:lnTo>
                    <a:pt x="62" y="142"/>
                  </a:lnTo>
                  <a:lnTo>
                    <a:pt x="57" y="136"/>
                  </a:lnTo>
                  <a:lnTo>
                    <a:pt x="53" y="132"/>
                  </a:lnTo>
                  <a:lnTo>
                    <a:pt x="50" y="124"/>
                  </a:lnTo>
                  <a:lnTo>
                    <a:pt x="49" y="120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4" y="91"/>
                  </a:lnTo>
                  <a:lnTo>
                    <a:pt x="24" y="83"/>
                  </a:lnTo>
                  <a:lnTo>
                    <a:pt x="21" y="78"/>
                  </a:lnTo>
                  <a:lnTo>
                    <a:pt x="19" y="72"/>
                  </a:lnTo>
                  <a:lnTo>
                    <a:pt x="21" y="68"/>
                  </a:lnTo>
                  <a:lnTo>
                    <a:pt x="25" y="64"/>
                  </a:lnTo>
                  <a:lnTo>
                    <a:pt x="29" y="66"/>
                  </a:lnTo>
                  <a:lnTo>
                    <a:pt x="34" y="70"/>
                  </a:lnTo>
                  <a:lnTo>
                    <a:pt x="37" y="64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4" y="44"/>
                  </a:lnTo>
                  <a:lnTo>
                    <a:pt x="33" y="40"/>
                  </a:lnTo>
                  <a:lnTo>
                    <a:pt x="32" y="36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19" y="26"/>
                  </a:lnTo>
                  <a:lnTo>
                    <a:pt x="14" y="24"/>
                  </a:lnTo>
                  <a:lnTo>
                    <a:pt x="8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3" y="10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46" y="34"/>
                  </a:lnTo>
                  <a:lnTo>
                    <a:pt x="61" y="42"/>
                  </a:lnTo>
                  <a:lnTo>
                    <a:pt x="73" y="48"/>
                  </a:lnTo>
                  <a:lnTo>
                    <a:pt x="79" y="54"/>
                  </a:lnTo>
                  <a:lnTo>
                    <a:pt x="73" y="55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71" y="64"/>
                  </a:lnTo>
                  <a:lnTo>
                    <a:pt x="76" y="66"/>
                  </a:lnTo>
                  <a:lnTo>
                    <a:pt x="79" y="67"/>
                  </a:lnTo>
                  <a:lnTo>
                    <a:pt x="92" y="70"/>
                  </a:lnTo>
                  <a:lnTo>
                    <a:pt x="101" y="71"/>
                  </a:lnTo>
                  <a:lnTo>
                    <a:pt x="106" y="78"/>
                  </a:lnTo>
                  <a:lnTo>
                    <a:pt x="110" y="84"/>
                  </a:lnTo>
                  <a:lnTo>
                    <a:pt x="111" y="91"/>
                  </a:lnTo>
                  <a:lnTo>
                    <a:pt x="113" y="98"/>
                  </a:lnTo>
                  <a:lnTo>
                    <a:pt x="107" y="98"/>
                  </a:lnTo>
                  <a:lnTo>
                    <a:pt x="101" y="96"/>
                  </a:lnTo>
                  <a:lnTo>
                    <a:pt x="101" y="99"/>
                  </a:lnTo>
                  <a:lnTo>
                    <a:pt x="102" y="103"/>
                  </a:lnTo>
                  <a:lnTo>
                    <a:pt x="105" y="106"/>
                  </a:lnTo>
                  <a:lnTo>
                    <a:pt x="107" y="107"/>
                  </a:lnTo>
                  <a:lnTo>
                    <a:pt x="113" y="110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8" y="128"/>
                  </a:lnTo>
                  <a:lnTo>
                    <a:pt x="134" y="133"/>
                  </a:lnTo>
                  <a:lnTo>
                    <a:pt x="149" y="139"/>
                  </a:lnTo>
                  <a:lnTo>
                    <a:pt x="154" y="143"/>
                  </a:lnTo>
                  <a:lnTo>
                    <a:pt x="158" y="148"/>
                  </a:lnTo>
                  <a:lnTo>
                    <a:pt x="161" y="153"/>
                  </a:lnTo>
                  <a:lnTo>
                    <a:pt x="162" y="158"/>
                  </a:lnTo>
                  <a:lnTo>
                    <a:pt x="167" y="158"/>
                  </a:lnTo>
                  <a:lnTo>
                    <a:pt x="171" y="153"/>
                  </a:lnTo>
                  <a:lnTo>
                    <a:pt x="190" y="172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44" y="219"/>
                  </a:lnTo>
                  <a:lnTo>
                    <a:pt x="251" y="225"/>
                  </a:lnTo>
                  <a:lnTo>
                    <a:pt x="256" y="233"/>
                  </a:lnTo>
                  <a:lnTo>
                    <a:pt x="270" y="240"/>
                  </a:lnTo>
                  <a:lnTo>
                    <a:pt x="284" y="248"/>
                  </a:lnTo>
                  <a:lnTo>
                    <a:pt x="292" y="248"/>
                  </a:lnTo>
                  <a:lnTo>
                    <a:pt x="299" y="249"/>
                  </a:lnTo>
                  <a:lnTo>
                    <a:pt x="302" y="252"/>
                  </a:lnTo>
                  <a:lnTo>
                    <a:pt x="307" y="253"/>
                  </a:lnTo>
                  <a:lnTo>
                    <a:pt x="311" y="256"/>
                  </a:lnTo>
                  <a:lnTo>
                    <a:pt x="311" y="259"/>
                  </a:lnTo>
                  <a:lnTo>
                    <a:pt x="311" y="263"/>
                  </a:lnTo>
                  <a:lnTo>
                    <a:pt x="311" y="265"/>
                  </a:lnTo>
                  <a:lnTo>
                    <a:pt x="291" y="261"/>
                  </a:lnTo>
                  <a:lnTo>
                    <a:pt x="271" y="259"/>
                  </a:lnTo>
                  <a:lnTo>
                    <a:pt x="263" y="259"/>
                  </a:lnTo>
                  <a:lnTo>
                    <a:pt x="255" y="263"/>
                  </a:lnTo>
                  <a:lnTo>
                    <a:pt x="247" y="265"/>
                  </a:lnTo>
                  <a:lnTo>
                    <a:pt x="239" y="269"/>
                  </a:lnTo>
                  <a:lnTo>
                    <a:pt x="238" y="276"/>
                  </a:lnTo>
                  <a:lnTo>
                    <a:pt x="238" y="282"/>
                  </a:lnTo>
                  <a:lnTo>
                    <a:pt x="239" y="288"/>
                  </a:lnTo>
                  <a:lnTo>
                    <a:pt x="243" y="292"/>
                  </a:lnTo>
                  <a:lnTo>
                    <a:pt x="244" y="298"/>
                  </a:lnTo>
                  <a:lnTo>
                    <a:pt x="248" y="304"/>
                  </a:lnTo>
                  <a:lnTo>
                    <a:pt x="248" y="312"/>
                  </a:lnTo>
                  <a:lnTo>
                    <a:pt x="250" y="320"/>
                  </a:lnTo>
                  <a:lnTo>
                    <a:pt x="253" y="328"/>
                  </a:lnTo>
                  <a:lnTo>
                    <a:pt x="255" y="334"/>
                  </a:lnTo>
                  <a:lnTo>
                    <a:pt x="259" y="340"/>
                  </a:lnTo>
                  <a:lnTo>
                    <a:pt x="263" y="346"/>
                  </a:lnTo>
                  <a:lnTo>
                    <a:pt x="267" y="353"/>
                  </a:lnTo>
                  <a:lnTo>
                    <a:pt x="269" y="360"/>
                  </a:lnTo>
                  <a:lnTo>
                    <a:pt x="274" y="372"/>
                  </a:lnTo>
                  <a:lnTo>
                    <a:pt x="279" y="381"/>
                  </a:lnTo>
                  <a:lnTo>
                    <a:pt x="290" y="386"/>
                  </a:lnTo>
                  <a:lnTo>
                    <a:pt x="300" y="389"/>
                  </a:lnTo>
                  <a:lnTo>
                    <a:pt x="311" y="393"/>
                  </a:lnTo>
                  <a:lnTo>
                    <a:pt x="320" y="397"/>
                  </a:lnTo>
                  <a:lnTo>
                    <a:pt x="334" y="409"/>
                  </a:lnTo>
                  <a:lnTo>
                    <a:pt x="343" y="415"/>
                  </a:lnTo>
                  <a:lnTo>
                    <a:pt x="344" y="406"/>
                  </a:lnTo>
                  <a:lnTo>
                    <a:pt x="345" y="400"/>
                  </a:lnTo>
                  <a:lnTo>
                    <a:pt x="352" y="402"/>
                  </a:lnTo>
                  <a:lnTo>
                    <a:pt x="358" y="406"/>
                  </a:lnTo>
                  <a:lnTo>
                    <a:pt x="363" y="411"/>
                  </a:lnTo>
                  <a:lnTo>
                    <a:pt x="368" y="417"/>
                  </a:lnTo>
                  <a:lnTo>
                    <a:pt x="371" y="424"/>
                  </a:lnTo>
                  <a:lnTo>
                    <a:pt x="374" y="431"/>
                  </a:lnTo>
                  <a:lnTo>
                    <a:pt x="375" y="438"/>
                  </a:lnTo>
                  <a:lnTo>
                    <a:pt x="375" y="447"/>
                  </a:lnTo>
                  <a:lnTo>
                    <a:pt x="371" y="445"/>
                  </a:lnTo>
                  <a:lnTo>
                    <a:pt x="367" y="438"/>
                  </a:lnTo>
                  <a:lnTo>
                    <a:pt x="364" y="436"/>
                  </a:lnTo>
                  <a:lnTo>
                    <a:pt x="361" y="433"/>
                  </a:lnTo>
                  <a:lnTo>
                    <a:pt x="356" y="430"/>
                  </a:lnTo>
                  <a:lnTo>
                    <a:pt x="351" y="429"/>
                  </a:lnTo>
                  <a:lnTo>
                    <a:pt x="343" y="434"/>
                  </a:lnTo>
                  <a:lnTo>
                    <a:pt x="336" y="436"/>
                  </a:lnTo>
                  <a:lnTo>
                    <a:pt x="334" y="436"/>
                  </a:lnTo>
                  <a:lnTo>
                    <a:pt x="324" y="43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8" name="Freeform 34"/>
            <p:cNvSpPr>
              <a:spLocks/>
            </p:cNvSpPr>
            <p:nvPr/>
          </p:nvSpPr>
          <p:spPr bwMode="auto">
            <a:xfrm>
              <a:off x="5568" y="2693"/>
              <a:ext cx="31" cy="36"/>
            </a:xfrm>
            <a:custGeom>
              <a:avLst/>
              <a:gdLst>
                <a:gd name="T0" fmla="*/ 3683 w 24"/>
                <a:gd name="T1" fmla="*/ 4711 h 28"/>
                <a:gd name="T2" fmla="*/ 2851 w 24"/>
                <a:gd name="T3" fmla="*/ 5444 h 28"/>
                <a:gd name="T4" fmla="*/ 2207 w 24"/>
                <a:gd name="T5" fmla="*/ 6057 h 28"/>
                <a:gd name="T6" fmla="*/ 1 w 24"/>
                <a:gd name="T7" fmla="*/ 7557 h 28"/>
                <a:gd name="T8" fmla="*/ 0 w 24"/>
                <a:gd name="T9" fmla="*/ 7788 h 28"/>
                <a:gd name="T10" fmla="*/ 0 w 24"/>
                <a:gd name="T11" fmla="*/ 8999 h 28"/>
                <a:gd name="T12" fmla="*/ 0 w 24"/>
                <a:gd name="T13" fmla="*/ 10013 h 28"/>
                <a:gd name="T14" fmla="*/ 0 w 24"/>
                <a:gd name="T15" fmla="*/ 10013 h 28"/>
                <a:gd name="T16" fmla="*/ 0 w 24"/>
                <a:gd name="T17" fmla="*/ 12492 h 28"/>
                <a:gd name="T18" fmla="*/ 1 w 24"/>
                <a:gd name="T19" fmla="*/ 13515 h 28"/>
                <a:gd name="T20" fmla="*/ 2207 w 24"/>
                <a:gd name="T21" fmla="*/ 13515 h 28"/>
                <a:gd name="T22" fmla="*/ 2851 w 24"/>
                <a:gd name="T23" fmla="*/ 14876 h 28"/>
                <a:gd name="T24" fmla="*/ 3683 w 24"/>
                <a:gd name="T25" fmla="*/ 14876 h 28"/>
                <a:gd name="T26" fmla="*/ 6144 w 24"/>
                <a:gd name="T27" fmla="*/ 14876 h 28"/>
                <a:gd name="T28" fmla="*/ 8473 w 24"/>
                <a:gd name="T29" fmla="*/ 14876 h 28"/>
                <a:gd name="T30" fmla="*/ 8473 w 24"/>
                <a:gd name="T31" fmla="*/ 16061 h 28"/>
                <a:gd name="T32" fmla="*/ 10251 w 24"/>
                <a:gd name="T33" fmla="*/ 16552 h 28"/>
                <a:gd name="T34" fmla="*/ 14697 w 24"/>
                <a:gd name="T35" fmla="*/ 19126 h 28"/>
                <a:gd name="T36" fmla="*/ 17103 w 24"/>
                <a:gd name="T37" fmla="*/ 16061 h 28"/>
                <a:gd name="T38" fmla="*/ 17103 w 24"/>
                <a:gd name="T39" fmla="*/ 13515 h 28"/>
                <a:gd name="T40" fmla="*/ 18780 w 24"/>
                <a:gd name="T41" fmla="*/ 11323 h 28"/>
                <a:gd name="T42" fmla="*/ 18780 w 24"/>
                <a:gd name="T43" fmla="*/ 10013 h 28"/>
                <a:gd name="T44" fmla="*/ 17103 w 24"/>
                <a:gd name="T45" fmla="*/ 8999 h 28"/>
                <a:gd name="T46" fmla="*/ 17103 w 24"/>
                <a:gd name="T47" fmla="*/ 7557 h 28"/>
                <a:gd name="T48" fmla="*/ 16129 w 24"/>
                <a:gd name="T49" fmla="*/ 6057 h 28"/>
                <a:gd name="T50" fmla="*/ 10251 w 24"/>
                <a:gd name="T51" fmla="*/ 0 h 28"/>
                <a:gd name="T52" fmla="*/ 9667 w 24"/>
                <a:gd name="T53" fmla="*/ 6057 h 28"/>
                <a:gd name="T54" fmla="*/ 8473 w 24"/>
                <a:gd name="T55" fmla="*/ 5444 h 28"/>
                <a:gd name="T56" fmla="*/ 6144 w 24"/>
                <a:gd name="T57" fmla="*/ 5444 h 28"/>
                <a:gd name="T58" fmla="*/ 3683 w 24"/>
                <a:gd name="T59" fmla="*/ 4711 h 28"/>
                <a:gd name="T60" fmla="*/ 3683 w 24"/>
                <a:gd name="T61" fmla="*/ 4711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28"/>
                <a:gd name="T95" fmla="*/ 24 w 24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28">
                  <a:moveTo>
                    <a:pt x="5" y="7"/>
                  </a:moveTo>
                  <a:lnTo>
                    <a:pt x="4" y="8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9" y="28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8" y="8"/>
                  </a:lnTo>
                  <a:lnTo>
                    <a:pt x="5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89" name="Freeform 35"/>
            <p:cNvSpPr>
              <a:spLocks/>
            </p:cNvSpPr>
            <p:nvPr/>
          </p:nvSpPr>
          <p:spPr bwMode="auto">
            <a:xfrm>
              <a:off x="5564" y="2639"/>
              <a:ext cx="26" cy="50"/>
            </a:xfrm>
            <a:custGeom>
              <a:avLst/>
              <a:gdLst>
                <a:gd name="T0" fmla="*/ 13511 w 20"/>
                <a:gd name="T1" fmla="*/ 31437 h 38"/>
                <a:gd name="T2" fmla="*/ 12626 w 20"/>
                <a:gd name="T3" fmla="*/ 31437 h 38"/>
                <a:gd name="T4" fmla="*/ 14682 w 20"/>
                <a:gd name="T5" fmla="*/ 26851 h 38"/>
                <a:gd name="T6" fmla="*/ 16414 w 20"/>
                <a:gd name="T7" fmla="*/ 20949 h 38"/>
                <a:gd name="T8" fmla="*/ 16414 w 20"/>
                <a:gd name="T9" fmla="*/ 20407 h 38"/>
                <a:gd name="T10" fmla="*/ 16414 w 20"/>
                <a:gd name="T11" fmla="*/ 15921 h 38"/>
                <a:gd name="T12" fmla="*/ 16414 w 20"/>
                <a:gd name="T13" fmla="*/ 15509 h 38"/>
                <a:gd name="T14" fmla="*/ 16414 w 20"/>
                <a:gd name="T15" fmla="*/ 11787 h 38"/>
                <a:gd name="T16" fmla="*/ 14682 w 20"/>
                <a:gd name="T17" fmla="*/ 10062 h 38"/>
                <a:gd name="T18" fmla="*/ 14682 w 20"/>
                <a:gd name="T19" fmla="*/ 7647 h 38"/>
                <a:gd name="T20" fmla="*/ 13511 w 20"/>
                <a:gd name="T21" fmla="*/ 6808 h 38"/>
                <a:gd name="T22" fmla="*/ 9712 w 20"/>
                <a:gd name="T23" fmla="*/ 3932 h 38"/>
                <a:gd name="T24" fmla="*/ 6683 w 20"/>
                <a:gd name="T25" fmla="*/ 1 h 38"/>
                <a:gd name="T26" fmla="*/ 3955 w 20"/>
                <a:gd name="T27" fmla="*/ 0 h 38"/>
                <a:gd name="T28" fmla="*/ 2340 w 20"/>
                <a:gd name="T29" fmla="*/ 5174 h 38"/>
                <a:gd name="T30" fmla="*/ 0 w 20"/>
                <a:gd name="T31" fmla="*/ 6808 h 38"/>
                <a:gd name="T32" fmla="*/ 0 w 20"/>
                <a:gd name="T33" fmla="*/ 10062 h 38"/>
                <a:gd name="T34" fmla="*/ 0 w 20"/>
                <a:gd name="T35" fmla="*/ 13239 h 38"/>
                <a:gd name="T36" fmla="*/ 0 w 20"/>
                <a:gd name="T37" fmla="*/ 15921 h 38"/>
                <a:gd name="T38" fmla="*/ 0 w 20"/>
                <a:gd name="T39" fmla="*/ 20407 h 38"/>
                <a:gd name="T40" fmla="*/ 0 w 20"/>
                <a:gd name="T41" fmla="*/ 20949 h 38"/>
                <a:gd name="T42" fmla="*/ 2340 w 20"/>
                <a:gd name="T43" fmla="*/ 25088 h 38"/>
                <a:gd name="T44" fmla="*/ 3042 w 20"/>
                <a:gd name="T45" fmla="*/ 27564 h 38"/>
                <a:gd name="T46" fmla="*/ 3955 w 20"/>
                <a:gd name="T47" fmla="*/ 27564 h 38"/>
                <a:gd name="T48" fmla="*/ 5520 w 20"/>
                <a:gd name="T49" fmla="*/ 30159 h 38"/>
                <a:gd name="T50" fmla="*/ 6683 w 20"/>
                <a:gd name="T51" fmla="*/ 31437 h 38"/>
                <a:gd name="T52" fmla="*/ 9329 w 20"/>
                <a:gd name="T53" fmla="*/ 35330 h 38"/>
                <a:gd name="T54" fmla="*/ 7176 w 20"/>
                <a:gd name="T55" fmla="*/ 36268 h 38"/>
                <a:gd name="T56" fmla="*/ 6683 w 20"/>
                <a:gd name="T57" fmla="*/ 39013 h 38"/>
                <a:gd name="T58" fmla="*/ 6683 w 20"/>
                <a:gd name="T59" fmla="*/ 41364 h 38"/>
                <a:gd name="T60" fmla="*/ 6683 w 20"/>
                <a:gd name="T61" fmla="*/ 43436 h 38"/>
                <a:gd name="T62" fmla="*/ 7176 w 20"/>
                <a:gd name="T63" fmla="*/ 45301 h 38"/>
                <a:gd name="T64" fmla="*/ 7176 w 20"/>
                <a:gd name="T65" fmla="*/ 46487 h 38"/>
                <a:gd name="T66" fmla="*/ 9329 w 20"/>
                <a:gd name="T67" fmla="*/ 46487 h 38"/>
                <a:gd name="T68" fmla="*/ 9712 w 20"/>
                <a:gd name="T69" fmla="*/ 47721 h 38"/>
                <a:gd name="T70" fmla="*/ 12626 w 20"/>
                <a:gd name="T71" fmla="*/ 47721 h 38"/>
                <a:gd name="T72" fmla="*/ 13511 w 20"/>
                <a:gd name="T73" fmla="*/ 47721 h 38"/>
                <a:gd name="T74" fmla="*/ 14682 w 20"/>
                <a:gd name="T75" fmla="*/ 47721 h 38"/>
                <a:gd name="T76" fmla="*/ 14682 w 20"/>
                <a:gd name="T77" fmla="*/ 47721 h 38"/>
                <a:gd name="T78" fmla="*/ 16414 w 20"/>
                <a:gd name="T79" fmla="*/ 46487 h 38"/>
                <a:gd name="T80" fmla="*/ 17564 w 20"/>
                <a:gd name="T81" fmla="*/ 46487 h 38"/>
                <a:gd name="T82" fmla="*/ 18242 w 20"/>
                <a:gd name="T83" fmla="*/ 43436 h 38"/>
                <a:gd name="T84" fmla="*/ 18242 w 20"/>
                <a:gd name="T85" fmla="*/ 41364 h 38"/>
                <a:gd name="T86" fmla="*/ 18242 w 20"/>
                <a:gd name="T87" fmla="*/ 39683 h 38"/>
                <a:gd name="T88" fmla="*/ 18242 w 20"/>
                <a:gd name="T89" fmla="*/ 39013 h 38"/>
                <a:gd name="T90" fmla="*/ 18242 w 20"/>
                <a:gd name="T91" fmla="*/ 39013 h 38"/>
                <a:gd name="T92" fmla="*/ 17564 w 20"/>
                <a:gd name="T93" fmla="*/ 39013 h 38"/>
                <a:gd name="T94" fmla="*/ 17564 w 20"/>
                <a:gd name="T95" fmla="*/ 36268 h 38"/>
                <a:gd name="T96" fmla="*/ 16414 w 20"/>
                <a:gd name="T97" fmla="*/ 35330 h 38"/>
                <a:gd name="T98" fmla="*/ 14682 w 20"/>
                <a:gd name="T99" fmla="*/ 35330 h 38"/>
                <a:gd name="T100" fmla="*/ 14682 w 20"/>
                <a:gd name="T101" fmla="*/ 31437 h 38"/>
                <a:gd name="T102" fmla="*/ 13511 w 20"/>
                <a:gd name="T103" fmla="*/ 31437 h 38"/>
                <a:gd name="T104" fmla="*/ 13511 w 20"/>
                <a:gd name="T105" fmla="*/ 31437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"/>
                <a:gd name="T160" fmla="*/ 0 h 38"/>
                <a:gd name="T161" fmla="*/ 20 w 20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" h="38">
                  <a:moveTo>
                    <a:pt x="15" y="25"/>
                  </a:moveTo>
                  <a:lnTo>
                    <a:pt x="14" y="25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8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0" name="Freeform 36"/>
            <p:cNvSpPr>
              <a:spLocks/>
            </p:cNvSpPr>
            <p:nvPr/>
          </p:nvSpPr>
          <p:spPr bwMode="auto">
            <a:xfrm>
              <a:off x="5596" y="2801"/>
              <a:ext cx="21" cy="22"/>
            </a:xfrm>
            <a:custGeom>
              <a:avLst/>
              <a:gdLst>
                <a:gd name="T0" fmla="*/ 8501 w 16"/>
                <a:gd name="T1" fmla="*/ 0 h 17"/>
                <a:gd name="T2" fmla="*/ 3760 w 16"/>
                <a:gd name="T3" fmla="*/ 0 h 17"/>
                <a:gd name="T4" fmla="*/ 2865 w 16"/>
                <a:gd name="T5" fmla="*/ 2910 h 17"/>
                <a:gd name="T6" fmla="*/ 0 w 16"/>
                <a:gd name="T7" fmla="*/ 4874 h 17"/>
                <a:gd name="T8" fmla="*/ 0 w 16"/>
                <a:gd name="T9" fmla="*/ 6308 h 17"/>
                <a:gd name="T10" fmla="*/ 0 w 16"/>
                <a:gd name="T11" fmla="*/ 8163 h 17"/>
                <a:gd name="T12" fmla="*/ 3760 w 16"/>
                <a:gd name="T13" fmla="*/ 10564 h 17"/>
                <a:gd name="T14" fmla="*/ 6477 w 16"/>
                <a:gd name="T15" fmla="*/ 13045 h 17"/>
                <a:gd name="T16" fmla="*/ 11158 w 16"/>
                <a:gd name="T17" fmla="*/ 13671 h 17"/>
                <a:gd name="T18" fmla="*/ 15281 w 16"/>
                <a:gd name="T19" fmla="*/ 13045 h 17"/>
                <a:gd name="T20" fmla="*/ 19222 w 16"/>
                <a:gd name="T21" fmla="*/ 10564 h 17"/>
                <a:gd name="T22" fmla="*/ 19222 w 16"/>
                <a:gd name="T23" fmla="*/ 7789 h 17"/>
                <a:gd name="T24" fmla="*/ 19222 w 16"/>
                <a:gd name="T25" fmla="*/ 6308 h 17"/>
                <a:gd name="T26" fmla="*/ 17821 w 16"/>
                <a:gd name="T27" fmla="*/ 3766 h 17"/>
                <a:gd name="T28" fmla="*/ 16295 w 16"/>
                <a:gd name="T29" fmla="*/ 1 h 17"/>
                <a:gd name="T30" fmla="*/ 12415 w 16"/>
                <a:gd name="T31" fmla="*/ 0 h 17"/>
                <a:gd name="T32" fmla="*/ 8501 w 16"/>
                <a:gd name="T33" fmla="*/ 0 h 17"/>
                <a:gd name="T34" fmla="*/ 8501 w 16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7"/>
                <a:gd name="T56" fmla="*/ 16 w 1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7">
                  <a:moveTo>
                    <a:pt x="7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1" name="Freeform 37"/>
            <p:cNvSpPr>
              <a:spLocks/>
            </p:cNvSpPr>
            <p:nvPr/>
          </p:nvSpPr>
          <p:spPr bwMode="auto">
            <a:xfrm>
              <a:off x="5587" y="2776"/>
              <a:ext cx="21" cy="21"/>
            </a:xfrm>
            <a:custGeom>
              <a:avLst/>
              <a:gdLst>
                <a:gd name="T0" fmla="*/ 8501 w 16"/>
                <a:gd name="T1" fmla="*/ 0 h 16"/>
                <a:gd name="T2" fmla="*/ 7207 w 16"/>
                <a:gd name="T3" fmla="*/ 0 h 16"/>
                <a:gd name="T4" fmla="*/ 6477 w 16"/>
                <a:gd name="T5" fmla="*/ 0 h 16"/>
                <a:gd name="T6" fmla="*/ 4935 w 16"/>
                <a:gd name="T7" fmla="*/ 1 h 16"/>
                <a:gd name="T8" fmla="*/ 2865 w 16"/>
                <a:gd name="T9" fmla="*/ 3760 h 16"/>
                <a:gd name="T10" fmla="*/ 1 w 16"/>
                <a:gd name="T11" fmla="*/ 3760 h 16"/>
                <a:gd name="T12" fmla="*/ 1 w 16"/>
                <a:gd name="T13" fmla="*/ 4935 h 16"/>
                <a:gd name="T14" fmla="*/ 1 w 16"/>
                <a:gd name="T15" fmla="*/ 8501 h 16"/>
                <a:gd name="T16" fmla="*/ 0 w 16"/>
                <a:gd name="T17" fmla="*/ 9459 h 16"/>
                <a:gd name="T18" fmla="*/ 1 w 16"/>
                <a:gd name="T19" fmla="*/ 11158 h 16"/>
                <a:gd name="T20" fmla="*/ 1 w 16"/>
                <a:gd name="T21" fmla="*/ 12415 h 16"/>
                <a:gd name="T22" fmla="*/ 1 w 16"/>
                <a:gd name="T23" fmla="*/ 14645 h 16"/>
                <a:gd name="T24" fmla="*/ 2865 w 16"/>
                <a:gd name="T25" fmla="*/ 15281 h 16"/>
                <a:gd name="T26" fmla="*/ 4935 w 16"/>
                <a:gd name="T27" fmla="*/ 17821 h 16"/>
                <a:gd name="T28" fmla="*/ 6477 w 16"/>
                <a:gd name="T29" fmla="*/ 17821 h 16"/>
                <a:gd name="T30" fmla="*/ 7207 w 16"/>
                <a:gd name="T31" fmla="*/ 19222 h 16"/>
                <a:gd name="T32" fmla="*/ 8501 w 16"/>
                <a:gd name="T33" fmla="*/ 19222 h 16"/>
                <a:gd name="T34" fmla="*/ 11643 w 16"/>
                <a:gd name="T35" fmla="*/ 19222 h 16"/>
                <a:gd name="T36" fmla="*/ 14645 w 16"/>
                <a:gd name="T37" fmla="*/ 17821 h 16"/>
                <a:gd name="T38" fmla="*/ 15281 w 16"/>
                <a:gd name="T39" fmla="*/ 17821 h 16"/>
                <a:gd name="T40" fmla="*/ 16295 w 16"/>
                <a:gd name="T41" fmla="*/ 15281 h 16"/>
                <a:gd name="T42" fmla="*/ 16295 w 16"/>
                <a:gd name="T43" fmla="*/ 14645 h 16"/>
                <a:gd name="T44" fmla="*/ 19222 w 16"/>
                <a:gd name="T45" fmla="*/ 12415 h 16"/>
                <a:gd name="T46" fmla="*/ 19222 w 16"/>
                <a:gd name="T47" fmla="*/ 11158 h 16"/>
                <a:gd name="T48" fmla="*/ 19222 w 16"/>
                <a:gd name="T49" fmla="*/ 9459 h 16"/>
                <a:gd name="T50" fmla="*/ 19222 w 16"/>
                <a:gd name="T51" fmla="*/ 8501 h 16"/>
                <a:gd name="T52" fmla="*/ 19222 w 16"/>
                <a:gd name="T53" fmla="*/ 4935 h 16"/>
                <a:gd name="T54" fmla="*/ 16295 w 16"/>
                <a:gd name="T55" fmla="*/ 3760 h 16"/>
                <a:gd name="T56" fmla="*/ 15281 w 16"/>
                <a:gd name="T57" fmla="*/ 1 h 16"/>
                <a:gd name="T58" fmla="*/ 14645 w 16"/>
                <a:gd name="T59" fmla="*/ 0 h 16"/>
                <a:gd name="T60" fmla="*/ 11643 w 16"/>
                <a:gd name="T61" fmla="*/ 0 h 16"/>
                <a:gd name="T62" fmla="*/ 8501 w 16"/>
                <a:gd name="T63" fmla="*/ 0 h 16"/>
                <a:gd name="T64" fmla="*/ 8501 w 16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6"/>
                <a:gd name="T101" fmla="*/ 16 w 16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6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2" name="Freeform 38"/>
            <p:cNvSpPr>
              <a:spLocks/>
            </p:cNvSpPr>
            <p:nvPr/>
          </p:nvSpPr>
          <p:spPr bwMode="auto">
            <a:xfrm>
              <a:off x="5600" y="2842"/>
              <a:ext cx="25" cy="70"/>
            </a:xfrm>
            <a:custGeom>
              <a:avLst/>
              <a:gdLst>
                <a:gd name="T0" fmla="*/ 8958 w 19"/>
                <a:gd name="T1" fmla="*/ 0 h 53"/>
                <a:gd name="T2" fmla="*/ 5174 w 19"/>
                <a:gd name="T3" fmla="*/ 0 h 53"/>
                <a:gd name="T4" fmla="*/ 3932 w 19"/>
                <a:gd name="T5" fmla="*/ 1 h 53"/>
                <a:gd name="T6" fmla="*/ 2988 w 19"/>
                <a:gd name="T7" fmla="*/ 1 h 53"/>
                <a:gd name="T8" fmla="*/ 0 w 19"/>
                <a:gd name="T9" fmla="*/ 7392 h 53"/>
                <a:gd name="T10" fmla="*/ 0 w 19"/>
                <a:gd name="T11" fmla="*/ 11694 h 53"/>
                <a:gd name="T12" fmla="*/ 0 w 19"/>
                <a:gd name="T13" fmla="*/ 13027 h 53"/>
                <a:gd name="T14" fmla="*/ 2988 w 19"/>
                <a:gd name="T15" fmla="*/ 17205 h 53"/>
                <a:gd name="T16" fmla="*/ 3932 w 19"/>
                <a:gd name="T17" fmla="*/ 17205 h 53"/>
                <a:gd name="T18" fmla="*/ 5174 w 19"/>
                <a:gd name="T19" fmla="*/ 19029 h 53"/>
                <a:gd name="T20" fmla="*/ 7647 w 19"/>
                <a:gd name="T21" fmla="*/ 22494 h 53"/>
                <a:gd name="T22" fmla="*/ 3932 w 19"/>
                <a:gd name="T23" fmla="*/ 22724 h 53"/>
                <a:gd name="T24" fmla="*/ 2988 w 19"/>
                <a:gd name="T25" fmla="*/ 29709 h 53"/>
                <a:gd name="T26" fmla="*/ 2988 w 19"/>
                <a:gd name="T27" fmla="*/ 35045 h 53"/>
                <a:gd name="T28" fmla="*/ 2988 w 19"/>
                <a:gd name="T29" fmla="*/ 37891 h 53"/>
                <a:gd name="T30" fmla="*/ 2988 w 19"/>
                <a:gd name="T31" fmla="*/ 42007 h 53"/>
                <a:gd name="T32" fmla="*/ 2988 w 19"/>
                <a:gd name="T33" fmla="*/ 52355 h 53"/>
                <a:gd name="T34" fmla="*/ 2988 w 19"/>
                <a:gd name="T35" fmla="*/ 62073 h 53"/>
                <a:gd name="T36" fmla="*/ 0 w 19"/>
                <a:gd name="T37" fmla="*/ 73277 h 53"/>
                <a:gd name="T38" fmla="*/ 10062 w 19"/>
                <a:gd name="T39" fmla="*/ 72108 h 53"/>
                <a:gd name="T40" fmla="*/ 13239 w 19"/>
                <a:gd name="T41" fmla="*/ 69148 h 53"/>
                <a:gd name="T42" fmla="*/ 15509 w 19"/>
                <a:gd name="T43" fmla="*/ 69148 h 53"/>
                <a:gd name="T44" fmla="*/ 15921 w 19"/>
                <a:gd name="T45" fmla="*/ 68447 h 53"/>
                <a:gd name="T46" fmla="*/ 19067 w 19"/>
                <a:gd name="T47" fmla="*/ 65240 h 53"/>
                <a:gd name="T48" fmla="*/ 19067 w 19"/>
                <a:gd name="T49" fmla="*/ 62073 h 53"/>
                <a:gd name="T50" fmla="*/ 20407 w 19"/>
                <a:gd name="T51" fmla="*/ 59579 h 53"/>
                <a:gd name="T52" fmla="*/ 23892 w 19"/>
                <a:gd name="T53" fmla="*/ 56722 h 53"/>
                <a:gd name="T54" fmla="*/ 23892 w 19"/>
                <a:gd name="T55" fmla="*/ 50045 h 53"/>
                <a:gd name="T56" fmla="*/ 23892 w 19"/>
                <a:gd name="T57" fmla="*/ 46286 h 53"/>
                <a:gd name="T58" fmla="*/ 23892 w 19"/>
                <a:gd name="T59" fmla="*/ 39640 h 53"/>
                <a:gd name="T60" fmla="*/ 23892 w 19"/>
                <a:gd name="T61" fmla="*/ 33195 h 53"/>
                <a:gd name="T62" fmla="*/ 20407 w 19"/>
                <a:gd name="T63" fmla="*/ 22724 h 53"/>
                <a:gd name="T64" fmla="*/ 15509 w 19"/>
                <a:gd name="T65" fmla="*/ 22494 h 53"/>
                <a:gd name="T66" fmla="*/ 12100 w 19"/>
                <a:gd name="T67" fmla="*/ 19029 h 53"/>
                <a:gd name="T68" fmla="*/ 13239 w 19"/>
                <a:gd name="T69" fmla="*/ 17205 h 53"/>
                <a:gd name="T70" fmla="*/ 15509 w 19"/>
                <a:gd name="T71" fmla="*/ 17205 h 53"/>
                <a:gd name="T72" fmla="*/ 15921 w 19"/>
                <a:gd name="T73" fmla="*/ 13027 h 53"/>
                <a:gd name="T74" fmla="*/ 15921 w 19"/>
                <a:gd name="T75" fmla="*/ 12895 h 53"/>
                <a:gd name="T76" fmla="*/ 15921 w 19"/>
                <a:gd name="T77" fmla="*/ 11694 h 53"/>
                <a:gd name="T78" fmla="*/ 15921 w 19"/>
                <a:gd name="T79" fmla="*/ 7392 h 53"/>
                <a:gd name="T80" fmla="*/ 15509 w 19"/>
                <a:gd name="T81" fmla="*/ 1 h 53"/>
                <a:gd name="T82" fmla="*/ 13239 w 19"/>
                <a:gd name="T83" fmla="*/ 1 h 53"/>
                <a:gd name="T84" fmla="*/ 12100 w 19"/>
                <a:gd name="T85" fmla="*/ 0 h 53"/>
                <a:gd name="T86" fmla="*/ 8958 w 19"/>
                <a:gd name="T87" fmla="*/ 0 h 53"/>
                <a:gd name="T88" fmla="*/ 8958 w 19"/>
                <a:gd name="T89" fmla="*/ 0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"/>
                <a:gd name="T136" fmla="*/ 0 h 53"/>
                <a:gd name="T137" fmla="*/ 19 w 19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" h="53">
                  <a:moveTo>
                    <a:pt x="7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8" y="52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9" y="41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6" y="17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3" name="Freeform 39"/>
            <p:cNvSpPr>
              <a:spLocks/>
            </p:cNvSpPr>
            <p:nvPr/>
          </p:nvSpPr>
          <p:spPr bwMode="auto">
            <a:xfrm>
              <a:off x="5569" y="2932"/>
              <a:ext cx="31" cy="24"/>
            </a:xfrm>
            <a:custGeom>
              <a:avLst/>
              <a:gdLst>
                <a:gd name="T0" fmla="*/ 4757 w 24"/>
                <a:gd name="T1" fmla="*/ 0 h 18"/>
                <a:gd name="T2" fmla="*/ 2851 w 24"/>
                <a:gd name="T3" fmla="*/ 0 h 18"/>
                <a:gd name="T4" fmla="*/ 2207 w 24"/>
                <a:gd name="T5" fmla="*/ 3679 h 18"/>
                <a:gd name="T6" fmla="*/ 2207 w 24"/>
                <a:gd name="T7" fmla="*/ 3679 h 18"/>
                <a:gd name="T8" fmla="*/ 1709 w 24"/>
                <a:gd name="T9" fmla="*/ 8720 h 18"/>
                <a:gd name="T10" fmla="*/ 0 w 24"/>
                <a:gd name="T11" fmla="*/ 15035 h 18"/>
                <a:gd name="T12" fmla="*/ 1709 w 24"/>
                <a:gd name="T13" fmla="*/ 15503 h 18"/>
                <a:gd name="T14" fmla="*/ 1709 w 24"/>
                <a:gd name="T15" fmla="*/ 17143 h 18"/>
                <a:gd name="T16" fmla="*/ 2207 w 24"/>
                <a:gd name="T17" fmla="*/ 20671 h 18"/>
                <a:gd name="T18" fmla="*/ 2207 w 24"/>
                <a:gd name="T19" fmla="*/ 22857 h 18"/>
                <a:gd name="T20" fmla="*/ 2851 w 24"/>
                <a:gd name="T21" fmla="*/ 26729 h 18"/>
                <a:gd name="T22" fmla="*/ 4757 w 24"/>
                <a:gd name="T23" fmla="*/ 26729 h 18"/>
                <a:gd name="T24" fmla="*/ 7936 w 24"/>
                <a:gd name="T25" fmla="*/ 26729 h 18"/>
                <a:gd name="T26" fmla="*/ 8473 w 24"/>
                <a:gd name="T27" fmla="*/ 22857 h 18"/>
                <a:gd name="T28" fmla="*/ 9667 w 24"/>
                <a:gd name="T29" fmla="*/ 20671 h 18"/>
                <a:gd name="T30" fmla="*/ 9667 w 24"/>
                <a:gd name="T31" fmla="*/ 26729 h 18"/>
                <a:gd name="T32" fmla="*/ 10944 w 24"/>
                <a:gd name="T33" fmla="*/ 30476 h 18"/>
                <a:gd name="T34" fmla="*/ 11378 w 24"/>
                <a:gd name="T35" fmla="*/ 31956 h 18"/>
                <a:gd name="T36" fmla="*/ 14136 w 24"/>
                <a:gd name="T37" fmla="*/ 31956 h 18"/>
                <a:gd name="T38" fmla="*/ 14697 w 24"/>
                <a:gd name="T39" fmla="*/ 31956 h 18"/>
                <a:gd name="T40" fmla="*/ 16129 w 24"/>
                <a:gd name="T41" fmla="*/ 30476 h 18"/>
                <a:gd name="T42" fmla="*/ 18259 w 24"/>
                <a:gd name="T43" fmla="*/ 27561 h 18"/>
                <a:gd name="T44" fmla="*/ 18259 w 24"/>
                <a:gd name="T45" fmla="*/ 26729 h 18"/>
                <a:gd name="T46" fmla="*/ 18780 w 24"/>
                <a:gd name="T47" fmla="*/ 22857 h 18"/>
                <a:gd name="T48" fmla="*/ 18780 w 24"/>
                <a:gd name="T49" fmla="*/ 17143 h 18"/>
                <a:gd name="T50" fmla="*/ 18780 w 24"/>
                <a:gd name="T51" fmla="*/ 15035 h 18"/>
                <a:gd name="T52" fmla="*/ 18259 w 24"/>
                <a:gd name="T53" fmla="*/ 11276 h 18"/>
                <a:gd name="T54" fmla="*/ 16129 w 24"/>
                <a:gd name="T55" fmla="*/ 8720 h 18"/>
                <a:gd name="T56" fmla="*/ 14697 w 24"/>
                <a:gd name="T57" fmla="*/ 8720 h 18"/>
                <a:gd name="T58" fmla="*/ 14136 w 24"/>
                <a:gd name="T59" fmla="*/ 6540 h 18"/>
                <a:gd name="T60" fmla="*/ 11378 w 24"/>
                <a:gd name="T61" fmla="*/ 8720 h 18"/>
                <a:gd name="T62" fmla="*/ 10944 w 24"/>
                <a:gd name="T63" fmla="*/ 8720 h 18"/>
                <a:gd name="T64" fmla="*/ 9667 w 24"/>
                <a:gd name="T65" fmla="*/ 11276 h 18"/>
                <a:gd name="T66" fmla="*/ 9667 w 24"/>
                <a:gd name="T67" fmla="*/ 6540 h 18"/>
                <a:gd name="T68" fmla="*/ 8473 w 24"/>
                <a:gd name="T69" fmla="*/ 3679 h 18"/>
                <a:gd name="T70" fmla="*/ 7936 w 24"/>
                <a:gd name="T71" fmla="*/ 0 h 18"/>
                <a:gd name="T72" fmla="*/ 4757 w 24"/>
                <a:gd name="T73" fmla="*/ 0 h 18"/>
                <a:gd name="T74" fmla="*/ 4757 w 24"/>
                <a:gd name="T75" fmla="*/ 0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18"/>
                <a:gd name="T116" fmla="*/ 24 w 24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18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4" name="Freeform 40"/>
            <p:cNvSpPr>
              <a:spLocks/>
            </p:cNvSpPr>
            <p:nvPr/>
          </p:nvSpPr>
          <p:spPr bwMode="auto">
            <a:xfrm>
              <a:off x="5545" y="3221"/>
              <a:ext cx="26" cy="40"/>
            </a:xfrm>
            <a:custGeom>
              <a:avLst/>
              <a:gdLst>
                <a:gd name="T0" fmla="*/ 12128 w 20"/>
                <a:gd name="T1" fmla="*/ 0 h 30"/>
                <a:gd name="T2" fmla="*/ 5520 w 20"/>
                <a:gd name="T3" fmla="*/ 24880 h 30"/>
                <a:gd name="T4" fmla="*/ 0 w 20"/>
                <a:gd name="T5" fmla="*/ 48997 h 30"/>
                <a:gd name="T6" fmla="*/ 8688 w 20"/>
                <a:gd name="T7" fmla="*/ 53212 h 30"/>
                <a:gd name="T8" fmla="*/ 9329 w 20"/>
                <a:gd name="T9" fmla="*/ 53212 h 30"/>
                <a:gd name="T10" fmla="*/ 12128 w 20"/>
                <a:gd name="T11" fmla="*/ 48997 h 30"/>
                <a:gd name="T12" fmla="*/ 12626 w 20"/>
                <a:gd name="T13" fmla="*/ 48997 h 30"/>
                <a:gd name="T14" fmla="*/ 15766 w 20"/>
                <a:gd name="T15" fmla="*/ 44231 h 30"/>
                <a:gd name="T16" fmla="*/ 16414 w 20"/>
                <a:gd name="T17" fmla="*/ 36748 h 30"/>
                <a:gd name="T18" fmla="*/ 18242 w 20"/>
                <a:gd name="T19" fmla="*/ 35639 h 30"/>
                <a:gd name="T20" fmla="*/ 18242 w 20"/>
                <a:gd name="T21" fmla="*/ 27561 h 30"/>
                <a:gd name="T22" fmla="*/ 16414 w 20"/>
                <a:gd name="T23" fmla="*/ 24880 h 30"/>
                <a:gd name="T24" fmla="*/ 16414 w 20"/>
                <a:gd name="T25" fmla="*/ 20671 h 30"/>
                <a:gd name="T26" fmla="*/ 12128 w 20"/>
                <a:gd name="T27" fmla="*/ 0 h 30"/>
                <a:gd name="T28" fmla="*/ 12128 w 20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13" y="0"/>
                  </a:moveTo>
                  <a:lnTo>
                    <a:pt x="6" y="1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7" y="25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5" name="Freeform 41"/>
            <p:cNvSpPr>
              <a:spLocks/>
            </p:cNvSpPr>
            <p:nvPr/>
          </p:nvSpPr>
          <p:spPr bwMode="auto">
            <a:xfrm>
              <a:off x="5495" y="3216"/>
              <a:ext cx="37" cy="84"/>
            </a:xfrm>
            <a:custGeom>
              <a:avLst/>
              <a:gdLst>
                <a:gd name="T0" fmla="*/ 16263 w 29"/>
                <a:gd name="T1" fmla="*/ 0 h 64"/>
                <a:gd name="T2" fmla="*/ 14046 w 29"/>
                <a:gd name="T3" fmla="*/ 0 h 64"/>
                <a:gd name="T4" fmla="*/ 11450 w 29"/>
                <a:gd name="T5" fmla="*/ 0 h 64"/>
                <a:gd name="T6" fmla="*/ 8445 w 29"/>
                <a:gd name="T7" fmla="*/ 0 h 64"/>
                <a:gd name="T8" fmla="*/ 4811 w 29"/>
                <a:gd name="T9" fmla="*/ 1 h 64"/>
                <a:gd name="T10" fmla="*/ 2897 w 29"/>
                <a:gd name="T11" fmla="*/ 3760 h 64"/>
                <a:gd name="T12" fmla="*/ 1780 w 29"/>
                <a:gd name="T13" fmla="*/ 4935 h 64"/>
                <a:gd name="T14" fmla="*/ 1 w 29"/>
                <a:gd name="T15" fmla="*/ 8501 h 64"/>
                <a:gd name="T16" fmla="*/ 0 w 29"/>
                <a:gd name="T17" fmla="*/ 12415 h 64"/>
                <a:gd name="T18" fmla="*/ 1 w 29"/>
                <a:gd name="T19" fmla="*/ 17821 h 64"/>
                <a:gd name="T20" fmla="*/ 1780 w 29"/>
                <a:gd name="T21" fmla="*/ 21387 h 64"/>
                <a:gd name="T22" fmla="*/ 1780 w 29"/>
                <a:gd name="T23" fmla="*/ 26488 h 64"/>
                <a:gd name="T24" fmla="*/ 2271 w 29"/>
                <a:gd name="T25" fmla="*/ 28990 h 64"/>
                <a:gd name="T26" fmla="*/ 2271 w 29"/>
                <a:gd name="T27" fmla="*/ 31261 h 64"/>
                <a:gd name="T28" fmla="*/ 2271 w 29"/>
                <a:gd name="T29" fmla="*/ 36842 h 64"/>
                <a:gd name="T30" fmla="*/ 1780 w 29"/>
                <a:gd name="T31" fmla="*/ 49939 h 64"/>
                <a:gd name="T32" fmla="*/ 1 w 29"/>
                <a:gd name="T33" fmla="*/ 62962 h 64"/>
                <a:gd name="T34" fmla="*/ 1 w 29"/>
                <a:gd name="T35" fmla="*/ 66983 h 64"/>
                <a:gd name="T36" fmla="*/ 1 w 29"/>
                <a:gd name="T37" fmla="*/ 69409 h 64"/>
                <a:gd name="T38" fmla="*/ 1780 w 29"/>
                <a:gd name="T39" fmla="*/ 71689 h 64"/>
                <a:gd name="T40" fmla="*/ 2271 w 29"/>
                <a:gd name="T41" fmla="*/ 74869 h 64"/>
                <a:gd name="T42" fmla="*/ 4716 w 29"/>
                <a:gd name="T43" fmla="*/ 74869 h 64"/>
                <a:gd name="T44" fmla="*/ 7677 w 29"/>
                <a:gd name="T45" fmla="*/ 74869 h 64"/>
                <a:gd name="T46" fmla="*/ 8974 w 29"/>
                <a:gd name="T47" fmla="*/ 70681 h 64"/>
                <a:gd name="T48" fmla="*/ 10775 w 29"/>
                <a:gd name="T49" fmla="*/ 61035 h 64"/>
                <a:gd name="T50" fmla="*/ 11450 w 29"/>
                <a:gd name="T51" fmla="*/ 49939 h 64"/>
                <a:gd name="T52" fmla="*/ 11631 w 29"/>
                <a:gd name="T53" fmla="*/ 40292 h 64"/>
                <a:gd name="T54" fmla="*/ 12747 w 29"/>
                <a:gd name="T55" fmla="*/ 31261 h 64"/>
                <a:gd name="T56" fmla="*/ 12747 w 29"/>
                <a:gd name="T57" fmla="*/ 28990 h 64"/>
                <a:gd name="T58" fmla="*/ 12747 w 29"/>
                <a:gd name="T59" fmla="*/ 28070 h 64"/>
                <a:gd name="T60" fmla="*/ 14046 w 29"/>
                <a:gd name="T61" fmla="*/ 21387 h 64"/>
                <a:gd name="T62" fmla="*/ 14840 w 29"/>
                <a:gd name="T63" fmla="*/ 17821 h 64"/>
                <a:gd name="T64" fmla="*/ 15944 w 29"/>
                <a:gd name="T65" fmla="*/ 12415 h 64"/>
                <a:gd name="T66" fmla="*/ 15944 w 29"/>
                <a:gd name="T67" fmla="*/ 9459 h 64"/>
                <a:gd name="T68" fmla="*/ 16263 w 29"/>
                <a:gd name="T69" fmla="*/ 0 h 64"/>
                <a:gd name="T70" fmla="*/ 16263 w 29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4"/>
                <a:gd name="T110" fmla="*/ 29 w 29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4">
                  <a:moveTo>
                    <a:pt x="29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3" y="43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3" y="64"/>
                  </a:lnTo>
                  <a:lnTo>
                    <a:pt x="16" y="60"/>
                  </a:lnTo>
                  <a:lnTo>
                    <a:pt x="19" y="52"/>
                  </a:lnTo>
                  <a:lnTo>
                    <a:pt x="20" y="43"/>
                  </a:lnTo>
                  <a:lnTo>
                    <a:pt x="21" y="34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6" name="Freeform 42"/>
            <p:cNvSpPr>
              <a:spLocks/>
            </p:cNvSpPr>
            <p:nvPr/>
          </p:nvSpPr>
          <p:spPr bwMode="auto">
            <a:xfrm>
              <a:off x="5521" y="3070"/>
              <a:ext cx="56" cy="142"/>
            </a:xfrm>
            <a:custGeom>
              <a:avLst/>
              <a:gdLst>
                <a:gd name="T0" fmla="*/ 18747 w 43"/>
                <a:gd name="T1" fmla="*/ 22003 h 109"/>
                <a:gd name="T2" fmla="*/ 15407 w 43"/>
                <a:gd name="T3" fmla="*/ 22233 h 109"/>
                <a:gd name="T4" fmla="*/ 12647 w 43"/>
                <a:gd name="T5" fmla="*/ 23029 h 109"/>
                <a:gd name="T6" fmla="*/ 7457 w 43"/>
                <a:gd name="T7" fmla="*/ 26308 h 109"/>
                <a:gd name="T8" fmla="*/ 5356 w 43"/>
                <a:gd name="T9" fmla="*/ 28664 h 109"/>
                <a:gd name="T10" fmla="*/ 0 w 43"/>
                <a:gd name="T11" fmla="*/ 32054 h 109"/>
                <a:gd name="T12" fmla="*/ 4113 w 43"/>
                <a:gd name="T13" fmla="*/ 35893 h 109"/>
                <a:gd name="T14" fmla="*/ 6975 w 43"/>
                <a:gd name="T15" fmla="*/ 41758 h 109"/>
                <a:gd name="T16" fmla="*/ 6975 w 43"/>
                <a:gd name="T17" fmla="*/ 42055 h 109"/>
                <a:gd name="T18" fmla="*/ 6975 w 43"/>
                <a:gd name="T19" fmla="*/ 45241 h 109"/>
                <a:gd name="T20" fmla="*/ 4113 w 43"/>
                <a:gd name="T21" fmla="*/ 47683 h 109"/>
                <a:gd name="T22" fmla="*/ 3158 w 43"/>
                <a:gd name="T23" fmla="*/ 50917 h 109"/>
                <a:gd name="T24" fmla="*/ 3158 w 43"/>
                <a:gd name="T25" fmla="*/ 51192 h 109"/>
                <a:gd name="T26" fmla="*/ 1 w 43"/>
                <a:gd name="T27" fmla="*/ 54400 h 109"/>
                <a:gd name="T28" fmla="*/ 1 w 43"/>
                <a:gd name="T29" fmla="*/ 54787 h 109"/>
                <a:gd name="T30" fmla="*/ 1 w 43"/>
                <a:gd name="T31" fmla="*/ 58938 h 109"/>
                <a:gd name="T32" fmla="*/ 3158 w 43"/>
                <a:gd name="T33" fmla="*/ 66332 h 109"/>
                <a:gd name="T34" fmla="*/ 5356 w 43"/>
                <a:gd name="T35" fmla="*/ 69841 h 109"/>
                <a:gd name="T36" fmla="*/ 4113 w 43"/>
                <a:gd name="T37" fmla="*/ 82562 h 109"/>
                <a:gd name="T38" fmla="*/ 6975 w 43"/>
                <a:gd name="T39" fmla="*/ 95669 h 109"/>
                <a:gd name="T40" fmla="*/ 6975 w 43"/>
                <a:gd name="T41" fmla="*/ 98073 h 109"/>
                <a:gd name="T42" fmla="*/ 7457 w 43"/>
                <a:gd name="T43" fmla="*/ 100074 h 109"/>
                <a:gd name="T44" fmla="*/ 12647 w 43"/>
                <a:gd name="T45" fmla="*/ 105679 h 109"/>
                <a:gd name="T46" fmla="*/ 18747 w 43"/>
                <a:gd name="T47" fmla="*/ 100074 h 109"/>
                <a:gd name="T48" fmla="*/ 18885 w 43"/>
                <a:gd name="T49" fmla="*/ 100028 h 109"/>
                <a:gd name="T50" fmla="*/ 20065 w 43"/>
                <a:gd name="T51" fmla="*/ 96464 h 109"/>
                <a:gd name="T52" fmla="*/ 22055 w 43"/>
                <a:gd name="T53" fmla="*/ 93673 h 109"/>
                <a:gd name="T54" fmla="*/ 22933 w 43"/>
                <a:gd name="T55" fmla="*/ 92983 h 109"/>
                <a:gd name="T56" fmla="*/ 24415 w 43"/>
                <a:gd name="T57" fmla="*/ 88869 h 109"/>
                <a:gd name="T58" fmla="*/ 24415 w 43"/>
                <a:gd name="T59" fmla="*/ 85333 h 109"/>
                <a:gd name="T60" fmla="*/ 24415 w 43"/>
                <a:gd name="T61" fmla="*/ 81120 h 109"/>
                <a:gd name="T62" fmla="*/ 24415 w 43"/>
                <a:gd name="T63" fmla="*/ 76782 h 109"/>
                <a:gd name="T64" fmla="*/ 22933 w 43"/>
                <a:gd name="T65" fmla="*/ 66690 h 109"/>
                <a:gd name="T66" fmla="*/ 22055 w 43"/>
                <a:gd name="T67" fmla="*/ 58938 h 109"/>
                <a:gd name="T68" fmla="*/ 26131 w 43"/>
                <a:gd name="T69" fmla="*/ 54400 h 109"/>
                <a:gd name="T70" fmla="*/ 27936 w 43"/>
                <a:gd name="T71" fmla="*/ 49157 h 109"/>
                <a:gd name="T72" fmla="*/ 29866 w 43"/>
                <a:gd name="T73" fmla="*/ 45241 h 109"/>
                <a:gd name="T74" fmla="*/ 31338 w 43"/>
                <a:gd name="T75" fmla="*/ 41758 h 109"/>
                <a:gd name="T76" fmla="*/ 31796 w 43"/>
                <a:gd name="T77" fmla="*/ 34727 h 109"/>
                <a:gd name="T78" fmla="*/ 34031 w 43"/>
                <a:gd name="T79" fmla="*/ 30001 h 109"/>
                <a:gd name="T80" fmla="*/ 37407 w 43"/>
                <a:gd name="T81" fmla="*/ 24780 h 109"/>
                <a:gd name="T82" fmla="*/ 38992 w 43"/>
                <a:gd name="T83" fmla="*/ 18887 h 109"/>
                <a:gd name="T84" fmla="*/ 41409 w 43"/>
                <a:gd name="T85" fmla="*/ 15501 h 109"/>
                <a:gd name="T86" fmla="*/ 41409 w 43"/>
                <a:gd name="T87" fmla="*/ 12965 h 109"/>
                <a:gd name="T88" fmla="*/ 41409 w 43"/>
                <a:gd name="T89" fmla="*/ 9952 h 109"/>
                <a:gd name="T90" fmla="*/ 41409 w 43"/>
                <a:gd name="T91" fmla="*/ 7011 h 109"/>
                <a:gd name="T92" fmla="*/ 38992 w 43"/>
                <a:gd name="T93" fmla="*/ 4131 h 109"/>
                <a:gd name="T94" fmla="*/ 38895 w 43"/>
                <a:gd name="T95" fmla="*/ 3171 h 109"/>
                <a:gd name="T96" fmla="*/ 37407 w 43"/>
                <a:gd name="T97" fmla="*/ 0 h 109"/>
                <a:gd name="T98" fmla="*/ 34470 w 43"/>
                <a:gd name="T99" fmla="*/ 0 h 109"/>
                <a:gd name="T100" fmla="*/ 31796 w 43"/>
                <a:gd name="T101" fmla="*/ 0 h 109"/>
                <a:gd name="T102" fmla="*/ 29866 w 43"/>
                <a:gd name="T103" fmla="*/ 0 h 109"/>
                <a:gd name="T104" fmla="*/ 26468 w 43"/>
                <a:gd name="T105" fmla="*/ 1 h 109"/>
                <a:gd name="T106" fmla="*/ 26131 w 43"/>
                <a:gd name="T107" fmla="*/ 3171 h 109"/>
                <a:gd name="T108" fmla="*/ 24415 w 43"/>
                <a:gd name="T109" fmla="*/ 3171 h 109"/>
                <a:gd name="T110" fmla="*/ 22055 w 43"/>
                <a:gd name="T111" fmla="*/ 7011 h 109"/>
                <a:gd name="T112" fmla="*/ 18885 w 43"/>
                <a:gd name="T113" fmla="*/ 22003 h 109"/>
                <a:gd name="T114" fmla="*/ 18747 w 43"/>
                <a:gd name="T115" fmla="*/ 22003 h 109"/>
                <a:gd name="T116" fmla="*/ 18747 w 43"/>
                <a:gd name="T117" fmla="*/ 22003 h 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109"/>
                <a:gd name="T179" fmla="*/ 43 w 43"/>
                <a:gd name="T180" fmla="*/ 109 h 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109">
                  <a:moveTo>
                    <a:pt x="19" y="22"/>
                  </a:moveTo>
                  <a:lnTo>
                    <a:pt x="16" y="23"/>
                  </a:lnTo>
                  <a:lnTo>
                    <a:pt x="13" y="24"/>
                  </a:lnTo>
                  <a:lnTo>
                    <a:pt x="8" y="27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5" y="72"/>
                  </a:lnTo>
                  <a:lnTo>
                    <a:pt x="4" y="8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8" y="104"/>
                  </a:lnTo>
                  <a:lnTo>
                    <a:pt x="13" y="109"/>
                  </a:lnTo>
                  <a:lnTo>
                    <a:pt x="19" y="104"/>
                  </a:lnTo>
                  <a:lnTo>
                    <a:pt x="20" y="103"/>
                  </a:lnTo>
                  <a:lnTo>
                    <a:pt x="21" y="100"/>
                  </a:lnTo>
                  <a:lnTo>
                    <a:pt x="23" y="97"/>
                  </a:lnTo>
                  <a:lnTo>
                    <a:pt x="24" y="96"/>
                  </a:lnTo>
                  <a:lnTo>
                    <a:pt x="25" y="92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79"/>
                  </a:lnTo>
                  <a:lnTo>
                    <a:pt x="24" y="69"/>
                  </a:lnTo>
                  <a:lnTo>
                    <a:pt x="23" y="61"/>
                  </a:lnTo>
                  <a:lnTo>
                    <a:pt x="27" y="56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3" y="36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7"/>
                  </a:lnTo>
                  <a:lnTo>
                    <a:pt x="20" y="22"/>
                  </a:lnTo>
                  <a:lnTo>
                    <a:pt x="19" y="2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7" name="Freeform 43"/>
            <p:cNvSpPr>
              <a:spLocks/>
            </p:cNvSpPr>
            <p:nvPr/>
          </p:nvSpPr>
          <p:spPr bwMode="auto">
            <a:xfrm>
              <a:off x="5573" y="2974"/>
              <a:ext cx="30" cy="81"/>
            </a:xfrm>
            <a:custGeom>
              <a:avLst/>
              <a:gdLst>
                <a:gd name="T0" fmla="*/ 15875 w 23"/>
                <a:gd name="T1" fmla="*/ 0 h 62"/>
                <a:gd name="T2" fmla="*/ 10303 w 23"/>
                <a:gd name="T3" fmla="*/ 4300 h 62"/>
                <a:gd name="T4" fmla="*/ 9331 w 23"/>
                <a:gd name="T5" fmla="*/ 5618 h 62"/>
                <a:gd name="T6" fmla="*/ 9331 w 23"/>
                <a:gd name="T7" fmla="*/ 6112 h 62"/>
                <a:gd name="T8" fmla="*/ 7816 w 23"/>
                <a:gd name="T9" fmla="*/ 10432 h 62"/>
                <a:gd name="T10" fmla="*/ 7154 w 23"/>
                <a:gd name="T11" fmla="*/ 17806 h 62"/>
                <a:gd name="T12" fmla="*/ 3224 w 23"/>
                <a:gd name="T13" fmla="*/ 30392 h 62"/>
                <a:gd name="T14" fmla="*/ 1 w 23"/>
                <a:gd name="T15" fmla="*/ 43666 h 62"/>
                <a:gd name="T16" fmla="*/ 0 w 23"/>
                <a:gd name="T17" fmla="*/ 47682 h 62"/>
                <a:gd name="T18" fmla="*/ 0 w 23"/>
                <a:gd name="T19" fmla="*/ 54564 h 62"/>
                <a:gd name="T20" fmla="*/ 0 w 23"/>
                <a:gd name="T21" fmla="*/ 57048 h 62"/>
                <a:gd name="T22" fmla="*/ 0 w 23"/>
                <a:gd name="T23" fmla="*/ 58102 h 62"/>
                <a:gd name="T24" fmla="*/ 1 w 23"/>
                <a:gd name="T25" fmla="*/ 60698 h 62"/>
                <a:gd name="T26" fmla="*/ 3224 w 23"/>
                <a:gd name="T27" fmla="*/ 61734 h 62"/>
                <a:gd name="T28" fmla="*/ 9331 w 23"/>
                <a:gd name="T29" fmla="*/ 64434 h 62"/>
                <a:gd name="T30" fmla="*/ 12171 w 23"/>
                <a:gd name="T31" fmla="*/ 60698 h 62"/>
                <a:gd name="T32" fmla="*/ 13298 w 23"/>
                <a:gd name="T33" fmla="*/ 58102 h 62"/>
                <a:gd name="T34" fmla="*/ 15217 w 23"/>
                <a:gd name="T35" fmla="*/ 55249 h 62"/>
                <a:gd name="T36" fmla="*/ 17529 w 23"/>
                <a:gd name="T37" fmla="*/ 47682 h 62"/>
                <a:gd name="T38" fmla="*/ 19848 w 23"/>
                <a:gd name="T39" fmla="*/ 41765 h 62"/>
                <a:gd name="T40" fmla="*/ 20707 w 23"/>
                <a:gd name="T41" fmla="*/ 33706 h 62"/>
                <a:gd name="T42" fmla="*/ 22864 w 23"/>
                <a:gd name="T43" fmla="*/ 25583 h 62"/>
                <a:gd name="T44" fmla="*/ 22864 w 23"/>
                <a:gd name="T45" fmla="*/ 19582 h 62"/>
                <a:gd name="T46" fmla="*/ 22864 w 23"/>
                <a:gd name="T47" fmla="*/ 13629 h 62"/>
                <a:gd name="T48" fmla="*/ 22864 w 23"/>
                <a:gd name="T49" fmla="*/ 9589 h 62"/>
                <a:gd name="T50" fmla="*/ 20707 w 23"/>
                <a:gd name="T51" fmla="*/ 7985 h 62"/>
                <a:gd name="T52" fmla="*/ 20707 w 23"/>
                <a:gd name="T53" fmla="*/ 6112 h 62"/>
                <a:gd name="T54" fmla="*/ 19848 w 23"/>
                <a:gd name="T55" fmla="*/ 4300 h 62"/>
                <a:gd name="T56" fmla="*/ 15875 w 23"/>
                <a:gd name="T57" fmla="*/ 0 h 62"/>
                <a:gd name="T58" fmla="*/ 15875 w 23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62"/>
                <a:gd name="T92" fmla="*/ 23 w 23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62">
                  <a:moveTo>
                    <a:pt x="16" y="0"/>
                  </a:moveTo>
                  <a:lnTo>
                    <a:pt x="11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10"/>
                  </a:lnTo>
                  <a:lnTo>
                    <a:pt x="7" y="17"/>
                  </a:lnTo>
                  <a:lnTo>
                    <a:pt x="3" y="29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9" y="62"/>
                  </a:lnTo>
                  <a:lnTo>
                    <a:pt x="12" y="58"/>
                  </a:lnTo>
                  <a:lnTo>
                    <a:pt x="13" y="56"/>
                  </a:lnTo>
                  <a:lnTo>
                    <a:pt x="15" y="53"/>
                  </a:lnTo>
                  <a:lnTo>
                    <a:pt x="18" y="46"/>
                  </a:lnTo>
                  <a:lnTo>
                    <a:pt x="20" y="40"/>
                  </a:lnTo>
                  <a:lnTo>
                    <a:pt x="21" y="32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8" name="Freeform 44"/>
            <p:cNvSpPr>
              <a:spLocks noEditPoints="1"/>
            </p:cNvSpPr>
            <p:nvPr/>
          </p:nvSpPr>
          <p:spPr bwMode="auto">
            <a:xfrm>
              <a:off x="3797" y="2516"/>
              <a:ext cx="1786" cy="775"/>
            </a:xfrm>
            <a:custGeom>
              <a:avLst/>
              <a:gdLst>
                <a:gd name="T0" fmla="*/ 1303026 w 1371"/>
                <a:gd name="T1" fmla="*/ 14558 h 595"/>
                <a:gd name="T2" fmla="*/ 1298174 w 1371"/>
                <a:gd name="T3" fmla="*/ 16952 h 595"/>
                <a:gd name="T4" fmla="*/ 1296224 w 1371"/>
                <a:gd name="T5" fmla="*/ 16952 h 595"/>
                <a:gd name="T6" fmla="*/ 1289161 w 1371"/>
                <a:gd name="T7" fmla="*/ 18962 h 595"/>
                <a:gd name="T8" fmla="*/ 1291581 w 1371"/>
                <a:gd name="T9" fmla="*/ 26509 h 595"/>
                <a:gd name="T10" fmla="*/ 1288067 w 1371"/>
                <a:gd name="T11" fmla="*/ 22080 h 595"/>
                <a:gd name="T12" fmla="*/ 1284870 w 1371"/>
                <a:gd name="T13" fmla="*/ 24698 h 595"/>
                <a:gd name="T14" fmla="*/ 1276395 w 1371"/>
                <a:gd name="T15" fmla="*/ 24698 h 595"/>
                <a:gd name="T16" fmla="*/ 1276164 w 1371"/>
                <a:gd name="T17" fmla="*/ 34529 h 595"/>
                <a:gd name="T18" fmla="*/ 1278524 w 1371"/>
                <a:gd name="T19" fmla="*/ 40972 h 595"/>
                <a:gd name="T20" fmla="*/ 1283527 w 1371"/>
                <a:gd name="T21" fmla="*/ 37460 h 595"/>
                <a:gd name="T22" fmla="*/ 1295093 w 1371"/>
                <a:gd name="T23" fmla="*/ 29958 h 595"/>
                <a:gd name="T24" fmla="*/ 1299197 w 1371"/>
                <a:gd name="T25" fmla="*/ 40972 h 595"/>
                <a:gd name="T26" fmla="*/ 1300769 w 1371"/>
                <a:gd name="T27" fmla="*/ 48553 h 595"/>
                <a:gd name="T28" fmla="*/ 1299197 w 1371"/>
                <a:gd name="T29" fmla="*/ 58027 h 595"/>
                <a:gd name="T30" fmla="*/ 1295093 w 1371"/>
                <a:gd name="T31" fmla="*/ 61891 h 595"/>
                <a:gd name="T32" fmla="*/ 1299197 w 1371"/>
                <a:gd name="T33" fmla="*/ 66202 h 595"/>
                <a:gd name="T34" fmla="*/ 1301029 w 1371"/>
                <a:gd name="T35" fmla="*/ 73120 h 595"/>
                <a:gd name="T36" fmla="*/ 1306900 w 1371"/>
                <a:gd name="T37" fmla="*/ 71089 h 595"/>
                <a:gd name="T38" fmla="*/ 1312793 w 1371"/>
                <a:gd name="T39" fmla="*/ 73120 h 595"/>
                <a:gd name="T40" fmla="*/ 1316865 w 1371"/>
                <a:gd name="T41" fmla="*/ 64062 h 595"/>
                <a:gd name="T42" fmla="*/ 1318218 w 1371"/>
                <a:gd name="T43" fmla="*/ 54302 h 595"/>
                <a:gd name="T44" fmla="*/ 1319786 w 1371"/>
                <a:gd name="T45" fmla="*/ 46552 h 595"/>
                <a:gd name="T46" fmla="*/ 1326460 w 1371"/>
                <a:gd name="T47" fmla="*/ 41690 h 595"/>
                <a:gd name="T48" fmla="*/ 1318218 w 1371"/>
                <a:gd name="T49" fmla="*/ 28760 h 595"/>
                <a:gd name="T50" fmla="*/ 1322618 w 1371"/>
                <a:gd name="T51" fmla="*/ 26259 h 595"/>
                <a:gd name="T52" fmla="*/ 1318218 w 1371"/>
                <a:gd name="T53" fmla="*/ 14558 h 595"/>
                <a:gd name="T54" fmla="*/ 1318218 w 1371"/>
                <a:gd name="T55" fmla="*/ 9123 h 595"/>
                <a:gd name="T56" fmla="*/ 1312793 w 1371"/>
                <a:gd name="T57" fmla="*/ 4128 h 595"/>
                <a:gd name="T58" fmla="*/ 1311226 w 1371"/>
                <a:gd name="T59" fmla="*/ 7004 h 595"/>
                <a:gd name="T60" fmla="*/ 88442 w 1371"/>
                <a:gd name="T61" fmla="*/ 299124 h 595"/>
                <a:gd name="T62" fmla="*/ 78563 w 1371"/>
                <a:gd name="T63" fmla="*/ 291789 h 595"/>
                <a:gd name="T64" fmla="*/ 73408 w 1371"/>
                <a:gd name="T65" fmla="*/ 300476 h 595"/>
                <a:gd name="T66" fmla="*/ 66310 w 1371"/>
                <a:gd name="T67" fmla="*/ 299124 h 595"/>
                <a:gd name="T68" fmla="*/ 58108 w 1371"/>
                <a:gd name="T69" fmla="*/ 291789 h 595"/>
                <a:gd name="T70" fmla="*/ 49133 w 1371"/>
                <a:gd name="T71" fmla="*/ 289354 h 595"/>
                <a:gd name="T72" fmla="*/ 45202 w 1371"/>
                <a:gd name="T73" fmla="*/ 295782 h 595"/>
                <a:gd name="T74" fmla="*/ 41122 w 1371"/>
                <a:gd name="T75" fmla="*/ 298365 h 595"/>
                <a:gd name="T76" fmla="*/ 42041 w 1371"/>
                <a:gd name="T77" fmla="*/ 308824 h 595"/>
                <a:gd name="T78" fmla="*/ 45202 w 1371"/>
                <a:gd name="T79" fmla="*/ 318275 h 595"/>
                <a:gd name="T80" fmla="*/ 35876 w 1371"/>
                <a:gd name="T81" fmla="*/ 332557 h 595"/>
                <a:gd name="T82" fmla="*/ 43621 w 1371"/>
                <a:gd name="T83" fmla="*/ 343444 h 595"/>
                <a:gd name="T84" fmla="*/ 43621 w 1371"/>
                <a:gd name="T85" fmla="*/ 356504 h 595"/>
                <a:gd name="T86" fmla="*/ 47676 w 1371"/>
                <a:gd name="T87" fmla="*/ 356504 h 595"/>
                <a:gd name="T88" fmla="*/ 56351 w 1371"/>
                <a:gd name="T89" fmla="*/ 362529 h 595"/>
                <a:gd name="T90" fmla="*/ 58885 w 1371"/>
                <a:gd name="T91" fmla="*/ 364580 h 595"/>
                <a:gd name="T92" fmla="*/ 51153 w 1371"/>
                <a:gd name="T93" fmla="*/ 379396 h 595"/>
                <a:gd name="T94" fmla="*/ 19017 w 1371"/>
                <a:gd name="T95" fmla="*/ 388627 h 595"/>
                <a:gd name="T96" fmla="*/ 4128 w 1371"/>
                <a:gd name="T97" fmla="*/ 396508 h 595"/>
                <a:gd name="T98" fmla="*/ 7006 w 1371"/>
                <a:gd name="T99" fmla="*/ 403043 h 595"/>
                <a:gd name="T100" fmla="*/ 9950 w 1371"/>
                <a:gd name="T101" fmla="*/ 414560 h 595"/>
                <a:gd name="T102" fmla="*/ 20177 w 1371"/>
                <a:gd name="T103" fmla="*/ 437703 h 595"/>
                <a:gd name="T104" fmla="*/ 29995 w 1371"/>
                <a:gd name="T105" fmla="*/ 460850 h 595"/>
                <a:gd name="T106" fmla="*/ 43621 w 1371"/>
                <a:gd name="T107" fmla="*/ 477395 h 595"/>
                <a:gd name="T108" fmla="*/ 56825 w 1371"/>
                <a:gd name="T109" fmla="*/ 479388 h 595"/>
                <a:gd name="T110" fmla="*/ 66310 w 1371"/>
                <a:gd name="T111" fmla="*/ 481763 h 595"/>
                <a:gd name="T112" fmla="*/ 68168 w 1371"/>
                <a:gd name="T113" fmla="*/ 485001 h 595"/>
                <a:gd name="T114" fmla="*/ 68168 w 1371"/>
                <a:gd name="T115" fmla="*/ 500943 h 595"/>
                <a:gd name="T116" fmla="*/ 51153 w 1371"/>
                <a:gd name="T117" fmla="*/ 523939 h 595"/>
                <a:gd name="T118" fmla="*/ 35876 w 1371"/>
                <a:gd name="T119" fmla="*/ 531600 h 595"/>
                <a:gd name="T120" fmla="*/ 15489 w 1371"/>
                <a:gd name="T121" fmla="*/ 561531 h 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1"/>
                <a:gd name="T184" fmla="*/ 0 h 595"/>
                <a:gd name="T185" fmla="*/ 1371 w 1371"/>
                <a:gd name="T186" fmla="*/ 595 h 5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1" h="595">
                  <a:moveTo>
                    <a:pt x="1346" y="2"/>
                  </a:moveTo>
                  <a:lnTo>
                    <a:pt x="1347" y="11"/>
                  </a:lnTo>
                  <a:lnTo>
                    <a:pt x="1344" y="12"/>
                  </a:lnTo>
                  <a:lnTo>
                    <a:pt x="1343" y="3"/>
                  </a:lnTo>
                  <a:lnTo>
                    <a:pt x="1346" y="2"/>
                  </a:lnTo>
                  <a:close/>
                  <a:moveTo>
                    <a:pt x="1347" y="11"/>
                  </a:moveTo>
                  <a:lnTo>
                    <a:pt x="1347" y="12"/>
                  </a:lnTo>
                  <a:lnTo>
                    <a:pt x="1346" y="12"/>
                  </a:lnTo>
                  <a:lnTo>
                    <a:pt x="1347" y="11"/>
                  </a:lnTo>
                  <a:close/>
                  <a:moveTo>
                    <a:pt x="1347" y="12"/>
                  </a:moveTo>
                  <a:lnTo>
                    <a:pt x="1347" y="15"/>
                  </a:lnTo>
                  <a:lnTo>
                    <a:pt x="1344" y="15"/>
                  </a:lnTo>
                  <a:lnTo>
                    <a:pt x="1344" y="12"/>
                  </a:lnTo>
                  <a:lnTo>
                    <a:pt x="1347" y="12"/>
                  </a:lnTo>
                  <a:close/>
                  <a:moveTo>
                    <a:pt x="1347" y="15"/>
                  </a:moveTo>
                  <a:lnTo>
                    <a:pt x="1347" y="16"/>
                  </a:lnTo>
                  <a:lnTo>
                    <a:pt x="1346" y="16"/>
                  </a:lnTo>
                  <a:lnTo>
                    <a:pt x="1346" y="15"/>
                  </a:lnTo>
                  <a:lnTo>
                    <a:pt x="1347" y="15"/>
                  </a:lnTo>
                  <a:close/>
                  <a:moveTo>
                    <a:pt x="1346" y="16"/>
                  </a:moveTo>
                  <a:lnTo>
                    <a:pt x="1344" y="16"/>
                  </a:lnTo>
                  <a:lnTo>
                    <a:pt x="1344" y="14"/>
                  </a:lnTo>
                  <a:lnTo>
                    <a:pt x="1346" y="14"/>
                  </a:lnTo>
                  <a:lnTo>
                    <a:pt x="1346" y="16"/>
                  </a:lnTo>
                  <a:close/>
                  <a:moveTo>
                    <a:pt x="1344" y="16"/>
                  </a:moveTo>
                  <a:lnTo>
                    <a:pt x="1342" y="16"/>
                  </a:lnTo>
                  <a:lnTo>
                    <a:pt x="1342" y="14"/>
                  </a:lnTo>
                  <a:lnTo>
                    <a:pt x="1344" y="14"/>
                  </a:lnTo>
                  <a:lnTo>
                    <a:pt x="1344" y="16"/>
                  </a:lnTo>
                  <a:close/>
                  <a:moveTo>
                    <a:pt x="1342" y="14"/>
                  </a:moveTo>
                  <a:lnTo>
                    <a:pt x="1342" y="14"/>
                  </a:lnTo>
                  <a:lnTo>
                    <a:pt x="1342" y="15"/>
                  </a:lnTo>
                  <a:lnTo>
                    <a:pt x="1342" y="14"/>
                  </a:lnTo>
                  <a:close/>
                  <a:moveTo>
                    <a:pt x="1343" y="16"/>
                  </a:moveTo>
                  <a:lnTo>
                    <a:pt x="1340" y="18"/>
                  </a:lnTo>
                  <a:lnTo>
                    <a:pt x="1339" y="15"/>
                  </a:lnTo>
                  <a:lnTo>
                    <a:pt x="1342" y="14"/>
                  </a:lnTo>
                  <a:lnTo>
                    <a:pt x="1343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40" y="16"/>
                  </a:moveTo>
                  <a:lnTo>
                    <a:pt x="1339" y="18"/>
                  </a:lnTo>
                  <a:lnTo>
                    <a:pt x="1338" y="15"/>
                  </a:lnTo>
                  <a:lnTo>
                    <a:pt x="1340" y="16"/>
                  </a:lnTo>
                  <a:close/>
                  <a:moveTo>
                    <a:pt x="1338" y="15"/>
                  </a:moveTo>
                  <a:lnTo>
                    <a:pt x="1338" y="15"/>
                  </a:lnTo>
                  <a:lnTo>
                    <a:pt x="1339" y="16"/>
                  </a:lnTo>
                  <a:lnTo>
                    <a:pt x="1338" y="15"/>
                  </a:lnTo>
                  <a:close/>
                  <a:moveTo>
                    <a:pt x="1339" y="18"/>
                  </a:moveTo>
                  <a:lnTo>
                    <a:pt x="1336" y="20"/>
                  </a:lnTo>
                  <a:lnTo>
                    <a:pt x="1335" y="18"/>
                  </a:lnTo>
                  <a:lnTo>
                    <a:pt x="1338" y="15"/>
                  </a:lnTo>
                  <a:lnTo>
                    <a:pt x="1339" y="18"/>
                  </a:lnTo>
                  <a:close/>
                  <a:moveTo>
                    <a:pt x="1336" y="20"/>
                  </a:moveTo>
                  <a:lnTo>
                    <a:pt x="1336" y="20"/>
                  </a:lnTo>
                  <a:lnTo>
                    <a:pt x="1336" y="19"/>
                  </a:lnTo>
                  <a:lnTo>
                    <a:pt x="1336" y="20"/>
                  </a:lnTo>
                  <a:close/>
                  <a:moveTo>
                    <a:pt x="1336" y="20"/>
                  </a:moveTo>
                  <a:lnTo>
                    <a:pt x="1335" y="22"/>
                  </a:lnTo>
                  <a:lnTo>
                    <a:pt x="1332" y="19"/>
                  </a:lnTo>
                  <a:lnTo>
                    <a:pt x="1335" y="18"/>
                  </a:lnTo>
                  <a:lnTo>
                    <a:pt x="1336" y="20"/>
                  </a:lnTo>
                  <a:close/>
                  <a:moveTo>
                    <a:pt x="1332" y="20"/>
                  </a:moveTo>
                  <a:lnTo>
                    <a:pt x="1332" y="20"/>
                  </a:lnTo>
                  <a:lnTo>
                    <a:pt x="1332" y="19"/>
                  </a:lnTo>
                  <a:lnTo>
                    <a:pt x="1334" y="20"/>
                  </a:lnTo>
                  <a:lnTo>
                    <a:pt x="1332" y="20"/>
                  </a:lnTo>
                  <a:close/>
                  <a:moveTo>
                    <a:pt x="1335" y="20"/>
                  </a:moveTo>
                  <a:lnTo>
                    <a:pt x="1335" y="25"/>
                  </a:lnTo>
                  <a:lnTo>
                    <a:pt x="1332" y="25"/>
                  </a:lnTo>
                  <a:lnTo>
                    <a:pt x="1332" y="20"/>
                  </a:lnTo>
                  <a:lnTo>
                    <a:pt x="1335" y="20"/>
                  </a:lnTo>
                  <a:close/>
                  <a:moveTo>
                    <a:pt x="1335" y="25"/>
                  </a:moveTo>
                  <a:lnTo>
                    <a:pt x="1335" y="26"/>
                  </a:lnTo>
                  <a:lnTo>
                    <a:pt x="1332" y="26"/>
                  </a:lnTo>
                  <a:lnTo>
                    <a:pt x="1332" y="25"/>
                  </a:lnTo>
                  <a:lnTo>
                    <a:pt x="1335" y="25"/>
                  </a:lnTo>
                  <a:close/>
                  <a:moveTo>
                    <a:pt x="1335" y="26"/>
                  </a:moveTo>
                  <a:lnTo>
                    <a:pt x="1335" y="27"/>
                  </a:lnTo>
                  <a:lnTo>
                    <a:pt x="1332" y="27"/>
                  </a:lnTo>
                  <a:lnTo>
                    <a:pt x="1332" y="26"/>
                  </a:lnTo>
                  <a:lnTo>
                    <a:pt x="1335" y="26"/>
                  </a:lnTo>
                  <a:close/>
                  <a:moveTo>
                    <a:pt x="1335" y="27"/>
                  </a:moveTo>
                  <a:lnTo>
                    <a:pt x="1335" y="30"/>
                  </a:lnTo>
                  <a:lnTo>
                    <a:pt x="1334" y="28"/>
                  </a:lnTo>
                  <a:lnTo>
                    <a:pt x="1334" y="27"/>
                  </a:lnTo>
                  <a:lnTo>
                    <a:pt x="1335" y="27"/>
                  </a:lnTo>
                  <a:close/>
                  <a:moveTo>
                    <a:pt x="1334" y="28"/>
                  </a:moveTo>
                  <a:lnTo>
                    <a:pt x="1331" y="27"/>
                  </a:lnTo>
                  <a:lnTo>
                    <a:pt x="1332" y="25"/>
                  </a:lnTo>
                  <a:lnTo>
                    <a:pt x="1335" y="26"/>
                  </a:lnTo>
                  <a:lnTo>
                    <a:pt x="1334" y="28"/>
                  </a:lnTo>
                  <a:close/>
                  <a:moveTo>
                    <a:pt x="1331" y="27"/>
                  </a:moveTo>
                  <a:lnTo>
                    <a:pt x="1330" y="27"/>
                  </a:lnTo>
                  <a:lnTo>
                    <a:pt x="1331" y="26"/>
                  </a:lnTo>
                  <a:lnTo>
                    <a:pt x="1331" y="27"/>
                  </a:lnTo>
                  <a:close/>
                  <a:moveTo>
                    <a:pt x="1330" y="27"/>
                  </a:moveTo>
                  <a:lnTo>
                    <a:pt x="1328" y="26"/>
                  </a:lnTo>
                  <a:lnTo>
                    <a:pt x="1331" y="23"/>
                  </a:lnTo>
                  <a:lnTo>
                    <a:pt x="1332" y="25"/>
                  </a:lnTo>
                  <a:lnTo>
                    <a:pt x="1330" y="27"/>
                  </a:lnTo>
                  <a:close/>
                  <a:moveTo>
                    <a:pt x="1330" y="23"/>
                  </a:moveTo>
                  <a:lnTo>
                    <a:pt x="1330" y="23"/>
                  </a:lnTo>
                  <a:lnTo>
                    <a:pt x="1331" y="23"/>
                  </a:lnTo>
                  <a:lnTo>
                    <a:pt x="1330" y="25"/>
                  </a:lnTo>
                  <a:lnTo>
                    <a:pt x="1330" y="23"/>
                  </a:lnTo>
                  <a:close/>
                  <a:moveTo>
                    <a:pt x="1330" y="26"/>
                  </a:moveTo>
                  <a:lnTo>
                    <a:pt x="1328" y="26"/>
                  </a:lnTo>
                  <a:lnTo>
                    <a:pt x="1328" y="23"/>
                  </a:lnTo>
                  <a:lnTo>
                    <a:pt x="1330" y="23"/>
                  </a:lnTo>
                  <a:lnTo>
                    <a:pt x="1330" y="26"/>
                  </a:lnTo>
                  <a:close/>
                  <a:moveTo>
                    <a:pt x="1328" y="26"/>
                  </a:moveTo>
                  <a:lnTo>
                    <a:pt x="1327" y="26"/>
                  </a:lnTo>
                  <a:lnTo>
                    <a:pt x="1327" y="23"/>
                  </a:lnTo>
                  <a:lnTo>
                    <a:pt x="1328" y="23"/>
                  </a:lnTo>
                  <a:lnTo>
                    <a:pt x="1328" y="26"/>
                  </a:lnTo>
                  <a:close/>
                  <a:moveTo>
                    <a:pt x="1327" y="26"/>
                  </a:moveTo>
                  <a:lnTo>
                    <a:pt x="1324" y="26"/>
                  </a:lnTo>
                  <a:lnTo>
                    <a:pt x="1324" y="23"/>
                  </a:lnTo>
                  <a:lnTo>
                    <a:pt x="1327" y="23"/>
                  </a:lnTo>
                  <a:lnTo>
                    <a:pt x="1327" y="26"/>
                  </a:lnTo>
                  <a:close/>
                  <a:moveTo>
                    <a:pt x="1323" y="23"/>
                  </a:moveTo>
                  <a:lnTo>
                    <a:pt x="1323" y="23"/>
                  </a:lnTo>
                  <a:lnTo>
                    <a:pt x="1324" y="23"/>
                  </a:lnTo>
                  <a:lnTo>
                    <a:pt x="1324" y="25"/>
                  </a:lnTo>
                  <a:lnTo>
                    <a:pt x="1323" y="23"/>
                  </a:lnTo>
                  <a:close/>
                  <a:moveTo>
                    <a:pt x="1324" y="26"/>
                  </a:moveTo>
                  <a:lnTo>
                    <a:pt x="1323" y="27"/>
                  </a:lnTo>
                  <a:lnTo>
                    <a:pt x="1320" y="25"/>
                  </a:lnTo>
                  <a:lnTo>
                    <a:pt x="1323" y="23"/>
                  </a:lnTo>
                  <a:lnTo>
                    <a:pt x="1324" y="26"/>
                  </a:lnTo>
                  <a:close/>
                  <a:moveTo>
                    <a:pt x="1320" y="25"/>
                  </a:moveTo>
                  <a:lnTo>
                    <a:pt x="1320" y="25"/>
                  </a:lnTo>
                  <a:lnTo>
                    <a:pt x="1322" y="26"/>
                  </a:lnTo>
                  <a:lnTo>
                    <a:pt x="1320" y="25"/>
                  </a:lnTo>
                  <a:close/>
                  <a:moveTo>
                    <a:pt x="1323" y="27"/>
                  </a:moveTo>
                  <a:lnTo>
                    <a:pt x="1322" y="28"/>
                  </a:lnTo>
                  <a:lnTo>
                    <a:pt x="1319" y="26"/>
                  </a:lnTo>
                  <a:lnTo>
                    <a:pt x="1320" y="25"/>
                  </a:lnTo>
                  <a:lnTo>
                    <a:pt x="1323" y="27"/>
                  </a:lnTo>
                  <a:close/>
                  <a:moveTo>
                    <a:pt x="1322" y="28"/>
                  </a:moveTo>
                  <a:lnTo>
                    <a:pt x="1322" y="28"/>
                  </a:lnTo>
                  <a:lnTo>
                    <a:pt x="1320" y="27"/>
                  </a:lnTo>
                  <a:lnTo>
                    <a:pt x="1322" y="28"/>
                  </a:lnTo>
                  <a:close/>
                  <a:moveTo>
                    <a:pt x="1322" y="28"/>
                  </a:moveTo>
                  <a:lnTo>
                    <a:pt x="1316" y="32"/>
                  </a:lnTo>
                  <a:lnTo>
                    <a:pt x="1315" y="30"/>
                  </a:lnTo>
                  <a:lnTo>
                    <a:pt x="1319" y="26"/>
                  </a:lnTo>
                  <a:lnTo>
                    <a:pt x="1322" y="28"/>
                  </a:lnTo>
                  <a:close/>
                  <a:moveTo>
                    <a:pt x="1315" y="31"/>
                  </a:moveTo>
                  <a:lnTo>
                    <a:pt x="1315" y="31"/>
                  </a:lnTo>
                  <a:lnTo>
                    <a:pt x="1315" y="30"/>
                  </a:lnTo>
                  <a:lnTo>
                    <a:pt x="1316" y="31"/>
                  </a:lnTo>
                  <a:lnTo>
                    <a:pt x="1315" y="31"/>
                  </a:lnTo>
                  <a:close/>
                  <a:moveTo>
                    <a:pt x="1318" y="31"/>
                  </a:moveTo>
                  <a:lnTo>
                    <a:pt x="1318" y="36"/>
                  </a:lnTo>
                  <a:lnTo>
                    <a:pt x="1315" y="36"/>
                  </a:lnTo>
                  <a:lnTo>
                    <a:pt x="1315" y="31"/>
                  </a:lnTo>
                  <a:lnTo>
                    <a:pt x="1318" y="31"/>
                  </a:lnTo>
                  <a:close/>
                  <a:moveTo>
                    <a:pt x="1315" y="36"/>
                  </a:moveTo>
                  <a:lnTo>
                    <a:pt x="1315" y="36"/>
                  </a:lnTo>
                  <a:lnTo>
                    <a:pt x="1316" y="36"/>
                  </a:lnTo>
                  <a:lnTo>
                    <a:pt x="1315" y="36"/>
                  </a:lnTo>
                  <a:close/>
                  <a:moveTo>
                    <a:pt x="1316" y="35"/>
                  </a:moveTo>
                  <a:lnTo>
                    <a:pt x="1322" y="39"/>
                  </a:lnTo>
                  <a:lnTo>
                    <a:pt x="1319" y="42"/>
                  </a:lnTo>
                  <a:lnTo>
                    <a:pt x="1315" y="36"/>
                  </a:lnTo>
                  <a:lnTo>
                    <a:pt x="1316" y="35"/>
                  </a:lnTo>
                  <a:close/>
                  <a:moveTo>
                    <a:pt x="1320" y="42"/>
                  </a:moveTo>
                  <a:lnTo>
                    <a:pt x="1320" y="42"/>
                  </a:lnTo>
                  <a:lnTo>
                    <a:pt x="1319" y="42"/>
                  </a:lnTo>
                  <a:lnTo>
                    <a:pt x="1320" y="41"/>
                  </a:lnTo>
                  <a:lnTo>
                    <a:pt x="1320" y="42"/>
                  </a:lnTo>
                  <a:close/>
                  <a:moveTo>
                    <a:pt x="1320" y="39"/>
                  </a:moveTo>
                  <a:lnTo>
                    <a:pt x="1324" y="39"/>
                  </a:lnTo>
                  <a:lnTo>
                    <a:pt x="1324" y="42"/>
                  </a:lnTo>
                  <a:lnTo>
                    <a:pt x="1320" y="42"/>
                  </a:lnTo>
                  <a:lnTo>
                    <a:pt x="1320" y="39"/>
                  </a:lnTo>
                  <a:close/>
                  <a:moveTo>
                    <a:pt x="1324" y="42"/>
                  </a:moveTo>
                  <a:lnTo>
                    <a:pt x="1324" y="42"/>
                  </a:lnTo>
                  <a:lnTo>
                    <a:pt x="1324" y="41"/>
                  </a:lnTo>
                  <a:lnTo>
                    <a:pt x="1324" y="42"/>
                  </a:lnTo>
                  <a:close/>
                  <a:moveTo>
                    <a:pt x="1323" y="39"/>
                  </a:moveTo>
                  <a:lnTo>
                    <a:pt x="1324" y="38"/>
                  </a:lnTo>
                  <a:lnTo>
                    <a:pt x="1326" y="41"/>
                  </a:lnTo>
                  <a:lnTo>
                    <a:pt x="1324" y="42"/>
                  </a:lnTo>
                  <a:lnTo>
                    <a:pt x="1323" y="39"/>
                  </a:lnTo>
                  <a:close/>
                  <a:moveTo>
                    <a:pt x="1324" y="38"/>
                  </a:moveTo>
                  <a:lnTo>
                    <a:pt x="1324" y="38"/>
                  </a:lnTo>
                  <a:lnTo>
                    <a:pt x="1326" y="39"/>
                  </a:lnTo>
                  <a:lnTo>
                    <a:pt x="1324" y="38"/>
                  </a:lnTo>
                  <a:close/>
                  <a:moveTo>
                    <a:pt x="1324" y="38"/>
                  </a:moveTo>
                  <a:lnTo>
                    <a:pt x="1331" y="35"/>
                  </a:lnTo>
                  <a:lnTo>
                    <a:pt x="1332" y="38"/>
                  </a:lnTo>
                  <a:lnTo>
                    <a:pt x="1326" y="41"/>
                  </a:lnTo>
                  <a:lnTo>
                    <a:pt x="1324" y="38"/>
                  </a:lnTo>
                  <a:close/>
                  <a:moveTo>
                    <a:pt x="1331" y="35"/>
                  </a:moveTo>
                  <a:lnTo>
                    <a:pt x="1331" y="35"/>
                  </a:lnTo>
                  <a:lnTo>
                    <a:pt x="1331" y="36"/>
                  </a:lnTo>
                  <a:lnTo>
                    <a:pt x="1331" y="35"/>
                  </a:lnTo>
                  <a:close/>
                  <a:moveTo>
                    <a:pt x="1331" y="35"/>
                  </a:moveTo>
                  <a:lnTo>
                    <a:pt x="1336" y="32"/>
                  </a:lnTo>
                  <a:lnTo>
                    <a:pt x="1338" y="35"/>
                  </a:lnTo>
                  <a:lnTo>
                    <a:pt x="1331" y="38"/>
                  </a:lnTo>
                  <a:lnTo>
                    <a:pt x="1331" y="35"/>
                  </a:lnTo>
                  <a:close/>
                  <a:moveTo>
                    <a:pt x="1336" y="32"/>
                  </a:moveTo>
                  <a:lnTo>
                    <a:pt x="1338" y="31"/>
                  </a:lnTo>
                  <a:lnTo>
                    <a:pt x="1339" y="32"/>
                  </a:lnTo>
                  <a:lnTo>
                    <a:pt x="1338" y="34"/>
                  </a:lnTo>
                  <a:lnTo>
                    <a:pt x="1336" y="32"/>
                  </a:lnTo>
                  <a:close/>
                  <a:moveTo>
                    <a:pt x="1339" y="32"/>
                  </a:moveTo>
                  <a:lnTo>
                    <a:pt x="1342" y="42"/>
                  </a:lnTo>
                  <a:lnTo>
                    <a:pt x="1339" y="43"/>
                  </a:lnTo>
                  <a:lnTo>
                    <a:pt x="1336" y="34"/>
                  </a:lnTo>
                  <a:lnTo>
                    <a:pt x="1339" y="32"/>
                  </a:lnTo>
                  <a:close/>
                  <a:moveTo>
                    <a:pt x="1339" y="43"/>
                  </a:moveTo>
                  <a:lnTo>
                    <a:pt x="1339" y="43"/>
                  </a:lnTo>
                  <a:lnTo>
                    <a:pt x="1340" y="42"/>
                  </a:lnTo>
                  <a:lnTo>
                    <a:pt x="1339" y="43"/>
                  </a:lnTo>
                  <a:close/>
                  <a:moveTo>
                    <a:pt x="1342" y="42"/>
                  </a:moveTo>
                  <a:lnTo>
                    <a:pt x="1346" y="48"/>
                  </a:lnTo>
                  <a:lnTo>
                    <a:pt x="1343" y="50"/>
                  </a:lnTo>
                  <a:lnTo>
                    <a:pt x="1339" y="43"/>
                  </a:lnTo>
                  <a:lnTo>
                    <a:pt x="1342" y="42"/>
                  </a:lnTo>
                  <a:close/>
                  <a:moveTo>
                    <a:pt x="1346" y="48"/>
                  </a:moveTo>
                  <a:lnTo>
                    <a:pt x="1346" y="48"/>
                  </a:lnTo>
                  <a:lnTo>
                    <a:pt x="1346" y="50"/>
                  </a:lnTo>
                  <a:lnTo>
                    <a:pt x="1344" y="50"/>
                  </a:lnTo>
                  <a:lnTo>
                    <a:pt x="1346" y="48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3" y="50"/>
                  </a:lnTo>
                  <a:lnTo>
                    <a:pt x="1346" y="50"/>
                  </a:lnTo>
                  <a:close/>
                  <a:moveTo>
                    <a:pt x="1346" y="50"/>
                  </a:moveTo>
                  <a:lnTo>
                    <a:pt x="1346" y="50"/>
                  </a:lnTo>
                  <a:lnTo>
                    <a:pt x="1346" y="51"/>
                  </a:lnTo>
                  <a:lnTo>
                    <a:pt x="1344" y="50"/>
                  </a:lnTo>
                  <a:lnTo>
                    <a:pt x="1346" y="50"/>
                  </a:lnTo>
                  <a:close/>
                  <a:moveTo>
                    <a:pt x="1346" y="51"/>
                  </a:moveTo>
                  <a:lnTo>
                    <a:pt x="1343" y="55"/>
                  </a:lnTo>
                  <a:lnTo>
                    <a:pt x="1340" y="54"/>
                  </a:lnTo>
                  <a:lnTo>
                    <a:pt x="1343" y="50"/>
                  </a:lnTo>
                  <a:lnTo>
                    <a:pt x="1346" y="51"/>
                  </a:lnTo>
                  <a:close/>
                  <a:moveTo>
                    <a:pt x="1340" y="54"/>
                  </a:moveTo>
                  <a:lnTo>
                    <a:pt x="1340" y="54"/>
                  </a:lnTo>
                  <a:lnTo>
                    <a:pt x="1342" y="54"/>
                  </a:lnTo>
                  <a:lnTo>
                    <a:pt x="1340" y="54"/>
                  </a:lnTo>
                  <a:close/>
                  <a:moveTo>
                    <a:pt x="1343" y="54"/>
                  </a:moveTo>
                  <a:lnTo>
                    <a:pt x="1342" y="59"/>
                  </a:lnTo>
                  <a:lnTo>
                    <a:pt x="1339" y="59"/>
                  </a:lnTo>
                  <a:lnTo>
                    <a:pt x="1340" y="54"/>
                  </a:lnTo>
                  <a:lnTo>
                    <a:pt x="1343" y="54"/>
                  </a:lnTo>
                  <a:close/>
                  <a:moveTo>
                    <a:pt x="1339" y="59"/>
                  </a:moveTo>
                  <a:lnTo>
                    <a:pt x="1339" y="59"/>
                  </a:lnTo>
                  <a:lnTo>
                    <a:pt x="1340" y="59"/>
                  </a:lnTo>
                  <a:lnTo>
                    <a:pt x="1339" y="59"/>
                  </a:lnTo>
                  <a:close/>
                  <a:moveTo>
                    <a:pt x="1342" y="59"/>
                  </a:moveTo>
                  <a:lnTo>
                    <a:pt x="1342" y="60"/>
                  </a:lnTo>
                  <a:lnTo>
                    <a:pt x="1339" y="60"/>
                  </a:lnTo>
                  <a:lnTo>
                    <a:pt x="1339" y="59"/>
                  </a:lnTo>
                  <a:lnTo>
                    <a:pt x="1342" y="59"/>
                  </a:lnTo>
                  <a:close/>
                  <a:moveTo>
                    <a:pt x="1342" y="60"/>
                  </a:moveTo>
                  <a:lnTo>
                    <a:pt x="1342" y="60"/>
                  </a:lnTo>
                  <a:lnTo>
                    <a:pt x="1342" y="62"/>
                  </a:lnTo>
                  <a:lnTo>
                    <a:pt x="1340" y="60"/>
                  </a:lnTo>
                  <a:lnTo>
                    <a:pt x="1342" y="60"/>
                  </a:lnTo>
                  <a:close/>
                  <a:moveTo>
                    <a:pt x="1342" y="62"/>
                  </a:moveTo>
                  <a:lnTo>
                    <a:pt x="1340" y="64"/>
                  </a:lnTo>
                  <a:lnTo>
                    <a:pt x="1338" y="63"/>
                  </a:lnTo>
                  <a:lnTo>
                    <a:pt x="1339" y="60"/>
                  </a:lnTo>
                  <a:lnTo>
                    <a:pt x="1342" y="62"/>
                  </a:lnTo>
                  <a:close/>
                  <a:moveTo>
                    <a:pt x="1338" y="64"/>
                  </a:moveTo>
                  <a:lnTo>
                    <a:pt x="1338" y="63"/>
                  </a:lnTo>
                  <a:lnTo>
                    <a:pt x="1339" y="63"/>
                  </a:lnTo>
                  <a:lnTo>
                    <a:pt x="1338" y="64"/>
                  </a:lnTo>
                  <a:close/>
                  <a:moveTo>
                    <a:pt x="1340" y="63"/>
                  </a:moveTo>
                  <a:lnTo>
                    <a:pt x="1342" y="66"/>
                  </a:lnTo>
                  <a:lnTo>
                    <a:pt x="1339" y="67"/>
                  </a:lnTo>
                  <a:lnTo>
                    <a:pt x="1338" y="64"/>
                  </a:lnTo>
                  <a:lnTo>
                    <a:pt x="1340" y="63"/>
                  </a:lnTo>
                  <a:close/>
                  <a:moveTo>
                    <a:pt x="1339" y="67"/>
                  </a:moveTo>
                  <a:lnTo>
                    <a:pt x="1339" y="67"/>
                  </a:lnTo>
                  <a:lnTo>
                    <a:pt x="1340" y="66"/>
                  </a:lnTo>
                  <a:lnTo>
                    <a:pt x="1339" y="67"/>
                  </a:lnTo>
                  <a:close/>
                  <a:moveTo>
                    <a:pt x="1342" y="66"/>
                  </a:moveTo>
                  <a:lnTo>
                    <a:pt x="1343" y="67"/>
                  </a:lnTo>
                  <a:lnTo>
                    <a:pt x="1340" y="68"/>
                  </a:lnTo>
                  <a:lnTo>
                    <a:pt x="1339" y="67"/>
                  </a:lnTo>
                  <a:lnTo>
                    <a:pt x="1342" y="66"/>
                  </a:lnTo>
                  <a:close/>
                  <a:moveTo>
                    <a:pt x="1343" y="67"/>
                  </a:moveTo>
                  <a:lnTo>
                    <a:pt x="1343" y="67"/>
                  </a:lnTo>
                  <a:lnTo>
                    <a:pt x="1342" y="68"/>
                  </a:lnTo>
                  <a:lnTo>
                    <a:pt x="1343" y="67"/>
                  </a:lnTo>
                  <a:close/>
                  <a:moveTo>
                    <a:pt x="1343" y="67"/>
                  </a:moveTo>
                  <a:lnTo>
                    <a:pt x="1344" y="70"/>
                  </a:lnTo>
                  <a:lnTo>
                    <a:pt x="1342" y="71"/>
                  </a:lnTo>
                  <a:lnTo>
                    <a:pt x="1340" y="68"/>
                  </a:lnTo>
                  <a:lnTo>
                    <a:pt x="1343" y="67"/>
                  </a:lnTo>
                  <a:close/>
                  <a:moveTo>
                    <a:pt x="1342" y="71"/>
                  </a:moveTo>
                  <a:lnTo>
                    <a:pt x="1342" y="71"/>
                  </a:lnTo>
                  <a:lnTo>
                    <a:pt x="1343" y="71"/>
                  </a:lnTo>
                  <a:lnTo>
                    <a:pt x="1342" y="71"/>
                  </a:lnTo>
                  <a:close/>
                  <a:moveTo>
                    <a:pt x="1344" y="70"/>
                  </a:moveTo>
                  <a:lnTo>
                    <a:pt x="1347" y="72"/>
                  </a:lnTo>
                  <a:lnTo>
                    <a:pt x="1344" y="75"/>
                  </a:lnTo>
                  <a:lnTo>
                    <a:pt x="1342" y="71"/>
                  </a:lnTo>
                  <a:lnTo>
                    <a:pt x="1344" y="70"/>
                  </a:lnTo>
                  <a:close/>
                  <a:moveTo>
                    <a:pt x="1346" y="75"/>
                  </a:moveTo>
                  <a:lnTo>
                    <a:pt x="1344" y="75"/>
                  </a:lnTo>
                  <a:lnTo>
                    <a:pt x="1346" y="74"/>
                  </a:lnTo>
                  <a:lnTo>
                    <a:pt x="1346" y="75"/>
                  </a:lnTo>
                  <a:close/>
                  <a:moveTo>
                    <a:pt x="1346" y="72"/>
                  </a:moveTo>
                  <a:lnTo>
                    <a:pt x="1350" y="74"/>
                  </a:lnTo>
                  <a:lnTo>
                    <a:pt x="1348" y="76"/>
                  </a:lnTo>
                  <a:lnTo>
                    <a:pt x="1346" y="75"/>
                  </a:lnTo>
                  <a:lnTo>
                    <a:pt x="1346" y="72"/>
                  </a:lnTo>
                  <a:close/>
                  <a:moveTo>
                    <a:pt x="1350" y="76"/>
                  </a:moveTo>
                  <a:lnTo>
                    <a:pt x="1348" y="76"/>
                  </a:lnTo>
                  <a:lnTo>
                    <a:pt x="1350" y="75"/>
                  </a:lnTo>
                  <a:lnTo>
                    <a:pt x="1350" y="76"/>
                  </a:lnTo>
                  <a:close/>
                  <a:moveTo>
                    <a:pt x="1350" y="74"/>
                  </a:moveTo>
                  <a:lnTo>
                    <a:pt x="1354" y="74"/>
                  </a:lnTo>
                  <a:lnTo>
                    <a:pt x="1354" y="76"/>
                  </a:lnTo>
                  <a:lnTo>
                    <a:pt x="1350" y="76"/>
                  </a:lnTo>
                  <a:lnTo>
                    <a:pt x="1350" y="74"/>
                  </a:lnTo>
                  <a:close/>
                  <a:moveTo>
                    <a:pt x="1355" y="76"/>
                  </a:moveTo>
                  <a:lnTo>
                    <a:pt x="1354" y="76"/>
                  </a:lnTo>
                  <a:lnTo>
                    <a:pt x="1354" y="75"/>
                  </a:lnTo>
                  <a:lnTo>
                    <a:pt x="1355" y="76"/>
                  </a:lnTo>
                  <a:close/>
                  <a:moveTo>
                    <a:pt x="1352" y="74"/>
                  </a:moveTo>
                  <a:lnTo>
                    <a:pt x="1355" y="72"/>
                  </a:lnTo>
                  <a:lnTo>
                    <a:pt x="1356" y="75"/>
                  </a:lnTo>
                  <a:lnTo>
                    <a:pt x="1355" y="76"/>
                  </a:lnTo>
                  <a:lnTo>
                    <a:pt x="1352" y="74"/>
                  </a:lnTo>
                  <a:close/>
                  <a:moveTo>
                    <a:pt x="1356" y="75"/>
                  </a:moveTo>
                  <a:lnTo>
                    <a:pt x="1356" y="75"/>
                  </a:lnTo>
                  <a:lnTo>
                    <a:pt x="1356" y="74"/>
                  </a:lnTo>
                  <a:lnTo>
                    <a:pt x="1356" y="75"/>
                  </a:lnTo>
                  <a:close/>
                  <a:moveTo>
                    <a:pt x="1355" y="72"/>
                  </a:moveTo>
                  <a:lnTo>
                    <a:pt x="1356" y="71"/>
                  </a:lnTo>
                  <a:lnTo>
                    <a:pt x="1358" y="74"/>
                  </a:lnTo>
                  <a:lnTo>
                    <a:pt x="1356" y="75"/>
                  </a:lnTo>
                  <a:lnTo>
                    <a:pt x="1355" y="72"/>
                  </a:lnTo>
                  <a:close/>
                  <a:moveTo>
                    <a:pt x="1359" y="74"/>
                  </a:moveTo>
                  <a:lnTo>
                    <a:pt x="1358" y="74"/>
                  </a:lnTo>
                  <a:lnTo>
                    <a:pt x="1358" y="72"/>
                  </a:lnTo>
                  <a:lnTo>
                    <a:pt x="1359" y="74"/>
                  </a:lnTo>
                  <a:close/>
                  <a:moveTo>
                    <a:pt x="1356" y="72"/>
                  </a:moveTo>
                  <a:lnTo>
                    <a:pt x="1358" y="68"/>
                  </a:lnTo>
                  <a:lnTo>
                    <a:pt x="1360" y="70"/>
                  </a:lnTo>
                  <a:lnTo>
                    <a:pt x="1359" y="74"/>
                  </a:lnTo>
                  <a:lnTo>
                    <a:pt x="1356" y="72"/>
                  </a:lnTo>
                  <a:close/>
                  <a:moveTo>
                    <a:pt x="1358" y="68"/>
                  </a:moveTo>
                  <a:lnTo>
                    <a:pt x="1358" y="68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58" y="68"/>
                  </a:moveTo>
                  <a:lnTo>
                    <a:pt x="1359" y="66"/>
                  </a:lnTo>
                  <a:lnTo>
                    <a:pt x="1360" y="67"/>
                  </a:lnTo>
                  <a:lnTo>
                    <a:pt x="1359" y="70"/>
                  </a:lnTo>
                  <a:lnTo>
                    <a:pt x="1358" y="68"/>
                  </a:lnTo>
                  <a:close/>
                  <a:moveTo>
                    <a:pt x="1362" y="67"/>
                  </a:moveTo>
                  <a:lnTo>
                    <a:pt x="1360" y="67"/>
                  </a:lnTo>
                  <a:lnTo>
                    <a:pt x="1362" y="67"/>
                  </a:lnTo>
                  <a:close/>
                  <a:moveTo>
                    <a:pt x="1359" y="66"/>
                  </a:moveTo>
                  <a:lnTo>
                    <a:pt x="1360" y="63"/>
                  </a:lnTo>
                  <a:lnTo>
                    <a:pt x="1363" y="64"/>
                  </a:lnTo>
                  <a:lnTo>
                    <a:pt x="1362" y="67"/>
                  </a:lnTo>
                  <a:lnTo>
                    <a:pt x="1359" y="66"/>
                  </a:lnTo>
                  <a:close/>
                  <a:moveTo>
                    <a:pt x="1363" y="63"/>
                  </a:moveTo>
                  <a:lnTo>
                    <a:pt x="1363" y="63"/>
                  </a:lnTo>
                  <a:lnTo>
                    <a:pt x="1363" y="64"/>
                  </a:lnTo>
                  <a:lnTo>
                    <a:pt x="1362" y="63"/>
                  </a:lnTo>
                  <a:lnTo>
                    <a:pt x="1363" y="63"/>
                  </a:lnTo>
                  <a:close/>
                  <a:moveTo>
                    <a:pt x="1360" y="63"/>
                  </a:moveTo>
                  <a:lnTo>
                    <a:pt x="1362" y="56"/>
                  </a:lnTo>
                  <a:lnTo>
                    <a:pt x="1364" y="58"/>
                  </a:lnTo>
                  <a:lnTo>
                    <a:pt x="1363" y="63"/>
                  </a:lnTo>
                  <a:lnTo>
                    <a:pt x="1360" y="63"/>
                  </a:lnTo>
                  <a:close/>
                  <a:moveTo>
                    <a:pt x="1362" y="56"/>
                  </a:moveTo>
                  <a:lnTo>
                    <a:pt x="1362" y="56"/>
                  </a:lnTo>
                  <a:lnTo>
                    <a:pt x="1363" y="58"/>
                  </a:lnTo>
                  <a:lnTo>
                    <a:pt x="1362" y="56"/>
                  </a:lnTo>
                  <a:close/>
                  <a:moveTo>
                    <a:pt x="1362" y="56"/>
                  </a:moveTo>
                  <a:lnTo>
                    <a:pt x="1363" y="48"/>
                  </a:lnTo>
                  <a:lnTo>
                    <a:pt x="1366" y="50"/>
                  </a:lnTo>
                  <a:lnTo>
                    <a:pt x="1364" y="58"/>
                  </a:lnTo>
                  <a:lnTo>
                    <a:pt x="1362" y="56"/>
                  </a:lnTo>
                  <a:close/>
                  <a:moveTo>
                    <a:pt x="1363" y="48"/>
                  </a:moveTo>
                  <a:lnTo>
                    <a:pt x="1363" y="48"/>
                  </a:lnTo>
                  <a:lnTo>
                    <a:pt x="1364" y="50"/>
                  </a:lnTo>
                  <a:lnTo>
                    <a:pt x="1363" y="48"/>
                  </a:lnTo>
                  <a:close/>
                  <a:moveTo>
                    <a:pt x="1363" y="48"/>
                  </a:moveTo>
                  <a:lnTo>
                    <a:pt x="1364" y="47"/>
                  </a:lnTo>
                  <a:lnTo>
                    <a:pt x="1367" y="48"/>
                  </a:lnTo>
                  <a:lnTo>
                    <a:pt x="1366" y="50"/>
                  </a:lnTo>
                  <a:lnTo>
                    <a:pt x="1363" y="48"/>
                  </a:lnTo>
                  <a:close/>
                  <a:moveTo>
                    <a:pt x="1367" y="48"/>
                  </a:moveTo>
                  <a:lnTo>
                    <a:pt x="1367" y="48"/>
                  </a:lnTo>
                  <a:lnTo>
                    <a:pt x="1366" y="48"/>
                  </a:lnTo>
                  <a:lnTo>
                    <a:pt x="1367" y="48"/>
                  </a:lnTo>
                  <a:close/>
                  <a:moveTo>
                    <a:pt x="1364" y="47"/>
                  </a:moveTo>
                  <a:lnTo>
                    <a:pt x="1368" y="43"/>
                  </a:lnTo>
                  <a:lnTo>
                    <a:pt x="1370" y="44"/>
                  </a:lnTo>
                  <a:lnTo>
                    <a:pt x="1367" y="48"/>
                  </a:lnTo>
                  <a:lnTo>
                    <a:pt x="1364" y="47"/>
                  </a:lnTo>
                  <a:close/>
                  <a:moveTo>
                    <a:pt x="1370" y="43"/>
                  </a:moveTo>
                  <a:lnTo>
                    <a:pt x="1371" y="44"/>
                  </a:lnTo>
                  <a:lnTo>
                    <a:pt x="1370" y="44"/>
                  </a:lnTo>
                  <a:lnTo>
                    <a:pt x="1370" y="43"/>
                  </a:lnTo>
                  <a:close/>
                  <a:moveTo>
                    <a:pt x="1368" y="44"/>
                  </a:moveTo>
                  <a:lnTo>
                    <a:pt x="1363" y="38"/>
                  </a:lnTo>
                  <a:lnTo>
                    <a:pt x="1366" y="36"/>
                  </a:lnTo>
                  <a:lnTo>
                    <a:pt x="1370" y="43"/>
                  </a:lnTo>
                  <a:lnTo>
                    <a:pt x="1368" y="44"/>
                  </a:lnTo>
                  <a:close/>
                  <a:moveTo>
                    <a:pt x="1363" y="38"/>
                  </a:moveTo>
                  <a:lnTo>
                    <a:pt x="1363" y="38"/>
                  </a:lnTo>
                  <a:lnTo>
                    <a:pt x="1364" y="38"/>
                  </a:lnTo>
                  <a:lnTo>
                    <a:pt x="1363" y="38"/>
                  </a:lnTo>
                  <a:close/>
                  <a:moveTo>
                    <a:pt x="1363" y="38"/>
                  </a:moveTo>
                  <a:lnTo>
                    <a:pt x="1360" y="31"/>
                  </a:lnTo>
                  <a:lnTo>
                    <a:pt x="1363" y="30"/>
                  </a:lnTo>
                  <a:lnTo>
                    <a:pt x="1366" y="36"/>
                  </a:lnTo>
                  <a:lnTo>
                    <a:pt x="1363" y="38"/>
                  </a:lnTo>
                  <a:close/>
                  <a:moveTo>
                    <a:pt x="1362" y="30"/>
                  </a:moveTo>
                  <a:lnTo>
                    <a:pt x="1363" y="30"/>
                  </a:lnTo>
                  <a:lnTo>
                    <a:pt x="1362" y="30"/>
                  </a:lnTo>
                  <a:close/>
                  <a:moveTo>
                    <a:pt x="1360" y="31"/>
                  </a:moveTo>
                  <a:lnTo>
                    <a:pt x="1356" y="23"/>
                  </a:lnTo>
                  <a:lnTo>
                    <a:pt x="1358" y="22"/>
                  </a:lnTo>
                  <a:lnTo>
                    <a:pt x="1362" y="30"/>
                  </a:lnTo>
                  <a:lnTo>
                    <a:pt x="1360" y="31"/>
                  </a:lnTo>
                  <a:close/>
                  <a:moveTo>
                    <a:pt x="1356" y="23"/>
                  </a:moveTo>
                  <a:lnTo>
                    <a:pt x="1354" y="20"/>
                  </a:lnTo>
                  <a:lnTo>
                    <a:pt x="1358" y="22"/>
                  </a:lnTo>
                  <a:lnTo>
                    <a:pt x="1358" y="23"/>
                  </a:lnTo>
                  <a:lnTo>
                    <a:pt x="1356" y="23"/>
                  </a:lnTo>
                  <a:close/>
                  <a:moveTo>
                    <a:pt x="1358" y="22"/>
                  </a:moveTo>
                  <a:lnTo>
                    <a:pt x="1364" y="23"/>
                  </a:lnTo>
                  <a:lnTo>
                    <a:pt x="1364" y="26"/>
                  </a:lnTo>
                  <a:lnTo>
                    <a:pt x="1356" y="25"/>
                  </a:lnTo>
                  <a:lnTo>
                    <a:pt x="1358" y="22"/>
                  </a:lnTo>
                  <a:close/>
                  <a:moveTo>
                    <a:pt x="1366" y="25"/>
                  </a:moveTo>
                  <a:lnTo>
                    <a:pt x="1366" y="27"/>
                  </a:lnTo>
                  <a:lnTo>
                    <a:pt x="1364" y="26"/>
                  </a:lnTo>
                  <a:lnTo>
                    <a:pt x="1364" y="25"/>
                  </a:lnTo>
                  <a:lnTo>
                    <a:pt x="1366" y="25"/>
                  </a:lnTo>
                  <a:close/>
                  <a:moveTo>
                    <a:pt x="1363" y="25"/>
                  </a:moveTo>
                  <a:lnTo>
                    <a:pt x="1362" y="15"/>
                  </a:lnTo>
                  <a:lnTo>
                    <a:pt x="1364" y="14"/>
                  </a:lnTo>
                  <a:lnTo>
                    <a:pt x="1366" y="25"/>
                  </a:lnTo>
                  <a:lnTo>
                    <a:pt x="1363" y="25"/>
                  </a:lnTo>
                  <a:close/>
                  <a:moveTo>
                    <a:pt x="1364" y="14"/>
                  </a:moveTo>
                  <a:lnTo>
                    <a:pt x="1364" y="14"/>
                  </a:lnTo>
                  <a:lnTo>
                    <a:pt x="1363" y="15"/>
                  </a:lnTo>
                  <a:lnTo>
                    <a:pt x="1364" y="14"/>
                  </a:lnTo>
                  <a:close/>
                  <a:moveTo>
                    <a:pt x="1362" y="15"/>
                  </a:moveTo>
                  <a:lnTo>
                    <a:pt x="1362" y="12"/>
                  </a:lnTo>
                  <a:lnTo>
                    <a:pt x="1364" y="11"/>
                  </a:lnTo>
                  <a:lnTo>
                    <a:pt x="1364" y="14"/>
                  </a:lnTo>
                  <a:lnTo>
                    <a:pt x="1362" y="15"/>
                  </a:lnTo>
                  <a:close/>
                  <a:moveTo>
                    <a:pt x="1363" y="11"/>
                  </a:moveTo>
                  <a:lnTo>
                    <a:pt x="1364" y="11"/>
                  </a:lnTo>
                  <a:lnTo>
                    <a:pt x="1363" y="12"/>
                  </a:lnTo>
                  <a:lnTo>
                    <a:pt x="1363" y="11"/>
                  </a:lnTo>
                  <a:close/>
                  <a:moveTo>
                    <a:pt x="1362" y="12"/>
                  </a:moveTo>
                  <a:lnTo>
                    <a:pt x="1360" y="10"/>
                  </a:lnTo>
                  <a:lnTo>
                    <a:pt x="1362" y="9"/>
                  </a:lnTo>
                  <a:lnTo>
                    <a:pt x="1363" y="11"/>
                  </a:lnTo>
                  <a:lnTo>
                    <a:pt x="1362" y="12"/>
                  </a:lnTo>
                  <a:close/>
                  <a:moveTo>
                    <a:pt x="1362" y="9"/>
                  </a:moveTo>
                  <a:lnTo>
                    <a:pt x="1362" y="9"/>
                  </a:lnTo>
                  <a:lnTo>
                    <a:pt x="1362" y="10"/>
                  </a:lnTo>
                  <a:lnTo>
                    <a:pt x="1362" y="9"/>
                  </a:lnTo>
                  <a:close/>
                  <a:moveTo>
                    <a:pt x="1360" y="10"/>
                  </a:moveTo>
                  <a:lnTo>
                    <a:pt x="1359" y="9"/>
                  </a:lnTo>
                  <a:lnTo>
                    <a:pt x="1360" y="7"/>
                  </a:lnTo>
                  <a:lnTo>
                    <a:pt x="1362" y="9"/>
                  </a:lnTo>
                  <a:lnTo>
                    <a:pt x="1360" y="10"/>
                  </a:lnTo>
                  <a:close/>
                  <a:moveTo>
                    <a:pt x="1360" y="7"/>
                  </a:moveTo>
                  <a:lnTo>
                    <a:pt x="1360" y="7"/>
                  </a:lnTo>
                  <a:lnTo>
                    <a:pt x="1360" y="9"/>
                  </a:lnTo>
                  <a:lnTo>
                    <a:pt x="1360" y="7"/>
                  </a:lnTo>
                  <a:close/>
                  <a:moveTo>
                    <a:pt x="1359" y="10"/>
                  </a:moveTo>
                  <a:lnTo>
                    <a:pt x="1358" y="9"/>
                  </a:lnTo>
                  <a:lnTo>
                    <a:pt x="1359" y="6"/>
                  </a:lnTo>
                  <a:lnTo>
                    <a:pt x="1360" y="7"/>
                  </a:lnTo>
                  <a:lnTo>
                    <a:pt x="1359" y="10"/>
                  </a:lnTo>
                  <a:close/>
                  <a:moveTo>
                    <a:pt x="1358" y="9"/>
                  </a:moveTo>
                  <a:lnTo>
                    <a:pt x="1355" y="7"/>
                  </a:lnTo>
                  <a:lnTo>
                    <a:pt x="1356" y="4"/>
                  </a:lnTo>
                  <a:lnTo>
                    <a:pt x="1359" y="6"/>
                  </a:lnTo>
                  <a:lnTo>
                    <a:pt x="1358" y="9"/>
                  </a:lnTo>
                  <a:close/>
                  <a:moveTo>
                    <a:pt x="1356" y="4"/>
                  </a:moveTo>
                  <a:lnTo>
                    <a:pt x="1356" y="4"/>
                  </a:lnTo>
                  <a:lnTo>
                    <a:pt x="1356" y="6"/>
                  </a:lnTo>
                  <a:lnTo>
                    <a:pt x="1356" y="4"/>
                  </a:lnTo>
                  <a:close/>
                  <a:moveTo>
                    <a:pt x="1356" y="7"/>
                  </a:moveTo>
                  <a:lnTo>
                    <a:pt x="1354" y="7"/>
                  </a:lnTo>
                  <a:lnTo>
                    <a:pt x="1354" y="4"/>
                  </a:lnTo>
                  <a:lnTo>
                    <a:pt x="1356" y="4"/>
                  </a:lnTo>
                  <a:lnTo>
                    <a:pt x="1356" y="7"/>
                  </a:lnTo>
                  <a:close/>
                  <a:moveTo>
                    <a:pt x="1354" y="7"/>
                  </a:moveTo>
                  <a:lnTo>
                    <a:pt x="1354" y="7"/>
                  </a:lnTo>
                  <a:lnTo>
                    <a:pt x="1354" y="6"/>
                  </a:lnTo>
                  <a:lnTo>
                    <a:pt x="1354" y="7"/>
                  </a:lnTo>
                  <a:close/>
                  <a:moveTo>
                    <a:pt x="1354" y="7"/>
                  </a:moveTo>
                  <a:lnTo>
                    <a:pt x="1344" y="4"/>
                  </a:lnTo>
                  <a:lnTo>
                    <a:pt x="1344" y="2"/>
                  </a:lnTo>
                  <a:lnTo>
                    <a:pt x="1354" y="4"/>
                  </a:lnTo>
                  <a:lnTo>
                    <a:pt x="1354" y="7"/>
                  </a:lnTo>
                  <a:close/>
                  <a:moveTo>
                    <a:pt x="1343" y="3"/>
                  </a:moveTo>
                  <a:lnTo>
                    <a:pt x="1343" y="0"/>
                  </a:lnTo>
                  <a:lnTo>
                    <a:pt x="1344" y="2"/>
                  </a:lnTo>
                  <a:lnTo>
                    <a:pt x="1344" y="3"/>
                  </a:lnTo>
                  <a:lnTo>
                    <a:pt x="1343" y="3"/>
                  </a:lnTo>
                  <a:close/>
                  <a:moveTo>
                    <a:pt x="93" y="313"/>
                  </a:moveTo>
                  <a:lnTo>
                    <a:pt x="91" y="310"/>
                  </a:lnTo>
                  <a:lnTo>
                    <a:pt x="92" y="308"/>
                  </a:lnTo>
                  <a:lnTo>
                    <a:pt x="95" y="310"/>
                  </a:lnTo>
                  <a:lnTo>
                    <a:pt x="93" y="313"/>
                  </a:lnTo>
                  <a:close/>
                  <a:moveTo>
                    <a:pt x="91" y="310"/>
                  </a:moveTo>
                  <a:lnTo>
                    <a:pt x="75" y="294"/>
                  </a:lnTo>
                  <a:lnTo>
                    <a:pt x="92" y="308"/>
                  </a:lnTo>
                  <a:lnTo>
                    <a:pt x="91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2" y="308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1" y="310"/>
                  </a:moveTo>
                  <a:lnTo>
                    <a:pt x="91" y="310"/>
                  </a:lnTo>
                  <a:lnTo>
                    <a:pt x="92" y="309"/>
                  </a:lnTo>
                  <a:lnTo>
                    <a:pt x="91" y="310"/>
                  </a:lnTo>
                  <a:close/>
                  <a:moveTo>
                    <a:pt x="92" y="308"/>
                  </a:moveTo>
                  <a:lnTo>
                    <a:pt x="95" y="310"/>
                  </a:lnTo>
                  <a:lnTo>
                    <a:pt x="93" y="313"/>
                  </a:lnTo>
                  <a:lnTo>
                    <a:pt x="91" y="310"/>
                  </a:lnTo>
                  <a:lnTo>
                    <a:pt x="92" y="308"/>
                  </a:lnTo>
                  <a:close/>
                  <a:moveTo>
                    <a:pt x="95" y="310"/>
                  </a:moveTo>
                  <a:lnTo>
                    <a:pt x="93" y="313"/>
                  </a:lnTo>
                  <a:lnTo>
                    <a:pt x="95" y="312"/>
                  </a:lnTo>
                  <a:lnTo>
                    <a:pt x="95" y="310"/>
                  </a:lnTo>
                  <a:close/>
                  <a:moveTo>
                    <a:pt x="85" y="308"/>
                  </a:moveTo>
                  <a:lnTo>
                    <a:pt x="80" y="305"/>
                  </a:lnTo>
                  <a:lnTo>
                    <a:pt x="81" y="303"/>
                  </a:lnTo>
                  <a:lnTo>
                    <a:pt x="87" y="305"/>
                  </a:lnTo>
                  <a:lnTo>
                    <a:pt x="85" y="308"/>
                  </a:lnTo>
                  <a:close/>
                  <a:moveTo>
                    <a:pt x="80" y="303"/>
                  </a:moveTo>
                  <a:lnTo>
                    <a:pt x="80" y="301"/>
                  </a:lnTo>
                  <a:lnTo>
                    <a:pt x="81" y="303"/>
                  </a:lnTo>
                  <a:lnTo>
                    <a:pt x="81" y="304"/>
                  </a:lnTo>
                  <a:lnTo>
                    <a:pt x="80" y="303"/>
                  </a:lnTo>
                  <a:close/>
                  <a:moveTo>
                    <a:pt x="81" y="304"/>
                  </a:moveTo>
                  <a:lnTo>
                    <a:pt x="79" y="309"/>
                  </a:lnTo>
                  <a:lnTo>
                    <a:pt x="76" y="308"/>
                  </a:lnTo>
                  <a:lnTo>
                    <a:pt x="80" y="303"/>
                  </a:lnTo>
                  <a:lnTo>
                    <a:pt x="81" y="304"/>
                  </a:lnTo>
                  <a:close/>
                  <a:moveTo>
                    <a:pt x="79" y="309"/>
                  </a:moveTo>
                  <a:lnTo>
                    <a:pt x="79" y="309"/>
                  </a:lnTo>
                  <a:lnTo>
                    <a:pt x="77" y="308"/>
                  </a:lnTo>
                  <a:lnTo>
                    <a:pt x="79" y="309"/>
                  </a:lnTo>
                  <a:close/>
                  <a:moveTo>
                    <a:pt x="79" y="309"/>
                  </a:moveTo>
                  <a:lnTo>
                    <a:pt x="76" y="312"/>
                  </a:lnTo>
                  <a:lnTo>
                    <a:pt x="73" y="310"/>
                  </a:lnTo>
                  <a:lnTo>
                    <a:pt x="76" y="308"/>
                  </a:lnTo>
                  <a:lnTo>
                    <a:pt x="79" y="309"/>
                  </a:lnTo>
                  <a:close/>
                  <a:moveTo>
                    <a:pt x="76" y="312"/>
                  </a:moveTo>
                  <a:lnTo>
                    <a:pt x="75" y="313"/>
                  </a:lnTo>
                  <a:lnTo>
                    <a:pt x="75" y="312"/>
                  </a:lnTo>
                  <a:lnTo>
                    <a:pt x="76" y="312"/>
                  </a:lnTo>
                  <a:close/>
                  <a:moveTo>
                    <a:pt x="75" y="313"/>
                  </a:moveTo>
                  <a:lnTo>
                    <a:pt x="68" y="310"/>
                  </a:lnTo>
                  <a:lnTo>
                    <a:pt x="68" y="308"/>
                  </a:lnTo>
                  <a:lnTo>
                    <a:pt x="75" y="310"/>
                  </a:lnTo>
                  <a:lnTo>
                    <a:pt x="75" y="313"/>
                  </a:lnTo>
                  <a:close/>
                  <a:moveTo>
                    <a:pt x="68" y="310"/>
                  </a:moveTo>
                  <a:lnTo>
                    <a:pt x="68" y="310"/>
                  </a:lnTo>
                  <a:lnTo>
                    <a:pt x="67" y="310"/>
                  </a:lnTo>
                  <a:lnTo>
                    <a:pt x="68" y="309"/>
                  </a:lnTo>
                  <a:lnTo>
                    <a:pt x="68" y="310"/>
                  </a:lnTo>
                  <a:close/>
                  <a:moveTo>
                    <a:pt x="67" y="310"/>
                  </a:moveTo>
                  <a:lnTo>
                    <a:pt x="61" y="304"/>
                  </a:lnTo>
                  <a:lnTo>
                    <a:pt x="64" y="303"/>
                  </a:lnTo>
                  <a:lnTo>
                    <a:pt x="69" y="309"/>
                  </a:lnTo>
                  <a:lnTo>
                    <a:pt x="67" y="310"/>
                  </a:lnTo>
                  <a:close/>
                  <a:moveTo>
                    <a:pt x="63" y="303"/>
                  </a:moveTo>
                  <a:lnTo>
                    <a:pt x="64" y="303"/>
                  </a:lnTo>
                  <a:lnTo>
                    <a:pt x="63" y="304"/>
                  </a:lnTo>
                  <a:lnTo>
                    <a:pt x="63" y="303"/>
                  </a:lnTo>
                  <a:close/>
                  <a:moveTo>
                    <a:pt x="63" y="305"/>
                  </a:moveTo>
                  <a:lnTo>
                    <a:pt x="59" y="304"/>
                  </a:lnTo>
                  <a:lnTo>
                    <a:pt x="60" y="301"/>
                  </a:lnTo>
                  <a:lnTo>
                    <a:pt x="63" y="303"/>
                  </a:lnTo>
                  <a:lnTo>
                    <a:pt x="63" y="305"/>
                  </a:lnTo>
                  <a:close/>
                  <a:moveTo>
                    <a:pt x="60" y="301"/>
                  </a:moveTo>
                  <a:lnTo>
                    <a:pt x="60" y="301"/>
                  </a:lnTo>
                  <a:lnTo>
                    <a:pt x="60" y="303"/>
                  </a:lnTo>
                  <a:lnTo>
                    <a:pt x="60" y="301"/>
                  </a:lnTo>
                  <a:close/>
                  <a:moveTo>
                    <a:pt x="59" y="304"/>
                  </a:moveTo>
                  <a:lnTo>
                    <a:pt x="55" y="303"/>
                  </a:lnTo>
                  <a:lnTo>
                    <a:pt x="56" y="300"/>
                  </a:lnTo>
                  <a:lnTo>
                    <a:pt x="60" y="301"/>
                  </a:lnTo>
                  <a:lnTo>
                    <a:pt x="59" y="304"/>
                  </a:lnTo>
                  <a:close/>
                  <a:moveTo>
                    <a:pt x="56" y="300"/>
                  </a:moveTo>
                  <a:lnTo>
                    <a:pt x="56" y="300"/>
                  </a:lnTo>
                  <a:lnTo>
                    <a:pt x="56" y="301"/>
                  </a:lnTo>
                  <a:lnTo>
                    <a:pt x="56" y="300"/>
                  </a:lnTo>
                  <a:close/>
                  <a:moveTo>
                    <a:pt x="56" y="303"/>
                  </a:moveTo>
                  <a:lnTo>
                    <a:pt x="52" y="303"/>
                  </a:lnTo>
                  <a:lnTo>
                    <a:pt x="52" y="300"/>
                  </a:lnTo>
                  <a:lnTo>
                    <a:pt x="56" y="300"/>
                  </a:lnTo>
                  <a:lnTo>
                    <a:pt x="56" y="303"/>
                  </a:lnTo>
                  <a:close/>
                  <a:moveTo>
                    <a:pt x="51" y="300"/>
                  </a:moveTo>
                  <a:lnTo>
                    <a:pt x="51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1" y="300"/>
                  </a:lnTo>
                  <a:close/>
                  <a:moveTo>
                    <a:pt x="52" y="303"/>
                  </a:moveTo>
                  <a:lnTo>
                    <a:pt x="47" y="306"/>
                  </a:lnTo>
                  <a:lnTo>
                    <a:pt x="44" y="304"/>
                  </a:lnTo>
                  <a:lnTo>
                    <a:pt x="51" y="300"/>
                  </a:lnTo>
                  <a:lnTo>
                    <a:pt x="52" y="303"/>
                  </a:lnTo>
                  <a:close/>
                  <a:moveTo>
                    <a:pt x="44" y="304"/>
                  </a:moveTo>
                  <a:lnTo>
                    <a:pt x="44" y="304"/>
                  </a:lnTo>
                  <a:lnTo>
                    <a:pt x="45" y="305"/>
                  </a:lnTo>
                  <a:lnTo>
                    <a:pt x="44" y="304"/>
                  </a:lnTo>
                  <a:close/>
                  <a:moveTo>
                    <a:pt x="47" y="306"/>
                  </a:moveTo>
                  <a:lnTo>
                    <a:pt x="45" y="308"/>
                  </a:lnTo>
                  <a:lnTo>
                    <a:pt x="43" y="305"/>
                  </a:lnTo>
                  <a:lnTo>
                    <a:pt x="44" y="304"/>
                  </a:lnTo>
                  <a:lnTo>
                    <a:pt x="47" y="306"/>
                  </a:lnTo>
                  <a:close/>
                  <a:moveTo>
                    <a:pt x="43" y="306"/>
                  </a:moveTo>
                  <a:lnTo>
                    <a:pt x="43" y="306"/>
                  </a:lnTo>
                  <a:lnTo>
                    <a:pt x="43" y="305"/>
                  </a:lnTo>
                  <a:lnTo>
                    <a:pt x="44" y="306"/>
                  </a:lnTo>
                  <a:lnTo>
                    <a:pt x="43" y="306"/>
                  </a:lnTo>
                  <a:close/>
                  <a:moveTo>
                    <a:pt x="45" y="308"/>
                  </a:moveTo>
                  <a:lnTo>
                    <a:pt x="44" y="310"/>
                  </a:lnTo>
                  <a:lnTo>
                    <a:pt x="42" y="309"/>
                  </a:lnTo>
                  <a:lnTo>
                    <a:pt x="43" y="306"/>
                  </a:lnTo>
                  <a:lnTo>
                    <a:pt x="45" y="308"/>
                  </a:lnTo>
                  <a:close/>
                  <a:moveTo>
                    <a:pt x="44" y="310"/>
                  </a:moveTo>
                  <a:lnTo>
                    <a:pt x="44" y="310"/>
                  </a:lnTo>
                  <a:lnTo>
                    <a:pt x="43" y="309"/>
                  </a:lnTo>
                  <a:lnTo>
                    <a:pt x="44" y="310"/>
                  </a:lnTo>
                  <a:close/>
                  <a:moveTo>
                    <a:pt x="44" y="310"/>
                  </a:moveTo>
                  <a:lnTo>
                    <a:pt x="43" y="312"/>
                  </a:lnTo>
                  <a:lnTo>
                    <a:pt x="40" y="310"/>
                  </a:lnTo>
                  <a:lnTo>
                    <a:pt x="42" y="309"/>
                  </a:lnTo>
                  <a:lnTo>
                    <a:pt x="44" y="310"/>
                  </a:lnTo>
                  <a:close/>
                  <a:moveTo>
                    <a:pt x="40" y="312"/>
                  </a:moveTo>
                  <a:lnTo>
                    <a:pt x="40" y="310"/>
                  </a:lnTo>
                  <a:lnTo>
                    <a:pt x="42" y="312"/>
                  </a:lnTo>
                  <a:lnTo>
                    <a:pt x="40" y="312"/>
                  </a:lnTo>
                  <a:close/>
                  <a:moveTo>
                    <a:pt x="43" y="312"/>
                  </a:moveTo>
                  <a:lnTo>
                    <a:pt x="43" y="314"/>
                  </a:lnTo>
                  <a:lnTo>
                    <a:pt x="40" y="314"/>
                  </a:lnTo>
                  <a:lnTo>
                    <a:pt x="40" y="312"/>
                  </a:lnTo>
                  <a:lnTo>
                    <a:pt x="43" y="312"/>
                  </a:lnTo>
                  <a:close/>
                  <a:moveTo>
                    <a:pt x="40" y="314"/>
                  </a:moveTo>
                  <a:lnTo>
                    <a:pt x="40" y="314"/>
                  </a:lnTo>
                  <a:lnTo>
                    <a:pt x="42" y="314"/>
                  </a:lnTo>
                  <a:lnTo>
                    <a:pt x="40" y="314"/>
                  </a:lnTo>
                  <a:close/>
                  <a:moveTo>
                    <a:pt x="43" y="313"/>
                  </a:moveTo>
                  <a:lnTo>
                    <a:pt x="44" y="320"/>
                  </a:lnTo>
                  <a:lnTo>
                    <a:pt x="42" y="320"/>
                  </a:lnTo>
                  <a:lnTo>
                    <a:pt x="40" y="314"/>
                  </a:lnTo>
                  <a:lnTo>
                    <a:pt x="43" y="313"/>
                  </a:lnTo>
                  <a:close/>
                  <a:moveTo>
                    <a:pt x="42" y="320"/>
                  </a:moveTo>
                  <a:lnTo>
                    <a:pt x="42" y="320"/>
                  </a:lnTo>
                  <a:lnTo>
                    <a:pt x="43" y="320"/>
                  </a:lnTo>
                  <a:lnTo>
                    <a:pt x="42" y="320"/>
                  </a:lnTo>
                  <a:close/>
                  <a:moveTo>
                    <a:pt x="44" y="320"/>
                  </a:moveTo>
                  <a:lnTo>
                    <a:pt x="47" y="329"/>
                  </a:lnTo>
                  <a:lnTo>
                    <a:pt x="44" y="329"/>
                  </a:lnTo>
                  <a:lnTo>
                    <a:pt x="42" y="320"/>
                  </a:lnTo>
                  <a:lnTo>
                    <a:pt x="44" y="320"/>
                  </a:lnTo>
                  <a:close/>
                  <a:moveTo>
                    <a:pt x="47" y="329"/>
                  </a:moveTo>
                  <a:lnTo>
                    <a:pt x="47" y="329"/>
                  </a:lnTo>
                  <a:lnTo>
                    <a:pt x="47" y="330"/>
                  </a:lnTo>
                  <a:lnTo>
                    <a:pt x="45" y="329"/>
                  </a:lnTo>
                  <a:lnTo>
                    <a:pt x="47" y="329"/>
                  </a:lnTo>
                  <a:close/>
                  <a:moveTo>
                    <a:pt x="47" y="330"/>
                  </a:moveTo>
                  <a:lnTo>
                    <a:pt x="43" y="337"/>
                  </a:lnTo>
                  <a:lnTo>
                    <a:pt x="40" y="336"/>
                  </a:lnTo>
                  <a:lnTo>
                    <a:pt x="44" y="329"/>
                  </a:lnTo>
                  <a:lnTo>
                    <a:pt x="47" y="330"/>
                  </a:lnTo>
                  <a:close/>
                  <a:moveTo>
                    <a:pt x="40" y="336"/>
                  </a:moveTo>
                  <a:lnTo>
                    <a:pt x="40" y="336"/>
                  </a:lnTo>
                  <a:lnTo>
                    <a:pt x="42" y="336"/>
                  </a:lnTo>
                  <a:lnTo>
                    <a:pt x="40" y="336"/>
                  </a:lnTo>
                  <a:close/>
                  <a:moveTo>
                    <a:pt x="43" y="337"/>
                  </a:moveTo>
                  <a:lnTo>
                    <a:pt x="40" y="345"/>
                  </a:lnTo>
                  <a:lnTo>
                    <a:pt x="37" y="344"/>
                  </a:lnTo>
                  <a:lnTo>
                    <a:pt x="40" y="336"/>
                  </a:lnTo>
                  <a:lnTo>
                    <a:pt x="43" y="337"/>
                  </a:lnTo>
                  <a:close/>
                  <a:moveTo>
                    <a:pt x="37" y="345"/>
                  </a:moveTo>
                  <a:lnTo>
                    <a:pt x="36" y="345"/>
                  </a:lnTo>
                  <a:lnTo>
                    <a:pt x="37" y="344"/>
                  </a:lnTo>
                  <a:lnTo>
                    <a:pt x="39" y="345"/>
                  </a:lnTo>
                  <a:lnTo>
                    <a:pt x="37" y="345"/>
                  </a:lnTo>
                  <a:close/>
                  <a:moveTo>
                    <a:pt x="40" y="344"/>
                  </a:moveTo>
                  <a:lnTo>
                    <a:pt x="42" y="349"/>
                  </a:lnTo>
                  <a:lnTo>
                    <a:pt x="39" y="350"/>
                  </a:lnTo>
                  <a:lnTo>
                    <a:pt x="37" y="345"/>
                  </a:lnTo>
                  <a:lnTo>
                    <a:pt x="40" y="344"/>
                  </a:lnTo>
                  <a:close/>
                  <a:moveTo>
                    <a:pt x="39" y="350"/>
                  </a:moveTo>
                  <a:lnTo>
                    <a:pt x="39" y="350"/>
                  </a:lnTo>
                  <a:lnTo>
                    <a:pt x="40" y="350"/>
                  </a:lnTo>
                  <a:lnTo>
                    <a:pt x="39" y="350"/>
                  </a:lnTo>
                  <a:close/>
                  <a:moveTo>
                    <a:pt x="42" y="349"/>
                  </a:moveTo>
                  <a:lnTo>
                    <a:pt x="45" y="354"/>
                  </a:lnTo>
                  <a:lnTo>
                    <a:pt x="43" y="356"/>
                  </a:lnTo>
                  <a:lnTo>
                    <a:pt x="39" y="350"/>
                  </a:lnTo>
                  <a:lnTo>
                    <a:pt x="42" y="349"/>
                  </a:lnTo>
                  <a:close/>
                  <a:moveTo>
                    <a:pt x="45" y="354"/>
                  </a:moveTo>
                  <a:lnTo>
                    <a:pt x="45" y="354"/>
                  </a:lnTo>
                  <a:lnTo>
                    <a:pt x="45" y="356"/>
                  </a:lnTo>
                  <a:lnTo>
                    <a:pt x="44" y="356"/>
                  </a:lnTo>
                  <a:lnTo>
                    <a:pt x="45" y="354"/>
                  </a:lnTo>
                  <a:close/>
                  <a:moveTo>
                    <a:pt x="45" y="356"/>
                  </a:moveTo>
                  <a:lnTo>
                    <a:pt x="45" y="361"/>
                  </a:lnTo>
                  <a:lnTo>
                    <a:pt x="43" y="361"/>
                  </a:lnTo>
                  <a:lnTo>
                    <a:pt x="43" y="356"/>
                  </a:lnTo>
                  <a:lnTo>
                    <a:pt x="45" y="356"/>
                  </a:lnTo>
                  <a:close/>
                  <a:moveTo>
                    <a:pt x="43" y="361"/>
                  </a:moveTo>
                  <a:lnTo>
                    <a:pt x="43" y="361"/>
                  </a:lnTo>
                  <a:lnTo>
                    <a:pt x="44" y="361"/>
                  </a:lnTo>
                  <a:lnTo>
                    <a:pt x="43" y="361"/>
                  </a:lnTo>
                  <a:close/>
                  <a:moveTo>
                    <a:pt x="45" y="361"/>
                  </a:moveTo>
                  <a:lnTo>
                    <a:pt x="47" y="368"/>
                  </a:lnTo>
                  <a:lnTo>
                    <a:pt x="44" y="368"/>
                  </a:lnTo>
                  <a:lnTo>
                    <a:pt x="43" y="361"/>
                  </a:lnTo>
                  <a:lnTo>
                    <a:pt x="45" y="361"/>
                  </a:lnTo>
                  <a:close/>
                  <a:moveTo>
                    <a:pt x="45" y="369"/>
                  </a:moveTo>
                  <a:lnTo>
                    <a:pt x="44" y="369"/>
                  </a:lnTo>
                  <a:lnTo>
                    <a:pt x="44" y="368"/>
                  </a:lnTo>
                  <a:lnTo>
                    <a:pt x="45" y="368"/>
                  </a:lnTo>
                  <a:lnTo>
                    <a:pt x="45" y="369"/>
                  </a:lnTo>
                  <a:close/>
                  <a:moveTo>
                    <a:pt x="47" y="366"/>
                  </a:moveTo>
                  <a:lnTo>
                    <a:pt x="49" y="369"/>
                  </a:lnTo>
                  <a:lnTo>
                    <a:pt x="48" y="372"/>
                  </a:lnTo>
                  <a:lnTo>
                    <a:pt x="45" y="369"/>
                  </a:lnTo>
                  <a:lnTo>
                    <a:pt x="47" y="366"/>
                  </a:lnTo>
                  <a:close/>
                  <a:moveTo>
                    <a:pt x="49" y="372"/>
                  </a:moveTo>
                  <a:lnTo>
                    <a:pt x="48" y="372"/>
                  </a:lnTo>
                  <a:lnTo>
                    <a:pt x="49" y="370"/>
                  </a:lnTo>
                  <a:lnTo>
                    <a:pt x="49" y="372"/>
                  </a:lnTo>
                  <a:close/>
                  <a:moveTo>
                    <a:pt x="49" y="369"/>
                  </a:moveTo>
                  <a:lnTo>
                    <a:pt x="55" y="369"/>
                  </a:lnTo>
                  <a:lnTo>
                    <a:pt x="55" y="372"/>
                  </a:lnTo>
                  <a:lnTo>
                    <a:pt x="49" y="372"/>
                  </a:lnTo>
                  <a:lnTo>
                    <a:pt x="49" y="369"/>
                  </a:lnTo>
                  <a:close/>
                  <a:moveTo>
                    <a:pt x="55" y="369"/>
                  </a:moveTo>
                  <a:lnTo>
                    <a:pt x="56" y="369"/>
                  </a:lnTo>
                  <a:lnTo>
                    <a:pt x="55" y="370"/>
                  </a:lnTo>
                  <a:lnTo>
                    <a:pt x="55" y="369"/>
                  </a:lnTo>
                  <a:close/>
                  <a:moveTo>
                    <a:pt x="56" y="369"/>
                  </a:moveTo>
                  <a:lnTo>
                    <a:pt x="58" y="372"/>
                  </a:lnTo>
                  <a:lnTo>
                    <a:pt x="55" y="373"/>
                  </a:lnTo>
                  <a:lnTo>
                    <a:pt x="53" y="370"/>
                  </a:lnTo>
                  <a:lnTo>
                    <a:pt x="56" y="369"/>
                  </a:lnTo>
                  <a:close/>
                  <a:moveTo>
                    <a:pt x="55" y="373"/>
                  </a:moveTo>
                  <a:lnTo>
                    <a:pt x="55" y="373"/>
                  </a:lnTo>
                  <a:lnTo>
                    <a:pt x="56" y="372"/>
                  </a:lnTo>
                  <a:lnTo>
                    <a:pt x="55" y="373"/>
                  </a:lnTo>
                  <a:close/>
                  <a:moveTo>
                    <a:pt x="56" y="370"/>
                  </a:moveTo>
                  <a:lnTo>
                    <a:pt x="59" y="373"/>
                  </a:lnTo>
                  <a:lnTo>
                    <a:pt x="58" y="376"/>
                  </a:lnTo>
                  <a:lnTo>
                    <a:pt x="55" y="373"/>
                  </a:lnTo>
                  <a:lnTo>
                    <a:pt x="56" y="370"/>
                  </a:lnTo>
                  <a:close/>
                  <a:moveTo>
                    <a:pt x="59" y="373"/>
                  </a:moveTo>
                  <a:lnTo>
                    <a:pt x="59" y="374"/>
                  </a:lnTo>
                  <a:lnTo>
                    <a:pt x="60" y="374"/>
                  </a:lnTo>
                  <a:lnTo>
                    <a:pt x="59" y="374"/>
                  </a:lnTo>
                  <a:lnTo>
                    <a:pt x="59" y="373"/>
                  </a:lnTo>
                  <a:close/>
                  <a:moveTo>
                    <a:pt x="60" y="374"/>
                  </a:moveTo>
                  <a:lnTo>
                    <a:pt x="61" y="377"/>
                  </a:lnTo>
                  <a:lnTo>
                    <a:pt x="59" y="378"/>
                  </a:lnTo>
                  <a:lnTo>
                    <a:pt x="58" y="376"/>
                  </a:lnTo>
                  <a:lnTo>
                    <a:pt x="60" y="374"/>
                  </a:lnTo>
                  <a:close/>
                  <a:moveTo>
                    <a:pt x="61" y="377"/>
                  </a:moveTo>
                  <a:lnTo>
                    <a:pt x="61" y="377"/>
                  </a:lnTo>
                  <a:lnTo>
                    <a:pt x="61" y="378"/>
                  </a:lnTo>
                  <a:lnTo>
                    <a:pt x="60" y="378"/>
                  </a:lnTo>
                  <a:lnTo>
                    <a:pt x="61" y="377"/>
                  </a:lnTo>
                  <a:close/>
                  <a:moveTo>
                    <a:pt x="61" y="378"/>
                  </a:moveTo>
                  <a:lnTo>
                    <a:pt x="63" y="386"/>
                  </a:lnTo>
                  <a:lnTo>
                    <a:pt x="60" y="386"/>
                  </a:lnTo>
                  <a:lnTo>
                    <a:pt x="59" y="378"/>
                  </a:lnTo>
                  <a:lnTo>
                    <a:pt x="61" y="378"/>
                  </a:lnTo>
                  <a:close/>
                  <a:moveTo>
                    <a:pt x="63" y="386"/>
                  </a:moveTo>
                  <a:lnTo>
                    <a:pt x="63" y="388"/>
                  </a:lnTo>
                  <a:lnTo>
                    <a:pt x="61" y="388"/>
                  </a:lnTo>
                  <a:lnTo>
                    <a:pt x="61" y="386"/>
                  </a:lnTo>
                  <a:lnTo>
                    <a:pt x="63" y="386"/>
                  </a:lnTo>
                  <a:close/>
                  <a:moveTo>
                    <a:pt x="61" y="388"/>
                  </a:moveTo>
                  <a:lnTo>
                    <a:pt x="53" y="393"/>
                  </a:lnTo>
                  <a:lnTo>
                    <a:pt x="52" y="390"/>
                  </a:lnTo>
                  <a:lnTo>
                    <a:pt x="60" y="385"/>
                  </a:lnTo>
                  <a:lnTo>
                    <a:pt x="61" y="388"/>
                  </a:lnTo>
                  <a:close/>
                  <a:moveTo>
                    <a:pt x="53" y="393"/>
                  </a:moveTo>
                  <a:lnTo>
                    <a:pt x="53" y="393"/>
                  </a:lnTo>
                  <a:lnTo>
                    <a:pt x="53" y="392"/>
                  </a:lnTo>
                  <a:lnTo>
                    <a:pt x="53" y="393"/>
                  </a:lnTo>
                  <a:close/>
                  <a:moveTo>
                    <a:pt x="53" y="393"/>
                  </a:moveTo>
                  <a:lnTo>
                    <a:pt x="39" y="398"/>
                  </a:lnTo>
                  <a:lnTo>
                    <a:pt x="37" y="395"/>
                  </a:lnTo>
                  <a:lnTo>
                    <a:pt x="52" y="390"/>
                  </a:lnTo>
                  <a:lnTo>
                    <a:pt x="53" y="393"/>
                  </a:lnTo>
                  <a:close/>
                  <a:moveTo>
                    <a:pt x="39" y="398"/>
                  </a:moveTo>
                  <a:lnTo>
                    <a:pt x="39" y="398"/>
                  </a:lnTo>
                  <a:lnTo>
                    <a:pt x="39" y="397"/>
                  </a:lnTo>
                  <a:lnTo>
                    <a:pt x="39" y="398"/>
                  </a:lnTo>
                  <a:close/>
                  <a:moveTo>
                    <a:pt x="39" y="398"/>
                  </a:moveTo>
                  <a:lnTo>
                    <a:pt x="20" y="404"/>
                  </a:lnTo>
                  <a:lnTo>
                    <a:pt x="19" y="401"/>
                  </a:lnTo>
                  <a:lnTo>
                    <a:pt x="37" y="395"/>
                  </a:lnTo>
                  <a:lnTo>
                    <a:pt x="39" y="398"/>
                  </a:lnTo>
                  <a:close/>
                  <a:moveTo>
                    <a:pt x="20" y="404"/>
                  </a:moveTo>
                  <a:lnTo>
                    <a:pt x="20" y="404"/>
                  </a:lnTo>
                  <a:lnTo>
                    <a:pt x="20" y="402"/>
                  </a:lnTo>
                  <a:lnTo>
                    <a:pt x="20" y="404"/>
                  </a:lnTo>
                  <a:close/>
                  <a:moveTo>
                    <a:pt x="20" y="404"/>
                  </a:moveTo>
                  <a:lnTo>
                    <a:pt x="8" y="406"/>
                  </a:lnTo>
                  <a:lnTo>
                    <a:pt x="8" y="404"/>
                  </a:lnTo>
                  <a:lnTo>
                    <a:pt x="19" y="401"/>
                  </a:lnTo>
                  <a:lnTo>
                    <a:pt x="20" y="404"/>
                  </a:lnTo>
                  <a:close/>
                  <a:moveTo>
                    <a:pt x="7" y="405"/>
                  </a:moveTo>
                  <a:lnTo>
                    <a:pt x="7" y="404"/>
                  </a:lnTo>
                  <a:lnTo>
                    <a:pt x="8" y="404"/>
                  </a:lnTo>
                  <a:lnTo>
                    <a:pt x="8" y="405"/>
                  </a:lnTo>
                  <a:lnTo>
                    <a:pt x="7" y="405"/>
                  </a:lnTo>
                  <a:close/>
                  <a:moveTo>
                    <a:pt x="10" y="406"/>
                  </a:moveTo>
                  <a:lnTo>
                    <a:pt x="7" y="413"/>
                  </a:lnTo>
                  <a:lnTo>
                    <a:pt x="4" y="411"/>
                  </a:lnTo>
                  <a:lnTo>
                    <a:pt x="7" y="405"/>
                  </a:lnTo>
                  <a:lnTo>
                    <a:pt x="10" y="406"/>
                  </a:lnTo>
                  <a:close/>
                  <a:moveTo>
                    <a:pt x="4" y="411"/>
                  </a:moveTo>
                  <a:lnTo>
                    <a:pt x="4" y="411"/>
                  </a:lnTo>
                  <a:lnTo>
                    <a:pt x="5" y="411"/>
                  </a:lnTo>
                  <a:lnTo>
                    <a:pt x="4" y="411"/>
                  </a:lnTo>
                  <a:close/>
                  <a:moveTo>
                    <a:pt x="7" y="411"/>
                  </a:moveTo>
                  <a:lnTo>
                    <a:pt x="7" y="418"/>
                  </a:lnTo>
                  <a:lnTo>
                    <a:pt x="4" y="418"/>
                  </a:lnTo>
                  <a:lnTo>
                    <a:pt x="4" y="411"/>
                  </a:lnTo>
                  <a:lnTo>
                    <a:pt x="7" y="411"/>
                  </a:lnTo>
                  <a:close/>
                  <a:moveTo>
                    <a:pt x="4" y="418"/>
                  </a:moveTo>
                  <a:lnTo>
                    <a:pt x="4" y="418"/>
                  </a:lnTo>
                  <a:lnTo>
                    <a:pt x="5" y="418"/>
                  </a:lnTo>
                  <a:lnTo>
                    <a:pt x="4" y="418"/>
                  </a:lnTo>
                  <a:close/>
                  <a:moveTo>
                    <a:pt x="7" y="418"/>
                  </a:moveTo>
                  <a:lnTo>
                    <a:pt x="7" y="425"/>
                  </a:lnTo>
                  <a:lnTo>
                    <a:pt x="4" y="425"/>
                  </a:lnTo>
                  <a:lnTo>
                    <a:pt x="4" y="418"/>
                  </a:lnTo>
                  <a:lnTo>
                    <a:pt x="7" y="418"/>
                  </a:lnTo>
                  <a:close/>
                  <a:moveTo>
                    <a:pt x="4" y="425"/>
                  </a:moveTo>
                  <a:lnTo>
                    <a:pt x="4" y="425"/>
                  </a:lnTo>
                  <a:lnTo>
                    <a:pt x="5" y="425"/>
                  </a:lnTo>
                  <a:lnTo>
                    <a:pt x="4" y="425"/>
                  </a:lnTo>
                  <a:close/>
                  <a:moveTo>
                    <a:pt x="7" y="424"/>
                  </a:moveTo>
                  <a:lnTo>
                    <a:pt x="10" y="430"/>
                  </a:lnTo>
                  <a:lnTo>
                    <a:pt x="7" y="432"/>
                  </a:lnTo>
                  <a:lnTo>
                    <a:pt x="4" y="425"/>
                  </a:lnTo>
                  <a:lnTo>
                    <a:pt x="7" y="424"/>
                  </a:lnTo>
                  <a:close/>
                  <a:moveTo>
                    <a:pt x="7" y="432"/>
                  </a:moveTo>
                  <a:lnTo>
                    <a:pt x="7" y="432"/>
                  </a:lnTo>
                  <a:lnTo>
                    <a:pt x="8" y="430"/>
                  </a:lnTo>
                  <a:lnTo>
                    <a:pt x="7" y="432"/>
                  </a:lnTo>
                  <a:close/>
                  <a:moveTo>
                    <a:pt x="10" y="430"/>
                  </a:moveTo>
                  <a:lnTo>
                    <a:pt x="16" y="443"/>
                  </a:lnTo>
                  <a:lnTo>
                    <a:pt x="14" y="445"/>
                  </a:lnTo>
                  <a:lnTo>
                    <a:pt x="7" y="432"/>
                  </a:lnTo>
                  <a:lnTo>
                    <a:pt x="10" y="430"/>
                  </a:lnTo>
                  <a:close/>
                  <a:moveTo>
                    <a:pt x="14" y="445"/>
                  </a:moveTo>
                  <a:lnTo>
                    <a:pt x="14" y="445"/>
                  </a:lnTo>
                  <a:lnTo>
                    <a:pt x="15" y="443"/>
                  </a:lnTo>
                  <a:lnTo>
                    <a:pt x="14" y="445"/>
                  </a:lnTo>
                  <a:close/>
                  <a:moveTo>
                    <a:pt x="16" y="443"/>
                  </a:moveTo>
                  <a:lnTo>
                    <a:pt x="21" y="454"/>
                  </a:lnTo>
                  <a:lnTo>
                    <a:pt x="19" y="455"/>
                  </a:lnTo>
                  <a:lnTo>
                    <a:pt x="14" y="445"/>
                  </a:lnTo>
                  <a:lnTo>
                    <a:pt x="16" y="443"/>
                  </a:lnTo>
                  <a:close/>
                  <a:moveTo>
                    <a:pt x="21" y="454"/>
                  </a:moveTo>
                  <a:lnTo>
                    <a:pt x="21" y="454"/>
                  </a:lnTo>
                  <a:lnTo>
                    <a:pt x="20" y="455"/>
                  </a:lnTo>
                  <a:lnTo>
                    <a:pt x="21" y="454"/>
                  </a:lnTo>
                  <a:close/>
                  <a:moveTo>
                    <a:pt x="21" y="454"/>
                  </a:moveTo>
                  <a:lnTo>
                    <a:pt x="27" y="466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21" y="454"/>
                  </a:lnTo>
                  <a:close/>
                  <a:moveTo>
                    <a:pt x="27" y="466"/>
                  </a:moveTo>
                  <a:lnTo>
                    <a:pt x="27" y="466"/>
                  </a:lnTo>
                  <a:lnTo>
                    <a:pt x="26" y="466"/>
                  </a:lnTo>
                  <a:lnTo>
                    <a:pt x="27" y="466"/>
                  </a:lnTo>
                  <a:close/>
                  <a:moveTo>
                    <a:pt x="27" y="466"/>
                  </a:moveTo>
                  <a:lnTo>
                    <a:pt x="31" y="478"/>
                  </a:lnTo>
                  <a:lnTo>
                    <a:pt x="28" y="479"/>
                  </a:lnTo>
                  <a:lnTo>
                    <a:pt x="24" y="468"/>
                  </a:lnTo>
                  <a:lnTo>
                    <a:pt x="27" y="466"/>
                  </a:lnTo>
                  <a:close/>
                  <a:moveTo>
                    <a:pt x="28" y="479"/>
                  </a:moveTo>
                  <a:lnTo>
                    <a:pt x="28" y="479"/>
                  </a:lnTo>
                  <a:lnTo>
                    <a:pt x="29" y="478"/>
                  </a:lnTo>
                  <a:lnTo>
                    <a:pt x="28" y="479"/>
                  </a:lnTo>
                  <a:close/>
                  <a:moveTo>
                    <a:pt x="31" y="478"/>
                  </a:moveTo>
                  <a:lnTo>
                    <a:pt x="35" y="486"/>
                  </a:lnTo>
                  <a:lnTo>
                    <a:pt x="32" y="487"/>
                  </a:lnTo>
                  <a:lnTo>
                    <a:pt x="28" y="479"/>
                  </a:lnTo>
                  <a:lnTo>
                    <a:pt x="31" y="478"/>
                  </a:lnTo>
                  <a:close/>
                  <a:moveTo>
                    <a:pt x="32" y="487"/>
                  </a:moveTo>
                  <a:lnTo>
                    <a:pt x="32" y="487"/>
                  </a:lnTo>
                  <a:lnTo>
                    <a:pt x="33" y="487"/>
                  </a:lnTo>
                  <a:lnTo>
                    <a:pt x="32" y="487"/>
                  </a:lnTo>
                  <a:close/>
                  <a:moveTo>
                    <a:pt x="35" y="486"/>
                  </a:moveTo>
                  <a:lnTo>
                    <a:pt x="40" y="491"/>
                  </a:lnTo>
                  <a:lnTo>
                    <a:pt x="37" y="493"/>
                  </a:lnTo>
                  <a:lnTo>
                    <a:pt x="32" y="487"/>
                  </a:lnTo>
                  <a:lnTo>
                    <a:pt x="35" y="486"/>
                  </a:lnTo>
                  <a:close/>
                  <a:moveTo>
                    <a:pt x="39" y="494"/>
                  </a:moveTo>
                  <a:lnTo>
                    <a:pt x="39" y="494"/>
                  </a:lnTo>
                  <a:lnTo>
                    <a:pt x="37" y="493"/>
                  </a:lnTo>
                  <a:lnTo>
                    <a:pt x="39" y="493"/>
                  </a:lnTo>
                  <a:lnTo>
                    <a:pt x="39" y="494"/>
                  </a:lnTo>
                  <a:close/>
                  <a:moveTo>
                    <a:pt x="39" y="491"/>
                  </a:moveTo>
                  <a:lnTo>
                    <a:pt x="47" y="493"/>
                  </a:lnTo>
                  <a:lnTo>
                    <a:pt x="45" y="495"/>
                  </a:lnTo>
                  <a:lnTo>
                    <a:pt x="39" y="494"/>
                  </a:lnTo>
                  <a:lnTo>
                    <a:pt x="39" y="491"/>
                  </a:lnTo>
                  <a:close/>
                  <a:moveTo>
                    <a:pt x="45" y="495"/>
                  </a:moveTo>
                  <a:lnTo>
                    <a:pt x="45" y="495"/>
                  </a:lnTo>
                  <a:lnTo>
                    <a:pt x="47" y="494"/>
                  </a:lnTo>
                  <a:lnTo>
                    <a:pt x="45" y="495"/>
                  </a:lnTo>
                  <a:close/>
                  <a:moveTo>
                    <a:pt x="47" y="493"/>
                  </a:moveTo>
                  <a:lnTo>
                    <a:pt x="56" y="494"/>
                  </a:lnTo>
                  <a:lnTo>
                    <a:pt x="55" y="497"/>
                  </a:lnTo>
                  <a:lnTo>
                    <a:pt x="45" y="495"/>
                  </a:lnTo>
                  <a:lnTo>
                    <a:pt x="47" y="493"/>
                  </a:lnTo>
                  <a:close/>
                  <a:moveTo>
                    <a:pt x="56" y="494"/>
                  </a:moveTo>
                  <a:lnTo>
                    <a:pt x="56" y="494"/>
                  </a:lnTo>
                  <a:lnTo>
                    <a:pt x="56" y="495"/>
                  </a:lnTo>
                  <a:lnTo>
                    <a:pt x="56" y="494"/>
                  </a:lnTo>
                  <a:close/>
                  <a:moveTo>
                    <a:pt x="56" y="494"/>
                  </a:moveTo>
                  <a:lnTo>
                    <a:pt x="60" y="494"/>
                  </a:lnTo>
                  <a:lnTo>
                    <a:pt x="59" y="497"/>
                  </a:lnTo>
                  <a:lnTo>
                    <a:pt x="55" y="497"/>
                  </a:lnTo>
                  <a:lnTo>
                    <a:pt x="56" y="494"/>
                  </a:lnTo>
                  <a:close/>
                  <a:moveTo>
                    <a:pt x="60" y="494"/>
                  </a:moveTo>
                  <a:lnTo>
                    <a:pt x="60" y="494"/>
                  </a:lnTo>
                  <a:lnTo>
                    <a:pt x="60" y="495"/>
                  </a:lnTo>
                  <a:lnTo>
                    <a:pt x="60" y="494"/>
                  </a:lnTo>
                  <a:close/>
                  <a:moveTo>
                    <a:pt x="60" y="494"/>
                  </a:moveTo>
                  <a:lnTo>
                    <a:pt x="64" y="497"/>
                  </a:lnTo>
                  <a:lnTo>
                    <a:pt x="61" y="499"/>
                  </a:lnTo>
                  <a:lnTo>
                    <a:pt x="59" y="497"/>
                  </a:lnTo>
                  <a:lnTo>
                    <a:pt x="60" y="494"/>
                  </a:lnTo>
                  <a:close/>
                  <a:moveTo>
                    <a:pt x="63" y="499"/>
                  </a:moveTo>
                  <a:lnTo>
                    <a:pt x="61" y="499"/>
                  </a:lnTo>
                  <a:lnTo>
                    <a:pt x="63" y="498"/>
                  </a:lnTo>
                  <a:lnTo>
                    <a:pt x="63" y="499"/>
                  </a:lnTo>
                  <a:close/>
                  <a:moveTo>
                    <a:pt x="64" y="497"/>
                  </a:moveTo>
                  <a:lnTo>
                    <a:pt x="68" y="499"/>
                  </a:lnTo>
                  <a:lnTo>
                    <a:pt x="67" y="502"/>
                  </a:lnTo>
                  <a:lnTo>
                    <a:pt x="63" y="499"/>
                  </a:lnTo>
                  <a:lnTo>
                    <a:pt x="64" y="497"/>
                  </a:lnTo>
                  <a:close/>
                  <a:moveTo>
                    <a:pt x="68" y="499"/>
                  </a:moveTo>
                  <a:lnTo>
                    <a:pt x="68" y="499"/>
                  </a:lnTo>
                  <a:lnTo>
                    <a:pt x="68" y="501"/>
                  </a:lnTo>
                  <a:lnTo>
                    <a:pt x="67" y="501"/>
                  </a:lnTo>
                  <a:lnTo>
                    <a:pt x="68" y="499"/>
                  </a:lnTo>
                  <a:close/>
                  <a:moveTo>
                    <a:pt x="68" y="501"/>
                  </a:moveTo>
                  <a:lnTo>
                    <a:pt x="71" y="503"/>
                  </a:lnTo>
                  <a:lnTo>
                    <a:pt x="68" y="505"/>
                  </a:lnTo>
                  <a:lnTo>
                    <a:pt x="65" y="502"/>
                  </a:lnTo>
                  <a:lnTo>
                    <a:pt x="68" y="501"/>
                  </a:lnTo>
                  <a:close/>
                  <a:moveTo>
                    <a:pt x="71" y="503"/>
                  </a:moveTo>
                  <a:lnTo>
                    <a:pt x="71" y="503"/>
                  </a:lnTo>
                  <a:lnTo>
                    <a:pt x="69" y="503"/>
                  </a:lnTo>
                  <a:lnTo>
                    <a:pt x="71" y="503"/>
                  </a:lnTo>
                  <a:close/>
                  <a:moveTo>
                    <a:pt x="71" y="503"/>
                  </a:moveTo>
                  <a:lnTo>
                    <a:pt x="73" y="510"/>
                  </a:lnTo>
                  <a:lnTo>
                    <a:pt x="71" y="511"/>
                  </a:lnTo>
                  <a:lnTo>
                    <a:pt x="68" y="505"/>
                  </a:lnTo>
                  <a:lnTo>
                    <a:pt x="71" y="503"/>
                  </a:lnTo>
                  <a:close/>
                  <a:moveTo>
                    <a:pt x="73" y="510"/>
                  </a:moveTo>
                  <a:lnTo>
                    <a:pt x="73" y="510"/>
                  </a:lnTo>
                  <a:lnTo>
                    <a:pt x="72" y="510"/>
                  </a:lnTo>
                  <a:lnTo>
                    <a:pt x="73" y="510"/>
                  </a:lnTo>
                  <a:close/>
                  <a:moveTo>
                    <a:pt x="73" y="510"/>
                  </a:moveTo>
                  <a:lnTo>
                    <a:pt x="73" y="519"/>
                  </a:lnTo>
                  <a:lnTo>
                    <a:pt x="71" y="519"/>
                  </a:lnTo>
                  <a:lnTo>
                    <a:pt x="71" y="510"/>
                  </a:lnTo>
                  <a:lnTo>
                    <a:pt x="73" y="510"/>
                  </a:lnTo>
                  <a:close/>
                  <a:moveTo>
                    <a:pt x="73" y="519"/>
                  </a:moveTo>
                  <a:lnTo>
                    <a:pt x="73" y="529"/>
                  </a:lnTo>
                  <a:lnTo>
                    <a:pt x="71" y="529"/>
                  </a:lnTo>
                  <a:lnTo>
                    <a:pt x="71" y="519"/>
                  </a:lnTo>
                  <a:lnTo>
                    <a:pt x="73" y="519"/>
                  </a:lnTo>
                  <a:close/>
                  <a:moveTo>
                    <a:pt x="73" y="529"/>
                  </a:moveTo>
                  <a:lnTo>
                    <a:pt x="73" y="529"/>
                  </a:lnTo>
                  <a:lnTo>
                    <a:pt x="72" y="529"/>
                  </a:lnTo>
                  <a:lnTo>
                    <a:pt x="73" y="529"/>
                  </a:lnTo>
                  <a:close/>
                  <a:moveTo>
                    <a:pt x="73" y="529"/>
                  </a:moveTo>
                  <a:lnTo>
                    <a:pt x="73" y="534"/>
                  </a:lnTo>
                  <a:lnTo>
                    <a:pt x="71" y="534"/>
                  </a:lnTo>
                  <a:lnTo>
                    <a:pt x="71" y="529"/>
                  </a:lnTo>
                  <a:lnTo>
                    <a:pt x="73" y="529"/>
                  </a:lnTo>
                  <a:close/>
                  <a:moveTo>
                    <a:pt x="73" y="534"/>
                  </a:moveTo>
                  <a:lnTo>
                    <a:pt x="73" y="535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3" y="534"/>
                  </a:lnTo>
                  <a:close/>
                  <a:moveTo>
                    <a:pt x="72" y="535"/>
                  </a:moveTo>
                  <a:lnTo>
                    <a:pt x="53" y="543"/>
                  </a:lnTo>
                  <a:lnTo>
                    <a:pt x="52" y="541"/>
                  </a:lnTo>
                  <a:lnTo>
                    <a:pt x="71" y="533"/>
                  </a:lnTo>
                  <a:lnTo>
                    <a:pt x="72" y="535"/>
                  </a:lnTo>
                  <a:close/>
                  <a:moveTo>
                    <a:pt x="52" y="541"/>
                  </a:moveTo>
                  <a:lnTo>
                    <a:pt x="52" y="541"/>
                  </a:lnTo>
                  <a:lnTo>
                    <a:pt x="53" y="542"/>
                  </a:lnTo>
                  <a:lnTo>
                    <a:pt x="52" y="541"/>
                  </a:lnTo>
                  <a:close/>
                  <a:moveTo>
                    <a:pt x="53" y="543"/>
                  </a:moveTo>
                  <a:lnTo>
                    <a:pt x="37" y="553"/>
                  </a:lnTo>
                  <a:lnTo>
                    <a:pt x="36" y="550"/>
                  </a:lnTo>
                  <a:lnTo>
                    <a:pt x="52" y="541"/>
                  </a:lnTo>
                  <a:lnTo>
                    <a:pt x="53" y="543"/>
                  </a:lnTo>
                  <a:close/>
                  <a:moveTo>
                    <a:pt x="35" y="550"/>
                  </a:moveTo>
                  <a:lnTo>
                    <a:pt x="35" y="550"/>
                  </a:lnTo>
                  <a:lnTo>
                    <a:pt x="36" y="550"/>
                  </a:lnTo>
                  <a:lnTo>
                    <a:pt x="36" y="551"/>
                  </a:lnTo>
                  <a:lnTo>
                    <a:pt x="35" y="550"/>
                  </a:lnTo>
                  <a:close/>
                  <a:moveTo>
                    <a:pt x="37" y="551"/>
                  </a:moveTo>
                  <a:lnTo>
                    <a:pt x="28" y="566"/>
                  </a:lnTo>
                  <a:lnTo>
                    <a:pt x="27" y="565"/>
                  </a:lnTo>
                  <a:lnTo>
                    <a:pt x="35" y="550"/>
                  </a:lnTo>
                  <a:lnTo>
                    <a:pt x="37" y="551"/>
                  </a:lnTo>
                  <a:close/>
                  <a:moveTo>
                    <a:pt x="28" y="566"/>
                  </a:moveTo>
                  <a:lnTo>
                    <a:pt x="28" y="566"/>
                  </a:lnTo>
                  <a:lnTo>
                    <a:pt x="28" y="565"/>
                  </a:lnTo>
                  <a:lnTo>
                    <a:pt x="28" y="566"/>
                  </a:lnTo>
                  <a:close/>
                  <a:moveTo>
                    <a:pt x="28" y="566"/>
                  </a:moveTo>
                  <a:lnTo>
                    <a:pt x="16" y="582"/>
                  </a:lnTo>
                  <a:lnTo>
                    <a:pt x="15" y="581"/>
                  </a:lnTo>
                  <a:lnTo>
                    <a:pt x="27" y="565"/>
                  </a:lnTo>
                  <a:lnTo>
                    <a:pt x="28" y="566"/>
                  </a:lnTo>
                  <a:close/>
                  <a:moveTo>
                    <a:pt x="16" y="582"/>
                  </a:moveTo>
                  <a:lnTo>
                    <a:pt x="16" y="582"/>
                  </a:lnTo>
                  <a:lnTo>
                    <a:pt x="16" y="583"/>
                  </a:lnTo>
                  <a:lnTo>
                    <a:pt x="16" y="582"/>
                  </a:lnTo>
                  <a:close/>
                  <a:moveTo>
                    <a:pt x="16" y="583"/>
                  </a:moveTo>
                  <a:lnTo>
                    <a:pt x="10" y="590"/>
                  </a:lnTo>
                  <a:lnTo>
                    <a:pt x="7" y="588"/>
                  </a:lnTo>
                  <a:lnTo>
                    <a:pt x="15" y="581"/>
                  </a:lnTo>
                  <a:lnTo>
                    <a:pt x="16" y="583"/>
                  </a:lnTo>
                  <a:close/>
                  <a:moveTo>
                    <a:pt x="10" y="590"/>
                  </a:moveTo>
                  <a:lnTo>
                    <a:pt x="10" y="590"/>
                  </a:lnTo>
                  <a:lnTo>
                    <a:pt x="8" y="588"/>
                  </a:lnTo>
                  <a:lnTo>
                    <a:pt x="10" y="590"/>
                  </a:lnTo>
                  <a:close/>
                  <a:moveTo>
                    <a:pt x="10" y="590"/>
                  </a:moveTo>
                  <a:lnTo>
                    <a:pt x="1" y="595"/>
                  </a:lnTo>
                  <a:lnTo>
                    <a:pt x="0" y="592"/>
                  </a:lnTo>
                  <a:lnTo>
                    <a:pt x="8" y="587"/>
                  </a:lnTo>
                  <a:lnTo>
                    <a:pt x="10" y="59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99" name="Freeform 45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429352 w 506"/>
                <a:gd name="T1" fmla="*/ 190893 h 580"/>
                <a:gd name="T2" fmla="*/ 469538 w 506"/>
                <a:gd name="T3" fmla="*/ 183567 h 580"/>
                <a:gd name="T4" fmla="*/ 473380 w 506"/>
                <a:gd name="T5" fmla="*/ 148101 h 580"/>
                <a:gd name="T6" fmla="*/ 455893 w 506"/>
                <a:gd name="T7" fmla="*/ 135194 h 580"/>
                <a:gd name="T8" fmla="*/ 442039 w 506"/>
                <a:gd name="T9" fmla="*/ 119402 h 580"/>
                <a:gd name="T10" fmla="*/ 461028 w 506"/>
                <a:gd name="T11" fmla="*/ 84482 h 580"/>
                <a:gd name="T12" fmla="*/ 444641 w 506"/>
                <a:gd name="T13" fmla="*/ 61581 h 580"/>
                <a:gd name="T14" fmla="*/ 423417 w 506"/>
                <a:gd name="T15" fmla="*/ 50685 h 580"/>
                <a:gd name="T16" fmla="*/ 410876 w 506"/>
                <a:gd name="T17" fmla="*/ 31364 h 580"/>
                <a:gd name="T18" fmla="*/ 378554 w 506"/>
                <a:gd name="T19" fmla="*/ 9029 h 580"/>
                <a:gd name="T20" fmla="*/ 353026 w 506"/>
                <a:gd name="T21" fmla="*/ 9029 h 580"/>
                <a:gd name="T22" fmla="*/ 305484 w 506"/>
                <a:gd name="T23" fmla="*/ 31006 h 580"/>
                <a:gd name="T24" fmla="*/ 259586 w 506"/>
                <a:gd name="T25" fmla="*/ 18509 h 580"/>
                <a:gd name="T26" fmla="*/ 237823 w 506"/>
                <a:gd name="T27" fmla="*/ 37000 h 580"/>
                <a:gd name="T28" fmla="*/ 213271 w 506"/>
                <a:gd name="T29" fmla="*/ 45300 h 580"/>
                <a:gd name="T30" fmla="*/ 187148 w 506"/>
                <a:gd name="T31" fmla="*/ 61581 h 580"/>
                <a:gd name="T32" fmla="*/ 166701 w 506"/>
                <a:gd name="T33" fmla="*/ 42795 h 580"/>
                <a:gd name="T34" fmla="*/ 136930 w 506"/>
                <a:gd name="T35" fmla="*/ 38301 h 580"/>
                <a:gd name="T36" fmla="*/ 136374 w 506"/>
                <a:gd name="T37" fmla="*/ 57489 h 580"/>
                <a:gd name="T38" fmla="*/ 143698 w 506"/>
                <a:gd name="T39" fmla="*/ 78098 h 580"/>
                <a:gd name="T40" fmla="*/ 123981 w 506"/>
                <a:gd name="T41" fmla="*/ 65978 h 580"/>
                <a:gd name="T42" fmla="*/ 94684 w 506"/>
                <a:gd name="T43" fmla="*/ 45300 h 580"/>
                <a:gd name="T44" fmla="*/ 89727 w 506"/>
                <a:gd name="T45" fmla="*/ 65577 h 580"/>
                <a:gd name="T46" fmla="*/ 73094 w 506"/>
                <a:gd name="T47" fmla="*/ 79785 h 580"/>
                <a:gd name="T48" fmla="*/ 48736 w 506"/>
                <a:gd name="T49" fmla="*/ 76760 h 580"/>
                <a:gd name="T50" fmla="*/ 18752 w 506"/>
                <a:gd name="T51" fmla="*/ 75654 h 580"/>
                <a:gd name="T52" fmla="*/ 14519 w 506"/>
                <a:gd name="T53" fmla="*/ 55707 h 580"/>
                <a:gd name="T54" fmla="*/ 1 w 506"/>
                <a:gd name="T55" fmla="*/ 76760 h 580"/>
                <a:gd name="T56" fmla="*/ 7459 w 506"/>
                <a:gd name="T57" fmla="*/ 186346 h 580"/>
                <a:gd name="T58" fmla="*/ 11874 w 506"/>
                <a:gd name="T59" fmla="*/ 220995 h 580"/>
                <a:gd name="T60" fmla="*/ 35691 w 506"/>
                <a:gd name="T61" fmla="*/ 268402 h 580"/>
                <a:gd name="T62" fmla="*/ 63858 w 506"/>
                <a:gd name="T63" fmla="*/ 309247 h 580"/>
                <a:gd name="T64" fmla="*/ 73722 w 506"/>
                <a:gd name="T65" fmla="*/ 356188 h 580"/>
                <a:gd name="T66" fmla="*/ 94684 w 506"/>
                <a:gd name="T67" fmla="*/ 386987 h 580"/>
                <a:gd name="T68" fmla="*/ 114882 w 506"/>
                <a:gd name="T69" fmla="*/ 432116 h 580"/>
                <a:gd name="T70" fmla="*/ 111926 w 506"/>
                <a:gd name="T71" fmla="*/ 454803 h 580"/>
                <a:gd name="T72" fmla="*/ 127169 w 506"/>
                <a:gd name="T73" fmla="*/ 519622 h 580"/>
                <a:gd name="T74" fmla="*/ 142541 w 506"/>
                <a:gd name="T75" fmla="*/ 545881 h 580"/>
                <a:gd name="T76" fmla="*/ 188241 w 506"/>
                <a:gd name="T77" fmla="*/ 509298 h 580"/>
                <a:gd name="T78" fmla="*/ 193324 w 506"/>
                <a:gd name="T79" fmla="*/ 481799 h 580"/>
                <a:gd name="T80" fmla="*/ 204613 w 506"/>
                <a:gd name="T81" fmla="*/ 462401 h 580"/>
                <a:gd name="T82" fmla="*/ 226830 w 506"/>
                <a:gd name="T83" fmla="*/ 443599 h 580"/>
                <a:gd name="T84" fmla="*/ 223613 w 506"/>
                <a:gd name="T85" fmla="*/ 437778 h 580"/>
                <a:gd name="T86" fmla="*/ 221618 w 506"/>
                <a:gd name="T87" fmla="*/ 437082 h 580"/>
                <a:gd name="T88" fmla="*/ 234560 w 506"/>
                <a:gd name="T89" fmla="*/ 404904 h 580"/>
                <a:gd name="T90" fmla="*/ 263914 w 506"/>
                <a:gd name="T91" fmla="*/ 381119 h 580"/>
                <a:gd name="T92" fmla="*/ 307799 w 506"/>
                <a:gd name="T93" fmla="*/ 374472 h 580"/>
                <a:gd name="T94" fmla="*/ 355942 w 506"/>
                <a:gd name="T95" fmla="*/ 389503 h 580"/>
                <a:gd name="T96" fmla="*/ 386958 w 506"/>
                <a:gd name="T97" fmla="*/ 382469 h 580"/>
                <a:gd name="T98" fmla="*/ 369526 w 506"/>
                <a:gd name="T99" fmla="*/ 345400 h 580"/>
                <a:gd name="T100" fmla="*/ 390442 w 506"/>
                <a:gd name="T101" fmla="*/ 342148 h 580"/>
                <a:gd name="T102" fmla="*/ 391553 w 506"/>
                <a:gd name="T103" fmla="*/ 287674 h 580"/>
                <a:gd name="T104" fmla="*/ 387811 w 506"/>
                <a:gd name="T105" fmla="*/ 254093 h 580"/>
                <a:gd name="T106" fmla="*/ 379286 w 506"/>
                <a:gd name="T107" fmla="*/ 232442 h 580"/>
                <a:gd name="T108" fmla="*/ 418529 w 506"/>
                <a:gd name="T109" fmla="*/ 218023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0" name="Freeform 46"/>
            <p:cNvSpPr>
              <a:spLocks/>
            </p:cNvSpPr>
            <p:nvPr/>
          </p:nvSpPr>
          <p:spPr bwMode="auto">
            <a:xfrm>
              <a:off x="244" y="2430"/>
              <a:ext cx="659" cy="755"/>
            </a:xfrm>
            <a:custGeom>
              <a:avLst/>
              <a:gdLst>
                <a:gd name="T0" fmla="*/ 429352 w 506"/>
                <a:gd name="T1" fmla="*/ 190893 h 580"/>
                <a:gd name="T2" fmla="*/ 469538 w 506"/>
                <a:gd name="T3" fmla="*/ 183567 h 580"/>
                <a:gd name="T4" fmla="*/ 473380 w 506"/>
                <a:gd name="T5" fmla="*/ 148101 h 580"/>
                <a:gd name="T6" fmla="*/ 455893 w 506"/>
                <a:gd name="T7" fmla="*/ 135194 h 580"/>
                <a:gd name="T8" fmla="*/ 442039 w 506"/>
                <a:gd name="T9" fmla="*/ 119402 h 580"/>
                <a:gd name="T10" fmla="*/ 461028 w 506"/>
                <a:gd name="T11" fmla="*/ 84482 h 580"/>
                <a:gd name="T12" fmla="*/ 444641 w 506"/>
                <a:gd name="T13" fmla="*/ 61581 h 580"/>
                <a:gd name="T14" fmla="*/ 423417 w 506"/>
                <a:gd name="T15" fmla="*/ 50685 h 580"/>
                <a:gd name="T16" fmla="*/ 410876 w 506"/>
                <a:gd name="T17" fmla="*/ 31364 h 580"/>
                <a:gd name="T18" fmla="*/ 378554 w 506"/>
                <a:gd name="T19" fmla="*/ 9029 h 580"/>
                <a:gd name="T20" fmla="*/ 353026 w 506"/>
                <a:gd name="T21" fmla="*/ 9029 h 580"/>
                <a:gd name="T22" fmla="*/ 305484 w 506"/>
                <a:gd name="T23" fmla="*/ 31006 h 580"/>
                <a:gd name="T24" fmla="*/ 259586 w 506"/>
                <a:gd name="T25" fmla="*/ 18509 h 580"/>
                <a:gd name="T26" fmla="*/ 237823 w 506"/>
                <a:gd name="T27" fmla="*/ 37000 h 580"/>
                <a:gd name="T28" fmla="*/ 213271 w 506"/>
                <a:gd name="T29" fmla="*/ 45300 h 580"/>
                <a:gd name="T30" fmla="*/ 187148 w 506"/>
                <a:gd name="T31" fmla="*/ 61581 h 580"/>
                <a:gd name="T32" fmla="*/ 166701 w 506"/>
                <a:gd name="T33" fmla="*/ 42795 h 580"/>
                <a:gd name="T34" fmla="*/ 136930 w 506"/>
                <a:gd name="T35" fmla="*/ 38301 h 580"/>
                <a:gd name="T36" fmla="*/ 136374 w 506"/>
                <a:gd name="T37" fmla="*/ 57489 h 580"/>
                <a:gd name="T38" fmla="*/ 143698 w 506"/>
                <a:gd name="T39" fmla="*/ 78098 h 580"/>
                <a:gd name="T40" fmla="*/ 123981 w 506"/>
                <a:gd name="T41" fmla="*/ 65978 h 580"/>
                <a:gd name="T42" fmla="*/ 94684 w 506"/>
                <a:gd name="T43" fmla="*/ 45300 h 580"/>
                <a:gd name="T44" fmla="*/ 89727 w 506"/>
                <a:gd name="T45" fmla="*/ 65577 h 580"/>
                <a:gd name="T46" fmla="*/ 73094 w 506"/>
                <a:gd name="T47" fmla="*/ 79785 h 580"/>
                <a:gd name="T48" fmla="*/ 48736 w 506"/>
                <a:gd name="T49" fmla="*/ 76760 h 580"/>
                <a:gd name="T50" fmla="*/ 18752 w 506"/>
                <a:gd name="T51" fmla="*/ 75654 h 580"/>
                <a:gd name="T52" fmla="*/ 14519 w 506"/>
                <a:gd name="T53" fmla="*/ 55707 h 580"/>
                <a:gd name="T54" fmla="*/ 1 w 506"/>
                <a:gd name="T55" fmla="*/ 76760 h 580"/>
                <a:gd name="T56" fmla="*/ 7459 w 506"/>
                <a:gd name="T57" fmla="*/ 186346 h 580"/>
                <a:gd name="T58" fmla="*/ 11874 w 506"/>
                <a:gd name="T59" fmla="*/ 220995 h 580"/>
                <a:gd name="T60" fmla="*/ 35691 w 506"/>
                <a:gd name="T61" fmla="*/ 268402 h 580"/>
                <a:gd name="T62" fmla="*/ 63858 w 506"/>
                <a:gd name="T63" fmla="*/ 309247 h 580"/>
                <a:gd name="T64" fmla="*/ 73722 w 506"/>
                <a:gd name="T65" fmla="*/ 356188 h 580"/>
                <a:gd name="T66" fmla="*/ 94684 w 506"/>
                <a:gd name="T67" fmla="*/ 386987 h 580"/>
                <a:gd name="T68" fmla="*/ 114882 w 506"/>
                <a:gd name="T69" fmla="*/ 432116 h 580"/>
                <a:gd name="T70" fmla="*/ 111926 w 506"/>
                <a:gd name="T71" fmla="*/ 454803 h 580"/>
                <a:gd name="T72" fmla="*/ 127169 w 506"/>
                <a:gd name="T73" fmla="*/ 519622 h 580"/>
                <a:gd name="T74" fmla="*/ 142541 w 506"/>
                <a:gd name="T75" fmla="*/ 545881 h 580"/>
                <a:gd name="T76" fmla="*/ 188241 w 506"/>
                <a:gd name="T77" fmla="*/ 509298 h 580"/>
                <a:gd name="T78" fmla="*/ 193324 w 506"/>
                <a:gd name="T79" fmla="*/ 481799 h 580"/>
                <a:gd name="T80" fmla="*/ 204613 w 506"/>
                <a:gd name="T81" fmla="*/ 462401 h 580"/>
                <a:gd name="T82" fmla="*/ 226830 w 506"/>
                <a:gd name="T83" fmla="*/ 443599 h 580"/>
                <a:gd name="T84" fmla="*/ 223613 w 506"/>
                <a:gd name="T85" fmla="*/ 437778 h 580"/>
                <a:gd name="T86" fmla="*/ 221618 w 506"/>
                <a:gd name="T87" fmla="*/ 437082 h 580"/>
                <a:gd name="T88" fmla="*/ 234560 w 506"/>
                <a:gd name="T89" fmla="*/ 404904 h 580"/>
                <a:gd name="T90" fmla="*/ 263914 w 506"/>
                <a:gd name="T91" fmla="*/ 381119 h 580"/>
                <a:gd name="T92" fmla="*/ 307799 w 506"/>
                <a:gd name="T93" fmla="*/ 374472 h 580"/>
                <a:gd name="T94" fmla="*/ 355942 w 506"/>
                <a:gd name="T95" fmla="*/ 389503 h 580"/>
                <a:gd name="T96" fmla="*/ 386958 w 506"/>
                <a:gd name="T97" fmla="*/ 382469 h 580"/>
                <a:gd name="T98" fmla="*/ 369526 w 506"/>
                <a:gd name="T99" fmla="*/ 345400 h 580"/>
                <a:gd name="T100" fmla="*/ 390442 w 506"/>
                <a:gd name="T101" fmla="*/ 342148 h 580"/>
                <a:gd name="T102" fmla="*/ 391553 w 506"/>
                <a:gd name="T103" fmla="*/ 287674 h 580"/>
                <a:gd name="T104" fmla="*/ 387811 w 506"/>
                <a:gd name="T105" fmla="*/ 254093 h 580"/>
                <a:gd name="T106" fmla="*/ 379286 w 506"/>
                <a:gd name="T107" fmla="*/ 232442 h 580"/>
                <a:gd name="T108" fmla="*/ 418529 w 506"/>
                <a:gd name="T109" fmla="*/ 218023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6"/>
                <a:gd name="T166" fmla="*/ 0 h 580"/>
                <a:gd name="T167" fmla="*/ 506 w 506"/>
                <a:gd name="T168" fmla="*/ 580 h 5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6" h="580">
                  <a:moveTo>
                    <a:pt x="435" y="230"/>
                  </a:moveTo>
                  <a:lnTo>
                    <a:pt x="440" y="226"/>
                  </a:lnTo>
                  <a:lnTo>
                    <a:pt x="444" y="220"/>
                  </a:lnTo>
                  <a:lnTo>
                    <a:pt x="446" y="214"/>
                  </a:lnTo>
                  <a:lnTo>
                    <a:pt x="446" y="206"/>
                  </a:lnTo>
                  <a:lnTo>
                    <a:pt x="446" y="201"/>
                  </a:lnTo>
                  <a:lnTo>
                    <a:pt x="449" y="198"/>
                  </a:lnTo>
                  <a:lnTo>
                    <a:pt x="451" y="197"/>
                  </a:lnTo>
                  <a:lnTo>
                    <a:pt x="459" y="195"/>
                  </a:lnTo>
                  <a:lnTo>
                    <a:pt x="471" y="195"/>
                  </a:lnTo>
                  <a:lnTo>
                    <a:pt x="484" y="197"/>
                  </a:lnTo>
                  <a:lnTo>
                    <a:pt x="488" y="193"/>
                  </a:lnTo>
                  <a:lnTo>
                    <a:pt x="492" y="192"/>
                  </a:lnTo>
                  <a:lnTo>
                    <a:pt x="498" y="189"/>
                  </a:lnTo>
                  <a:lnTo>
                    <a:pt x="506" y="189"/>
                  </a:lnTo>
                  <a:lnTo>
                    <a:pt x="499" y="178"/>
                  </a:lnTo>
                  <a:lnTo>
                    <a:pt x="494" y="166"/>
                  </a:lnTo>
                  <a:lnTo>
                    <a:pt x="492" y="156"/>
                  </a:lnTo>
                  <a:lnTo>
                    <a:pt x="492" y="150"/>
                  </a:lnTo>
                  <a:lnTo>
                    <a:pt x="484" y="150"/>
                  </a:lnTo>
                  <a:lnTo>
                    <a:pt x="479" y="152"/>
                  </a:lnTo>
                  <a:lnTo>
                    <a:pt x="476" y="149"/>
                  </a:lnTo>
                  <a:lnTo>
                    <a:pt x="475" y="145"/>
                  </a:lnTo>
                  <a:lnTo>
                    <a:pt x="474" y="142"/>
                  </a:lnTo>
                  <a:lnTo>
                    <a:pt x="472" y="140"/>
                  </a:lnTo>
                  <a:lnTo>
                    <a:pt x="470" y="138"/>
                  </a:lnTo>
                  <a:lnTo>
                    <a:pt x="466" y="136"/>
                  </a:lnTo>
                  <a:lnTo>
                    <a:pt x="463" y="133"/>
                  </a:lnTo>
                  <a:lnTo>
                    <a:pt x="459" y="129"/>
                  </a:lnTo>
                  <a:lnTo>
                    <a:pt x="459" y="126"/>
                  </a:lnTo>
                  <a:lnTo>
                    <a:pt x="459" y="125"/>
                  </a:lnTo>
                  <a:lnTo>
                    <a:pt x="459" y="121"/>
                  </a:lnTo>
                  <a:lnTo>
                    <a:pt x="459" y="117"/>
                  </a:lnTo>
                  <a:lnTo>
                    <a:pt x="469" y="107"/>
                  </a:lnTo>
                  <a:lnTo>
                    <a:pt x="479" y="94"/>
                  </a:lnTo>
                  <a:lnTo>
                    <a:pt x="479" y="89"/>
                  </a:lnTo>
                  <a:lnTo>
                    <a:pt x="478" y="84"/>
                  </a:lnTo>
                  <a:lnTo>
                    <a:pt x="475" y="80"/>
                  </a:lnTo>
                  <a:lnTo>
                    <a:pt x="471" y="75"/>
                  </a:lnTo>
                  <a:lnTo>
                    <a:pt x="467" y="69"/>
                  </a:lnTo>
                  <a:lnTo>
                    <a:pt x="465" y="66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6" y="65"/>
                  </a:lnTo>
                  <a:lnTo>
                    <a:pt x="451" y="65"/>
                  </a:lnTo>
                  <a:lnTo>
                    <a:pt x="450" y="59"/>
                  </a:lnTo>
                  <a:lnTo>
                    <a:pt x="447" y="53"/>
                  </a:lnTo>
                  <a:lnTo>
                    <a:pt x="440" y="54"/>
                  </a:lnTo>
                  <a:lnTo>
                    <a:pt x="435" y="54"/>
                  </a:lnTo>
                  <a:lnTo>
                    <a:pt x="434" y="50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39"/>
                  </a:lnTo>
                  <a:lnTo>
                    <a:pt x="428" y="33"/>
                  </a:lnTo>
                  <a:lnTo>
                    <a:pt x="425" y="29"/>
                  </a:lnTo>
                  <a:lnTo>
                    <a:pt x="417" y="27"/>
                  </a:lnTo>
                  <a:lnTo>
                    <a:pt x="410" y="24"/>
                  </a:lnTo>
                  <a:lnTo>
                    <a:pt x="402" y="20"/>
                  </a:lnTo>
                  <a:lnTo>
                    <a:pt x="396" y="15"/>
                  </a:lnTo>
                  <a:lnTo>
                    <a:pt x="393" y="9"/>
                  </a:lnTo>
                  <a:lnTo>
                    <a:pt x="386" y="4"/>
                  </a:lnTo>
                  <a:lnTo>
                    <a:pt x="383" y="3"/>
                  </a:lnTo>
                  <a:lnTo>
                    <a:pt x="381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67" y="9"/>
                  </a:lnTo>
                  <a:lnTo>
                    <a:pt x="362" y="19"/>
                  </a:lnTo>
                  <a:lnTo>
                    <a:pt x="353" y="23"/>
                  </a:lnTo>
                  <a:lnTo>
                    <a:pt x="342" y="24"/>
                  </a:lnTo>
                  <a:lnTo>
                    <a:pt x="334" y="27"/>
                  </a:lnTo>
                  <a:lnTo>
                    <a:pt x="326" y="29"/>
                  </a:lnTo>
                  <a:lnTo>
                    <a:pt x="318" y="32"/>
                  </a:lnTo>
                  <a:lnTo>
                    <a:pt x="310" y="32"/>
                  </a:lnTo>
                  <a:lnTo>
                    <a:pt x="301" y="28"/>
                  </a:lnTo>
                  <a:lnTo>
                    <a:pt x="293" y="24"/>
                  </a:lnTo>
                  <a:lnTo>
                    <a:pt x="283" y="19"/>
                  </a:lnTo>
                  <a:lnTo>
                    <a:pt x="277" y="15"/>
                  </a:lnTo>
                  <a:lnTo>
                    <a:pt x="270" y="19"/>
                  </a:lnTo>
                  <a:lnTo>
                    <a:pt x="263" y="23"/>
                  </a:lnTo>
                  <a:lnTo>
                    <a:pt x="257" y="25"/>
                  </a:lnTo>
                  <a:lnTo>
                    <a:pt x="249" y="25"/>
                  </a:lnTo>
                  <a:lnTo>
                    <a:pt x="249" y="31"/>
                  </a:lnTo>
                  <a:lnTo>
                    <a:pt x="249" y="34"/>
                  </a:lnTo>
                  <a:lnTo>
                    <a:pt x="247" y="39"/>
                  </a:lnTo>
                  <a:lnTo>
                    <a:pt x="245" y="41"/>
                  </a:lnTo>
                  <a:lnTo>
                    <a:pt x="240" y="37"/>
                  </a:lnTo>
                  <a:lnTo>
                    <a:pt x="233" y="33"/>
                  </a:lnTo>
                  <a:lnTo>
                    <a:pt x="226" y="39"/>
                  </a:lnTo>
                  <a:lnTo>
                    <a:pt x="225" y="41"/>
                  </a:lnTo>
                  <a:lnTo>
                    <a:pt x="222" y="48"/>
                  </a:lnTo>
                  <a:lnTo>
                    <a:pt x="217" y="61"/>
                  </a:lnTo>
                  <a:lnTo>
                    <a:pt x="212" y="59"/>
                  </a:lnTo>
                  <a:lnTo>
                    <a:pt x="206" y="59"/>
                  </a:lnTo>
                  <a:lnTo>
                    <a:pt x="201" y="63"/>
                  </a:lnTo>
                  <a:lnTo>
                    <a:pt x="198" y="65"/>
                  </a:lnTo>
                  <a:lnTo>
                    <a:pt x="194" y="65"/>
                  </a:lnTo>
                  <a:lnTo>
                    <a:pt x="193" y="64"/>
                  </a:lnTo>
                  <a:lnTo>
                    <a:pt x="190" y="56"/>
                  </a:lnTo>
                  <a:lnTo>
                    <a:pt x="186" y="49"/>
                  </a:lnTo>
                  <a:lnTo>
                    <a:pt x="182" y="47"/>
                  </a:lnTo>
                  <a:lnTo>
                    <a:pt x="180" y="44"/>
                  </a:lnTo>
                  <a:lnTo>
                    <a:pt x="173" y="45"/>
                  </a:lnTo>
                  <a:lnTo>
                    <a:pt x="162" y="47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0" y="37"/>
                  </a:lnTo>
                  <a:lnTo>
                    <a:pt x="146" y="37"/>
                  </a:lnTo>
                  <a:lnTo>
                    <a:pt x="143" y="40"/>
                  </a:lnTo>
                  <a:lnTo>
                    <a:pt x="137" y="43"/>
                  </a:lnTo>
                  <a:lnTo>
                    <a:pt x="134" y="47"/>
                  </a:lnTo>
                  <a:lnTo>
                    <a:pt x="130" y="49"/>
                  </a:lnTo>
                  <a:lnTo>
                    <a:pt x="134" y="54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4" y="63"/>
                  </a:lnTo>
                  <a:lnTo>
                    <a:pt x="149" y="65"/>
                  </a:lnTo>
                  <a:lnTo>
                    <a:pt x="152" y="69"/>
                  </a:lnTo>
                  <a:lnTo>
                    <a:pt x="152" y="75"/>
                  </a:lnTo>
                  <a:lnTo>
                    <a:pt x="150" y="81"/>
                  </a:lnTo>
                  <a:lnTo>
                    <a:pt x="149" y="82"/>
                  </a:lnTo>
                  <a:lnTo>
                    <a:pt x="148" y="82"/>
                  </a:lnTo>
                  <a:lnTo>
                    <a:pt x="146" y="82"/>
                  </a:lnTo>
                  <a:lnTo>
                    <a:pt x="144" y="80"/>
                  </a:lnTo>
                  <a:lnTo>
                    <a:pt x="140" y="77"/>
                  </a:lnTo>
                  <a:lnTo>
                    <a:pt x="134" y="73"/>
                  </a:lnTo>
                  <a:lnTo>
                    <a:pt x="129" y="70"/>
                  </a:lnTo>
                  <a:lnTo>
                    <a:pt x="127" y="68"/>
                  </a:lnTo>
                  <a:lnTo>
                    <a:pt x="124" y="64"/>
                  </a:lnTo>
                  <a:lnTo>
                    <a:pt x="120" y="66"/>
                  </a:lnTo>
                  <a:lnTo>
                    <a:pt x="114" y="68"/>
                  </a:lnTo>
                  <a:lnTo>
                    <a:pt x="108" y="57"/>
                  </a:lnTo>
                  <a:lnTo>
                    <a:pt x="98" y="48"/>
                  </a:lnTo>
                  <a:lnTo>
                    <a:pt x="96" y="50"/>
                  </a:lnTo>
                  <a:lnTo>
                    <a:pt x="92" y="59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1" y="81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1" y="81"/>
                  </a:lnTo>
                  <a:lnTo>
                    <a:pt x="77" y="82"/>
                  </a:lnTo>
                  <a:lnTo>
                    <a:pt x="76" y="84"/>
                  </a:lnTo>
                  <a:lnTo>
                    <a:pt x="73" y="80"/>
                  </a:lnTo>
                  <a:lnTo>
                    <a:pt x="70" y="76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6" y="81"/>
                  </a:lnTo>
                  <a:lnTo>
                    <a:pt x="51" y="81"/>
                  </a:lnTo>
                  <a:lnTo>
                    <a:pt x="47" y="86"/>
                  </a:lnTo>
                  <a:lnTo>
                    <a:pt x="37" y="93"/>
                  </a:lnTo>
                  <a:lnTo>
                    <a:pt x="33" y="86"/>
                  </a:lnTo>
                  <a:lnTo>
                    <a:pt x="29" y="82"/>
                  </a:lnTo>
                  <a:lnTo>
                    <a:pt x="24" y="81"/>
                  </a:lnTo>
                  <a:lnTo>
                    <a:pt x="19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1" y="57"/>
                  </a:lnTo>
                  <a:lnTo>
                    <a:pt x="5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" y="81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1" y="136"/>
                  </a:lnTo>
                  <a:lnTo>
                    <a:pt x="3" y="156"/>
                  </a:lnTo>
                  <a:lnTo>
                    <a:pt x="5" y="177"/>
                  </a:lnTo>
                  <a:lnTo>
                    <a:pt x="8" y="197"/>
                  </a:lnTo>
                  <a:lnTo>
                    <a:pt x="5" y="206"/>
                  </a:lnTo>
                  <a:lnTo>
                    <a:pt x="4" y="217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8" y="233"/>
                  </a:lnTo>
                  <a:lnTo>
                    <a:pt x="12" y="233"/>
                  </a:lnTo>
                  <a:lnTo>
                    <a:pt x="15" y="235"/>
                  </a:lnTo>
                  <a:lnTo>
                    <a:pt x="19" y="239"/>
                  </a:lnTo>
                  <a:lnTo>
                    <a:pt x="24" y="249"/>
                  </a:lnTo>
                  <a:lnTo>
                    <a:pt x="29" y="259"/>
                  </a:lnTo>
                  <a:lnTo>
                    <a:pt x="35" y="273"/>
                  </a:lnTo>
                  <a:lnTo>
                    <a:pt x="37" y="283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53" y="313"/>
                  </a:lnTo>
                  <a:lnTo>
                    <a:pt x="64" y="326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72" y="338"/>
                  </a:lnTo>
                  <a:lnTo>
                    <a:pt x="75" y="348"/>
                  </a:lnTo>
                  <a:lnTo>
                    <a:pt x="77" y="359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7" y="375"/>
                  </a:lnTo>
                  <a:lnTo>
                    <a:pt x="79" y="383"/>
                  </a:lnTo>
                  <a:lnTo>
                    <a:pt x="80" y="388"/>
                  </a:lnTo>
                  <a:lnTo>
                    <a:pt x="81" y="394"/>
                  </a:lnTo>
                  <a:lnTo>
                    <a:pt x="84" y="399"/>
                  </a:lnTo>
                  <a:lnTo>
                    <a:pt x="91" y="404"/>
                  </a:lnTo>
                  <a:lnTo>
                    <a:pt x="98" y="408"/>
                  </a:lnTo>
                  <a:lnTo>
                    <a:pt x="111" y="411"/>
                  </a:lnTo>
                  <a:lnTo>
                    <a:pt x="113" y="412"/>
                  </a:lnTo>
                  <a:lnTo>
                    <a:pt x="114" y="416"/>
                  </a:lnTo>
                  <a:lnTo>
                    <a:pt x="116" y="430"/>
                  </a:lnTo>
                  <a:lnTo>
                    <a:pt x="117" y="447"/>
                  </a:lnTo>
                  <a:lnTo>
                    <a:pt x="120" y="455"/>
                  </a:lnTo>
                  <a:lnTo>
                    <a:pt x="124" y="461"/>
                  </a:lnTo>
                  <a:lnTo>
                    <a:pt x="118" y="464"/>
                  </a:lnTo>
                  <a:lnTo>
                    <a:pt x="117" y="467"/>
                  </a:lnTo>
                  <a:lnTo>
                    <a:pt x="116" y="470"/>
                  </a:lnTo>
                  <a:lnTo>
                    <a:pt x="114" y="472"/>
                  </a:lnTo>
                  <a:lnTo>
                    <a:pt x="116" y="479"/>
                  </a:lnTo>
                  <a:lnTo>
                    <a:pt x="118" y="486"/>
                  </a:lnTo>
                  <a:lnTo>
                    <a:pt x="125" y="500"/>
                  </a:lnTo>
                  <a:lnTo>
                    <a:pt x="130" y="519"/>
                  </a:lnTo>
                  <a:lnTo>
                    <a:pt x="132" y="529"/>
                  </a:lnTo>
                  <a:lnTo>
                    <a:pt x="132" y="539"/>
                  </a:lnTo>
                  <a:lnTo>
                    <a:pt x="132" y="548"/>
                  </a:lnTo>
                  <a:lnTo>
                    <a:pt x="133" y="560"/>
                  </a:lnTo>
                  <a:lnTo>
                    <a:pt x="133" y="563"/>
                  </a:lnTo>
                  <a:lnTo>
                    <a:pt x="134" y="567"/>
                  </a:lnTo>
                  <a:lnTo>
                    <a:pt x="137" y="569"/>
                  </a:lnTo>
                  <a:lnTo>
                    <a:pt x="140" y="572"/>
                  </a:lnTo>
                  <a:lnTo>
                    <a:pt x="148" y="575"/>
                  </a:lnTo>
                  <a:lnTo>
                    <a:pt x="157" y="577"/>
                  </a:lnTo>
                  <a:lnTo>
                    <a:pt x="174" y="579"/>
                  </a:lnTo>
                  <a:lnTo>
                    <a:pt x="192" y="580"/>
                  </a:lnTo>
                  <a:lnTo>
                    <a:pt x="193" y="559"/>
                  </a:lnTo>
                  <a:lnTo>
                    <a:pt x="194" y="543"/>
                  </a:lnTo>
                  <a:lnTo>
                    <a:pt x="196" y="536"/>
                  </a:lnTo>
                  <a:lnTo>
                    <a:pt x="197" y="531"/>
                  </a:lnTo>
                  <a:lnTo>
                    <a:pt x="197" y="527"/>
                  </a:lnTo>
                  <a:lnTo>
                    <a:pt x="196" y="520"/>
                  </a:lnTo>
                  <a:lnTo>
                    <a:pt x="198" y="516"/>
                  </a:lnTo>
                  <a:lnTo>
                    <a:pt x="201" y="512"/>
                  </a:lnTo>
                  <a:lnTo>
                    <a:pt x="201" y="508"/>
                  </a:lnTo>
                  <a:lnTo>
                    <a:pt x="201" y="504"/>
                  </a:lnTo>
                  <a:lnTo>
                    <a:pt x="200" y="499"/>
                  </a:lnTo>
                  <a:lnTo>
                    <a:pt x="201" y="493"/>
                  </a:lnTo>
                  <a:lnTo>
                    <a:pt x="205" y="491"/>
                  </a:lnTo>
                  <a:lnTo>
                    <a:pt x="209" y="488"/>
                  </a:lnTo>
                  <a:lnTo>
                    <a:pt x="213" y="487"/>
                  </a:lnTo>
                  <a:lnTo>
                    <a:pt x="216" y="487"/>
                  </a:lnTo>
                  <a:lnTo>
                    <a:pt x="220" y="483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9" y="470"/>
                  </a:lnTo>
                  <a:lnTo>
                    <a:pt x="236" y="467"/>
                  </a:lnTo>
                  <a:lnTo>
                    <a:pt x="246" y="464"/>
                  </a:lnTo>
                  <a:lnTo>
                    <a:pt x="246" y="463"/>
                  </a:lnTo>
                  <a:lnTo>
                    <a:pt x="245" y="461"/>
                  </a:lnTo>
                  <a:lnTo>
                    <a:pt x="244" y="461"/>
                  </a:lnTo>
                  <a:lnTo>
                    <a:pt x="241" y="461"/>
                  </a:lnTo>
                  <a:lnTo>
                    <a:pt x="233" y="461"/>
                  </a:lnTo>
                  <a:lnTo>
                    <a:pt x="225" y="463"/>
                  </a:lnTo>
                  <a:lnTo>
                    <a:pt x="225" y="461"/>
                  </a:lnTo>
                  <a:lnTo>
                    <a:pt x="226" y="460"/>
                  </a:lnTo>
                  <a:lnTo>
                    <a:pt x="230" y="460"/>
                  </a:lnTo>
                  <a:lnTo>
                    <a:pt x="233" y="460"/>
                  </a:lnTo>
                  <a:lnTo>
                    <a:pt x="238" y="452"/>
                  </a:lnTo>
                  <a:lnTo>
                    <a:pt x="242" y="444"/>
                  </a:lnTo>
                  <a:lnTo>
                    <a:pt x="245" y="436"/>
                  </a:lnTo>
                  <a:lnTo>
                    <a:pt x="246" y="430"/>
                  </a:lnTo>
                  <a:lnTo>
                    <a:pt x="244" y="426"/>
                  </a:lnTo>
                  <a:lnTo>
                    <a:pt x="242" y="419"/>
                  </a:lnTo>
                  <a:lnTo>
                    <a:pt x="240" y="414"/>
                  </a:lnTo>
                  <a:lnTo>
                    <a:pt x="241" y="406"/>
                  </a:lnTo>
                  <a:lnTo>
                    <a:pt x="249" y="406"/>
                  </a:lnTo>
                  <a:lnTo>
                    <a:pt x="261" y="404"/>
                  </a:lnTo>
                  <a:lnTo>
                    <a:pt x="274" y="401"/>
                  </a:lnTo>
                  <a:lnTo>
                    <a:pt x="286" y="396"/>
                  </a:lnTo>
                  <a:lnTo>
                    <a:pt x="299" y="392"/>
                  </a:lnTo>
                  <a:lnTo>
                    <a:pt x="309" y="388"/>
                  </a:lnTo>
                  <a:lnTo>
                    <a:pt x="311" y="391"/>
                  </a:lnTo>
                  <a:lnTo>
                    <a:pt x="315" y="392"/>
                  </a:lnTo>
                  <a:lnTo>
                    <a:pt x="320" y="394"/>
                  </a:lnTo>
                  <a:lnTo>
                    <a:pt x="326" y="396"/>
                  </a:lnTo>
                  <a:lnTo>
                    <a:pt x="334" y="396"/>
                  </a:lnTo>
                  <a:lnTo>
                    <a:pt x="342" y="395"/>
                  </a:lnTo>
                  <a:lnTo>
                    <a:pt x="358" y="404"/>
                  </a:lnTo>
                  <a:lnTo>
                    <a:pt x="365" y="410"/>
                  </a:lnTo>
                  <a:lnTo>
                    <a:pt x="370" y="410"/>
                  </a:lnTo>
                  <a:lnTo>
                    <a:pt x="378" y="407"/>
                  </a:lnTo>
                  <a:lnTo>
                    <a:pt x="386" y="408"/>
                  </a:lnTo>
                  <a:lnTo>
                    <a:pt x="393" y="408"/>
                  </a:lnTo>
                  <a:lnTo>
                    <a:pt x="396" y="407"/>
                  </a:lnTo>
                  <a:lnTo>
                    <a:pt x="399" y="406"/>
                  </a:lnTo>
                  <a:lnTo>
                    <a:pt x="402" y="403"/>
                  </a:lnTo>
                  <a:lnTo>
                    <a:pt x="403" y="401"/>
                  </a:lnTo>
                  <a:lnTo>
                    <a:pt x="394" y="392"/>
                  </a:lnTo>
                  <a:lnTo>
                    <a:pt x="389" y="383"/>
                  </a:lnTo>
                  <a:lnTo>
                    <a:pt x="383" y="375"/>
                  </a:lnTo>
                  <a:lnTo>
                    <a:pt x="383" y="369"/>
                  </a:lnTo>
                  <a:lnTo>
                    <a:pt x="385" y="364"/>
                  </a:lnTo>
                  <a:lnTo>
                    <a:pt x="386" y="363"/>
                  </a:lnTo>
                  <a:lnTo>
                    <a:pt x="391" y="363"/>
                  </a:lnTo>
                  <a:lnTo>
                    <a:pt x="394" y="364"/>
                  </a:lnTo>
                  <a:lnTo>
                    <a:pt x="399" y="370"/>
                  </a:lnTo>
                  <a:lnTo>
                    <a:pt x="403" y="372"/>
                  </a:lnTo>
                  <a:lnTo>
                    <a:pt x="406" y="360"/>
                  </a:lnTo>
                  <a:lnTo>
                    <a:pt x="407" y="346"/>
                  </a:lnTo>
                  <a:lnTo>
                    <a:pt x="411" y="331"/>
                  </a:lnTo>
                  <a:lnTo>
                    <a:pt x="417" y="318"/>
                  </a:lnTo>
                  <a:lnTo>
                    <a:pt x="415" y="314"/>
                  </a:lnTo>
                  <a:lnTo>
                    <a:pt x="412" y="309"/>
                  </a:lnTo>
                  <a:lnTo>
                    <a:pt x="407" y="303"/>
                  </a:lnTo>
                  <a:lnTo>
                    <a:pt x="401" y="298"/>
                  </a:lnTo>
                  <a:lnTo>
                    <a:pt x="391" y="291"/>
                  </a:lnTo>
                  <a:lnTo>
                    <a:pt x="386" y="285"/>
                  </a:lnTo>
                  <a:lnTo>
                    <a:pt x="395" y="278"/>
                  </a:lnTo>
                  <a:lnTo>
                    <a:pt x="403" y="271"/>
                  </a:lnTo>
                  <a:lnTo>
                    <a:pt x="403" y="267"/>
                  </a:lnTo>
                  <a:lnTo>
                    <a:pt x="403" y="263"/>
                  </a:lnTo>
                  <a:lnTo>
                    <a:pt x="401" y="259"/>
                  </a:lnTo>
                  <a:lnTo>
                    <a:pt x="398" y="255"/>
                  </a:lnTo>
                  <a:lnTo>
                    <a:pt x="396" y="251"/>
                  </a:lnTo>
                  <a:lnTo>
                    <a:pt x="395" y="249"/>
                  </a:lnTo>
                  <a:lnTo>
                    <a:pt x="395" y="245"/>
                  </a:lnTo>
                  <a:lnTo>
                    <a:pt x="396" y="241"/>
                  </a:lnTo>
                  <a:lnTo>
                    <a:pt x="401" y="238"/>
                  </a:lnTo>
                  <a:lnTo>
                    <a:pt x="409" y="237"/>
                  </a:lnTo>
                  <a:lnTo>
                    <a:pt x="418" y="235"/>
                  </a:lnTo>
                  <a:lnTo>
                    <a:pt x="435" y="23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1" name="Freeform 47"/>
            <p:cNvSpPr>
              <a:spLocks noEditPoints="1"/>
            </p:cNvSpPr>
            <p:nvPr/>
          </p:nvSpPr>
          <p:spPr bwMode="auto">
            <a:xfrm>
              <a:off x="412" y="2428"/>
              <a:ext cx="494" cy="302"/>
            </a:xfrm>
            <a:custGeom>
              <a:avLst/>
              <a:gdLst>
                <a:gd name="T0" fmla="*/ 309883 w 379"/>
                <a:gd name="T1" fmla="*/ 210204 h 232"/>
                <a:gd name="T2" fmla="*/ 309883 w 379"/>
                <a:gd name="T3" fmla="*/ 191682 h 232"/>
                <a:gd name="T4" fmla="*/ 312491 w 379"/>
                <a:gd name="T5" fmla="*/ 188289 h 232"/>
                <a:gd name="T6" fmla="*/ 324127 w 379"/>
                <a:gd name="T7" fmla="*/ 185989 h 232"/>
                <a:gd name="T8" fmla="*/ 348554 w 379"/>
                <a:gd name="T9" fmla="*/ 188814 h 232"/>
                <a:gd name="T10" fmla="*/ 352077 w 379"/>
                <a:gd name="T11" fmla="*/ 183567 h 232"/>
                <a:gd name="T12" fmla="*/ 362333 w 379"/>
                <a:gd name="T13" fmla="*/ 179497 h 232"/>
                <a:gd name="T14" fmla="*/ 359779 w 379"/>
                <a:gd name="T15" fmla="*/ 158064 h 232"/>
                <a:gd name="T16" fmla="*/ 355675 w 379"/>
                <a:gd name="T17" fmla="*/ 148913 h 232"/>
                <a:gd name="T18" fmla="*/ 348554 w 379"/>
                <a:gd name="T19" fmla="*/ 142418 h 232"/>
                <a:gd name="T20" fmla="*/ 339824 w 379"/>
                <a:gd name="T21" fmla="*/ 142418 h 232"/>
                <a:gd name="T22" fmla="*/ 337332 w 379"/>
                <a:gd name="T23" fmla="*/ 135655 h 232"/>
                <a:gd name="T24" fmla="*/ 333326 w 379"/>
                <a:gd name="T25" fmla="*/ 134505 h 232"/>
                <a:gd name="T26" fmla="*/ 330251 w 379"/>
                <a:gd name="T27" fmla="*/ 126129 h 232"/>
                <a:gd name="T28" fmla="*/ 323273 w 379"/>
                <a:gd name="T29" fmla="*/ 120294 h 232"/>
                <a:gd name="T30" fmla="*/ 323273 w 379"/>
                <a:gd name="T31" fmla="*/ 115887 h 232"/>
                <a:gd name="T32" fmla="*/ 332200 w 379"/>
                <a:gd name="T33" fmla="*/ 100898 h 232"/>
                <a:gd name="T34" fmla="*/ 345357 w 379"/>
                <a:gd name="T35" fmla="*/ 85363 h 232"/>
                <a:gd name="T36" fmla="*/ 340790 w 379"/>
                <a:gd name="T37" fmla="*/ 81613 h 232"/>
                <a:gd name="T38" fmla="*/ 337332 w 379"/>
                <a:gd name="T39" fmla="*/ 70042 h 232"/>
                <a:gd name="T40" fmla="*/ 327592 w 379"/>
                <a:gd name="T41" fmla="*/ 61581 h 232"/>
                <a:gd name="T42" fmla="*/ 320731 w 379"/>
                <a:gd name="T43" fmla="*/ 63303 h 232"/>
                <a:gd name="T44" fmla="*/ 316107 w 379"/>
                <a:gd name="T45" fmla="*/ 57182 h 232"/>
                <a:gd name="T46" fmla="*/ 305342 w 379"/>
                <a:gd name="T47" fmla="*/ 53807 h 232"/>
                <a:gd name="T48" fmla="*/ 298480 w 379"/>
                <a:gd name="T49" fmla="*/ 48164 h 232"/>
                <a:gd name="T50" fmla="*/ 300832 w 379"/>
                <a:gd name="T51" fmla="*/ 40361 h 232"/>
                <a:gd name="T52" fmla="*/ 295289 w 379"/>
                <a:gd name="T53" fmla="*/ 31364 h 232"/>
                <a:gd name="T54" fmla="*/ 282542 w 379"/>
                <a:gd name="T55" fmla="*/ 27646 h 232"/>
                <a:gd name="T56" fmla="*/ 267413 w 379"/>
                <a:gd name="T57" fmla="*/ 21238 h 232"/>
                <a:gd name="T58" fmla="*/ 258889 w 379"/>
                <a:gd name="T59" fmla="*/ 9628 h 232"/>
                <a:gd name="T60" fmla="*/ 248672 w 379"/>
                <a:gd name="T61" fmla="*/ 5328 h 232"/>
                <a:gd name="T62" fmla="*/ 245571 w 379"/>
                <a:gd name="T63" fmla="*/ 2415 h 232"/>
                <a:gd name="T64" fmla="*/ 233056 w 379"/>
                <a:gd name="T65" fmla="*/ 9029 h 232"/>
                <a:gd name="T66" fmla="*/ 220449 w 379"/>
                <a:gd name="T67" fmla="*/ 24094 h 232"/>
                <a:gd name="T68" fmla="*/ 200591 w 379"/>
                <a:gd name="T69" fmla="*/ 24394 h 232"/>
                <a:gd name="T70" fmla="*/ 194001 w 379"/>
                <a:gd name="T71" fmla="*/ 31006 h 232"/>
                <a:gd name="T72" fmla="*/ 178129 w 379"/>
                <a:gd name="T73" fmla="*/ 31006 h 232"/>
                <a:gd name="T74" fmla="*/ 153217 w 379"/>
                <a:gd name="T75" fmla="*/ 16775 h 232"/>
                <a:gd name="T76" fmla="*/ 138789 w 379"/>
                <a:gd name="T77" fmla="*/ 19915 h 232"/>
                <a:gd name="T78" fmla="*/ 133347 w 379"/>
                <a:gd name="T79" fmla="*/ 24094 h 232"/>
                <a:gd name="T80" fmla="*/ 116022 w 379"/>
                <a:gd name="T81" fmla="*/ 24394 h 232"/>
                <a:gd name="T82" fmla="*/ 115093 w 379"/>
                <a:gd name="T83" fmla="*/ 35987 h 232"/>
                <a:gd name="T84" fmla="*/ 113014 w 379"/>
                <a:gd name="T85" fmla="*/ 40361 h 232"/>
                <a:gd name="T86" fmla="*/ 100947 w 379"/>
                <a:gd name="T87" fmla="*/ 31364 h 232"/>
                <a:gd name="T88" fmla="*/ 93584 w 379"/>
                <a:gd name="T89" fmla="*/ 38700 h 232"/>
                <a:gd name="T90" fmla="*/ 87607 w 379"/>
                <a:gd name="T91" fmla="*/ 61581 h 232"/>
                <a:gd name="T92" fmla="*/ 81692 w 379"/>
                <a:gd name="T93" fmla="*/ 57599 h 232"/>
                <a:gd name="T94" fmla="*/ 70398 w 379"/>
                <a:gd name="T95" fmla="*/ 58968 h 232"/>
                <a:gd name="T96" fmla="*/ 61714 w 379"/>
                <a:gd name="T97" fmla="*/ 62696 h 232"/>
                <a:gd name="T98" fmla="*/ 61714 w 379"/>
                <a:gd name="T99" fmla="*/ 53807 h 232"/>
                <a:gd name="T100" fmla="*/ 54532 w 379"/>
                <a:gd name="T101" fmla="*/ 43928 h 232"/>
                <a:gd name="T102" fmla="*/ 42418 w 379"/>
                <a:gd name="T103" fmla="*/ 45300 h 232"/>
                <a:gd name="T104" fmla="*/ 30352 w 379"/>
                <a:gd name="T105" fmla="*/ 38700 h 232"/>
                <a:gd name="T106" fmla="*/ 24875 w 379"/>
                <a:gd name="T107" fmla="*/ 38700 h 232"/>
                <a:gd name="T108" fmla="*/ 11977 w 379"/>
                <a:gd name="T109" fmla="*/ 38301 h 232"/>
                <a:gd name="T110" fmla="*/ 7708 w 379"/>
                <a:gd name="T111" fmla="*/ 41335 h 232"/>
                <a:gd name="T112" fmla="*/ 0 w 379"/>
                <a:gd name="T113" fmla="*/ 48164 h 232"/>
                <a:gd name="T114" fmla="*/ 7708 w 379"/>
                <a:gd name="T115" fmla="*/ 57182 h 232"/>
                <a:gd name="T116" fmla="*/ 13204 w 379"/>
                <a:gd name="T117" fmla="*/ 61581 h 232"/>
                <a:gd name="T118" fmla="*/ 23286 w 379"/>
                <a:gd name="T119" fmla="*/ 65577 h 232"/>
                <a:gd name="T120" fmla="*/ 23286 w 379"/>
                <a:gd name="T121" fmla="*/ 72493 h 232"/>
                <a:gd name="T122" fmla="*/ 17070 w 379"/>
                <a:gd name="T123" fmla="*/ 78098 h 2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32"/>
                <a:gd name="T188" fmla="*/ 379 w 379"/>
                <a:gd name="T189" fmla="*/ 232 h 2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32">
                  <a:moveTo>
                    <a:pt x="305" y="230"/>
                  </a:moveTo>
                  <a:lnTo>
                    <a:pt x="311" y="226"/>
                  </a:lnTo>
                  <a:lnTo>
                    <a:pt x="313" y="227"/>
                  </a:lnTo>
                  <a:lnTo>
                    <a:pt x="306" y="232"/>
                  </a:lnTo>
                  <a:lnTo>
                    <a:pt x="305" y="230"/>
                  </a:lnTo>
                  <a:close/>
                  <a:moveTo>
                    <a:pt x="313" y="227"/>
                  </a:moveTo>
                  <a:lnTo>
                    <a:pt x="313" y="227"/>
                  </a:lnTo>
                  <a:lnTo>
                    <a:pt x="311" y="227"/>
                  </a:lnTo>
                  <a:lnTo>
                    <a:pt x="313" y="227"/>
                  </a:lnTo>
                  <a:close/>
                  <a:moveTo>
                    <a:pt x="310" y="226"/>
                  </a:moveTo>
                  <a:lnTo>
                    <a:pt x="314" y="221"/>
                  </a:lnTo>
                  <a:lnTo>
                    <a:pt x="317" y="222"/>
                  </a:lnTo>
                  <a:lnTo>
                    <a:pt x="313" y="227"/>
                  </a:lnTo>
                  <a:lnTo>
                    <a:pt x="310" y="226"/>
                  </a:lnTo>
                  <a:close/>
                  <a:moveTo>
                    <a:pt x="317" y="221"/>
                  </a:moveTo>
                  <a:lnTo>
                    <a:pt x="317" y="222"/>
                  </a:lnTo>
                  <a:lnTo>
                    <a:pt x="315" y="221"/>
                  </a:lnTo>
                  <a:lnTo>
                    <a:pt x="317" y="221"/>
                  </a:lnTo>
                  <a:close/>
                  <a:moveTo>
                    <a:pt x="314" y="221"/>
                  </a:moveTo>
                  <a:lnTo>
                    <a:pt x="315" y="214"/>
                  </a:lnTo>
                  <a:lnTo>
                    <a:pt x="318" y="215"/>
                  </a:lnTo>
                  <a:lnTo>
                    <a:pt x="317" y="221"/>
                  </a:lnTo>
                  <a:lnTo>
                    <a:pt x="314" y="221"/>
                  </a:lnTo>
                  <a:close/>
                  <a:moveTo>
                    <a:pt x="318" y="215"/>
                  </a:moveTo>
                  <a:lnTo>
                    <a:pt x="318" y="215"/>
                  </a:lnTo>
                  <a:lnTo>
                    <a:pt x="317" y="215"/>
                  </a:lnTo>
                  <a:lnTo>
                    <a:pt x="318" y="215"/>
                  </a:lnTo>
                  <a:close/>
                  <a:moveTo>
                    <a:pt x="315" y="215"/>
                  </a:moveTo>
                  <a:lnTo>
                    <a:pt x="315" y="207"/>
                  </a:lnTo>
                  <a:lnTo>
                    <a:pt x="318" y="207"/>
                  </a:lnTo>
                  <a:lnTo>
                    <a:pt x="318" y="215"/>
                  </a:lnTo>
                  <a:lnTo>
                    <a:pt x="315" y="215"/>
                  </a:lnTo>
                  <a:close/>
                  <a:moveTo>
                    <a:pt x="315" y="207"/>
                  </a:moveTo>
                  <a:lnTo>
                    <a:pt x="315" y="202"/>
                  </a:lnTo>
                  <a:lnTo>
                    <a:pt x="318" y="202"/>
                  </a:lnTo>
                  <a:lnTo>
                    <a:pt x="318" y="207"/>
                  </a:lnTo>
                  <a:lnTo>
                    <a:pt x="315" y="207"/>
                  </a:lnTo>
                  <a:close/>
                  <a:moveTo>
                    <a:pt x="315" y="202"/>
                  </a:moveTo>
                  <a:lnTo>
                    <a:pt x="315" y="200"/>
                  </a:lnTo>
                  <a:lnTo>
                    <a:pt x="317" y="202"/>
                  </a:lnTo>
                  <a:lnTo>
                    <a:pt x="315" y="202"/>
                  </a:lnTo>
                  <a:close/>
                  <a:moveTo>
                    <a:pt x="315" y="200"/>
                  </a:moveTo>
                  <a:lnTo>
                    <a:pt x="318" y="198"/>
                  </a:lnTo>
                  <a:lnTo>
                    <a:pt x="320" y="200"/>
                  </a:lnTo>
                  <a:lnTo>
                    <a:pt x="317" y="202"/>
                  </a:lnTo>
                  <a:lnTo>
                    <a:pt x="315" y="200"/>
                  </a:lnTo>
                  <a:close/>
                  <a:moveTo>
                    <a:pt x="318" y="198"/>
                  </a:moveTo>
                  <a:lnTo>
                    <a:pt x="318" y="198"/>
                  </a:lnTo>
                  <a:lnTo>
                    <a:pt x="320" y="199"/>
                  </a:lnTo>
                  <a:lnTo>
                    <a:pt x="318" y="198"/>
                  </a:lnTo>
                  <a:close/>
                  <a:moveTo>
                    <a:pt x="318" y="198"/>
                  </a:moveTo>
                  <a:lnTo>
                    <a:pt x="322" y="196"/>
                  </a:lnTo>
                  <a:lnTo>
                    <a:pt x="324" y="199"/>
                  </a:lnTo>
                  <a:lnTo>
                    <a:pt x="320" y="200"/>
                  </a:lnTo>
                  <a:lnTo>
                    <a:pt x="318" y="198"/>
                  </a:lnTo>
                  <a:close/>
                  <a:moveTo>
                    <a:pt x="322" y="196"/>
                  </a:moveTo>
                  <a:lnTo>
                    <a:pt x="322" y="196"/>
                  </a:lnTo>
                  <a:lnTo>
                    <a:pt x="322" y="198"/>
                  </a:lnTo>
                  <a:lnTo>
                    <a:pt x="322" y="196"/>
                  </a:lnTo>
                  <a:close/>
                  <a:moveTo>
                    <a:pt x="322" y="196"/>
                  </a:moveTo>
                  <a:lnTo>
                    <a:pt x="330" y="195"/>
                  </a:lnTo>
                  <a:lnTo>
                    <a:pt x="330" y="198"/>
                  </a:lnTo>
                  <a:lnTo>
                    <a:pt x="322" y="199"/>
                  </a:lnTo>
                  <a:lnTo>
                    <a:pt x="322" y="196"/>
                  </a:lnTo>
                  <a:close/>
                  <a:moveTo>
                    <a:pt x="330" y="195"/>
                  </a:moveTo>
                  <a:lnTo>
                    <a:pt x="330" y="195"/>
                  </a:lnTo>
                  <a:lnTo>
                    <a:pt x="330" y="196"/>
                  </a:lnTo>
                  <a:lnTo>
                    <a:pt x="330" y="195"/>
                  </a:lnTo>
                  <a:close/>
                  <a:moveTo>
                    <a:pt x="330" y="195"/>
                  </a:moveTo>
                  <a:lnTo>
                    <a:pt x="342" y="195"/>
                  </a:lnTo>
                  <a:lnTo>
                    <a:pt x="342" y="198"/>
                  </a:lnTo>
                  <a:lnTo>
                    <a:pt x="330" y="198"/>
                  </a:lnTo>
                  <a:lnTo>
                    <a:pt x="330" y="195"/>
                  </a:lnTo>
                  <a:close/>
                  <a:moveTo>
                    <a:pt x="342" y="195"/>
                  </a:moveTo>
                  <a:lnTo>
                    <a:pt x="342" y="195"/>
                  </a:lnTo>
                  <a:lnTo>
                    <a:pt x="342" y="196"/>
                  </a:lnTo>
                  <a:lnTo>
                    <a:pt x="342" y="195"/>
                  </a:lnTo>
                  <a:close/>
                  <a:moveTo>
                    <a:pt x="342" y="195"/>
                  </a:moveTo>
                  <a:lnTo>
                    <a:pt x="355" y="196"/>
                  </a:lnTo>
                  <a:lnTo>
                    <a:pt x="355" y="199"/>
                  </a:lnTo>
                  <a:lnTo>
                    <a:pt x="342" y="198"/>
                  </a:lnTo>
                  <a:lnTo>
                    <a:pt x="342" y="195"/>
                  </a:lnTo>
                  <a:close/>
                  <a:moveTo>
                    <a:pt x="355" y="199"/>
                  </a:moveTo>
                  <a:lnTo>
                    <a:pt x="355" y="199"/>
                  </a:lnTo>
                  <a:lnTo>
                    <a:pt x="355" y="198"/>
                  </a:lnTo>
                  <a:lnTo>
                    <a:pt x="355" y="199"/>
                  </a:lnTo>
                  <a:close/>
                  <a:moveTo>
                    <a:pt x="354" y="196"/>
                  </a:moveTo>
                  <a:lnTo>
                    <a:pt x="358" y="193"/>
                  </a:lnTo>
                  <a:lnTo>
                    <a:pt x="359" y="195"/>
                  </a:lnTo>
                  <a:lnTo>
                    <a:pt x="355" y="199"/>
                  </a:lnTo>
                  <a:lnTo>
                    <a:pt x="354" y="196"/>
                  </a:lnTo>
                  <a:close/>
                  <a:moveTo>
                    <a:pt x="358" y="193"/>
                  </a:moveTo>
                  <a:lnTo>
                    <a:pt x="358" y="193"/>
                  </a:lnTo>
                  <a:lnTo>
                    <a:pt x="359" y="194"/>
                  </a:lnTo>
                  <a:lnTo>
                    <a:pt x="358" y="193"/>
                  </a:lnTo>
                  <a:close/>
                  <a:moveTo>
                    <a:pt x="358" y="193"/>
                  </a:moveTo>
                  <a:lnTo>
                    <a:pt x="363" y="191"/>
                  </a:lnTo>
                  <a:lnTo>
                    <a:pt x="365" y="194"/>
                  </a:lnTo>
                  <a:lnTo>
                    <a:pt x="359" y="195"/>
                  </a:lnTo>
                  <a:lnTo>
                    <a:pt x="358" y="193"/>
                  </a:lnTo>
                  <a:close/>
                  <a:moveTo>
                    <a:pt x="363" y="191"/>
                  </a:moveTo>
                  <a:lnTo>
                    <a:pt x="363" y="191"/>
                  </a:lnTo>
                  <a:lnTo>
                    <a:pt x="363" y="193"/>
                  </a:lnTo>
                  <a:lnTo>
                    <a:pt x="363" y="191"/>
                  </a:lnTo>
                  <a:close/>
                  <a:moveTo>
                    <a:pt x="363" y="191"/>
                  </a:moveTo>
                  <a:lnTo>
                    <a:pt x="369" y="189"/>
                  </a:lnTo>
                  <a:lnTo>
                    <a:pt x="370" y="191"/>
                  </a:lnTo>
                  <a:lnTo>
                    <a:pt x="365" y="194"/>
                  </a:lnTo>
                  <a:lnTo>
                    <a:pt x="363" y="191"/>
                  </a:lnTo>
                  <a:close/>
                  <a:moveTo>
                    <a:pt x="369" y="189"/>
                  </a:moveTo>
                  <a:lnTo>
                    <a:pt x="369" y="189"/>
                  </a:lnTo>
                  <a:lnTo>
                    <a:pt x="369" y="190"/>
                  </a:lnTo>
                  <a:lnTo>
                    <a:pt x="369" y="189"/>
                  </a:lnTo>
                  <a:close/>
                  <a:moveTo>
                    <a:pt x="369" y="189"/>
                  </a:moveTo>
                  <a:lnTo>
                    <a:pt x="377" y="189"/>
                  </a:lnTo>
                  <a:lnTo>
                    <a:pt x="377" y="191"/>
                  </a:lnTo>
                  <a:lnTo>
                    <a:pt x="369" y="191"/>
                  </a:lnTo>
                  <a:lnTo>
                    <a:pt x="369" y="189"/>
                  </a:lnTo>
                  <a:close/>
                  <a:moveTo>
                    <a:pt x="378" y="190"/>
                  </a:moveTo>
                  <a:lnTo>
                    <a:pt x="379" y="191"/>
                  </a:lnTo>
                  <a:lnTo>
                    <a:pt x="377" y="191"/>
                  </a:lnTo>
                  <a:lnTo>
                    <a:pt x="377" y="190"/>
                  </a:lnTo>
                  <a:lnTo>
                    <a:pt x="378" y="190"/>
                  </a:lnTo>
                  <a:close/>
                  <a:moveTo>
                    <a:pt x="375" y="191"/>
                  </a:moveTo>
                  <a:lnTo>
                    <a:pt x="369" y="179"/>
                  </a:lnTo>
                  <a:lnTo>
                    <a:pt x="371" y="178"/>
                  </a:lnTo>
                  <a:lnTo>
                    <a:pt x="378" y="190"/>
                  </a:lnTo>
                  <a:lnTo>
                    <a:pt x="375" y="191"/>
                  </a:lnTo>
                  <a:close/>
                  <a:moveTo>
                    <a:pt x="369" y="179"/>
                  </a:moveTo>
                  <a:lnTo>
                    <a:pt x="369" y="179"/>
                  </a:lnTo>
                  <a:lnTo>
                    <a:pt x="370" y="179"/>
                  </a:lnTo>
                  <a:lnTo>
                    <a:pt x="369" y="179"/>
                  </a:lnTo>
                  <a:close/>
                  <a:moveTo>
                    <a:pt x="369" y="179"/>
                  </a:moveTo>
                  <a:lnTo>
                    <a:pt x="363" y="168"/>
                  </a:lnTo>
                  <a:lnTo>
                    <a:pt x="366" y="167"/>
                  </a:lnTo>
                  <a:lnTo>
                    <a:pt x="371" y="178"/>
                  </a:lnTo>
                  <a:lnTo>
                    <a:pt x="369" y="179"/>
                  </a:lnTo>
                  <a:close/>
                  <a:moveTo>
                    <a:pt x="363" y="168"/>
                  </a:moveTo>
                  <a:lnTo>
                    <a:pt x="363" y="167"/>
                  </a:lnTo>
                  <a:lnTo>
                    <a:pt x="365" y="167"/>
                  </a:lnTo>
                  <a:lnTo>
                    <a:pt x="363" y="168"/>
                  </a:lnTo>
                  <a:close/>
                  <a:moveTo>
                    <a:pt x="363" y="167"/>
                  </a:moveTo>
                  <a:lnTo>
                    <a:pt x="362" y="157"/>
                  </a:lnTo>
                  <a:lnTo>
                    <a:pt x="365" y="157"/>
                  </a:lnTo>
                  <a:lnTo>
                    <a:pt x="366" y="167"/>
                  </a:lnTo>
                  <a:lnTo>
                    <a:pt x="363" y="167"/>
                  </a:lnTo>
                  <a:close/>
                  <a:moveTo>
                    <a:pt x="362" y="157"/>
                  </a:moveTo>
                  <a:lnTo>
                    <a:pt x="362" y="157"/>
                  </a:lnTo>
                  <a:lnTo>
                    <a:pt x="363" y="157"/>
                  </a:lnTo>
                  <a:lnTo>
                    <a:pt x="362" y="157"/>
                  </a:lnTo>
                  <a:close/>
                  <a:moveTo>
                    <a:pt x="362" y="157"/>
                  </a:moveTo>
                  <a:lnTo>
                    <a:pt x="362" y="151"/>
                  </a:lnTo>
                  <a:lnTo>
                    <a:pt x="365" y="151"/>
                  </a:lnTo>
                  <a:lnTo>
                    <a:pt x="365" y="157"/>
                  </a:lnTo>
                  <a:lnTo>
                    <a:pt x="362" y="157"/>
                  </a:lnTo>
                  <a:close/>
                  <a:moveTo>
                    <a:pt x="363" y="150"/>
                  </a:moveTo>
                  <a:lnTo>
                    <a:pt x="365" y="150"/>
                  </a:lnTo>
                  <a:lnTo>
                    <a:pt x="365" y="151"/>
                  </a:lnTo>
                  <a:lnTo>
                    <a:pt x="363" y="151"/>
                  </a:lnTo>
                  <a:lnTo>
                    <a:pt x="363" y="150"/>
                  </a:lnTo>
                  <a:close/>
                  <a:moveTo>
                    <a:pt x="363" y="153"/>
                  </a:moveTo>
                  <a:lnTo>
                    <a:pt x="355" y="153"/>
                  </a:lnTo>
                  <a:lnTo>
                    <a:pt x="355" y="150"/>
                  </a:lnTo>
                  <a:lnTo>
                    <a:pt x="363" y="150"/>
                  </a:lnTo>
                  <a:lnTo>
                    <a:pt x="363" y="153"/>
                  </a:lnTo>
                  <a:close/>
                  <a:moveTo>
                    <a:pt x="355" y="150"/>
                  </a:moveTo>
                  <a:lnTo>
                    <a:pt x="355" y="150"/>
                  </a:lnTo>
                  <a:lnTo>
                    <a:pt x="355" y="151"/>
                  </a:lnTo>
                  <a:lnTo>
                    <a:pt x="355" y="150"/>
                  </a:lnTo>
                  <a:close/>
                  <a:moveTo>
                    <a:pt x="355" y="153"/>
                  </a:moveTo>
                  <a:lnTo>
                    <a:pt x="350" y="154"/>
                  </a:lnTo>
                  <a:lnTo>
                    <a:pt x="350" y="151"/>
                  </a:lnTo>
                  <a:lnTo>
                    <a:pt x="355" y="150"/>
                  </a:lnTo>
                  <a:lnTo>
                    <a:pt x="355" y="153"/>
                  </a:lnTo>
                  <a:close/>
                  <a:moveTo>
                    <a:pt x="350" y="154"/>
                  </a:moveTo>
                  <a:lnTo>
                    <a:pt x="349" y="154"/>
                  </a:lnTo>
                  <a:lnTo>
                    <a:pt x="350" y="153"/>
                  </a:lnTo>
                  <a:lnTo>
                    <a:pt x="350" y="154"/>
                  </a:lnTo>
                  <a:close/>
                  <a:moveTo>
                    <a:pt x="349" y="154"/>
                  </a:moveTo>
                  <a:lnTo>
                    <a:pt x="346" y="150"/>
                  </a:lnTo>
                  <a:lnTo>
                    <a:pt x="349" y="149"/>
                  </a:lnTo>
                  <a:lnTo>
                    <a:pt x="352" y="151"/>
                  </a:lnTo>
                  <a:lnTo>
                    <a:pt x="349" y="154"/>
                  </a:lnTo>
                  <a:close/>
                  <a:moveTo>
                    <a:pt x="346" y="150"/>
                  </a:moveTo>
                  <a:lnTo>
                    <a:pt x="346" y="150"/>
                  </a:lnTo>
                  <a:lnTo>
                    <a:pt x="347" y="150"/>
                  </a:lnTo>
                  <a:lnTo>
                    <a:pt x="346" y="150"/>
                  </a:lnTo>
                  <a:close/>
                  <a:moveTo>
                    <a:pt x="346" y="150"/>
                  </a:moveTo>
                  <a:lnTo>
                    <a:pt x="345" y="146"/>
                  </a:lnTo>
                  <a:lnTo>
                    <a:pt x="347" y="145"/>
                  </a:lnTo>
                  <a:lnTo>
                    <a:pt x="349" y="149"/>
                  </a:lnTo>
                  <a:lnTo>
                    <a:pt x="346" y="150"/>
                  </a:lnTo>
                  <a:close/>
                  <a:moveTo>
                    <a:pt x="347" y="145"/>
                  </a:moveTo>
                  <a:lnTo>
                    <a:pt x="347" y="145"/>
                  </a:lnTo>
                  <a:lnTo>
                    <a:pt x="346" y="146"/>
                  </a:lnTo>
                  <a:lnTo>
                    <a:pt x="347" y="145"/>
                  </a:lnTo>
                  <a:close/>
                  <a:moveTo>
                    <a:pt x="345" y="146"/>
                  </a:moveTo>
                  <a:lnTo>
                    <a:pt x="343" y="143"/>
                  </a:lnTo>
                  <a:lnTo>
                    <a:pt x="346" y="142"/>
                  </a:lnTo>
                  <a:lnTo>
                    <a:pt x="347" y="145"/>
                  </a:lnTo>
                  <a:lnTo>
                    <a:pt x="345" y="146"/>
                  </a:lnTo>
                  <a:close/>
                  <a:moveTo>
                    <a:pt x="343" y="143"/>
                  </a:moveTo>
                  <a:lnTo>
                    <a:pt x="342" y="141"/>
                  </a:lnTo>
                  <a:lnTo>
                    <a:pt x="345" y="139"/>
                  </a:lnTo>
                  <a:lnTo>
                    <a:pt x="346" y="142"/>
                  </a:lnTo>
                  <a:lnTo>
                    <a:pt x="343" y="143"/>
                  </a:lnTo>
                  <a:close/>
                  <a:moveTo>
                    <a:pt x="345" y="139"/>
                  </a:moveTo>
                  <a:lnTo>
                    <a:pt x="345" y="139"/>
                  </a:lnTo>
                  <a:lnTo>
                    <a:pt x="343" y="141"/>
                  </a:lnTo>
                  <a:lnTo>
                    <a:pt x="345" y="139"/>
                  </a:lnTo>
                  <a:close/>
                  <a:moveTo>
                    <a:pt x="343" y="142"/>
                  </a:moveTo>
                  <a:lnTo>
                    <a:pt x="340" y="141"/>
                  </a:lnTo>
                  <a:lnTo>
                    <a:pt x="341" y="138"/>
                  </a:lnTo>
                  <a:lnTo>
                    <a:pt x="345" y="139"/>
                  </a:lnTo>
                  <a:lnTo>
                    <a:pt x="343" y="142"/>
                  </a:lnTo>
                  <a:close/>
                  <a:moveTo>
                    <a:pt x="340" y="141"/>
                  </a:moveTo>
                  <a:lnTo>
                    <a:pt x="340" y="141"/>
                  </a:lnTo>
                  <a:lnTo>
                    <a:pt x="340" y="139"/>
                  </a:lnTo>
                  <a:lnTo>
                    <a:pt x="341" y="139"/>
                  </a:lnTo>
                  <a:lnTo>
                    <a:pt x="340" y="141"/>
                  </a:lnTo>
                  <a:close/>
                  <a:moveTo>
                    <a:pt x="340" y="139"/>
                  </a:moveTo>
                  <a:lnTo>
                    <a:pt x="337" y="137"/>
                  </a:lnTo>
                  <a:lnTo>
                    <a:pt x="338" y="135"/>
                  </a:lnTo>
                  <a:lnTo>
                    <a:pt x="341" y="138"/>
                  </a:lnTo>
                  <a:lnTo>
                    <a:pt x="340" y="139"/>
                  </a:lnTo>
                  <a:close/>
                  <a:moveTo>
                    <a:pt x="337" y="137"/>
                  </a:moveTo>
                  <a:lnTo>
                    <a:pt x="337" y="137"/>
                  </a:lnTo>
                  <a:lnTo>
                    <a:pt x="336" y="137"/>
                  </a:lnTo>
                  <a:lnTo>
                    <a:pt x="337" y="137"/>
                  </a:lnTo>
                  <a:close/>
                  <a:moveTo>
                    <a:pt x="336" y="137"/>
                  </a:moveTo>
                  <a:lnTo>
                    <a:pt x="333" y="134"/>
                  </a:lnTo>
                  <a:lnTo>
                    <a:pt x="336" y="133"/>
                  </a:lnTo>
                  <a:lnTo>
                    <a:pt x="338" y="135"/>
                  </a:lnTo>
                  <a:lnTo>
                    <a:pt x="336" y="137"/>
                  </a:lnTo>
                  <a:close/>
                  <a:moveTo>
                    <a:pt x="336" y="133"/>
                  </a:moveTo>
                  <a:lnTo>
                    <a:pt x="336" y="133"/>
                  </a:lnTo>
                  <a:lnTo>
                    <a:pt x="334" y="134"/>
                  </a:lnTo>
                  <a:lnTo>
                    <a:pt x="336" y="133"/>
                  </a:lnTo>
                  <a:close/>
                  <a:moveTo>
                    <a:pt x="334" y="134"/>
                  </a:moveTo>
                  <a:lnTo>
                    <a:pt x="330" y="131"/>
                  </a:lnTo>
                  <a:lnTo>
                    <a:pt x="331" y="129"/>
                  </a:lnTo>
                  <a:lnTo>
                    <a:pt x="336" y="133"/>
                  </a:lnTo>
                  <a:lnTo>
                    <a:pt x="334" y="134"/>
                  </a:lnTo>
                  <a:close/>
                  <a:moveTo>
                    <a:pt x="330" y="131"/>
                  </a:moveTo>
                  <a:lnTo>
                    <a:pt x="329" y="131"/>
                  </a:lnTo>
                  <a:lnTo>
                    <a:pt x="329" y="130"/>
                  </a:lnTo>
                  <a:lnTo>
                    <a:pt x="330" y="130"/>
                  </a:lnTo>
                  <a:lnTo>
                    <a:pt x="330" y="131"/>
                  </a:lnTo>
                  <a:close/>
                  <a:moveTo>
                    <a:pt x="329" y="130"/>
                  </a:moveTo>
                  <a:lnTo>
                    <a:pt x="329" y="127"/>
                  </a:lnTo>
                  <a:lnTo>
                    <a:pt x="331" y="127"/>
                  </a:lnTo>
                  <a:lnTo>
                    <a:pt x="331" y="130"/>
                  </a:lnTo>
                  <a:lnTo>
                    <a:pt x="329" y="130"/>
                  </a:lnTo>
                  <a:close/>
                  <a:moveTo>
                    <a:pt x="329" y="127"/>
                  </a:moveTo>
                  <a:lnTo>
                    <a:pt x="329" y="127"/>
                  </a:lnTo>
                  <a:lnTo>
                    <a:pt x="330" y="127"/>
                  </a:lnTo>
                  <a:lnTo>
                    <a:pt x="329" y="127"/>
                  </a:lnTo>
                  <a:close/>
                  <a:moveTo>
                    <a:pt x="329" y="127"/>
                  </a:moveTo>
                  <a:lnTo>
                    <a:pt x="329" y="126"/>
                  </a:lnTo>
                  <a:lnTo>
                    <a:pt x="331" y="126"/>
                  </a:lnTo>
                  <a:lnTo>
                    <a:pt x="331" y="127"/>
                  </a:lnTo>
                  <a:lnTo>
                    <a:pt x="329" y="127"/>
                  </a:lnTo>
                  <a:close/>
                  <a:moveTo>
                    <a:pt x="329" y="126"/>
                  </a:moveTo>
                  <a:lnTo>
                    <a:pt x="329" y="122"/>
                  </a:lnTo>
                  <a:lnTo>
                    <a:pt x="331" y="122"/>
                  </a:lnTo>
                  <a:lnTo>
                    <a:pt x="331" y="126"/>
                  </a:lnTo>
                  <a:lnTo>
                    <a:pt x="329" y="126"/>
                  </a:lnTo>
                  <a:close/>
                  <a:moveTo>
                    <a:pt x="329" y="122"/>
                  </a:moveTo>
                  <a:lnTo>
                    <a:pt x="329" y="122"/>
                  </a:lnTo>
                  <a:lnTo>
                    <a:pt x="330" y="122"/>
                  </a:lnTo>
                  <a:lnTo>
                    <a:pt x="329" y="122"/>
                  </a:lnTo>
                  <a:close/>
                  <a:moveTo>
                    <a:pt x="329" y="122"/>
                  </a:moveTo>
                  <a:lnTo>
                    <a:pt x="329" y="118"/>
                  </a:lnTo>
                  <a:lnTo>
                    <a:pt x="331" y="118"/>
                  </a:lnTo>
                  <a:lnTo>
                    <a:pt x="331" y="122"/>
                  </a:lnTo>
                  <a:lnTo>
                    <a:pt x="329" y="122"/>
                  </a:lnTo>
                  <a:close/>
                  <a:moveTo>
                    <a:pt x="329" y="118"/>
                  </a:moveTo>
                  <a:lnTo>
                    <a:pt x="329" y="118"/>
                  </a:lnTo>
                  <a:lnTo>
                    <a:pt x="330" y="118"/>
                  </a:lnTo>
                  <a:lnTo>
                    <a:pt x="329" y="118"/>
                  </a:lnTo>
                  <a:close/>
                  <a:moveTo>
                    <a:pt x="329" y="118"/>
                  </a:moveTo>
                  <a:lnTo>
                    <a:pt x="338" y="106"/>
                  </a:lnTo>
                  <a:lnTo>
                    <a:pt x="341" y="108"/>
                  </a:lnTo>
                  <a:lnTo>
                    <a:pt x="331" y="119"/>
                  </a:lnTo>
                  <a:lnTo>
                    <a:pt x="329" y="118"/>
                  </a:lnTo>
                  <a:close/>
                  <a:moveTo>
                    <a:pt x="338" y="106"/>
                  </a:moveTo>
                  <a:lnTo>
                    <a:pt x="338" y="106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38" y="106"/>
                  </a:moveTo>
                  <a:lnTo>
                    <a:pt x="349" y="94"/>
                  </a:lnTo>
                  <a:lnTo>
                    <a:pt x="350" y="97"/>
                  </a:lnTo>
                  <a:lnTo>
                    <a:pt x="340" y="108"/>
                  </a:lnTo>
                  <a:lnTo>
                    <a:pt x="338" y="106"/>
                  </a:lnTo>
                  <a:close/>
                  <a:moveTo>
                    <a:pt x="352" y="95"/>
                  </a:moveTo>
                  <a:lnTo>
                    <a:pt x="352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close/>
                  <a:moveTo>
                    <a:pt x="349" y="95"/>
                  </a:moveTo>
                  <a:lnTo>
                    <a:pt x="349" y="90"/>
                  </a:lnTo>
                  <a:lnTo>
                    <a:pt x="352" y="90"/>
                  </a:lnTo>
                  <a:lnTo>
                    <a:pt x="352" y="95"/>
                  </a:lnTo>
                  <a:lnTo>
                    <a:pt x="349" y="95"/>
                  </a:lnTo>
                  <a:close/>
                  <a:moveTo>
                    <a:pt x="352" y="90"/>
                  </a:moveTo>
                  <a:lnTo>
                    <a:pt x="352" y="90"/>
                  </a:lnTo>
                  <a:lnTo>
                    <a:pt x="350" y="90"/>
                  </a:lnTo>
                  <a:lnTo>
                    <a:pt x="352" y="90"/>
                  </a:lnTo>
                  <a:close/>
                  <a:moveTo>
                    <a:pt x="349" y="90"/>
                  </a:moveTo>
                  <a:lnTo>
                    <a:pt x="347" y="85"/>
                  </a:lnTo>
                  <a:lnTo>
                    <a:pt x="350" y="85"/>
                  </a:lnTo>
                  <a:lnTo>
                    <a:pt x="352" y="90"/>
                  </a:lnTo>
                  <a:lnTo>
                    <a:pt x="349" y="90"/>
                  </a:lnTo>
                  <a:close/>
                  <a:moveTo>
                    <a:pt x="350" y="85"/>
                  </a:moveTo>
                  <a:lnTo>
                    <a:pt x="350" y="85"/>
                  </a:lnTo>
                  <a:lnTo>
                    <a:pt x="349" y="85"/>
                  </a:lnTo>
                  <a:lnTo>
                    <a:pt x="350" y="85"/>
                  </a:lnTo>
                  <a:close/>
                  <a:moveTo>
                    <a:pt x="347" y="86"/>
                  </a:moveTo>
                  <a:lnTo>
                    <a:pt x="345" y="81"/>
                  </a:lnTo>
                  <a:lnTo>
                    <a:pt x="347" y="79"/>
                  </a:lnTo>
                  <a:lnTo>
                    <a:pt x="350" y="85"/>
                  </a:lnTo>
                  <a:lnTo>
                    <a:pt x="347" y="86"/>
                  </a:lnTo>
                  <a:close/>
                  <a:moveTo>
                    <a:pt x="347" y="79"/>
                  </a:moveTo>
                  <a:lnTo>
                    <a:pt x="347" y="79"/>
                  </a:lnTo>
                  <a:lnTo>
                    <a:pt x="346" y="81"/>
                  </a:lnTo>
                  <a:lnTo>
                    <a:pt x="347" y="79"/>
                  </a:lnTo>
                  <a:close/>
                  <a:moveTo>
                    <a:pt x="345" y="81"/>
                  </a:moveTo>
                  <a:lnTo>
                    <a:pt x="341" y="76"/>
                  </a:lnTo>
                  <a:lnTo>
                    <a:pt x="343" y="74"/>
                  </a:lnTo>
                  <a:lnTo>
                    <a:pt x="347" y="79"/>
                  </a:lnTo>
                  <a:lnTo>
                    <a:pt x="345" y="81"/>
                  </a:lnTo>
                  <a:close/>
                  <a:moveTo>
                    <a:pt x="343" y="74"/>
                  </a:moveTo>
                  <a:lnTo>
                    <a:pt x="343" y="74"/>
                  </a:lnTo>
                  <a:lnTo>
                    <a:pt x="342" y="76"/>
                  </a:lnTo>
                  <a:lnTo>
                    <a:pt x="343" y="74"/>
                  </a:lnTo>
                  <a:close/>
                  <a:moveTo>
                    <a:pt x="341" y="76"/>
                  </a:moveTo>
                  <a:lnTo>
                    <a:pt x="337" y="70"/>
                  </a:lnTo>
                  <a:lnTo>
                    <a:pt x="340" y="69"/>
                  </a:lnTo>
                  <a:lnTo>
                    <a:pt x="343" y="74"/>
                  </a:lnTo>
                  <a:lnTo>
                    <a:pt x="341" y="76"/>
                  </a:lnTo>
                  <a:close/>
                  <a:moveTo>
                    <a:pt x="337" y="70"/>
                  </a:moveTo>
                  <a:lnTo>
                    <a:pt x="337" y="70"/>
                  </a:lnTo>
                  <a:lnTo>
                    <a:pt x="338" y="70"/>
                  </a:lnTo>
                  <a:lnTo>
                    <a:pt x="337" y="70"/>
                  </a:lnTo>
                  <a:close/>
                  <a:moveTo>
                    <a:pt x="337" y="70"/>
                  </a:moveTo>
                  <a:lnTo>
                    <a:pt x="334" y="67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37" y="70"/>
                  </a:lnTo>
                  <a:close/>
                  <a:moveTo>
                    <a:pt x="336" y="66"/>
                  </a:moveTo>
                  <a:lnTo>
                    <a:pt x="337" y="66"/>
                  </a:lnTo>
                  <a:lnTo>
                    <a:pt x="336" y="67"/>
                  </a:lnTo>
                  <a:lnTo>
                    <a:pt x="336" y="66"/>
                  </a:lnTo>
                  <a:close/>
                  <a:moveTo>
                    <a:pt x="336" y="69"/>
                  </a:moveTo>
                  <a:lnTo>
                    <a:pt x="333" y="67"/>
                  </a:lnTo>
                  <a:lnTo>
                    <a:pt x="333" y="65"/>
                  </a:lnTo>
                  <a:lnTo>
                    <a:pt x="336" y="66"/>
                  </a:lnTo>
                  <a:lnTo>
                    <a:pt x="336" y="69"/>
                  </a:lnTo>
                  <a:close/>
                  <a:moveTo>
                    <a:pt x="333" y="65"/>
                  </a:moveTo>
                  <a:lnTo>
                    <a:pt x="333" y="65"/>
                  </a:lnTo>
                  <a:lnTo>
                    <a:pt x="333" y="66"/>
                  </a:lnTo>
                  <a:lnTo>
                    <a:pt x="333" y="65"/>
                  </a:lnTo>
                  <a:close/>
                  <a:moveTo>
                    <a:pt x="333" y="67"/>
                  </a:moveTo>
                  <a:lnTo>
                    <a:pt x="330" y="67"/>
                  </a:lnTo>
                  <a:lnTo>
                    <a:pt x="330" y="65"/>
                  </a:lnTo>
                  <a:lnTo>
                    <a:pt x="333" y="65"/>
                  </a:lnTo>
                  <a:lnTo>
                    <a:pt x="333" y="67"/>
                  </a:lnTo>
                  <a:close/>
                  <a:moveTo>
                    <a:pt x="330" y="67"/>
                  </a:moveTo>
                  <a:lnTo>
                    <a:pt x="327" y="67"/>
                  </a:lnTo>
                  <a:lnTo>
                    <a:pt x="327" y="65"/>
                  </a:lnTo>
                  <a:lnTo>
                    <a:pt x="330" y="65"/>
                  </a:lnTo>
                  <a:lnTo>
                    <a:pt x="330" y="67"/>
                  </a:lnTo>
                  <a:close/>
                  <a:moveTo>
                    <a:pt x="327" y="67"/>
                  </a:moveTo>
                  <a:lnTo>
                    <a:pt x="322" y="67"/>
                  </a:lnTo>
                  <a:lnTo>
                    <a:pt x="322" y="65"/>
                  </a:lnTo>
                  <a:lnTo>
                    <a:pt x="327" y="65"/>
                  </a:lnTo>
                  <a:lnTo>
                    <a:pt x="327" y="67"/>
                  </a:lnTo>
                  <a:close/>
                  <a:moveTo>
                    <a:pt x="322" y="67"/>
                  </a:moveTo>
                  <a:lnTo>
                    <a:pt x="321" y="67"/>
                  </a:lnTo>
                  <a:lnTo>
                    <a:pt x="321" y="66"/>
                  </a:lnTo>
                  <a:lnTo>
                    <a:pt x="322" y="66"/>
                  </a:lnTo>
                  <a:lnTo>
                    <a:pt x="322" y="67"/>
                  </a:lnTo>
                  <a:close/>
                  <a:moveTo>
                    <a:pt x="321" y="66"/>
                  </a:moveTo>
                  <a:lnTo>
                    <a:pt x="320" y="60"/>
                  </a:lnTo>
                  <a:lnTo>
                    <a:pt x="322" y="60"/>
                  </a:lnTo>
                  <a:lnTo>
                    <a:pt x="324" y="66"/>
                  </a:lnTo>
                  <a:lnTo>
                    <a:pt x="321" y="66"/>
                  </a:lnTo>
                  <a:close/>
                  <a:moveTo>
                    <a:pt x="322" y="60"/>
                  </a:moveTo>
                  <a:lnTo>
                    <a:pt x="322" y="60"/>
                  </a:lnTo>
                  <a:lnTo>
                    <a:pt x="321" y="60"/>
                  </a:lnTo>
                  <a:lnTo>
                    <a:pt x="322" y="60"/>
                  </a:lnTo>
                  <a:close/>
                  <a:moveTo>
                    <a:pt x="320" y="61"/>
                  </a:moveTo>
                  <a:lnTo>
                    <a:pt x="317" y="55"/>
                  </a:lnTo>
                  <a:lnTo>
                    <a:pt x="320" y="54"/>
                  </a:lnTo>
                  <a:lnTo>
                    <a:pt x="322" y="60"/>
                  </a:lnTo>
                  <a:lnTo>
                    <a:pt x="320" y="61"/>
                  </a:lnTo>
                  <a:close/>
                  <a:moveTo>
                    <a:pt x="317" y="53"/>
                  </a:moveTo>
                  <a:lnTo>
                    <a:pt x="318" y="53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7" y="53"/>
                  </a:lnTo>
                  <a:close/>
                  <a:moveTo>
                    <a:pt x="318" y="55"/>
                  </a:moveTo>
                  <a:lnTo>
                    <a:pt x="311" y="57"/>
                  </a:lnTo>
                  <a:lnTo>
                    <a:pt x="311" y="54"/>
                  </a:lnTo>
                  <a:lnTo>
                    <a:pt x="317" y="53"/>
                  </a:lnTo>
                  <a:lnTo>
                    <a:pt x="318" y="55"/>
                  </a:lnTo>
                  <a:close/>
                  <a:moveTo>
                    <a:pt x="311" y="57"/>
                  </a:moveTo>
                  <a:lnTo>
                    <a:pt x="311" y="57"/>
                  </a:lnTo>
                  <a:lnTo>
                    <a:pt x="311" y="55"/>
                  </a:lnTo>
                  <a:lnTo>
                    <a:pt x="311" y="57"/>
                  </a:lnTo>
                  <a:close/>
                  <a:moveTo>
                    <a:pt x="311" y="57"/>
                  </a:moveTo>
                  <a:lnTo>
                    <a:pt x="306" y="57"/>
                  </a:lnTo>
                  <a:lnTo>
                    <a:pt x="306" y="54"/>
                  </a:lnTo>
                  <a:lnTo>
                    <a:pt x="311" y="54"/>
                  </a:lnTo>
                  <a:lnTo>
                    <a:pt x="311" y="57"/>
                  </a:lnTo>
                  <a:close/>
                  <a:moveTo>
                    <a:pt x="306" y="57"/>
                  </a:moveTo>
                  <a:lnTo>
                    <a:pt x="305" y="57"/>
                  </a:lnTo>
                  <a:lnTo>
                    <a:pt x="305" y="55"/>
                  </a:lnTo>
                  <a:lnTo>
                    <a:pt x="306" y="55"/>
                  </a:lnTo>
                  <a:lnTo>
                    <a:pt x="306" y="57"/>
                  </a:lnTo>
                  <a:close/>
                  <a:moveTo>
                    <a:pt x="305" y="55"/>
                  </a:moveTo>
                  <a:lnTo>
                    <a:pt x="304" y="51"/>
                  </a:lnTo>
                  <a:lnTo>
                    <a:pt x="306" y="51"/>
                  </a:lnTo>
                  <a:lnTo>
                    <a:pt x="308" y="55"/>
                  </a:lnTo>
                  <a:lnTo>
                    <a:pt x="305" y="55"/>
                  </a:lnTo>
                  <a:close/>
                  <a:moveTo>
                    <a:pt x="304" y="51"/>
                  </a:moveTo>
                  <a:lnTo>
                    <a:pt x="304" y="51"/>
                  </a:lnTo>
                  <a:lnTo>
                    <a:pt x="305" y="51"/>
                  </a:lnTo>
                  <a:lnTo>
                    <a:pt x="304" y="51"/>
                  </a:lnTo>
                  <a:close/>
                  <a:moveTo>
                    <a:pt x="304" y="51"/>
                  </a:moveTo>
                  <a:lnTo>
                    <a:pt x="304" y="46"/>
                  </a:lnTo>
                  <a:lnTo>
                    <a:pt x="306" y="46"/>
                  </a:lnTo>
                  <a:lnTo>
                    <a:pt x="306" y="51"/>
                  </a:lnTo>
                  <a:lnTo>
                    <a:pt x="304" y="51"/>
                  </a:lnTo>
                  <a:close/>
                  <a:moveTo>
                    <a:pt x="304" y="46"/>
                  </a:moveTo>
                  <a:lnTo>
                    <a:pt x="304" y="44"/>
                  </a:lnTo>
                  <a:lnTo>
                    <a:pt x="306" y="44"/>
                  </a:lnTo>
                  <a:lnTo>
                    <a:pt x="306" y="46"/>
                  </a:lnTo>
                  <a:lnTo>
                    <a:pt x="304" y="46"/>
                  </a:lnTo>
                  <a:close/>
                  <a:moveTo>
                    <a:pt x="306" y="42"/>
                  </a:moveTo>
                  <a:lnTo>
                    <a:pt x="306" y="44"/>
                  </a:lnTo>
                  <a:lnTo>
                    <a:pt x="305" y="44"/>
                  </a:lnTo>
                  <a:lnTo>
                    <a:pt x="306" y="42"/>
                  </a:lnTo>
                  <a:close/>
                  <a:moveTo>
                    <a:pt x="304" y="44"/>
                  </a:moveTo>
                  <a:lnTo>
                    <a:pt x="302" y="40"/>
                  </a:lnTo>
                  <a:lnTo>
                    <a:pt x="305" y="38"/>
                  </a:lnTo>
                  <a:lnTo>
                    <a:pt x="306" y="42"/>
                  </a:lnTo>
                  <a:lnTo>
                    <a:pt x="304" y="44"/>
                  </a:lnTo>
                  <a:close/>
                  <a:moveTo>
                    <a:pt x="305" y="38"/>
                  </a:moveTo>
                  <a:lnTo>
                    <a:pt x="305" y="38"/>
                  </a:lnTo>
                  <a:lnTo>
                    <a:pt x="304" y="40"/>
                  </a:lnTo>
                  <a:lnTo>
                    <a:pt x="305" y="38"/>
                  </a:lnTo>
                  <a:close/>
                  <a:moveTo>
                    <a:pt x="302" y="40"/>
                  </a:moveTo>
                  <a:lnTo>
                    <a:pt x="298" y="34"/>
                  </a:lnTo>
                  <a:lnTo>
                    <a:pt x="301" y="33"/>
                  </a:lnTo>
                  <a:lnTo>
                    <a:pt x="305" y="38"/>
                  </a:lnTo>
                  <a:lnTo>
                    <a:pt x="302" y="40"/>
                  </a:lnTo>
                  <a:close/>
                  <a:moveTo>
                    <a:pt x="301" y="33"/>
                  </a:moveTo>
                  <a:lnTo>
                    <a:pt x="301" y="33"/>
                  </a:lnTo>
                  <a:lnTo>
                    <a:pt x="299" y="34"/>
                  </a:lnTo>
                  <a:lnTo>
                    <a:pt x="301" y="33"/>
                  </a:lnTo>
                  <a:close/>
                  <a:moveTo>
                    <a:pt x="299" y="34"/>
                  </a:moveTo>
                  <a:lnTo>
                    <a:pt x="294" y="32"/>
                  </a:lnTo>
                  <a:lnTo>
                    <a:pt x="296" y="29"/>
                  </a:lnTo>
                  <a:lnTo>
                    <a:pt x="301" y="33"/>
                  </a:lnTo>
                  <a:lnTo>
                    <a:pt x="299" y="34"/>
                  </a:lnTo>
                  <a:close/>
                  <a:moveTo>
                    <a:pt x="296" y="29"/>
                  </a:moveTo>
                  <a:lnTo>
                    <a:pt x="296" y="29"/>
                  </a:lnTo>
                  <a:lnTo>
                    <a:pt x="296" y="30"/>
                  </a:lnTo>
                  <a:lnTo>
                    <a:pt x="296" y="29"/>
                  </a:lnTo>
                  <a:close/>
                  <a:moveTo>
                    <a:pt x="294" y="32"/>
                  </a:moveTo>
                  <a:lnTo>
                    <a:pt x="288" y="29"/>
                  </a:lnTo>
                  <a:lnTo>
                    <a:pt x="289" y="26"/>
                  </a:lnTo>
                  <a:lnTo>
                    <a:pt x="296" y="29"/>
                  </a:lnTo>
                  <a:lnTo>
                    <a:pt x="294" y="32"/>
                  </a:lnTo>
                  <a:close/>
                  <a:moveTo>
                    <a:pt x="288" y="29"/>
                  </a:moveTo>
                  <a:lnTo>
                    <a:pt x="280" y="26"/>
                  </a:lnTo>
                  <a:lnTo>
                    <a:pt x="281" y="24"/>
                  </a:lnTo>
                  <a:lnTo>
                    <a:pt x="289" y="26"/>
                  </a:lnTo>
                  <a:lnTo>
                    <a:pt x="288" y="29"/>
                  </a:lnTo>
                  <a:close/>
                  <a:moveTo>
                    <a:pt x="280" y="26"/>
                  </a:moveTo>
                  <a:lnTo>
                    <a:pt x="280" y="26"/>
                  </a:lnTo>
                  <a:lnTo>
                    <a:pt x="281" y="25"/>
                  </a:lnTo>
                  <a:lnTo>
                    <a:pt x="280" y="26"/>
                  </a:lnTo>
                  <a:close/>
                  <a:moveTo>
                    <a:pt x="280" y="26"/>
                  </a:moveTo>
                  <a:lnTo>
                    <a:pt x="272" y="22"/>
                  </a:lnTo>
                  <a:lnTo>
                    <a:pt x="273" y="20"/>
                  </a:lnTo>
                  <a:lnTo>
                    <a:pt x="281" y="24"/>
                  </a:lnTo>
                  <a:lnTo>
                    <a:pt x="280" y="26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3" y="21"/>
                  </a:lnTo>
                  <a:lnTo>
                    <a:pt x="272" y="22"/>
                  </a:lnTo>
                  <a:close/>
                  <a:moveTo>
                    <a:pt x="272" y="22"/>
                  </a:moveTo>
                  <a:lnTo>
                    <a:pt x="266" y="17"/>
                  </a:lnTo>
                  <a:lnTo>
                    <a:pt x="269" y="14"/>
                  </a:lnTo>
                  <a:lnTo>
                    <a:pt x="273" y="20"/>
                  </a:lnTo>
                  <a:lnTo>
                    <a:pt x="272" y="22"/>
                  </a:lnTo>
                  <a:close/>
                  <a:moveTo>
                    <a:pt x="266" y="17"/>
                  </a:moveTo>
                  <a:lnTo>
                    <a:pt x="266" y="17"/>
                  </a:lnTo>
                  <a:lnTo>
                    <a:pt x="267" y="16"/>
                  </a:lnTo>
                  <a:lnTo>
                    <a:pt x="266" y="17"/>
                  </a:lnTo>
                  <a:close/>
                  <a:moveTo>
                    <a:pt x="266" y="17"/>
                  </a:moveTo>
                  <a:lnTo>
                    <a:pt x="262" y="10"/>
                  </a:lnTo>
                  <a:lnTo>
                    <a:pt x="265" y="9"/>
                  </a:lnTo>
                  <a:lnTo>
                    <a:pt x="269" y="14"/>
                  </a:lnTo>
                  <a:lnTo>
                    <a:pt x="266" y="17"/>
                  </a:lnTo>
                  <a:close/>
                  <a:moveTo>
                    <a:pt x="264" y="9"/>
                  </a:moveTo>
                  <a:lnTo>
                    <a:pt x="264" y="9"/>
                  </a:lnTo>
                  <a:lnTo>
                    <a:pt x="265" y="9"/>
                  </a:lnTo>
                  <a:lnTo>
                    <a:pt x="264" y="10"/>
                  </a:lnTo>
                  <a:lnTo>
                    <a:pt x="264" y="9"/>
                  </a:lnTo>
                  <a:close/>
                  <a:moveTo>
                    <a:pt x="262" y="10"/>
                  </a:moveTo>
                  <a:lnTo>
                    <a:pt x="257" y="5"/>
                  </a:lnTo>
                  <a:lnTo>
                    <a:pt x="258" y="4"/>
                  </a:lnTo>
                  <a:lnTo>
                    <a:pt x="264" y="9"/>
                  </a:lnTo>
                  <a:lnTo>
                    <a:pt x="262" y="10"/>
                  </a:lnTo>
                  <a:close/>
                  <a:moveTo>
                    <a:pt x="258" y="4"/>
                  </a:moveTo>
                  <a:lnTo>
                    <a:pt x="258" y="4"/>
                  </a:lnTo>
                  <a:lnTo>
                    <a:pt x="257" y="5"/>
                  </a:lnTo>
                  <a:lnTo>
                    <a:pt x="258" y="4"/>
                  </a:lnTo>
                  <a:close/>
                  <a:moveTo>
                    <a:pt x="257" y="6"/>
                  </a:moveTo>
                  <a:lnTo>
                    <a:pt x="253" y="5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57" y="6"/>
                  </a:lnTo>
                  <a:close/>
                  <a:moveTo>
                    <a:pt x="253" y="5"/>
                  </a:moveTo>
                  <a:lnTo>
                    <a:pt x="253" y="5"/>
                  </a:lnTo>
                  <a:lnTo>
                    <a:pt x="254" y="4"/>
                  </a:lnTo>
                  <a:lnTo>
                    <a:pt x="253" y="5"/>
                  </a:lnTo>
                  <a:close/>
                  <a:moveTo>
                    <a:pt x="253" y="5"/>
                  </a:moveTo>
                  <a:lnTo>
                    <a:pt x="250" y="4"/>
                  </a:lnTo>
                  <a:lnTo>
                    <a:pt x="252" y="1"/>
                  </a:lnTo>
                  <a:lnTo>
                    <a:pt x="254" y="2"/>
                  </a:lnTo>
                  <a:lnTo>
                    <a:pt x="253" y="5"/>
                  </a:lnTo>
                  <a:close/>
                  <a:moveTo>
                    <a:pt x="250" y="4"/>
                  </a:moveTo>
                  <a:lnTo>
                    <a:pt x="248" y="2"/>
                  </a:lnTo>
                  <a:lnTo>
                    <a:pt x="249" y="0"/>
                  </a:lnTo>
                  <a:lnTo>
                    <a:pt x="252" y="1"/>
                  </a:lnTo>
                  <a:lnTo>
                    <a:pt x="250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49" y="2"/>
                  </a:moveTo>
                  <a:lnTo>
                    <a:pt x="245" y="2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49" y="2"/>
                  </a:lnTo>
                  <a:close/>
                  <a:moveTo>
                    <a:pt x="244" y="0"/>
                  </a:moveTo>
                  <a:lnTo>
                    <a:pt x="245" y="0"/>
                  </a:lnTo>
                  <a:lnTo>
                    <a:pt x="245" y="1"/>
                  </a:lnTo>
                  <a:lnTo>
                    <a:pt x="244" y="0"/>
                  </a:lnTo>
                  <a:close/>
                  <a:moveTo>
                    <a:pt x="246" y="1"/>
                  </a:moveTo>
                  <a:lnTo>
                    <a:pt x="240" y="10"/>
                  </a:lnTo>
                  <a:lnTo>
                    <a:pt x="237" y="9"/>
                  </a:lnTo>
                  <a:lnTo>
                    <a:pt x="244" y="0"/>
                  </a:lnTo>
                  <a:lnTo>
                    <a:pt x="246" y="1"/>
                  </a:lnTo>
                  <a:close/>
                  <a:moveTo>
                    <a:pt x="237" y="9"/>
                  </a:moveTo>
                  <a:lnTo>
                    <a:pt x="237" y="9"/>
                  </a:lnTo>
                  <a:lnTo>
                    <a:pt x="238" y="10"/>
                  </a:lnTo>
                  <a:lnTo>
                    <a:pt x="237" y="9"/>
                  </a:lnTo>
                  <a:close/>
                  <a:moveTo>
                    <a:pt x="240" y="10"/>
                  </a:moveTo>
                  <a:lnTo>
                    <a:pt x="234" y="21"/>
                  </a:lnTo>
                  <a:lnTo>
                    <a:pt x="232" y="20"/>
                  </a:lnTo>
                  <a:lnTo>
                    <a:pt x="237" y="9"/>
                  </a:lnTo>
                  <a:lnTo>
                    <a:pt x="240" y="10"/>
                  </a:lnTo>
                  <a:close/>
                  <a:moveTo>
                    <a:pt x="234" y="21"/>
                  </a:moveTo>
                  <a:lnTo>
                    <a:pt x="234" y="21"/>
                  </a:lnTo>
                  <a:lnTo>
                    <a:pt x="233" y="20"/>
                  </a:lnTo>
                  <a:lnTo>
                    <a:pt x="234" y="21"/>
                  </a:lnTo>
                  <a:close/>
                  <a:moveTo>
                    <a:pt x="234" y="21"/>
                  </a:moveTo>
                  <a:lnTo>
                    <a:pt x="225" y="25"/>
                  </a:lnTo>
                  <a:lnTo>
                    <a:pt x="224" y="22"/>
                  </a:lnTo>
                  <a:lnTo>
                    <a:pt x="233" y="18"/>
                  </a:lnTo>
                  <a:lnTo>
                    <a:pt x="234" y="21"/>
                  </a:lnTo>
                  <a:close/>
                  <a:moveTo>
                    <a:pt x="225" y="25"/>
                  </a:moveTo>
                  <a:lnTo>
                    <a:pt x="224" y="25"/>
                  </a:lnTo>
                  <a:lnTo>
                    <a:pt x="224" y="24"/>
                  </a:lnTo>
                  <a:lnTo>
                    <a:pt x="225" y="25"/>
                  </a:lnTo>
                  <a:close/>
                  <a:moveTo>
                    <a:pt x="224" y="25"/>
                  </a:moveTo>
                  <a:lnTo>
                    <a:pt x="213" y="26"/>
                  </a:lnTo>
                  <a:lnTo>
                    <a:pt x="213" y="24"/>
                  </a:lnTo>
                  <a:lnTo>
                    <a:pt x="224" y="22"/>
                  </a:lnTo>
                  <a:lnTo>
                    <a:pt x="224" y="25"/>
                  </a:lnTo>
                  <a:close/>
                  <a:moveTo>
                    <a:pt x="212" y="24"/>
                  </a:moveTo>
                  <a:lnTo>
                    <a:pt x="212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2" y="24"/>
                  </a:lnTo>
                  <a:close/>
                  <a:moveTo>
                    <a:pt x="213" y="26"/>
                  </a:moveTo>
                  <a:lnTo>
                    <a:pt x="205" y="29"/>
                  </a:lnTo>
                  <a:lnTo>
                    <a:pt x="204" y="26"/>
                  </a:lnTo>
                  <a:lnTo>
                    <a:pt x="212" y="24"/>
                  </a:lnTo>
                  <a:lnTo>
                    <a:pt x="213" y="26"/>
                  </a:lnTo>
                  <a:close/>
                  <a:moveTo>
                    <a:pt x="204" y="26"/>
                  </a:moveTo>
                  <a:lnTo>
                    <a:pt x="204" y="26"/>
                  </a:lnTo>
                  <a:lnTo>
                    <a:pt x="205" y="28"/>
                  </a:lnTo>
                  <a:lnTo>
                    <a:pt x="204" y="26"/>
                  </a:lnTo>
                  <a:close/>
                  <a:moveTo>
                    <a:pt x="205" y="29"/>
                  </a:moveTo>
                  <a:lnTo>
                    <a:pt x="198" y="32"/>
                  </a:lnTo>
                  <a:lnTo>
                    <a:pt x="197" y="29"/>
                  </a:lnTo>
                  <a:lnTo>
                    <a:pt x="204" y="26"/>
                  </a:lnTo>
                  <a:lnTo>
                    <a:pt x="205" y="29"/>
                  </a:lnTo>
                  <a:close/>
                  <a:moveTo>
                    <a:pt x="198" y="32"/>
                  </a:moveTo>
                  <a:lnTo>
                    <a:pt x="197" y="32"/>
                  </a:lnTo>
                  <a:lnTo>
                    <a:pt x="197" y="30"/>
                  </a:lnTo>
                  <a:lnTo>
                    <a:pt x="198" y="32"/>
                  </a:lnTo>
                  <a:close/>
                  <a:moveTo>
                    <a:pt x="197" y="32"/>
                  </a:moveTo>
                  <a:lnTo>
                    <a:pt x="189" y="34"/>
                  </a:lnTo>
                  <a:lnTo>
                    <a:pt x="189" y="32"/>
                  </a:lnTo>
                  <a:lnTo>
                    <a:pt x="197" y="29"/>
                  </a:lnTo>
                  <a:lnTo>
                    <a:pt x="197" y="32"/>
                  </a:lnTo>
                  <a:close/>
                  <a:moveTo>
                    <a:pt x="189" y="34"/>
                  </a:moveTo>
                  <a:lnTo>
                    <a:pt x="189" y="34"/>
                  </a:lnTo>
                  <a:lnTo>
                    <a:pt x="189" y="33"/>
                  </a:lnTo>
                  <a:lnTo>
                    <a:pt x="189" y="34"/>
                  </a:lnTo>
                  <a:close/>
                  <a:moveTo>
                    <a:pt x="189" y="34"/>
                  </a:moveTo>
                  <a:lnTo>
                    <a:pt x="181" y="34"/>
                  </a:lnTo>
                  <a:lnTo>
                    <a:pt x="181" y="32"/>
                  </a:lnTo>
                  <a:lnTo>
                    <a:pt x="189" y="32"/>
                  </a:lnTo>
                  <a:lnTo>
                    <a:pt x="189" y="34"/>
                  </a:lnTo>
                  <a:close/>
                  <a:moveTo>
                    <a:pt x="181" y="34"/>
                  </a:moveTo>
                  <a:lnTo>
                    <a:pt x="180" y="34"/>
                  </a:lnTo>
                  <a:lnTo>
                    <a:pt x="181" y="33"/>
                  </a:lnTo>
                  <a:lnTo>
                    <a:pt x="181" y="34"/>
                  </a:lnTo>
                  <a:close/>
                  <a:moveTo>
                    <a:pt x="180" y="34"/>
                  </a:moveTo>
                  <a:lnTo>
                    <a:pt x="170" y="30"/>
                  </a:lnTo>
                  <a:lnTo>
                    <a:pt x="172" y="28"/>
                  </a:lnTo>
                  <a:lnTo>
                    <a:pt x="181" y="32"/>
                  </a:lnTo>
                  <a:lnTo>
                    <a:pt x="180" y="34"/>
                  </a:lnTo>
                  <a:close/>
                  <a:moveTo>
                    <a:pt x="170" y="30"/>
                  </a:moveTo>
                  <a:lnTo>
                    <a:pt x="170" y="30"/>
                  </a:lnTo>
                  <a:lnTo>
                    <a:pt x="172" y="29"/>
                  </a:lnTo>
                  <a:lnTo>
                    <a:pt x="170" y="30"/>
                  </a:lnTo>
                  <a:close/>
                  <a:moveTo>
                    <a:pt x="170" y="30"/>
                  </a:moveTo>
                  <a:lnTo>
                    <a:pt x="164" y="26"/>
                  </a:lnTo>
                  <a:lnTo>
                    <a:pt x="165" y="24"/>
                  </a:lnTo>
                  <a:lnTo>
                    <a:pt x="172" y="28"/>
                  </a:lnTo>
                  <a:lnTo>
                    <a:pt x="170" y="30"/>
                  </a:lnTo>
                  <a:close/>
                  <a:moveTo>
                    <a:pt x="164" y="26"/>
                  </a:moveTo>
                  <a:lnTo>
                    <a:pt x="164" y="26"/>
                  </a:lnTo>
                  <a:lnTo>
                    <a:pt x="164" y="25"/>
                  </a:lnTo>
                  <a:lnTo>
                    <a:pt x="164" y="26"/>
                  </a:lnTo>
                  <a:close/>
                  <a:moveTo>
                    <a:pt x="164" y="26"/>
                  </a:moveTo>
                  <a:lnTo>
                    <a:pt x="154" y="21"/>
                  </a:lnTo>
                  <a:lnTo>
                    <a:pt x="156" y="18"/>
                  </a:lnTo>
                  <a:lnTo>
                    <a:pt x="165" y="24"/>
                  </a:lnTo>
                  <a:lnTo>
                    <a:pt x="164" y="26"/>
                  </a:lnTo>
                  <a:close/>
                  <a:moveTo>
                    <a:pt x="154" y="21"/>
                  </a:moveTo>
                  <a:lnTo>
                    <a:pt x="154" y="21"/>
                  </a:lnTo>
                  <a:lnTo>
                    <a:pt x="154" y="20"/>
                  </a:lnTo>
                  <a:lnTo>
                    <a:pt x="154" y="21"/>
                  </a:lnTo>
                  <a:close/>
                  <a:moveTo>
                    <a:pt x="154" y="21"/>
                  </a:moveTo>
                  <a:lnTo>
                    <a:pt x="147" y="16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54" y="21"/>
                  </a:lnTo>
                  <a:close/>
                  <a:moveTo>
                    <a:pt x="147" y="14"/>
                  </a:moveTo>
                  <a:lnTo>
                    <a:pt x="148" y="13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7" y="14"/>
                  </a:lnTo>
                  <a:close/>
                  <a:moveTo>
                    <a:pt x="148" y="16"/>
                  </a:moveTo>
                  <a:lnTo>
                    <a:pt x="141" y="21"/>
                  </a:lnTo>
                  <a:lnTo>
                    <a:pt x="140" y="18"/>
                  </a:lnTo>
                  <a:lnTo>
                    <a:pt x="147" y="14"/>
                  </a:lnTo>
                  <a:lnTo>
                    <a:pt x="148" y="16"/>
                  </a:lnTo>
                  <a:close/>
                  <a:moveTo>
                    <a:pt x="141" y="21"/>
                  </a:moveTo>
                  <a:lnTo>
                    <a:pt x="141" y="21"/>
                  </a:lnTo>
                  <a:lnTo>
                    <a:pt x="141" y="20"/>
                  </a:lnTo>
                  <a:lnTo>
                    <a:pt x="141" y="21"/>
                  </a:lnTo>
                  <a:close/>
                  <a:moveTo>
                    <a:pt x="141" y="21"/>
                  </a:moveTo>
                  <a:lnTo>
                    <a:pt x="136" y="25"/>
                  </a:lnTo>
                  <a:lnTo>
                    <a:pt x="134" y="22"/>
                  </a:lnTo>
                  <a:lnTo>
                    <a:pt x="140" y="18"/>
                  </a:lnTo>
                  <a:lnTo>
                    <a:pt x="141" y="21"/>
                  </a:lnTo>
                  <a:close/>
                  <a:moveTo>
                    <a:pt x="136" y="25"/>
                  </a:moveTo>
                  <a:lnTo>
                    <a:pt x="136" y="25"/>
                  </a:lnTo>
                  <a:lnTo>
                    <a:pt x="134" y="24"/>
                  </a:lnTo>
                  <a:lnTo>
                    <a:pt x="136" y="25"/>
                  </a:lnTo>
                  <a:close/>
                  <a:moveTo>
                    <a:pt x="136" y="25"/>
                  </a:moveTo>
                  <a:lnTo>
                    <a:pt x="128" y="28"/>
                  </a:lnTo>
                  <a:lnTo>
                    <a:pt x="127" y="25"/>
                  </a:lnTo>
                  <a:lnTo>
                    <a:pt x="134" y="22"/>
                  </a:lnTo>
                  <a:lnTo>
                    <a:pt x="136" y="25"/>
                  </a:lnTo>
                  <a:close/>
                  <a:moveTo>
                    <a:pt x="128" y="28"/>
                  </a:moveTo>
                  <a:lnTo>
                    <a:pt x="128" y="28"/>
                  </a:lnTo>
                  <a:lnTo>
                    <a:pt x="128" y="26"/>
                  </a:lnTo>
                  <a:lnTo>
                    <a:pt x="128" y="28"/>
                  </a:lnTo>
                  <a:close/>
                  <a:moveTo>
                    <a:pt x="128" y="28"/>
                  </a:moveTo>
                  <a:lnTo>
                    <a:pt x="120" y="28"/>
                  </a:lnTo>
                  <a:lnTo>
                    <a:pt x="120" y="25"/>
                  </a:lnTo>
                  <a:lnTo>
                    <a:pt x="128" y="25"/>
                  </a:lnTo>
                  <a:lnTo>
                    <a:pt x="128" y="28"/>
                  </a:lnTo>
                  <a:close/>
                  <a:moveTo>
                    <a:pt x="118" y="26"/>
                  </a:moveTo>
                  <a:lnTo>
                    <a:pt x="118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6"/>
                  </a:lnTo>
                  <a:close/>
                  <a:moveTo>
                    <a:pt x="121" y="26"/>
                  </a:moveTo>
                  <a:lnTo>
                    <a:pt x="121" y="32"/>
                  </a:lnTo>
                  <a:lnTo>
                    <a:pt x="118" y="32"/>
                  </a:lnTo>
                  <a:lnTo>
                    <a:pt x="118" y="26"/>
                  </a:lnTo>
                  <a:lnTo>
                    <a:pt x="121" y="26"/>
                  </a:lnTo>
                  <a:close/>
                  <a:moveTo>
                    <a:pt x="121" y="32"/>
                  </a:moveTo>
                  <a:lnTo>
                    <a:pt x="121" y="35"/>
                  </a:lnTo>
                  <a:lnTo>
                    <a:pt x="118" y="35"/>
                  </a:lnTo>
                  <a:lnTo>
                    <a:pt x="118" y="32"/>
                  </a:lnTo>
                  <a:lnTo>
                    <a:pt x="121" y="32"/>
                  </a:lnTo>
                  <a:close/>
                  <a:moveTo>
                    <a:pt x="121" y="35"/>
                  </a:moveTo>
                  <a:lnTo>
                    <a:pt x="121" y="35"/>
                  </a:lnTo>
                  <a:lnTo>
                    <a:pt x="120" y="35"/>
                  </a:lnTo>
                  <a:lnTo>
                    <a:pt x="121" y="35"/>
                  </a:lnTo>
                  <a:close/>
                  <a:moveTo>
                    <a:pt x="121" y="35"/>
                  </a:moveTo>
                  <a:lnTo>
                    <a:pt x="120" y="40"/>
                  </a:lnTo>
                  <a:lnTo>
                    <a:pt x="117" y="38"/>
                  </a:lnTo>
                  <a:lnTo>
                    <a:pt x="118" y="34"/>
                  </a:lnTo>
                  <a:lnTo>
                    <a:pt x="121" y="35"/>
                  </a:lnTo>
                  <a:close/>
                  <a:moveTo>
                    <a:pt x="120" y="40"/>
                  </a:moveTo>
                  <a:lnTo>
                    <a:pt x="120" y="40"/>
                  </a:lnTo>
                  <a:lnTo>
                    <a:pt x="118" y="40"/>
                  </a:lnTo>
                  <a:lnTo>
                    <a:pt x="120" y="40"/>
                  </a:lnTo>
                  <a:close/>
                  <a:moveTo>
                    <a:pt x="118" y="40"/>
                  </a:moveTo>
                  <a:lnTo>
                    <a:pt x="116" y="42"/>
                  </a:lnTo>
                  <a:lnTo>
                    <a:pt x="115" y="41"/>
                  </a:lnTo>
                  <a:lnTo>
                    <a:pt x="117" y="38"/>
                  </a:lnTo>
                  <a:lnTo>
                    <a:pt x="118" y="40"/>
                  </a:lnTo>
                  <a:close/>
                  <a:moveTo>
                    <a:pt x="116" y="42"/>
                  </a:moveTo>
                  <a:lnTo>
                    <a:pt x="116" y="44"/>
                  </a:lnTo>
                  <a:lnTo>
                    <a:pt x="115" y="42"/>
                  </a:lnTo>
                  <a:lnTo>
                    <a:pt x="116" y="42"/>
                  </a:lnTo>
                  <a:close/>
                  <a:moveTo>
                    <a:pt x="115" y="42"/>
                  </a:moveTo>
                  <a:lnTo>
                    <a:pt x="109" y="38"/>
                  </a:lnTo>
                  <a:lnTo>
                    <a:pt x="112" y="37"/>
                  </a:lnTo>
                  <a:lnTo>
                    <a:pt x="116" y="41"/>
                  </a:lnTo>
                  <a:lnTo>
                    <a:pt x="115" y="42"/>
                  </a:lnTo>
                  <a:close/>
                  <a:moveTo>
                    <a:pt x="112" y="37"/>
                  </a:moveTo>
                  <a:lnTo>
                    <a:pt x="112" y="37"/>
                  </a:lnTo>
                  <a:lnTo>
                    <a:pt x="111" y="38"/>
                  </a:lnTo>
                  <a:lnTo>
                    <a:pt x="112" y="37"/>
                  </a:lnTo>
                  <a:close/>
                  <a:moveTo>
                    <a:pt x="111" y="40"/>
                  </a:moveTo>
                  <a:lnTo>
                    <a:pt x="103" y="35"/>
                  </a:lnTo>
                  <a:lnTo>
                    <a:pt x="104" y="33"/>
                  </a:lnTo>
                  <a:lnTo>
                    <a:pt x="112" y="37"/>
                  </a:lnTo>
                  <a:lnTo>
                    <a:pt x="111" y="40"/>
                  </a:lnTo>
                  <a:close/>
                  <a:moveTo>
                    <a:pt x="103" y="33"/>
                  </a:moveTo>
                  <a:lnTo>
                    <a:pt x="103" y="32"/>
                  </a:lnTo>
                  <a:lnTo>
                    <a:pt x="104" y="33"/>
                  </a:lnTo>
                  <a:lnTo>
                    <a:pt x="104" y="34"/>
                  </a:lnTo>
                  <a:lnTo>
                    <a:pt x="103" y="33"/>
                  </a:lnTo>
                  <a:close/>
                  <a:moveTo>
                    <a:pt x="104" y="34"/>
                  </a:moveTo>
                  <a:lnTo>
                    <a:pt x="99" y="40"/>
                  </a:lnTo>
                  <a:lnTo>
                    <a:pt x="96" y="38"/>
                  </a:lnTo>
                  <a:lnTo>
                    <a:pt x="103" y="33"/>
                  </a:lnTo>
                  <a:lnTo>
                    <a:pt x="104" y="34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7" y="40"/>
                  </a:lnTo>
                  <a:lnTo>
                    <a:pt x="96" y="38"/>
                  </a:lnTo>
                  <a:close/>
                  <a:moveTo>
                    <a:pt x="99" y="40"/>
                  </a:moveTo>
                  <a:lnTo>
                    <a:pt x="96" y="42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9" y="40"/>
                  </a:lnTo>
                  <a:close/>
                  <a:moveTo>
                    <a:pt x="95" y="41"/>
                  </a:moveTo>
                  <a:lnTo>
                    <a:pt x="95" y="41"/>
                  </a:lnTo>
                  <a:lnTo>
                    <a:pt x="96" y="42"/>
                  </a:lnTo>
                  <a:lnTo>
                    <a:pt x="95" y="41"/>
                  </a:lnTo>
                  <a:close/>
                  <a:moveTo>
                    <a:pt x="97" y="42"/>
                  </a:moveTo>
                  <a:lnTo>
                    <a:pt x="95" y="49"/>
                  </a:lnTo>
                  <a:lnTo>
                    <a:pt x="92" y="48"/>
                  </a:lnTo>
                  <a:lnTo>
                    <a:pt x="95" y="41"/>
                  </a:lnTo>
                  <a:lnTo>
                    <a:pt x="97" y="4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93" y="49"/>
                  </a:lnTo>
                  <a:lnTo>
                    <a:pt x="92" y="48"/>
                  </a:lnTo>
                  <a:close/>
                  <a:moveTo>
                    <a:pt x="95" y="49"/>
                  </a:moveTo>
                  <a:lnTo>
                    <a:pt x="89" y="62"/>
                  </a:lnTo>
                  <a:lnTo>
                    <a:pt x="87" y="62"/>
                  </a:lnTo>
                  <a:lnTo>
                    <a:pt x="92" y="48"/>
                  </a:lnTo>
                  <a:lnTo>
                    <a:pt x="95" y="49"/>
                  </a:lnTo>
                  <a:close/>
                  <a:moveTo>
                    <a:pt x="89" y="62"/>
                  </a:moveTo>
                  <a:lnTo>
                    <a:pt x="89" y="65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9" y="62"/>
                  </a:lnTo>
                  <a:close/>
                  <a:moveTo>
                    <a:pt x="88" y="64"/>
                  </a:moveTo>
                  <a:lnTo>
                    <a:pt x="81" y="61"/>
                  </a:lnTo>
                  <a:lnTo>
                    <a:pt x="83" y="58"/>
                  </a:lnTo>
                  <a:lnTo>
                    <a:pt x="89" y="61"/>
                  </a:lnTo>
                  <a:lnTo>
                    <a:pt x="88" y="64"/>
                  </a:lnTo>
                  <a:close/>
                  <a:moveTo>
                    <a:pt x="83" y="58"/>
                  </a:moveTo>
                  <a:lnTo>
                    <a:pt x="83" y="58"/>
                  </a:lnTo>
                  <a:lnTo>
                    <a:pt x="83" y="60"/>
                  </a:lnTo>
                  <a:lnTo>
                    <a:pt x="83" y="58"/>
                  </a:lnTo>
                  <a:close/>
                  <a:moveTo>
                    <a:pt x="83" y="61"/>
                  </a:moveTo>
                  <a:lnTo>
                    <a:pt x="77" y="61"/>
                  </a:lnTo>
                  <a:lnTo>
                    <a:pt x="77" y="58"/>
                  </a:lnTo>
                  <a:lnTo>
                    <a:pt x="83" y="58"/>
                  </a:lnTo>
                  <a:lnTo>
                    <a:pt x="83" y="61"/>
                  </a:lnTo>
                  <a:close/>
                  <a:moveTo>
                    <a:pt x="77" y="58"/>
                  </a:moveTo>
                  <a:lnTo>
                    <a:pt x="77" y="58"/>
                  </a:ln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79" y="61"/>
                  </a:moveTo>
                  <a:lnTo>
                    <a:pt x="72" y="65"/>
                  </a:lnTo>
                  <a:lnTo>
                    <a:pt x="71" y="62"/>
                  </a:lnTo>
                  <a:lnTo>
                    <a:pt x="77" y="58"/>
                  </a:lnTo>
                  <a:lnTo>
                    <a:pt x="79" y="61"/>
                  </a:lnTo>
                  <a:close/>
                  <a:moveTo>
                    <a:pt x="71" y="62"/>
                  </a:moveTo>
                  <a:lnTo>
                    <a:pt x="71" y="62"/>
                  </a:lnTo>
                  <a:lnTo>
                    <a:pt x="72" y="64"/>
                  </a:lnTo>
                  <a:lnTo>
                    <a:pt x="71" y="62"/>
                  </a:lnTo>
                  <a:close/>
                  <a:moveTo>
                    <a:pt x="72" y="65"/>
                  </a:moveTo>
                  <a:lnTo>
                    <a:pt x="71" y="67"/>
                  </a:lnTo>
                  <a:lnTo>
                    <a:pt x="68" y="65"/>
                  </a:lnTo>
                  <a:lnTo>
                    <a:pt x="71" y="62"/>
                  </a:lnTo>
                  <a:lnTo>
                    <a:pt x="72" y="65"/>
                  </a:lnTo>
                  <a:close/>
                  <a:moveTo>
                    <a:pt x="71" y="67"/>
                  </a:moveTo>
                  <a:lnTo>
                    <a:pt x="71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1" y="67"/>
                  </a:lnTo>
                  <a:close/>
                  <a:moveTo>
                    <a:pt x="69" y="67"/>
                  </a:moveTo>
                  <a:lnTo>
                    <a:pt x="65" y="67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69" y="67"/>
                  </a:lnTo>
                  <a:close/>
                  <a:moveTo>
                    <a:pt x="65" y="67"/>
                  </a:moveTo>
                  <a:lnTo>
                    <a:pt x="65" y="67"/>
                  </a:lnTo>
                  <a:lnTo>
                    <a:pt x="64" y="67"/>
                  </a:lnTo>
                  <a:lnTo>
                    <a:pt x="65" y="66"/>
                  </a:lnTo>
                  <a:lnTo>
                    <a:pt x="65" y="67"/>
                  </a:lnTo>
                  <a:close/>
                  <a:moveTo>
                    <a:pt x="64" y="67"/>
                  </a:moveTo>
                  <a:lnTo>
                    <a:pt x="63" y="66"/>
                  </a:lnTo>
                  <a:lnTo>
                    <a:pt x="65" y="64"/>
                  </a:lnTo>
                  <a:lnTo>
                    <a:pt x="67" y="65"/>
                  </a:lnTo>
                  <a:lnTo>
                    <a:pt x="64" y="67"/>
                  </a:lnTo>
                  <a:close/>
                  <a:moveTo>
                    <a:pt x="63" y="66"/>
                  </a:moveTo>
                  <a:lnTo>
                    <a:pt x="63" y="66"/>
                  </a:lnTo>
                  <a:lnTo>
                    <a:pt x="63" y="65"/>
                  </a:lnTo>
                  <a:lnTo>
                    <a:pt x="64" y="65"/>
                  </a:lnTo>
                  <a:lnTo>
                    <a:pt x="63" y="66"/>
                  </a:lnTo>
                  <a:close/>
                  <a:moveTo>
                    <a:pt x="63" y="65"/>
                  </a:moveTo>
                  <a:lnTo>
                    <a:pt x="60" y="57"/>
                  </a:lnTo>
                  <a:lnTo>
                    <a:pt x="63" y="57"/>
                  </a:lnTo>
                  <a:lnTo>
                    <a:pt x="65" y="65"/>
                  </a:lnTo>
                  <a:lnTo>
                    <a:pt x="63" y="65"/>
                  </a:lnTo>
                  <a:close/>
                  <a:moveTo>
                    <a:pt x="63" y="57"/>
                  </a:moveTo>
                  <a:lnTo>
                    <a:pt x="63" y="57"/>
                  </a:lnTo>
                  <a:lnTo>
                    <a:pt x="61" y="57"/>
                  </a:lnTo>
                  <a:lnTo>
                    <a:pt x="63" y="57"/>
                  </a:lnTo>
                  <a:close/>
                  <a:moveTo>
                    <a:pt x="60" y="58"/>
                  </a:moveTo>
                  <a:lnTo>
                    <a:pt x="56" y="51"/>
                  </a:lnTo>
                  <a:lnTo>
                    <a:pt x="59" y="50"/>
                  </a:lnTo>
                  <a:lnTo>
                    <a:pt x="63" y="57"/>
                  </a:lnTo>
                  <a:lnTo>
                    <a:pt x="60" y="58"/>
                  </a:lnTo>
                  <a:close/>
                  <a:moveTo>
                    <a:pt x="59" y="49"/>
                  </a:move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9" y="49"/>
                  </a:lnTo>
                  <a:close/>
                  <a:moveTo>
                    <a:pt x="56" y="51"/>
                  </a:moveTo>
                  <a:lnTo>
                    <a:pt x="52" y="48"/>
                  </a:lnTo>
                  <a:lnTo>
                    <a:pt x="55" y="46"/>
                  </a:lnTo>
                  <a:lnTo>
                    <a:pt x="59" y="49"/>
                  </a:lnTo>
                  <a:lnTo>
                    <a:pt x="56" y="51"/>
                  </a:lnTo>
                  <a:close/>
                  <a:moveTo>
                    <a:pt x="55" y="46"/>
                  </a:moveTo>
                  <a:lnTo>
                    <a:pt x="55" y="46"/>
                  </a:lnTo>
                  <a:lnTo>
                    <a:pt x="53" y="48"/>
                  </a:lnTo>
                  <a:lnTo>
                    <a:pt x="55" y="46"/>
                  </a:lnTo>
                  <a:close/>
                  <a:moveTo>
                    <a:pt x="52" y="48"/>
                  </a:moveTo>
                  <a:lnTo>
                    <a:pt x="49" y="45"/>
                  </a:lnTo>
                  <a:lnTo>
                    <a:pt x="51" y="44"/>
                  </a:lnTo>
                  <a:lnTo>
                    <a:pt x="55" y="46"/>
                  </a:lnTo>
                  <a:lnTo>
                    <a:pt x="52" y="48"/>
                  </a:lnTo>
                  <a:close/>
                  <a:moveTo>
                    <a:pt x="49" y="44"/>
                  </a:moveTo>
                  <a:lnTo>
                    <a:pt x="51" y="42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49" y="44"/>
                  </a:lnTo>
                  <a:close/>
                  <a:moveTo>
                    <a:pt x="51" y="46"/>
                  </a:moveTo>
                  <a:lnTo>
                    <a:pt x="44" y="48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1" y="46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4" y="46"/>
                  </a:lnTo>
                  <a:lnTo>
                    <a:pt x="44" y="48"/>
                  </a:lnTo>
                  <a:close/>
                  <a:moveTo>
                    <a:pt x="44" y="48"/>
                  </a:moveTo>
                  <a:lnTo>
                    <a:pt x="33" y="49"/>
                  </a:lnTo>
                  <a:lnTo>
                    <a:pt x="33" y="46"/>
                  </a:lnTo>
                  <a:lnTo>
                    <a:pt x="44" y="45"/>
                  </a:lnTo>
                  <a:lnTo>
                    <a:pt x="44" y="48"/>
                  </a:lnTo>
                  <a:close/>
                  <a:moveTo>
                    <a:pt x="33" y="49"/>
                  </a:moveTo>
                  <a:lnTo>
                    <a:pt x="33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3" y="49"/>
                  </a:lnTo>
                  <a:close/>
                  <a:moveTo>
                    <a:pt x="32" y="48"/>
                  </a:moveTo>
                  <a:lnTo>
                    <a:pt x="28" y="42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2" y="48"/>
                  </a:lnTo>
                  <a:close/>
                  <a:moveTo>
                    <a:pt x="31" y="41"/>
                  </a:moveTo>
                  <a:lnTo>
                    <a:pt x="31" y="41"/>
                  </a:lnTo>
                  <a:lnTo>
                    <a:pt x="29" y="42"/>
                  </a:lnTo>
                  <a:lnTo>
                    <a:pt x="31" y="41"/>
                  </a:lnTo>
                  <a:close/>
                  <a:moveTo>
                    <a:pt x="28" y="42"/>
                  </a:moveTo>
                  <a:lnTo>
                    <a:pt x="25" y="40"/>
                  </a:lnTo>
                  <a:lnTo>
                    <a:pt x="27" y="38"/>
                  </a:lnTo>
                  <a:lnTo>
                    <a:pt x="31" y="41"/>
                  </a:lnTo>
                  <a:lnTo>
                    <a:pt x="28" y="42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40"/>
                  </a:lnTo>
                  <a:lnTo>
                    <a:pt x="27" y="38"/>
                  </a:lnTo>
                  <a:close/>
                  <a:moveTo>
                    <a:pt x="25" y="41"/>
                  </a:moveTo>
                  <a:lnTo>
                    <a:pt x="21" y="40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25" y="41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1" y="38"/>
                  </a:lnTo>
                  <a:lnTo>
                    <a:pt x="21" y="37"/>
                  </a:lnTo>
                  <a:close/>
                  <a:moveTo>
                    <a:pt x="21" y="40"/>
                  </a:moveTo>
                  <a:lnTo>
                    <a:pt x="17" y="40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40"/>
                  </a:lnTo>
                  <a:close/>
                  <a:moveTo>
                    <a:pt x="16" y="37"/>
                  </a:moveTo>
                  <a:lnTo>
                    <a:pt x="16" y="37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6" y="37"/>
                  </a:lnTo>
                  <a:close/>
                  <a:moveTo>
                    <a:pt x="17" y="38"/>
                  </a:moveTo>
                  <a:lnTo>
                    <a:pt x="14" y="41"/>
                  </a:lnTo>
                  <a:lnTo>
                    <a:pt x="12" y="40"/>
                  </a:lnTo>
                  <a:lnTo>
                    <a:pt x="16" y="37"/>
                  </a:lnTo>
                  <a:lnTo>
                    <a:pt x="17" y="38"/>
                  </a:lnTo>
                  <a:close/>
                  <a:moveTo>
                    <a:pt x="14" y="41"/>
                  </a:moveTo>
                  <a:lnTo>
                    <a:pt x="14" y="42"/>
                  </a:lnTo>
                  <a:lnTo>
                    <a:pt x="14" y="41"/>
                  </a:lnTo>
                  <a:close/>
                  <a:moveTo>
                    <a:pt x="14" y="42"/>
                  </a:moveTo>
                  <a:lnTo>
                    <a:pt x="8" y="45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4" y="42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8" y="44"/>
                  </a:lnTo>
                  <a:lnTo>
                    <a:pt x="7" y="42"/>
                  </a:lnTo>
                  <a:close/>
                  <a:moveTo>
                    <a:pt x="8" y="44"/>
                  </a:moveTo>
                  <a:lnTo>
                    <a:pt x="5" y="48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8" y="44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3" y="51"/>
                  </a:lnTo>
                  <a:lnTo>
                    <a:pt x="0" y="49"/>
                  </a:lnTo>
                  <a:lnTo>
                    <a:pt x="4" y="46"/>
                  </a:lnTo>
                  <a:lnTo>
                    <a:pt x="5" y="48"/>
                  </a:lnTo>
                  <a:close/>
                  <a:moveTo>
                    <a:pt x="0" y="51"/>
                  </a:moveTo>
                  <a:lnTo>
                    <a:pt x="0" y="50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0" y="51"/>
                  </a:lnTo>
                  <a:close/>
                  <a:moveTo>
                    <a:pt x="3" y="50"/>
                  </a:moveTo>
                  <a:lnTo>
                    <a:pt x="5" y="55"/>
                  </a:lnTo>
                  <a:lnTo>
                    <a:pt x="4" y="57"/>
                  </a:lnTo>
                  <a:lnTo>
                    <a:pt x="0" y="51"/>
                  </a:lnTo>
                  <a:lnTo>
                    <a:pt x="3" y="50"/>
                  </a:lnTo>
                  <a:close/>
                  <a:moveTo>
                    <a:pt x="4" y="57"/>
                  </a:moveTo>
                  <a:lnTo>
                    <a:pt x="4" y="57"/>
                  </a:lnTo>
                  <a:lnTo>
                    <a:pt x="5" y="55"/>
                  </a:lnTo>
                  <a:lnTo>
                    <a:pt x="4" y="57"/>
                  </a:lnTo>
                  <a:close/>
                  <a:moveTo>
                    <a:pt x="5" y="55"/>
                  </a:moveTo>
                  <a:lnTo>
                    <a:pt x="8" y="60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5" y="55"/>
                  </a:lnTo>
                  <a:close/>
                  <a:moveTo>
                    <a:pt x="7" y="61"/>
                  </a:moveTo>
                  <a:lnTo>
                    <a:pt x="7" y="61"/>
                  </a:lnTo>
                  <a:lnTo>
                    <a:pt x="8" y="60"/>
                  </a:lnTo>
                  <a:lnTo>
                    <a:pt x="7" y="61"/>
                  </a:lnTo>
                  <a:close/>
                  <a:moveTo>
                    <a:pt x="8" y="58"/>
                  </a:moveTo>
                  <a:lnTo>
                    <a:pt x="12" y="61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8" y="58"/>
                  </a:lnTo>
                  <a:close/>
                  <a:moveTo>
                    <a:pt x="11" y="64"/>
                  </a:moveTo>
                  <a:lnTo>
                    <a:pt x="11" y="64"/>
                  </a:lnTo>
                  <a:lnTo>
                    <a:pt x="12" y="62"/>
                  </a:lnTo>
                  <a:lnTo>
                    <a:pt x="11" y="64"/>
                  </a:lnTo>
                  <a:close/>
                  <a:moveTo>
                    <a:pt x="12" y="61"/>
                  </a:moveTo>
                  <a:lnTo>
                    <a:pt x="15" y="62"/>
                  </a:lnTo>
                  <a:lnTo>
                    <a:pt x="14" y="65"/>
                  </a:lnTo>
                  <a:lnTo>
                    <a:pt x="11" y="64"/>
                  </a:lnTo>
                  <a:lnTo>
                    <a:pt x="12" y="61"/>
                  </a:lnTo>
                  <a:close/>
                  <a:moveTo>
                    <a:pt x="14" y="65"/>
                  </a:moveTo>
                  <a:lnTo>
                    <a:pt x="14" y="65"/>
                  </a:lnTo>
                  <a:lnTo>
                    <a:pt x="15" y="64"/>
                  </a:lnTo>
                  <a:lnTo>
                    <a:pt x="14" y="65"/>
                  </a:lnTo>
                  <a:close/>
                  <a:moveTo>
                    <a:pt x="15" y="62"/>
                  </a:moveTo>
                  <a:lnTo>
                    <a:pt x="21" y="65"/>
                  </a:lnTo>
                  <a:lnTo>
                    <a:pt x="20" y="67"/>
                  </a:lnTo>
                  <a:lnTo>
                    <a:pt x="14" y="65"/>
                  </a:lnTo>
                  <a:lnTo>
                    <a:pt x="15" y="62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6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24" y="69"/>
                  </a:lnTo>
                  <a:lnTo>
                    <a:pt x="21" y="70"/>
                  </a:lnTo>
                  <a:lnTo>
                    <a:pt x="19" y="67"/>
                  </a:lnTo>
                  <a:lnTo>
                    <a:pt x="21" y="65"/>
                  </a:lnTo>
                  <a:close/>
                  <a:moveTo>
                    <a:pt x="24" y="69"/>
                  </a:moveTo>
                  <a:lnTo>
                    <a:pt x="24" y="69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69"/>
                  </a:lnTo>
                  <a:close/>
                  <a:moveTo>
                    <a:pt x="24" y="70"/>
                  </a:moveTo>
                  <a:lnTo>
                    <a:pt x="24" y="76"/>
                  </a:lnTo>
                  <a:lnTo>
                    <a:pt x="21" y="76"/>
                  </a:lnTo>
                  <a:lnTo>
                    <a:pt x="21" y="70"/>
                  </a:lnTo>
                  <a:lnTo>
                    <a:pt x="24" y="70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3" y="76"/>
                  </a:lnTo>
                  <a:lnTo>
                    <a:pt x="24" y="76"/>
                  </a:lnTo>
                  <a:close/>
                  <a:moveTo>
                    <a:pt x="24" y="76"/>
                  </a:moveTo>
                  <a:lnTo>
                    <a:pt x="23" y="82"/>
                  </a:lnTo>
                  <a:lnTo>
                    <a:pt x="20" y="81"/>
                  </a:lnTo>
                  <a:lnTo>
                    <a:pt x="21" y="74"/>
                  </a:lnTo>
                  <a:lnTo>
                    <a:pt x="24" y="76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1" y="82"/>
                  </a:lnTo>
                  <a:lnTo>
                    <a:pt x="23" y="82"/>
                  </a:lnTo>
                  <a:close/>
                  <a:moveTo>
                    <a:pt x="23" y="82"/>
                  </a:moveTo>
                  <a:lnTo>
                    <a:pt x="21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3" y="82"/>
                  </a:lnTo>
                  <a:close/>
                  <a:moveTo>
                    <a:pt x="21" y="83"/>
                  </a:moveTo>
                  <a:lnTo>
                    <a:pt x="21" y="85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17" y="82"/>
                  </a:lnTo>
                  <a:lnTo>
                    <a:pt x="20" y="82"/>
                  </a:lnTo>
                  <a:lnTo>
                    <a:pt x="20" y="8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2" name="Freeform 48"/>
            <p:cNvSpPr>
              <a:spLocks noEditPoints="1"/>
            </p:cNvSpPr>
            <p:nvPr/>
          </p:nvSpPr>
          <p:spPr bwMode="auto">
            <a:xfrm>
              <a:off x="454" y="1040"/>
              <a:ext cx="2288" cy="1289"/>
            </a:xfrm>
            <a:custGeom>
              <a:avLst/>
              <a:gdLst>
                <a:gd name="T0" fmla="*/ 732885 w 1757"/>
                <a:gd name="T1" fmla="*/ 891349 h 990"/>
                <a:gd name="T2" fmla="*/ 843801 w 1757"/>
                <a:gd name="T3" fmla="*/ 872347 h 990"/>
                <a:gd name="T4" fmla="*/ 1042861 w 1757"/>
                <a:gd name="T5" fmla="*/ 914505 h 990"/>
                <a:gd name="T6" fmla="*/ 1192161 w 1757"/>
                <a:gd name="T7" fmla="*/ 800611 h 990"/>
                <a:gd name="T8" fmla="*/ 1297968 w 1757"/>
                <a:gd name="T9" fmla="*/ 607607 h 990"/>
                <a:gd name="T10" fmla="*/ 1227011 w 1757"/>
                <a:gd name="T11" fmla="*/ 641692 h 990"/>
                <a:gd name="T12" fmla="*/ 1136155 w 1757"/>
                <a:gd name="T13" fmla="*/ 591953 h 990"/>
                <a:gd name="T14" fmla="*/ 1081320 w 1757"/>
                <a:gd name="T15" fmla="*/ 544811 h 990"/>
                <a:gd name="T16" fmla="*/ 957412 w 1757"/>
                <a:gd name="T17" fmla="*/ 494427 h 990"/>
                <a:gd name="T18" fmla="*/ 967966 w 1757"/>
                <a:gd name="T19" fmla="*/ 468421 h 990"/>
                <a:gd name="T20" fmla="*/ 882841 w 1757"/>
                <a:gd name="T21" fmla="*/ 488269 h 990"/>
                <a:gd name="T22" fmla="*/ 755530 w 1757"/>
                <a:gd name="T23" fmla="*/ 470166 h 990"/>
                <a:gd name="T24" fmla="*/ 718372 w 1757"/>
                <a:gd name="T25" fmla="*/ 492675 h 990"/>
                <a:gd name="T26" fmla="*/ 752153 w 1757"/>
                <a:gd name="T27" fmla="*/ 381069 h 990"/>
                <a:gd name="T28" fmla="*/ 791312 w 1757"/>
                <a:gd name="T29" fmla="*/ 382200 h 990"/>
                <a:gd name="T30" fmla="*/ 902299 w 1757"/>
                <a:gd name="T31" fmla="*/ 256843 h 990"/>
                <a:gd name="T32" fmla="*/ 879541 w 1757"/>
                <a:gd name="T33" fmla="*/ 192566 h 990"/>
                <a:gd name="T34" fmla="*/ 668381 w 1757"/>
                <a:gd name="T35" fmla="*/ 291653 h 990"/>
                <a:gd name="T36" fmla="*/ 570521 w 1757"/>
                <a:gd name="T37" fmla="*/ 400738 h 990"/>
                <a:gd name="T38" fmla="*/ 407239 w 1757"/>
                <a:gd name="T39" fmla="*/ 452597 h 990"/>
                <a:gd name="T40" fmla="*/ 282845 w 1757"/>
                <a:gd name="T41" fmla="*/ 465807 h 990"/>
                <a:gd name="T42" fmla="*/ 208696 w 1757"/>
                <a:gd name="T43" fmla="*/ 549050 h 990"/>
                <a:gd name="T44" fmla="*/ 270194 w 1757"/>
                <a:gd name="T45" fmla="*/ 558947 h 990"/>
                <a:gd name="T46" fmla="*/ 424039 w 1757"/>
                <a:gd name="T47" fmla="*/ 619286 h 990"/>
                <a:gd name="T48" fmla="*/ 516769 w 1757"/>
                <a:gd name="T49" fmla="*/ 544811 h 990"/>
                <a:gd name="T50" fmla="*/ 579527 w 1757"/>
                <a:gd name="T51" fmla="*/ 619519 h 990"/>
                <a:gd name="T52" fmla="*/ 735645 w 1757"/>
                <a:gd name="T53" fmla="*/ 773884 h 990"/>
                <a:gd name="T54" fmla="*/ 1245826 w 1757"/>
                <a:gd name="T55" fmla="*/ 607652 h 990"/>
                <a:gd name="T56" fmla="*/ 1063182 w 1757"/>
                <a:gd name="T57" fmla="*/ 492843 h 990"/>
                <a:gd name="T58" fmla="*/ 24370 w 1757"/>
                <a:gd name="T59" fmla="*/ 306204 h 990"/>
                <a:gd name="T60" fmla="*/ 1266166 w 1757"/>
                <a:gd name="T61" fmla="*/ 495942 h 990"/>
                <a:gd name="T62" fmla="*/ 1287739 w 1757"/>
                <a:gd name="T63" fmla="*/ 378522 h 990"/>
                <a:gd name="T64" fmla="*/ 1230397 w 1757"/>
                <a:gd name="T65" fmla="*/ 456500 h 990"/>
                <a:gd name="T66" fmla="*/ 1254281 w 1757"/>
                <a:gd name="T67" fmla="*/ 520442 h 990"/>
                <a:gd name="T68" fmla="*/ 1408116 w 1757"/>
                <a:gd name="T69" fmla="*/ 366775 h 990"/>
                <a:gd name="T70" fmla="*/ 1516009 w 1757"/>
                <a:gd name="T71" fmla="*/ 356893 h 990"/>
                <a:gd name="T72" fmla="*/ 1515927 w 1757"/>
                <a:gd name="T73" fmla="*/ 322672 h 990"/>
                <a:gd name="T74" fmla="*/ 1391956 w 1757"/>
                <a:gd name="T75" fmla="*/ 330165 h 990"/>
                <a:gd name="T76" fmla="*/ 1323645 w 1757"/>
                <a:gd name="T77" fmla="*/ 363458 h 990"/>
                <a:gd name="T78" fmla="*/ 1640623 w 1757"/>
                <a:gd name="T79" fmla="*/ 44487 h 990"/>
                <a:gd name="T80" fmla="*/ 1680933 w 1757"/>
                <a:gd name="T81" fmla="*/ 77039 h 990"/>
                <a:gd name="T82" fmla="*/ 1619714 w 1757"/>
                <a:gd name="T83" fmla="*/ 66833 h 990"/>
                <a:gd name="T84" fmla="*/ 1600310 w 1757"/>
                <a:gd name="T85" fmla="*/ 84426 h 990"/>
                <a:gd name="T86" fmla="*/ 1603270 w 1757"/>
                <a:gd name="T87" fmla="*/ 61203 h 990"/>
                <a:gd name="T88" fmla="*/ 1593528 w 1757"/>
                <a:gd name="T89" fmla="*/ 82254 h 990"/>
                <a:gd name="T90" fmla="*/ 1609722 w 1757"/>
                <a:gd name="T91" fmla="*/ 87705 h 990"/>
                <a:gd name="T92" fmla="*/ 1608471 w 1757"/>
                <a:gd name="T93" fmla="*/ 99123 h 990"/>
                <a:gd name="T94" fmla="*/ 1597838 w 1757"/>
                <a:gd name="T95" fmla="*/ 114194 h 990"/>
                <a:gd name="T96" fmla="*/ 1561015 w 1757"/>
                <a:gd name="T97" fmla="*/ 55863 h 990"/>
                <a:gd name="T98" fmla="*/ 1620803 w 1757"/>
                <a:gd name="T99" fmla="*/ 47006 h 990"/>
                <a:gd name="T100" fmla="*/ 1678668 w 1757"/>
                <a:gd name="T101" fmla="*/ 114194 h 990"/>
                <a:gd name="T102" fmla="*/ 1647022 w 1757"/>
                <a:gd name="T103" fmla="*/ 116759 h 990"/>
                <a:gd name="T104" fmla="*/ 1616869 w 1757"/>
                <a:gd name="T105" fmla="*/ 94868 h 990"/>
                <a:gd name="T106" fmla="*/ 1642907 w 1757"/>
                <a:gd name="T107" fmla="*/ 103755 h 990"/>
                <a:gd name="T108" fmla="*/ 1593528 w 1757"/>
                <a:gd name="T109" fmla="*/ 110725 h 990"/>
                <a:gd name="T110" fmla="*/ 1576633 w 1757"/>
                <a:gd name="T111" fmla="*/ 92678 h 990"/>
                <a:gd name="T112" fmla="*/ 1539358 w 1757"/>
                <a:gd name="T113" fmla="*/ 77039 h 990"/>
                <a:gd name="T114" fmla="*/ 1527023 w 1757"/>
                <a:gd name="T115" fmla="*/ 66833 h 990"/>
                <a:gd name="T116" fmla="*/ 1504188 w 1757"/>
                <a:gd name="T117" fmla="*/ 47006 h 990"/>
                <a:gd name="T118" fmla="*/ 1547829 w 1757"/>
                <a:gd name="T119" fmla="*/ 27728 h 990"/>
                <a:gd name="T120" fmla="*/ 1498320 w 1757"/>
                <a:gd name="T121" fmla="*/ 38528 h 990"/>
                <a:gd name="T122" fmla="*/ 1531843 w 1757"/>
                <a:gd name="T123" fmla="*/ 12562 h 990"/>
                <a:gd name="T124" fmla="*/ 1509815 w 1757"/>
                <a:gd name="T125" fmla="*/ 18792 h 9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7"/>
                <a:gd name="T190" fmla="*/ 0 h 990"/>
                <a:gd name="T191" fmla="*/ 1757 w 1757"/>
                <a:gd name="T192" fmla="*/ 990 h 9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7" h="990">
                  <a:moveTo>
                    <a:pt x="1626" y="19"/>
                  </a:moveTo>
                  <a:lnTo>
                    <a:pt x="1624" y="19"/>
                  </a:lnTo>
                  <a:lnTo>
                    <a:pt x="1624" y="21"/>
                  </a:lnTo>
                  <a:lnTo>
                    <a:pt x="1624" y="24"/>
                  </a:lnTo>
                  <a:lnTo>
                    <a:pt x="1625" y="25"/>
                  </a:lnTo>
                  <a:lnTo>
                    <a:pt x="1626" y="25"/>
                  </a:lnTo>
                  <a:lnTo>
                    <a:pt x="1629" y="25"/>
                  </a:lnTo>
                  <a:lnTo>
                    <a:pt x="1630" y="23"/>
                  </a:lnTo>
                  <a:lnTo>
                    <a:pt x="1630" y="21"/>
                  </a:lnTo>
                  <a:lnTo>
                    <a:pt x="1630" y="20"/>
                  </a:lnTo>
                  <a:lnTo>
                    <a:pt x="1629" y="19"/>
                  </a:lnTo>
                  <a:lnTo>
                    <a:pt x="1628" y="19"/>
                  </a:lnTo>
                  <a:lnTo>
                    <a:pt x="1626" y="19"/>
                  </a:lnTo>
                  <a:close/>
                  <a:moveTo>
                    <a:pt x="784" y="843"/>
                  </a:moveTo>
                  <a:lnTo>
                    <a:pt x="780" y="848"/>
                  </a:lnTo>
                  <a:lnTo>
                    <a:pt x="777" y="857"/>
                  </a:lnTo>
                  <a:lnTo>
                    <a:pt x="776" y="866"/>
                  </a:lnTo>
                  <a:lnTo>
                    <a:pt x="767" y="870"/>
                  </a:lnTo>
                  <a:lnTo>
                    <a:pt x="756" y="873"/>
                  </a:lnTo>
                  <a:lnTo>
                    <a:pt x="755" y="878"/>
                  </a:lnTo>
                  <a:lnTo>
                    <a:pt x="753" y="881"/>
                  </a:lnTo>
                  <a:lnTo>
                    <a:pt x="747" y="885"/>
                  </a:lnTo>
                  <a:lnTo>
                    <a:pt x="743" y="890"/>
                  </a:lnTo>
                  <a:lnTo>
                    <a:pt x="748" y="899"/>
                  </a:lnTo>
                  <a:lnTo>
                    <a:pt x="755" y="909"/>
                  </a:lnTo>
                  <a:lnTo>
                    <a:pt x="753" y="913"/>
                  </a:lnTo>
                  <a:lnTo>
                    <a:pt x="749" y="917"/>
                  </a:lnTo>
                  <a:lnTo>
                    <a:pt x="748" y="919"/>
                  </a:lnTo>
                  <a:lnTo>
                    <a:pt x="748" y="923"/>
                  </a:lnTo>
                  <a:lnTo>
                    <a:pt x="751" y="927"/>
                  </a:lnTo>
                  <a:lnTo>
                    <a:pt x="755" y="933"/>
                  </a:lnTo>
                  <a:lnTo>
                    <a:pt x="759" y="934"/>
                  </a:lnTo>
                  <a:lnTo>
                    <a:pt x="763" y="934"/>
                  </a:lnTo>
                  <a:lnTo>
                    <a:pt x="764" y="933"/>
                  </a:lnTo>
                  <a:lnTo>
                    <a:pt x="765" y="930"/>
                  </a:lnTo>
                  <a:lnTo>
                    <a:pt x="768" y="923"/>
                  </a:lnTo>
                  <a:lnTo>
                    <a:pt x="768" y="918"/>
                  </a:lnTo>
                  <a:lnTo>
                    <a:pt x="773" y="918"/>
                  </a:lnTo>
                  <a:lnTo>
                    <a:pt x="780" y="919"/>
                  </a:lnTo>
                  <a:lnTo>
                    <a:pt x="789" y="921"/>
                  </a:lnTo>
                  <a:lnTo>
                    <a:pt x="797" y="923"/>
                  </a:lnTo>
                  <a:lnTo>
                    <a:pt x="807" y="925"/>
                  </a:lnTo>
                  <a:lnTo>
                    <a:pt x="816" y="927"/>
                  </a:lnTo>
                  <a:lnTo>
                    <a:pt x="818" y="931"/>
                  </a:lnTo>
                  <a:lnTo>
                    <a:pt x="817" y="935"/>
                  </a:lnTo>
                  <a:lnTo>
                    <a:pt x="817" y="937"/>
                  </a:lnTo>
                  <a:lnTo>
                    <a:pt x="818" y="938"/>
                  </a:lnTo>
                  <a:lnTo>
                    <a:pt x="820" y="939"/>
                  </a:lnTo>
                  <a:lnTo>
                    <a:pt x="823" y="939"/>
                  </a:lnTo>
                  <a:lnTo>
                    <a:pt x="832" y="935"/>
                  </a:lnTo>
                  <a:lnTo>
                    <a:pt x="840" y="929"/>
                  </a:lnTo>
                  <a:lnTo>
                    <a:pt x="849" y="933"/>
                  </a:lnTo>
                  <a:lnTo>
                    <a:pt x="854" y="937"/>
                  </a:lnTo>
                  <a:lnTo>
                    <a:pt x="857" y="935"/>
                  </a:lnTo>
                  <a:lnTo>
                    <a:pt x="858" y="933"/>
                  </a:lnTo>
                  <a:lnTo>
                    <a:pt x="858" y="930"/>
                  </a:lnTo>
                  <a:lnTo>
                    <a:pt x="858" y="927"/>
                  </a:lnTo>
                  <a:lnTo>
                    <a:pt x="856" y="922"/>
                  </a:lnTo>
                  <a:lnTo>
                    <a:pt x="854" y="917"/>
                  </a:lnTo>
                  <a:lnTo>
                    <a:pt x="856" y="914"/>
                  </a:lnTo>
                  <a:lnTo>
                    <a:pt x="860" y="910"/>
                  </a:lnTo>
                  <a:lnTo>
                    <a:pt x="864" y="906"/>
                  </a:lnTo>
                  <a:lnTo>
                    <a:pt x="868" y="905"/>
                  </a:lnTo>
                  <a:lnTo>
                    <a:pt x="869" y="909"/>
                  </a:lnTo>
                  <a:lnTo>
                    <a:pt x="873" y="913"/>
                  </a:lnTo>
                  <a:lnTo>
                    <a:pt x="876" y="911"/>
                  </a:lnTo>
                  <a:lnTo>
                    <a:pt x="877" y="910"/>
                  </a:lnTo>
                  <a:lnTo>
                    <a:pt x="878" y="911"/>
                  </a:lnTo>
                  <a:lnTo>
                    <a:pt x="880" y="913"/>
                  </a:lnTo>
                  <a:lnTo>
                    <a:pt x="884" y="914"/>
                  </a:lnTo>
                  <a:lnTo>
                    <a:pt x="890" y="913"/>
                  </a:lnTo>
                  <a:lnTo>
                    <a:pt x="898" y="918"/>
                  </a:lnTo>
                  <a:lnTo>
                    <a:pt x="904" y="929"/>
                  </a:lnTo>
                  <a:lnTo>
                    <a:pt x="902" y="933"/>
                  </a:lnTo>
                  <a:lnTo>
                    <a:pt x="902" y="938"/>
                  </a:lnTo>
                  <a:lnTo>
                    <a:pt x="910" y="938"/>
                  </a:lnTo>
                  <a:lnTo>
                    <a:pt x="916" y="938"/>
                  </a:lnTo>
                  <a:lnTo>
                    <a:pt x="924" y="947"/>
                  </a:lnTo>
                  <a:lnTo>
                    <a:pt x="930" y="959"/>
                  </a:lnTo>
                  <a:lnTo>
                    <a:pt x="936" y="958"/>
                  </a:lnTo>
                  <a:lnTo>
                    <a:pt x="944" y="956"/>
                  </a:lnTo>
                  <a:lnTo>
                    <a:pt x="950" y="961"/>
                  </a:lnTo>
                  <a:lnTo>
                    <a:pt x="957" y="965"/>
                  </a:lnTo>
                  <a:lnTo>
                    <a:pt x="961" y="965"/>
                  </a:lnTo>
                  <a:lnTo>
                    <a:pt x="965" y="965"/>
                  </a:lnTo>
                  <a:lnTo>
                    <a:pt x="969" y="967"/>
                  </a:lnTo>
                  <a:lnTo>
                    <a:pt x="977" y="970"/>
                  </a:lnTo>
                  <a:lnTo>
                    <a:pt x="986" y="967"/>
                  </a:lnTo>
                  <a:lnTo>
                    <a:pt x="997" y="965"/>
                  </a:lnTo>
                  <a:lnTo>
                    <a:pt x="1010" y="971"/>
                  </a:lnTo>
                  <a:lnTo>
                    <a:pt x="1021" y="979"/>
                  </a:lnTo>
                  <a:lnTo>
                    <a:pt x="1027" y="982"/>
                  </a:lnTo>
                  <a:lnTo>
                    <a:pt x="1034" y="984"/>
                  </a:lnTo>
                  <a:lnTo>
                    <a:pt x="1039" y="988"/>
                  </a:lnTo>
                  <a:lnTo>
                    <a:pt x="1046" y="990"/>
                  </a:lnTo>
                  <a:lnTo>
                    <a:pt x="1055" y="987"/>
                  </a:lnTo>
                  <a:lnTo>
                    <a:pt x="1066" y="983"/>
                  </a:lnTo>
                  <a:lnTo>
                    <a:pt x="1074" y="981"/>
                  </a:lnTo>
                  <a:lnTo>
                    <a:pt x="1081" y="977"/>
                  </a:lnTo>
                  <a:lnTo>
                    <a:pt x="1085" y="972"/>
                  </a:lnTo>
                  <a:lnTo>
                    <a:pt x="1086" y="970"/>
                  </a:lnTo>
                  <a:lnTo>
                    <a:pt x="1087" y="966"/>
                  </a:lnTo>
                  <a:lnTo>
                    <a:pt x="1087" y="962"/>
                  </a:lnTo>
                  <a:lnTo>
                    <a:pt x="1087" y="958"/>
                  </a:lnTo>
                  <a:lnTo>
                    <a:pt x="1087" y="954"/>
                  </a:lnTo>
                  <a:lnTo>
                    <a:pt x="1090" y="950"/>
                  </a:lnTo>
                  <a:lnTo>
                    <a:pt x="1094" y="947"/>
                  </a:lnTo>
                  <a:lnTo>
                    <a:pt x="1099" y="938"/>
                  </a:lnTo>
                  <a:lnTo>
                    <a:pt x="1107" y="923"/>
                  </a:lnTo>
                  <a:lnTo>
                    <a:pt x="1117" y="915"/>
                  </a:lnTo>
                  <a:lnTo>
                    <a:pt x="1126" y="910"/>
                  </a:lnTo>
                  <a:lnTo>
                    <a:pt x="1133" y="902"/>
                  </a:lnTo>
                  <a:lnTo>
                    <a:pt x="1139" y="894"/>
                  </a:lnTo>
                  <a:lnTo>
                    <a:pt x="1143" y="886"/>
                  </a:lnTo>
                  <a:lnTo>
                    <a:pt x="1144" y="881"/>
                  </a:lnTo>
                  <a:lnTo>
                    <a:pt x="1146" y="871"/>
                  </a:lnTo>
                  <a:lnTo>
                    <a:pt x="1146" y="865"/>
                  </a:lnTo>
                  <a:lnTo>
                    <a:pt x="1154" y="862"/>
                  </a:lnTo>
                  <a:lnTo>
                    <a:pt x="1159" y="861"/>
                  </a:lnTo>
                  <a:lnTo>
                    <a:pt x="1162" y="859"/>
                  </a:lnTo>
                  <a:lnTo>
                    <a:pt x="1162" y="857"/>
                  </a:lnTo>
                  <a:lnTo>
                    <a:pt x="1163" y="854"/>
                  </a:lnTo>
                  <a:lnTo>
                    <a:pt x="1163" y="851"/>
                  </a:lnTo>
                  <a:lnTo>
                    <a:pt x="1167" y="848"/>
                  </a:lnTo>
                  <a:lnTo>
                    <a:pt x="1171" y="845"/>
                  </a:lnTo>
                  <a:lnTo>
                    <a:pt x="1175" y="842"/>
                  </a:lnTo>
                  <a:lnTo>
                    <a:pt x="1179" y="842"/>
                  </a:lnTo>
                  <a:lnTo>
                    <a:pt x="1183" y="850"/>
                  </a:lnTo>
                  <a:lnTo>
                    <a:pt x="1186" y="865"/>
                  </a:lnTo>
                  <a:lnTo>
                    <a:pt x="1194" y="862"/>
                  </a:lnTo>
                  <a:lnTo>
                    <a:pt x="1199" y="859"/>
                  </a:lnTo>
                  <a:lnTo>
                    <a:pt x="1204" y="855"/>
                  </a:lnTo>
                  <a:lnTo>
                    <a:pt x="1210" y="851"/>
                  </a:lnTo>
                  <a:lnTo>
                    <a:pt x="1215" y="848"/>
                  </a:lnTo>
                  <a:lnTo>
                    <a:pt x="1220" y="845"/>
                  </a:lnTo>
                  <a:lnTo>
                    <a:pt x="1227" y="842"/>
                  </a:lnTo>
                  <a:lnTo>
                    <a:pt x="1232" y="838"/>
                  </a:lnTo>
                  <a:lnTo>
                    <a:pt x="1238" y="838"/>
                  </a:lnTo>
                  <a:lnTo>
                    <a:pt x="1243" y="838"/>
                  </a:lnTo>
                  <a:lnTo>
                    <a:pt x="1254" y="838"/>
                  </a:lnTo>
                  <a:lnTo>
                    <a:pt x="1263" y="838"/>
                  </a:lnTo>
                  <a:lnTo>
                    <a:pt x="1268" y="832"/>
                  </a:lnTo>
                  <a:lnTo>
                    <a:pt x="1275" y="825"/>
                  </a:lnTo>
                  <a:lnTo>
                    <a:pt x="1278" y="821"/>
                  </a:lnTo>
                  <a:lnTo>
                    <a:pt x="1282" y="818"/>
                  </a:lnTo>
                  <a:lnTo>
                    <a:pt x="1287" y="816"/>
                  </a:lnTo>
                  <a:lnTo>
                    <a:pt x="1294" y="813"/>
                  </a:lnTo>
                  <a:lnTo>
                    <a:pt x="1312" y="816"/>
                  </a:lnTo>
                  <a:lnTo>
                    <a:pt x="1328" y="820"/>
                  </a:lnTo>
                  <a:lnTo>
                    <a:pt x="1339" y="813"/>
                  </a:lnTo>
                  <a:lnTo>
                    <a:pt x="1348" y="805"/>
                  </a:lnTo>
                  <a:lnTo>
                    <a:pt x="1364" y="804"/>
                  </a:lnTo>
                  <a:lnTo>
                    <a:pt x="1375" y="802"/>
                  </a:lnTo>
                  <a:lnTo>
                    <a:pt x="1376" y="797"/>
                  </a:lnTo>
                  <a:lnTo>
                    <a:pt x="1378" y="793"/>
                  </a:lnTo>
                  <a:lnTo>
                    <a:pt x="1381" y="793"/>
                  </a:lnTo>
                  <a:lnTo>
                    <a:pt x="1388" y="791"/>
                  </a:lnTo>
                  <a:lnTo>
                    <a:pt x="1383" y="773"/>
                  </a:lnTo>
                  <a:lnTo>
                    <a:pt x="1376" y="758"/>
                  </a:lnTo>
                  <a:lnTo>
                    <a:pt x="1383" y="749"/>
                  </a:lnTo>
                  <a:lnTo>
                    <a:pt x="1392" y="742"/>
                  </a:lnTo>
                  <a:lnTo>
                    <a:pt x="1395" y="737"/>
                  </a:lnTo>
                  <a:lnTo>
                    <a:pt x="1397" y="733"/>
                  </a:lnTo>
                  <a:lnTo>
                    <a:pt x="1399" y="728"/>
                  </a:lnTo>
                  <a:lnTo>
                    <a:pt x="1400" y="720"/>
                  </a:lnTo>
                  <a:lnTo>
                    <a:pt x="1404" y="718"/>
                  </a:lnTo>
                  <a:lnTo>
                    <a:pt x="1409" y="720"/>
                  </a:lnTo>
                  <a:lnTo>
                    <a:pt x="1405" y="709"/>
                  </a:lnTo>
                  <a:lnTo>
                    <a:pt x="1400" y="696"/>
                  </a:lnTo>
                  <a:lnTo>
                    <a:pt x="1395" y="683"/>
                  </a:lnTo>
                  <a:lnTo>
                    <a:pt x="1388" y="669"/>
                  </a:lnTo>
                  <a:lnTo>
                    <a:pt x="1375" y="659"/>
                  </a:lnTo>
                  <a:lnTo>
                    <a:pt x="1360" y="645"/>
                  </a:lnTo>
                  <a:lnTo>
                    <a:pt x="1353" y="636"/>
                  </a:lnTo>
                  <a:lnTo>
                    <a:pt x="1349" y="632"/>
                  </a:lnTo>
                  <a:lnTo>
                    <a:pt x="1347" y="632"/>
                  </a:lnTo>
                  <a:lnTo>
                    <a:pt x="1344" y="632"/>
                  </a:lnTo>
                  <a:lnTo>
                    <a:pt x="1342" y="633"/>
                  </a:lnTo>
                  <a:lnTo>
                    <a:pt x="1340" y="636"/>
                  </a:lnTo>
                  <a:lnTo>
                    <a:pt x="1335" y="635"/>
                  </a:lnTo>
                  <a:lnTo>
                    <a:pt x="1331" y="636"/>
                  </a:lnTo>
                  <a:lnTo>
                    <a:pt x="1330" y="636"/>
                  </a:lnTo>
                  <a:lnTo>
                    <a:pt x="1330" y="637"/>
                  </a:lnTo>
                  <a:lnTo>
                    <a:pt x="1330" y="640"/>
                  </a:lnTo>
                  <a:lnTo>
                    <a:pt x="1328" y="645"/>
                  </a:lnTo>
                  <a:lnTo>
                    <a:pt x="1326" y="649"/>
                  </a:lnTo>
                  <a:lnTo>
                    <a:pt x="1321" y="656"/>
                  </a:lnTo>
                  <a:lnTo>
                    <a:pt x="1321" y="659"/>
                  </a:lnTo>
                  <a:lnTo>
                    <a:pt x="1323" y="660"/>
                  </a:lnTo>
                  <a:lnTo>
                    <a:pt x="1326" y="662"/>
                  </a:lnTo>
                  <a:lnTo>
                    <a:pt x="1323" y="669"/>
                  </a:lnTo>
                  <a:lnTo>
                    <a:pt x="1320" y="67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08" y="680"/>
                  </a:lnTo>
                  <a:lnTo>
                    <a:pt x="1302" y="676"/>
                  </a:lnTo>
                  <a:lnTo>
                    <a:pt x="1294" y="669"/>
                  </a:lnTo>
                  <a:lnTo>
                    <a:pt x="1289" y="671"/>
                  </a:lnTo>
                  <a:lnTo>
                    <a:pt x="1288" y="673"/>
                  </a:lnTo>
                  <a:lnTo>
                    <a:pt x="1287" y="677"/>
                  </a:lnTo>
                  <a:lnTo>
                    <a:pt x="1287" y="680"/>
                  </a:lnTo>
                  <a:lnTo>
                    <a:pt x="1286" y="683"/>
                  </a:lnTo>
                  <a:lnTo>
                    <a:pt x="1284" y="685"/>
                  </a:lnTo>
                  <a:lnTo>
                    <a:pt x="1282" y="687"/>
                  </a:lnTo>
                  <a:lnTo>
                    <a:pt x="1279" y="685"/>
                  </a:lnTo>
                  <a:lnTo>
                    <a:pt x="1276" y="681"/>
                  </a:lnTo>
                  <a:lnTo>
                    <a:pt x="1276" y="678"/>
                  </a:lnTo>
                  <a:lnTo>
                    <a:pt x="1276" y="676"/>
                  </a:lnTo>
                  <a:lnTo>
                    <a:pt x="1279" y="672"/>
                  </a:lnTo>
                  <a:lnTo>
                    <a:pt x="1284" y="669"/>
                  </a:lnTo>
                  <a:lnTo>
                    <a:pt x="1288" y="668"/>
                  </a:lnTo>
                  <a:lnTo>
                    <a:pt x="1288" y="660"/>
                  </a:lnTo>
                  <a:lnTo>
                    <a:pt x="1288" y="655"/>
                  </a:lnTo>
                  <a:lnTo>
                    <a:pt x="1294" y="653"/>
                  </a:lnTo>
                  <a:lnTo>
                    <a:pt x="1294" y="651"/>
                  </a:lnTo>
                  <a:lnTo>
                    <a:pt x="1289" y="648"/>
                  </a:lnTo>
                  <a:lnTo>
                    <a:pt x="1286" y="646"/>
                  </a:lnTo>
                  <a:lnTo>
                    <a:pt x="1278" y="646"/>
                  </a:lnTo>
                  <a:lnTo>
                    <a:pt x="1275" y="648"/>
                  </a:lnTo>
                  <a:lnTo>
                    <a:pt x="1272" y="651"/>
                  </a:lnTo>
                  <a:lnTo>
                    <a:pt x="1270" y="652"/>
                  </a:lnTo>
                  <a:lnTo>
                    <a:pt x="1268" y="649"/>
                  </a:lnTo>
                  <a:lnTo>
                    <a:pt x="1266" y="648"/>
                  </a:lnTo>
                  <a:lnTo>
                    <a:pt x="1263" y="646"/>
                  </a:lnTo>
                  <a:lnTo>
                    <a:pt x="1260" y="646"/>
                  </a:lnTo>
                  <a:lnTo>
                    <a:pt x="1254" y="648"/>
                  </a:lnTo>
                  <a:lnTo>
                    <a:pt x="1246" y="649"/>
                  </a:lnTo>
                  <a:lnTo>
                    <a:pt x="1240" y="645"/>
                  </a:lnTo>
                  <a:lnTo>
                    <a:pt x="1235" y="639"/>
                  </a:lnTo>
                  <a:lnTo>
                    <a:pt x="1232" y="636"/>
                  </a:lnTo>
                  <a:lnTo>
                    <a:pt x="1228" y="632"/>
                  </a:lnTo>
                  <a:lnTo>
                    <a:pt x="1222" y="628"/>
                  </a:lnTo>
                  <a:lnTo>
                    <a:pt x="1214" y="627"/>
                  </a:lnTo>
                  <a:lnTo>
                    <a:pt x="1208" y="627"/>
                  </a:lnTo>
                  <a:lnTo>
                    <a:pt x="1204" y="627"/>
                  </a:lnTo>
                  <a:lnTo>
                    <a:pt x="1200" y="629"/>
                  </a:lnTo>
                  <a:lnTo>
                    <a:pt x="1198" y="632"/>
                  </a:lnTo>
                  <a:lnTo>
                    <a:pt x="1197" y="636"/>
                  </a:lnTo>
                  <a:lnTo>
                    <a:pt x="1192" y="636"/>
                  </a:lnTo>
                  <a:lnTo>
                    <a:pt x="1190" y="636"/>
                  </a:lnTo>
                  <a:lnTo>
                    <a:pt x="1188" y="633"/>
                  </a:lnTo>
                  <a:lnTo>
                    <a:pt x="1187" y="627"/>
                  </a:lnTo>
                  <a:lnTo>
                    <a:pt x="1187" y="621"/>
                  </a:lnTo>
                  <a:lnTo>
                    <a:pt x="1185" y="620"/>
                  </a:lnTo>
                  <a:lnTo>
                    <a:pt x="1179" y="619"/>
                  </a:lnTo>
                  <a:lnTo>
                    <a:pt x="1176" y="619"/>
                  </a:lnTo>
                  <a:lnTo>
                    <a:pt x="1175" y="617"/>
                  </a:lnTo>
                  <a:lnTo>
                    <a:pt x="1174" y="613"/>
                  </a:lnTo>
                  <a:lnTo>
                    <a:pt x="1174" y="608"/>
                  </a:lnTo>
                  <a:lnTo>
                    <a:pt x="1181" y="609"/>
                  </a:lnTo>
                  <a:lnTo>
                    <a:pt x="1183" y="608"/>
                  </a:lnTo>
                  <a:lnTo>
                    <a:pt x="1185" y="604"/>
                  </a:lnTo>
                  <a:lnTo>
                    <a:pt x="1187" y="599"/>
                  </a:lnTo>
                  <a:lnTo>
                    <a:pt x="1194" y="596"/>
                  </a:lnTo>
                  <a:lnTo>
                    <a:pt x="1202" y="589"/>
                  </a:lnTo>
                  <a:lnTo>
                    <a:pt x="1207" y="593"/>
                  </a:lnTo>
                  <a:lnTo>
                    <a:pt x="1213" y="595"/>
                  </a:lnTo>
                  <a:lnTo>
                    <a:pt x="1214" y="593"/>
                  </a:lnTo>
                  <a:lnTo>
                    <a:pt x="1213" y="589"/>
                  </a:lnTo>
                  <a:lnTo>
                    <a:pt x="1210" y="588"/>
                  </a:lnTo>
                  <a:lnTo>
                    <a:pt x="1204" y="587"/>
                  </a:lnTo>
                  <a:lnTo>
                    <a:pt x="1197" y="585"/>
                  </a:lnTo>
                  <a:lnTo>
                    <a:pt x="1187" y="585"/>
                  </a:lnTo>
                  <a:lnTo>
                    <a:pt x="1176" y="581"/>
                  </a:lnTo>
                  <a:lnTo>
                    <a:pt x="1169" y="580"/>
                  </a:lnTo>
                  <a:lnTo>
                    <a:pt x="1167" y="584"/>
                  </a:lnTo>
                  <a:lnTo>
                    <a:pt x="1166" y="589"/>
                  </a:lnTo>
                  <a:lnTo>
                    <a:pt x="1166" y="592"/>
                  </a:lnTo>
                  <a:lnTo>
                    <a:pt x="1163" y="593"/>
                  </a:lnTo>
                  <a:lnTo>
                    <a:pt x="1162" y="595"/>
                  </a:lnTo>
                  <a:lnTo>
                    <a:pt x="1156" y="593"/>
                  </a:lnTo>
                  <a:lnTo>
                    <a:pt x="1156" y="589"/>
                  </a:lnTo>
                  <a:lnTo>
                    <a:pt x="1159" y="587"/>
                  </a:lnTo>
                  <a:lnTo>
                    <a:pt x="1159" y="584"/>
                  </a:lnTo>
                  <a:lnTo>
                    <a:pt x="1155" y="580"/>
                  </a:lnTo>
                  <a:lnTo>
                    <a:pt x="1147" y="579"/>
                  </a:lnTo>
                  <a:lnTo>
                    <a:pt x="1138" y="579"/>
                  </a:lnTo>
                  <a:lnTo>
                    <a:pt x="1131" y="573"/>
                  </a:lnTo>
                  <a:lnTo>
                    <a:pt x="1127" y="571"/>
                  </a:lnTo>
                  <a:lnTo>
                    <a:pt x="1115" y="570"/>
                  </a:lnTo>
                  <a:lnTo>
                    <a:pt x="1090" y="570"/>
                  </a:lnTo>
                  <a:lnTo>
                    <a:pt x="1086" y="568"/>
                  </a:lnTo>
                  <a:lnTo>
                    <a:pt x="1086" y="567"/>
                  </a:lnTo>
                  <a:lnTo>
                    <a:pt x="1085" y="565"/>
                  </a:lnTo>
                  <a:lnTo>
                    <a:pt x="1083" y="564"/>
                  </a:lnTo>
                  <a:lnTo>
                    <a:pt x="1082" y="560"/>
                  </a:lnTo>
                  <a:lnTo>
                    <a:pt x="1081" y="559"/>
                  </a:lnTo>
                  <a:lnTo>
                    <a:pt x="1077" y="561"/>
                  </a:lnTo>
                  <a:lnTo>
                    <a:pt x="1071" y="567"/>
                  </a:lnTo>
                  <a:lnTo>
                    <a:pt x="1062" y="564"/>
                  </a:lnTo>
                  <a:lnTo>
                    <a:pt x="1053" y="560"/>
                  </a:lnTo>
                  <a:lnTo>
                    <a:pt x="1045" y="565"/>
                  </a:lnTo>
                  <a:lnTo>
                    <a:pt x="1037" y="571"/>
                  </a:lnTo>
                  <a:lnTo>
                    <a:pt x="1033" y="573"/>
                  </a:lnTo>
                  <a:lnTo>
                    <a:pt x="1029" y="575"/>
                  </a:lnTo>
                  <a:lnTo>
                    <a:pt x="1022" y="576"/>
                  </a:lnTo>
                  <a:lnTo>
                    <a:pt x="1017" y="577"/>
                  </a:lnTo>
                  <a:lnTo>
                    <a:pt x="1011" y="576"/>
                  </a:lnTo>
                  <a:lnTo>
                    <a:pt x="1006" y="573"/>
                  </a:lnTo>
                  <a:lnTo>
                    <a:pt x="1002" y="571"/>
                  </a:lnTo>
                  <a:lnTo>
                    <a:pt x="1001" y="568"/>
                  </a:lnTo>
                  <a:lnTo>
                    <a:pt x="995" y="563"/>
                  </a:lnTo>
                  <a:lnTo>
                    <a:pt x="990" y="559"/>
                  </a:lnTo>
                  <a:lnTo>
                    <a:pt x="990" y="554"/>
                  </a:lnTo>
                  <a:lnTo>
                    <a:pt x="992" y="551"/>
                  </a:lnTo>
                  <a:lnTo>
                    <a:pt x="994" y="545"/>
                  </a:lnTo>
                  <a:lnTo>
                    <a:pt x="997" y="540"/>
                  </a:lnTo>
                  <a:lnTo>
                    <a:pt x="995" y="536"/>
                  </a:lnTo>
                  <a:lnTo>
                    <a:pt x="993" y="532"/>
                  </a:lnTo>
                  <a:lnTo>
                    <a:pt x="993" y="529"/>
                  </a:lnTo>
                  <a:lnTo>
                    <a:pt x="993" y="527"/>
                  </a:lnTo>
                  <a:lnTo>
                    <a:pt x="993" y="526"/>
                  </a:lnTo>
                  <a:lnTo>
                    <a:pt x="995" y="520"/>
                  </a:lnTo>
                  <a:lnTo>
                    <a:pt x="998" y="518"/>
                  </a:lnTo>
                  <a:lnTo>
                    <a:pt x="1001" y="518"/>
                  </a:lnTo>
                  <a:lnTo>
                    <a:pt x="1004" y="516"/>
                  </a:lnTo>
                  <a:lnTo>
                    <a:pt x="1009" y="518"/>
                  </a:lnTo>
                  <a:lnTo>
                    <a:pt x="1017" y="515"/>
                  </a:lnTo>
                  <a:lnTo>
                    <a:pt x="1022" y="513"/>
                  </a:lnTo>
                  <a:lnTo>
                    <a:pt x="1027" y="516"/>
                  </a:lnTo>
                  <a:lnTo>
                    <a:pt x="1033" y="519"/>
                  </a:lnTo>
                  <a:lnTo>
                    <a:pt x="1034" y="522"/>
                  </a:lnTo>
                  <a:lnTo>
                    <a:pt x="1037" y="526"/>
                  </a:lnTo>
                  <a:lnTo>
                    <a:pt x="1039" y="528"/>
                  </a:lnTo>
                  <a:lnTo>
                    <a:pt x="1045" y="529"/>
                  </a:lnTo>
                  <a:lnTo>
                    <a:pt x="1047" y="526"/>
                  </a:lnTo>
                  <a:lnTo>
                    <a:pt x="1049" y="518"/>
                  </a:lnTo>
                  <a:lnTo>
                    <a:pt x="1050" y="516"/>
                  </a:lnTo>
                  <a:lnTo>
                    <a:pt x="1053" y="511"/>
                  </a:lnTo>
                  <a:lnTo>
                    <a:pt x="1053" y="504"/>
                  </a:lnTo>
                  <a:lnTo>
                    <a:pt x="1053" y="500"/>
                  </a:lnTo>
                  <a:lnTo>
                    <a:pt x="1053" y="496"/>
                  </a:lnTo>
                  <a:lnTo>
                    <a:pt x="1054" y="492"/>
                  </a:lnTo>
                  <a:lnTo>
                    <a:pt x="1057" y="490"/>
                  </a:lnTo>
                  <a:lnTo>
                    <a:pt x="1059" y="487"/>
                  </a:lnTo>
                  <a:lnTo>
                    <a:pt x="1059" y="486"/>
                  </a:lnTo>
                  <a:lnTo>
                    <a:pt x="1055" y="480"/>
                  </a:lnTo>
                  <a:lnTo>
                    <a:pt x="1050" y="474"/>
                  </a:lnTo>
                  <a:lnTo>
                    <a:pt x="1043" y="468"/>
                  </a:lnTo>
                  <a:lnTo>
                    <a:pt x="1036" y="463"/>
                  </a:lnTo>
                  <a:lnTo>
                    <a:pt x="1034" y="455"/>
                  </a:lnTo>
                  <a:lnTo>
                    <a:pt x="1033" y="448"/>
                  </a:lnTo>
                  <a:lnTo>
                    <a:pt x="1030" y="451"/>
                  </a:lnTo>
                  <a:lnTo>
                    <a:pt x="1027" y="459"/>
                  </a:lnTo>
                  <a:lnTo>
                    <a:pt x="1026" y="466"/>
                  </a:lnTo>
                  <a:lnTo>
                    <a:pt x="1026" y="474"/>
                  </a:lnTo>
                  <a:lnTo>
                    <a:pt x="1020" y="480"/>
                  </a:lnTo>
                  <a:lnTo>
                    <a:pt x="1014" y="483"/>
                  </a:lnTo>
                  <a:lnTo>
                    <a:pt x="1010" y="490"/>
                  </a:lnTo>
                  <a:lnTo>
                    <a:pt x="1002" y="496"/>
                  </a:lnTo>
                  <a:lnTo>
                    <a:pt x="997" y="495"/>
                  </a:lnTo>
                  <a:lnTo>
                    <a:pt x="992" y="494"/>
                  </a:lnTo>
                  <a:lnTo>
                    <a:pt x="988" y="497"/>
                  </a:lnTo>
                  <a:lnTo>
                    <a:pt x="985" y="500"/>
                  </a:lnTo>
                  <a:lnTo>
                    <a:pt x="978" y="503"/>
                  </a:lnTo>
                  <a:lnTo>
                    <a:pt x="973" y="506"/>
                  </a:lnTo>
                  <a:lnTo>
                    <a:pt x="972" y="515"/>
                  </a:lnTo>
                  <a:lnTo>
                    <a:pt x="973" y="523"/>
                  </a:lnTo>
                  <a:lnTo>
                    <a:pt x="972" y="527"/>
                  </a:lnTo>
                  <a:lnTo>
                    <a:pt x="969" y="531"/>
                  </a:lnTo>
                  <a:lnTo>
                    <a:pt x="968" y="532"/>
                  </a:lnTo>
                  <a:lnTo>
                    <a:pt x="963" y="533"/>
                  </a:lnTo>
                  <a:lnTo>
                    <a:pt x="958" y="535"/>
                  </a:lnTo>
                  <a:lnTo>
                    <a:pt x="957" y="536"/>
                  </a:lnTo>
                  <a:lnTo>
                    <a:pt x="956" y="539"/>
                  </a:lnTo>
                  <a:lnTo>
                    <a:pt x="954" y="544"/>
                  </a:lnTo>
                  <a:lnTo>
                    <a:pt x="953" y="545"/>
                  </a:lnTo>
                  <a:lnTo>
                    <a:pt x="949" y="547"/>
                  </a:lnTo>
                  <a:lnTo>
                    <a:pt x="946" y="545"/>
                  </a:lnTo>
                  <a:lnTo>
                    <a:pt x="944" y="545"/>
                  </a:lnTo>
                  <a:lnTo>
                    <a:pt x="942" y="545"/>
                  </a:lnTo>
                  <a:lnTo>
                    <a:pt x="938" y="548"/>
                  </a:lnTo>
                  <a:lnTo>
                    <a:pt x="936" y="551"/>
                  </a:lnTo>
                  <a:lnTo>
                    <a:pt x="933" y="554"/>
                  </a:lnTo>
                  <a:lnTo>
                    <a:pt x="929" y="554"/>
                  </a:lnTo>
                  <a:lnTo>
                    <a:pt x="928" y="551"/>
                  </a:lnTo>
                  <a:lnTo>
                    <a:pt x="928" y="548"/>
                  </a:lnTo>
                  <a:lnTo>
                    <a:pt x="924" y="545"/>
                  </a:lnTo>
                  <a:lnTo>
                    <a:pt x="921" y="541"/>
                  </a:lnTo>
                  <a:lnTo>
                    <a:pt x="928" y="539"/>
                  </a:lnTo>
                  <a:lnTo>
                    <a:pt x="933" y="532"/>
                  </a:lnTo>
                  <a:lnTo>
                    <a:pt x="929" y="526"/>
                  </a:lnTo>
                  <a:lnTo>
                    <a:pt x="922" y="518"/>
                  </a:lnTo>
                  <a:lnTo>
                    <a:pt x="921" y="511"/>
                  </a:lnTo>
                  <a:lnTo>
                    <a:pt x="918" y="507"/>
                  </a:lnTo>
                  <a:lnTo>
                    <a:pt x="902" y="507"/>
                  </a:lnTo>
                  <a:lnTo>
                    <a:pt x="885" y="510"/>
                  </a:lnTo>
                  <a:lnTo>
                    <a:pt x="877" y="506"/>
                  </a:lnTo>
                  <a:lnTo>
                    <a:pt x="870" y="500"/>
                  </a:lnTo>
                  <a:lnTo>
                    <a:pt x="862" y="499"/>
                  </a:lnTo>
                  <a:lnTo>
                    <a:pt x="849" y="500"/>
                  </a:lnTo>
                  <a:lnTo>
                    <a:pt x="840" y="500"/>
                  </a:lnTo>
                  <a:lnTo>
                    <a:pt x="834" y="502"/>
                  </a:lnTo>
                  <a:lnTo>
                    <a:pt x="832" y="506"/>
                  </a:lnTo>
                  <a:lnTo>
                    <a:pt x="829" y="510"/>
                  </a:lnTo>
                  <a:lnTo>
                    <a:pt x="828" y="516"/>
                  </a:lnTo>
                  <a:lnTo>
                    <a:pt x="825" y="520"/>
                  </a:lnTo>
                  <a:lnTo>
                    <a:pt x="823" y="528"/>
                  </a:lnTo>
                  <a:lnTo>
                    <a:pt x="818" y="533"/>
                  </a:lnTo>
                  <a:lnTo>
                    <a:pt x="816" y="536"/>
                  </a:lnTo>
                  <a:lnTo>
                    <a:pt x="812" y="538"/>
                  </a:lnTo>
                  <a:lnTo>
                    <a:pt x="809" y="539"/>
                  </a:lnTo>
                  <a:lnTo>
                    <a:pt x="801" y="538"/>
                  </a:lnTo>
                  <a:lnTo>
                    <a:pt x="800" y="536"/>
                  </a:lnTo>
                  <a:lnTo>
                    <a:pt x="796" y="535"/>
                  </a:lnTo>
                  <a:lnTo>
                    <a:pt x="793" y="528"/>
                  </a:lnTo>
                  <a:lnTo>
                    <a:pt x="791" y="518"/>
                  </a:lnTo>
                  <a:lnTo>
                    <a:pt x="789" y="511"/>
                  </a:lnTo>
                  <a:lnTo>
                    <a:pt x="788" y="504"/>
                  </a:lnTo>
                  <a:lnTo>
                    <a:pt x="783" y="502"/>
                  </a:lnTo>
                  <a:lnTo>
                    <a:pt x="777" y="500"/>
                  </a:lnTo>
                  <a:lnTo>
                    <a:pt x="773" y="499"/>
                  </a:lnTo>
                  <a:lnTo>
                    <a:pt x="773" y="497"/>
                  </a:lnTo>
                  <a:lnTo>
                    <a:pt x="776" y="496"/>
                  </a:lnTo>
                  <a:lnTo>
                    <a:pt x="777" y="495"/>
                  </a:lnTo>
                  <a:lnTo>
                    <a:pt x="780" y="495"/>
                  </a:lnTo>
                  <a:lnTo>
                    <a:pt x="784" y="496"/>
                  </a:lnTo>
                  <a:lnTo>
                    <a:pt x="786" y="495"/>
                  </a:lnTo>
                  <a:lnTo>
                    <a:pt x="788" y="492"/>
                  </a:lnTo>
                  <a:lnTo>
                    <a:pt x="786" y="490"/>
                  </a:lnTo>
                  <a:lnTo>
                    <a:pt x="784" y="484"/>
                  </a:lnTo>
                  <a:lnTo>
                    <a:pt x="785" y="476"/>
                  </a:lnTo>
                  <a:lnTo>
                    <a:pt x="786" y="468"/>
                  </a:lnTo>
                  <a:lnTo>
                    <a:pt x="785" y="463"/>
                  </a:lnTo>
                  <a:lnTo>
                    <a:pt x="783" y="459"/>
                  </a:lnTo>
                  <a:lnTo>
                    <a:pt x="780" y="459"/>
                  </a:lnTo>
                  <a:lnTo>
                    <a:pt x="779" y="459"/>
                  </a:lnTo>
                  <a:lnTo>
                    <a:pt x="777" y="459"/>
                  </a:lnTo>
                  <a:lnTo>
                    <a:pt x="776" y="460"/>
                  </a:lnTo>
                  <a:lnTo>
                    <a:pt x="776" y="464"/>
                  </a:lnTo>
                  <a:lnTo>
                    <a:pt x="772" y="466"/>
                  </a:lnTo>
                  <a:lnTo>
                    <a:pt x="768" y="464"/>
                  </a:lnTo>
                  <a:lnTo>
                    <a:pt x="764" y="462"/>
                  </a:lnTo>
                  <a:lnTo>
                    <a:pt x="763" y="460"/>
                  </a:lnTo>
                  <a:lnTo>
                    <a:pt x="761" y="460"/>
                  </a:lnTo>
                  <a:lnTo>
                    <a:pt x="760" y="462"/>
                  </a:lnTo>
                  <a:lnTo>
                    <a:pt x="760" y="463"/>
                  </a:lnTo>
                  <a:lnTo>
                    <a:pt x="759" y="470"/>
                  </a:lnTo>
                  <a:lnTo>
                    <a:pt x="756" y="479"/>
                  </a:lnTo>
                  <a:lnTo>
                    <a:pt x="753" y="483"/>
                  </a:lnTo>
                  <a:lnTo>
                    <a:pt x="751" y="484"/>
                  </a:lnTo>
                  <a:lnTo>
                    <a:pt x="749" y="487"/>
                  </a:lnTo>
                  <a:lnTo>
                    <a:pt x="749" y="490"/>
                  </a:lnTo>
                  <a:lnTo>
                    <a:pt x="751" y="492"/>
                  </a:lnTo>
                  <a:lnTo>
                    <a:pt x="752" y="494"/>
                  </a:lnTo>
                  <a:lnTo>
                    <a:pt x="753" y="495"/>
                  </a:lnTo>
                  <a:lnTo>
                    <a:pt x="757" y="496"/>
                  </a:lnTo>
                  <a:lnTo>
                    <a:pt x="759" y="497"/>
                  </a:lnTo>
                  <a:lnTo>
                    <a:pt x="760" y="499"/>
                  </a:lnTo>
                  <a:lnTo>
                    <a:pt x="759" y="502"/>
                  </a:lnTo>
                  <a:lnTo>
                    <a:pt x="759" y="503"/>
                  </a:lnTo>
                  <a:lnTo>
                    <a:pt x="756" y="508"/>
                  </a:lnTo>
                  <a:lnTo>
                    <a:pt x="752" y="512"/>
                  </a:lnTo>
                  <a:lnTo>
                    <a:pt x="749" y="515"/>
                  </a:lnTo>
                  <a:lnTo>
                    <a:pt x="747" y="518"/>
                  </a:lnTo>
                  <a:lnTo>
                    <a:pt x="743" y="519"/>
                  </a:lnTo>
                  <a:lnTo>
                    <a:pt x="737" y="519"/>
                  </a:lnTo>
                  <a:lnTo>
                    <a:pt x="732" y="516"/>
                  </a:lnTo>
                  <a:lnTo>
                    <a:pt x="728" y="512"/>
                  </a:lnTo>
                  <a:lnTo>
                    <a:pt x="727" y="510"/>
                  </a:lnTo>
                  <a:lnTo>
                    <a:pt x="725" y="506"/>
                  </a:lnTo>
                  <a:lnTo>
                    <a:pt x="725" y="503"/>
                  </a:lnTo>
                  <a:lnTo>
                    <a:pt x="727" y="497"/>
                  </a:lnTo>
                  <a:lnTo>
                    <a:pt x="724" y="495"/>
                  </a:lnTo>
                  <a:lnTo>
                    <a:pt x="719" y="492"/>
                  </a:lnTo>
                  <a:lnTo>
                    <a:pt x="716" y="490"/>
                  </a:lnTo>
                  <a:lnTo>
                    <a:pt x="716" y="487"/>
                  </a:lnTo>
                  <a:lnTo>
                    <a:pt x="720" y="479"/>
                  </a:lnTo>
                  <a:lnTo>
                    <a:pt x="727" y="470"/>
                  </a:lnTo>
                  <a:lnTo>
                    <a:pt x="725" y="460"/>
                  </a:lnTo>
                  <a:lnTo>
                    <a:pt x="723" y="450"/>
                  </a:lnTo>
                  <a:lnTo>
                    <a:pt x="723" y="442"/>
                  </a:lnTo>
                  <a:lnTo>
                    <a:pt x="724" y="435"/>
                  </a:lnTo>
                  <a:lnTo>
                    <a:pt x="732" y="431"/>
                  </a:lnTo>
                  <a:lnTo>
                    <a:pt x="739" y="427"/>
                  </a:lnTo>
                  <a:lnTo>
                    <a:pt x="740" y="424"/>
                  </a:lnTo>
                  <a:lnTo>
                    <a:pt x="743" y="420"/>
                  </a:lnTo>
                  <a:lnTo>
                    <a:pt x="745" y="419"/>
                  </a:lnTo>
                  <a:lnTo>
                    <a:pt x="749" y="418"/>
                  </a:lnTo>
                  <a:lnTo>
                    <a:pt x="751" y="416"/>
                  </a:lnTo>
                  <a:lnTo>
                    <a:pt x="752" y="412"/>
                  </a:lnTo>
                  <a:lnTo>
                    <a:pt x="752" y="410"/>
                  </a:lnTo>
                  <a:lnTo>
                    <a:pt x="751" y="406"/>
                  </a:lnTo>
                  <a:lnTo>
                    <a:pt x="759" y="405"/>
                  </a:lnTo>
                  <a:lnTo>
                    <a:pt x="768" y="405"/>
                  </a:lnTo>
                  <a:lnTo>
                    <a:pt x="773" y="402"/>
                  </a:lnTo>
                  <a:lnTo>
                    <a:pt x="776" y="400"/>
                  </a:lnTo>
                  <a:lnTo>
                    <a:pt x="779" y="399"/>
                  </a:lnTo>
                  <a:lnTo>
                    <a:pt x="784" y="399"/>
                  </a:lnTo>
                  <a:lnTo>
                    <a:pt x="786" y="395"/>
                  </a:lnTo>
                  <a:lnTo>
                    <a:pt x="789" y="390"/>
                  </a:lnTo>
                  <a:lnTo>
                    <a:pt x="791" y="383"/>
                  </a:lnTo>
                  <a:lnTo>
                    <a:pt x="791" y="379"/>
                  </a:lnTo>
                  <a:lnTo>
                    <a:pt x="791" y="366"/>
                  </a:lnTo>
                  <a:lnTo>
                    <a:pt x="789" y="352"/>
                  </a:lnTo>
                  <a:lnTo>
                    <a:pt x="793" y="350"/>
                  </a:lnTo>
                  <a:lnTo>
                    <a:pt x="796" y="347"/>
                  </a:lnTo>
                  <a:lnTo>
                    <a:pt x="797" y="343"/>
                  </a:lnTo>
                  <a:lnTo>
                    <a:pt x="797" y="339"/>
                  </a:lnTo>
                  <a:lnTo>
                    <a:pt x="800" y="338"/>
                  </a:lnTo>
                  <a:lnTo>
                    <a:pt x="801" y="337"/>
                  </a:lnTo>
                  <a:lnTo>
                    <a:pt x="802" y="334"/>
                  </a:lnTo>
                  <a:lnTo>
                    <a:pt x="804" y="331"/>
                  </a:lnTo>
                  <a:lnTo>
                    <a:pt x="804" y="329"/>
                  </a:lnTo>
                  <a:lnTo>
                    <a:pt x="804" y="326"/>
                  </a:lnTo>
                  <a:lnTo>
                    <a:pt x="808" y="315"/>
                  </a:lnTo>
                  <a:lnTo>
                    <a:pt x="811" y="310"/>
                  </a:lnTo>
                  <a:lnTo>
                    <a:pt x="814" y="306"/>
                  </a:lnTo>
                  <a:lnTo>
                    <a:pt x="817" y="305"/>
                  </a:lnTo>
                  <a:lnTo>
                    <a:pt x="816" y="319"/>
                  </a:lnTo>
                  <a:lnTo>
                    <a:pt x="813" y="335"/>
                  </a:lnTo>
                  <a:lnTo>
                    <a:pt x="814" y="341"/>
                  </a:lnTo>
                  <a:lnTo>
                    <a:pt x="814" y="349"/>
                  </a:lnTo>
                  <a:lnTo>
                    <a:pt x="816" y="350"/>
                  </a:lnTo>
                  <a:lnTo>
                    <a:pt x="817" y="352"/>
                  </a:lnTo>
                  <a:lnTo>
                    <a:pt x="818" y="354"/>
                  </a:lnTo>
                  <a:lnTo>
                    <a:pt x="821" y="352"/>
                  </a:lnTo>
                  <a:lnTo>
                    <a:pt x="820" y="359"/>
                  </a:lnTo>
                  <a:lnTo>
                    <a:pt x="817" y="364"/>
                  </a:lnTo>
                  <a:lnTo>
                    <a:pt x="820" y="368"/>
                  </a:lnTo>
                  <a:lnTo>
                    <a:pt x="820" y="374"/>
                  </a:lnTo>
                  <a:lnTo>
                    <a:pt x="820" y="379"/>
                  </a:lnTo>
                  <a:lnTo>
                    <a:pt x="818" y="384"/>
                  </a:lnTo>
                  <a:lnTo>
                    <a:pt x="825" y="400"/>
                  </a:lnTo>
                  <a:lnTo>
                    <a:pt x="833" y="423"/>
                  </a:lnTo>
                  <a:lnTo>
                    <a:pt x="836" y="435"/>
                  </a:lnTo>
                  <a:lnTo>
                    <a:pt x="841" y="447"/>
                  </a:lnTo>
                  <a:lnTo>
                    <a:pt x="848" y="456"/>
                  </a:lnTo>
                  <a:lnTo>
                    <a:pt x="856" y="466"/>
                  </a:lnTo>
                  <a:lnTo>
                    <a:pt x="860" y="470"/>
                  </a:lnTo>
                  <a:lnTo>
                    <a:pt x="865" y="474"/>
                  </a:lnTo>
                  <a:lnTo>
                    <a:pt x="868" y="476"/>
                  </a:lnTo>
                  <a:lnTo>
                    <a:pt x="873" y="479"/>
                  </a:lnTo>
                  <a:lnTo>
                    <a:pt x="880" y="480"/>
                  </a:lnTo>
                  <a:lnTo>
                    <a:pt x="885" y="482"/>
                  </a:lnTo>
                  <a:lnTo>
                    <a:pt x="892" y="480"/>
                  </a:lnTo>
                  <a:lnTo>
                    <a:pt x="900" y="480"/>
                  </a:lnTo>
                  <a:lnTo>
                    <a:pt x="910" y="479"/>
                  </a:lnTo>
                  <a:lnTo>
                    <a:pt x="921" y="478"/>
                  </a:lnTo>
                  <a:lnTo>
                    <a:pt x="929" y="475"/>
                  </a:lnTo>
                  <a:lnTo>
                    <a:pt x="938" y="471"/>
                  </a:lnTo>
                  <a:lnTo>
                    <a:pt x="941" y="464"/>
                  </a:lnTo>
                  <a:lnTo>
                    <a:pt x="944" y="456"/>
                  </a:lnTo>
                  <a:lnTo>
                    <a:pt x="946" y="452"/>
                  </a:lnTo>
                  <a:lnTo>
                    <a:pt x="952" y="448"/>
                  </a:lnTo>
                  <a:lnTo>
                    <a:pt x="954" y="430"/>
                  </a:lnTo>
                  <a:lnTo>
                    <a:pt x="956" y="414"/>
                  </a:lnTo>
                  <a:lnTo>
                    <a:pt x="953" y="405"/>
                  </a:lnTo>
                  <a:lnTo>
                    <a:pt x="950" y="395"/>
                  </a:lnTo>
                  <a:lnTo>
                    <a:pt x="954" y="374"/>
                  </a:lnTo>
                  <a:lnTo>
                    <a:pt x="956" y="357"/>
                  </a:lnTo>
                  <a:lnTo>
                    <a:pt x="954" y="341"/>
                  </a:lnTo>
                  <a:lnTo>
                    <a:pt x="954" y="325"/>
                  </a:lnTo>
                  <a:lnTo>
                    <a:pt x="958" y="315"/>
                  </a:lnTo>
                  <a:lnTo>
                    <a:pt x="958" y="305"/>
                  </a:lnTo>
                  <a:lnTo>
                    <a:pt x="952" y="291"/>
                  </a:lnTo>
                  <a:lnTo>
                    <a:pt x="944" y="278"/>
                  </a:lnTo>
                  <a:lnTo>
                    <a:pt x="944" y="273"/>
                  </a:lnTo>
                  <a:lnTo>
                    <a:pt x="941" y="269"/>
                  </a:lnTo>
                  <a:lnTo>
                    <a:pt x="938" y="266"/>
                  </a:lnTo>
                  <a:lnTo>
                    <a:pt x="936" y="265"/>
                  </a:lnTo>
                  <a:lnTo>
                    <a:pt x="930" y="262"/>
                  </a:lnTo>
                  <a:lnTo>
                    <a:pt x="922" y="262"/>
                  </a:lnTo>
                  <a:lnTo>
                    <a:pt x="928" y="260"/>
                  </a:lnTo>
                  <a:lnTo>
                    <a:pt x="934" y="258"/>
                  </a:lnTo>
                  <a:lnTo>
                    <a:pt x="937" y="254"/>
                  </a:lnTo>
                  <a:lnTo>
                    <a:pt x="940" y="251"/>
                  </a:lnTo>
                  <a:lnTo>
                    <a:pt x="936" y="247"/>
                  </a:lnTo>
                  <a:lnTo>
                    <a:pt x="932" y="241"/>
                  </a:lnTo>
                  <a:lnTo>
                    <a:pt x="930" y="237"/>
                  </a:lnTo>
                  <a:lnTo>
                    <a:pt x="930" y="233"/>
                  </a:lnTo>
                  <a:lnTo>
                    <a:pt x="933" y="230"/>
                  </a:lnTo>
                  <a:lnTo>
                    <a:pt x="936" y="228"/>
                  </a:lnTo>
                  <a:lnTo>
                    <a:pt x="937" y="235"/>
                  </a:lnTo>
                  <a:lnTo>
                    <a:pt x="940" y="239"/>
                  </a:lnTo>
                  <a:lnTo>
                    <a:pt x="941" y="239"/>
                  </a:lnTo>
                  <a:lnTo>
                    <a:pt x="944" y="241"/>
                  </a:lnTo>
                  <a:lnTo>
                    <a:pt x="945" y="241"/>
                  </a:lnTo>
                  <a:lnTo>
                    <a:pt x="946" y="239"/>
                  </a:lnTo>
                  <a:lnTo>
                    <a:pt x="949" y="237"/>
                  </a:lnTo>
                  <a:lnTo>
                    <a:pt x="950" y="232"/>
                  </a:lnTo>
                  <a:lnTo>
                    <a:pt x="950" y="228"/>
                  </a:lnTo>
                  <a:lnTo>
                    <a:pt x="950" y="222"/>
                  </a:lnTo>
                  <a:lnTo>
                    <a:pt x="949" y="218"/>
                  </a:lnTo>
                  <a:lnTo>
                    <a:pt x="947" y="216"/>
                  </a:lnTo>
                  <a:lnTo>
                    <a:pt x="945" y="214"/>
                  </a:lnTo>
                  <a:lnTo>
                    <a:pt x="944" y="214"/>
                  </a:lnTo>
                  <a:lnTo>
                    <a:pt x="937" y="213"/>
                  </a:lnTo>
                  <a:lnTo>
                    <a:pt x="932" y="214"/>
                  </a:lnTo>
                  <a:lnTo>
                    <a:pt x="933" y="206"/>
                  </a:lnTo>
                  <a:lnTo>
                    <a:pt x="934" y="198"/>
                  </a:lnTo>
                  <a:lnTo>
                    <a:pt x="929" y="201"/>
                  </a:lnTo>
                  <a:lnTo>
                    <a:pt x="924" y="202"/>
                  </a:lnTo>
                  <a:lnTo>
                    <a:pt x="918" y="202"/>
                  </a:lnTo>
                  <a:lnTo>
                    <a:pt x="914" y="201"/>
                  </a:lnTo>
                  <a:lnTo>
                    <a:pt x="902" y="194"/>
                  </a:lnTo>
                  <a:lnTo>
                    <a:pt x="893" y="185"/>
                  </a:lnTo>
                  <a:lnTo>
                    <a:pt x="888" y="181"/>
                  </a:lnTo>
                  <a:lnTo>
                    <a:pt x="884" y="180"/>
                  </a:lnTo>
                  <a:lnTo>
                    <a:pt x="880" y="177"/>
                  </a:lnTo>
                  <a:lnTo>
                    <a:pt x="877" y="177"/>
                  </a:lnTo>
                  <a:lnTo>
                    <a:pt x="868" y="181"/>
                  </a:lnTo>
                  <a:lnTo>
                    <a:pt x="860" y="186"/>
                  </a:lnTo>
                  <a:lnTo>
                    <a:pt x="848" y="186"/>
                  </a:lnTo>
                  <a:lnTo>
                    <a:pt x="834" y="188"/>
                  </a:lnTo>
                  <a:lnTo>
                    <a:pt x="833" y="189"/>
                  </a:lnTo>
                  <a:lnTo>
                    <a:pt x="830" y="190"/>
                  </a:lnTo>
                  <a:lnTo>
                    <a:pt x="829" y="194"/>
                  </a:lnTo>
                  <a:lnTo>
                    <a:pt x="829" y="197"/>
                  </a:lnTo>
                  <a:lnTo>
                    <a:pt x="827" y="206"/>
                  </a:lnTo>
                  <a:lnTo>
                    <a:pt x="824" y="221"/>
                  </a:lnTo>
                  <a:lnTo>
                    <a:pt x="821" y="232"/>
                  </a:lnTo>
                  <a:lnTo>
                    <a:pt x="816" y="238"/>
                  </a:lnTo>
                  <a:lnTo>
                    <a:pt x="813" y="239"/>
                  </a:lnTo>
                  <a:lnTo>
                    <a:pt x="809" y="244"/>
                  </a:lnTo>
                  <a:lnTo>
                    <a:pt x="807" y="245"/>
                  </a:lnTo>
                  <a:lnTo>
                    <a:pt x="801" y="245"/>
                  </a:lnTo>
                  <a:lnTo>
                    <a:pt x="786" y="245"/>
                  </a:lnTo>
                  <a:lnTo>
                    <a:pt x="769" y="245"/>
                  </a:lnTo>
                  <a:lnTo>
                    <a:pt x="761" y="249"/>
                  </a:lnTo>
                  <a:lnTo>
                    <a:pt x="755" y="253"/>
                  </a:lnTo>
                  <a:lnTo>
                    <a:pt x="743" y="274"/>
                  </a:lnTo>
                  <a:lnTo>
                    <a:pt x="733" y="290"/>
                  </a:lnTo>
                  <a:lnTo>
                    <a:pt x="729" y="294"/>
                  </a:lnTo>
                  <a:lnTo>
                    <a:pt x="723" y="295"/>
                  </a:lnTo>
                  <a:lnTo>
                    <a:pt x="715" y="295"/>
                  </a:lnTo>
                  <a:lnTo>
                    <a:pt x="705" y="295"/>
                  </a:lnTo>
                  <a:lnTo>
                    <a:pt x="700" y="302"/>
                  </a:lnTo>
                  <a:lnTo>
                    <a:pt x="697" y="306"/>
                  </a:lnTo>
                  <a:lnTo>
                    <a:pt x="694" y="307"/>
                  </a:lnTo>
                  <a:lnTo>
                    <a:pt x="688" y="310"/>
                  </a:lnTo>
                  <a:lnTo>
                    <a:pt x="679" y="311"/>
                  </a:lnTo>
                  <a:lnTo>
                    <a:pt x="668" y="311"/>
                  </a:lnTo>
                  <a:lnTo>
                    <a:pt x="668" y="317"/>
                  </a:lnTo>
                  <a:lnTo>
                    <a:pt x="669" y="329"/>
                  </a:lnTo>
                  <a:lnTo>
                    <a:pt x="669" y="331"/>
                  </a:lnTo>
                  <a:lnTo>
                    <a:pt x="669" y="335"/>
                  </a:lnTo>
                  <a:lnTo>
                    <a:pt x="668" y="337"/>
                  </a:lnTo>
                  <a:lnTo>
                    <a:pt x="667" y="339"/>
                  </a:lnTo>
                  <a:lnTo>
                    <a:pt x="664" y="341"/>
                  </a:lnTo>
                  <a:lnTo>
                    <a:pt x="659" y="341"/>
                  </a:lnTo>
                  <a:lnTo>
                    <a:pt x="653" y="341"/>
                  </a:lnTo>
                  <a:lnTo>
                    <a:pt x="647" y="341"/>
                  </a:lnTo>
                  <a:lnTo>
                    <a:pt x="646" y="343"/>
                  </a:lnTo>
                  <a:lnTo>
                    <a:pt x="646" y="346"/>
                  </a:lnTo>
                  <a:lnTo>
                    <a:pt x="646" y="349"/>
                  </a:lnTo>
                  <a:lnTo>
                    <a:pt x="647" y="350"/>
                  </a:lnTo>
                  <a:lnTo>
                    <a:pt x="648" y="354"/>
                  </a:lnTo>
                  <a:lnTo>
                    <a:pt x="648" y="357"/>
                  </a:lnTo>
                  <a:lnTo>
                    <a:pt x="647" y="359"/>
                  </a:lnTo>
                  <a:lnTo>
                    <a:pt x="641" y="362"/>
                  </a:lnTo>
                  <a:lnTo>
                    <a:pt x="630" y="362"/>
                  </a:lnTo>
                  <a:lnTo>
                    <a:pt x="616" y="364"/>
                  </a:lnTo>
                  <a:lnTo>
                    <a:pt x="612" y="370"/>
                  </a:lnTo>
                  <a:lnTo>
                    <a:pt x="611" y="374"/>
                  </a:lnTo>
                  <a:lnTo>
                    <a:pt x="611" y="380"/>
                  </a:lnTo>
                  <a:lnTo>
                    <a:pt x="611" y="384"/>
                  </a:lnTo>
                  <a:lnTo>
                    <a:pt x="611" y="391"/>
                  </a:lnTo>
                  <a:lnTo>
                    <a:pt x="611" y="396"/>
                  </a:lnTo>
                  <a:lnTo>
                    <a:pt x="610" y="403"/>
                  </a:lnTo>
                  <a:lnTo>
                    <a:pt x="607" y="411"/>
                  </a:lnTo>
                  <a:lnTo>
                    <a:pt x="603" y="415"/>
                  </a:lnTo>
                  <a:lnTo>
                    <a:pt x="600" y="416"/>
                  </a:lnTo>
                  <a:lnTo>
                    <a:pt x="595" y="419"/>
                  </a:lnTo>
                  <a:lnTo>
                    <a:pt x="588" y="422"/>
                  </a:lnTo>
                  <a:lnTo>
                    <a:pt x="575" y="423"/>
                  </a:lnTo>
                  <a:lnTo>
                    <a:pt x="560" y="423"/>
                  </a:lnTo>
                  <a:lnTo>
                    <a:pt x="524" y="419"/>
                  </a:lnTo>
                  <a:lnTo>
                    <a:pt x="487" y="412"/>
                  </a:lnTo>
                  <a:lnTo>
                    <a:pt x="479" y="411"/>
                  </a:lnTo>
                  <a:lnTo>
                    <a:pt x="466" y="408"/>
                  </a:lnTo>
                  <a:lnTo>
                    <a:pt x="453" y="406"/>
                  </a:lnTo>
                  <a:lnTo>
                    <a:pt x="438" y="403"/>
                  </a:lnTo>
                  <a:lnTo>
                    <a:pt x="425" y="402"/>
                  </a:lnTo>
                  <a:lnTo>
                    <a:pt x="428" y="407"/>
                  </a:lnTo>
                  <a:lnTo>
                    <a:pt x="433" y="410"/>
                  </a:lnTo>
                  <a:lnTo>
                    <a:pt x="435" y="412"/>
                  </a:lnTo>
                  <a:lnTo>
                    <a:pt x="442" y="414"/>
                  </a:lnTo>
                  <a:lnTo>
                    <a:pt x="442" y="416"/>
                  </a:lnTo>
                  <a:lnTo>
                    <a:pt x="439" y="416"/>
                  </a:lnTo>
                  <a:lnTo>
                    <a:pt x="434" y="418"/>
                  </a:lnTo>
                  <a:lnTo>
                    <a:pt x="430" y="419"/>
                  </a:lnTo>
                  <a:lnTo>
                    <a:pt x="427" y="422"/>
                  </a:lnTo>
                  <a:lnTo>
                    <a:pt x="427" y="424"/>
                  </a:lnTo>
                  <a:lnTo>
                    <a:pt x="427" y="427"/>
                  </a:lnTo>
                  <a:lnTo>
                    <a:pt x="428" y="431"/>
                  </a:lnTo>
                  <a:lnTo>
                    <a:pt x="427" y="435"/>
                  </a:lnTo>
                  <a:lnTo>
                    <a:pt x="427" y="439"/>
                  </a:lnTo>
                  <a:lnTo>
                    <a:pt x="427" y="442"/>
                  </a:lnTo>
                  <a:lnTo>
                    <a:pt x="430" y="444"/>
                  </a:lnTo>
                  <a:lnTo>
                    <a:pt x="433" y="446"/>
                  </a:lnTo>
                  <a:lnTo>
                    <a:pt x="433" y="44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5" y="460"/>
                  </a:lnTo>
                  <a:lnTo>
                    <a:pt x="435" y="466"/>
                  </a:lnTo>
                  <a:lnTo>
                    <a:pt x="434" y="471"/>
                  </a:lnTo>
                  <a:lnTo>
                    <a:pt x="433" y="474"/>
                  </a:lnTo>
                  <a:lnTo>
                    <a:pt x="425" y="474"/>
                  </a:lnTo>
                  <a:lnTo>
                    <a:pt x="423" y="471"/>
                  </a:lnTo>
                  <a:lnTo>
                    <a:pt x="421" y="470"/>
                  </a:lnTo>
                  <a:lnTo>
                    <a:pt x="421" y="466"/>
                  </a:lnTo>
                  <a:lnTo>
                    <a:pt x="421" y="459"/>
                  </a:lnTo>
                  <a:lnTo>
                    <a:pt x="421" y="454"/>
                  </a:lnTo>
                  <a:lnTo>
                    <a:pt x="418" y="450"/>
                  </a:lnTo>
                  <a:lnTo>
                    <a:pt x="414" y="448"/>
                  </a:lnTo>
                  <a:lnTo>
                    <a:pt x="410" y="447"/>
                  </a:lnTo>
                  <a:lnTo>
                    <a:pt x="403" y="447"/>
                  </a:lnTo>
                  <a:lnTo>
                    <a:pt x="402" y="442"/>
                  </a:lnTo>
                  <a:lnTo>
                    <a:pt x="402" y="436"/>
                  </a:lnTo>
                  <a:lnTo>
                    <a:pt x="398" y="436"/>
                  </a:lnTo>
                  <a:lnTo>
                    <a:pt x="390" y="436"/>
                  </a:lnTo>
                  <a:lnTo>
                    <a:pt x="390" y="434"/>
                  </a:lnTo>
                  <a:lnTo>
                    <a:pt x="390" y="431"/>
                  </a:lnTo>
                  <a:lnTo>
                    <a:pt x="390" y="430"/>
                  </a:lnTo>
                  <a:lnTo>
                    <a:pt x="389" y="428"/>
                  </a:lnTo>
                  <a:lnTo>
                    <a:pt x="381" y="428"/>
                  </a:lnTo>
                  <a:lnTo>
                    <a:pt x="371" y="432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5" y="442"/>
                  </a:lnTo>
                  <a:lnTo>
                    <a:pt x="347" y="443"/>
                  </a:lnTo>
                  <a:lnTo>
                    <a:pt x="346" y="444"/>
                  </a:lnTo>
                  <a:lnTo>
                    <a:pt x="345" y="444"/>
                  </a:lnTo>
                  <a:lnTo>
                    <a:pt x="339" y="448"/>
                  </a:lnTo>
                  <a:lnTo>
                    <a:pt x="334" y="450"/>
                  </a:lnTo>
                  <a:lnTo>
                    <a:pt x="330" y="454"/>
                  </a:lnTo>
                  <a:lnTo>
                    <a:pt x="323" y="459"/>
                  </a:lnTo>
                  <a:lnTo>
                    <a:pt x="317" y="459"/>
                  </a:lnTo>
                  <a:lnTo>
                    <a:pt x="311" y="462"/>
                  </a:lnTo>
                  <a:lnTo>
                    <a:pt x="309" y="466"/>
                  </a:lnTo>
                  <a:lnTo>
                    <a:pt x="308" y="474"/>
                  </a:lnTo>
                  <a:lnTo>
                    <a:pt x="301" y="483"/>
                  </a:lnTo>
                  <a:lnTo>
                    <a:pt x="295" y="488"/>
                  </a:lnTo>
                  <a:lnTo>
                    <a:pt x="290" y="488"/>
                  </a:lnTo>
                  <a:lnTo>
                    <a:pt x="288" y="488"/>
                  </a:lnTo>
                  <a:lnTo>
                    <a:pt x="292" y="480"/>
                  </a:lnTo>
                  <a:lnTo>
                    <a:pt x="297" y="474"/>
                  </a:lnTo>
                  <a:lnTo>
                    <a:pt x="298" y="468"/>
                  </a:lnTo>
                  <a:lnTo>
                    <a:pt x="297" y="464"/>
                  </a:lnTo>
                  <a:lnTo>
                    <a:pt x="282" y="468"/>
                  </a:lnTo>
                  <a:lnTo>
                    <a:pt x="273" y="472"/>
                  </a:lnTo>
                  <a:lnTo>
                    <a:pt x="269" y="474"/>
                  </a:lnTo>
                  <a:lnTo>
                    <a:pt x="267" y="475"/>
                  </a:lnTo>
                  <a:lnTo>
                    <a:pt x="266" y="478"/>
                  </a:lnTo>
                  <a:lnTo>
                    <a:pt x="265" y="480"/>
                  </a:lnTo>
                  <a:lnTo>
                    <a:pt x="264" y="484"/>
                  </a:lnTo>
                  <a:lnTo>
                    <a:pt x="261" y="487"/>
                  </a:lnTo>
                  <a:lnTo>
                    <a:pt x="256" y="491"/>
                  </a:lnTo>
                  <a:lnTo>
                    <a:pt x="253" y="492"/>
                  </a:lnTo>
                  <a:lnTo>
                    <a:pt x="248" y="492"/>
                  </a:lnTo>
                  <a:lnTo>
                    <a:pt x="244" y="492"/>
                  </a:lnTo>
                  <a:lnTo>
                    <a:pt x="241" y="494"/>
                  </a:lnTo>
                  <a:lnTo>
                    <a:pt x="238" y="495"/>
                  </a:lnTo>
                  <a:lnTo>
                    <a:pt x="237" y="500"/>
                  </a:lnTo>
                  <a:lnTo>
                    <a:pt x="233" y="511"/>
                  </a:lnTo>
                  <a:lnTo>
                    <a:pt x="229" y="519"/>
                  </a:lnTo>
                  <a:lnTo>
                    <a:pt x="222" y="524"/>
                  </a:lnTo>
                  <a:lnTo>
                    <a:pt x="217" y="527"/>
                  </a:lnTo>
                  <a:lnTo>
                    <a:pt x="210" y="528"/>
                  </a:lnTo>
                  <a:lnTo>
                    <a:pt x="208" y="532"/>
                  </a:lnTo>
                  <a:lnTo>
                    <a:pt x="208" y="538"/>
                  </a:lnTo>
                  <a:lnTo>
                    <a:pt x="208" y="543"/>
                  </a:lnTo>
                  <a:lnTo>
                    <a:pt x="209" y="548"/>
                  </a:lnTo>
                  <a:lnTo>
                    <a:pt x="213" y="557"/>
                  </a:lnTo>
                  <a:lnTo>
                    <a:pt x="220" y="567"/>
                  </a:lnTo>
                  <a:lnTo>
                    <a:pt x="220" y="570"/>
                  </a:lnTo>
                  <a:lnTo>
                    <a:pt x="218" y="572"/>
                  </a:lnTo>
                  <a:lnTo>
                    <a:pt x="217" y="575"/>
                  </a:lnTo>
                  <a:lnTo>
                    <a:pt x="216" y="576"/>
                  </a:lnTo>
                  <a:lnTo>
                    <a:pt x="214" y="577"/>
                  </a:lnTo>
                  <a:lnTo>
                    <a:pt x="213" y="580"/>
                  </a:lnTo>
                  <a:lnTo>
                    <a:pt x="213" y="583"/>
                  </a:lnTo>
                  <a:lnTo>
                    <a:pt x="214" y="585"/>
                  </a:lnTo>
                  <a:lnTo>
                    <a:pt x="217" y="588"/>
                  </a:lnTo>
                  <a:lnTo>
                    <a:pt x="221" y="591"/>
                  </a:lnTo>
                  <a:lnTo>
                    <a:pt x="222" y="595"/>
                  </a:lnTo>
                  <a:lnTo>
                    <a:pt x="225" y="601"/>
                  </a:lnTo>
                  <a:lnTo>
                    <a:pt x="228" y="607"/>
                  </a:lnTo>
                  <a:lnTo>
                    <a:pt x="229" y="612"/>
                  </a:lnTo>
                  <a:lnTo>
                    <a:pt x="228" y="617"/>
                  </a:lnTo>
                  <a:lnTo>
                    <a:pt x="225" y="619"/>
                  </a:lnTo>
                  <a:lnTo>
                    <a:pt x="232" y="623"/>
                  </a:lnTo>
                  <a:lnTo>
                    <a:pt x="234" y="627"/>
                  </a:lnTo>
                  <a:lnTo>
                    <a:pt x="238" y="629"/>
                  </a:lnTo>
                  <a:lnTo>
                    <a:pt x="242" y="635"/>
                  </a:lnTo>
                  <a:lnTo>
                    <a:pt x="242" y="636"/>
                  </a:lnTo>
                  <a:lnTo>
                    <a:pt x="249" y="633"/>
                  </a:lnTo>
                  <a:lnTo>
                    <a:pt x="256" y="629"/>
                  </a:lnTo>
                  <a:lnTo>
                    <a:pt x="261" y="627"/>
                  </a:lnTo>
                  <a:lnTo>
                    <a:pt x="265" y="623"/>
                  </a:lnTo>
                  <a:lnTo>
                    <a:pt x="266" y="619"/>
                  </a:lnTo>
                  <a:lnTo>
                    <a:pt x="269" y="616"/>
                  </a:lnTo>
                  <a:lnTo>
                    <a:pt x="269" y="613"/>
                  </a:lnTo>
                  <a:lnTo>
                    <a:pt x="269" y="611"/>
                  </a:lnTo>
                  <a:lnTo>
                    <a:pt x="267" y="605"/>
                  </a:lnTo>
                  <a:lnTo>
                    <a:pt x="266" y="600"/>
                  </a:lnTo>
                  <a:lnTo>
                    <a:pt x="266" y="596"/>
                  </a:lnTo>
                  <a:lnTo>
                    <a:pt x="269" y="591"/>
                  </a:lnTo>
                  <a:lnTo>
                    <a:pt x="274" y="587"/>
                  </a:lnTo>
                  <a:lnTo>
                    <a:pt x="282" y="583"/>
                  </a:lnTo>
                  <a:lnTo>
                    <a:pt x="281" y="584"/>
                  </a:lnTo>
                  <a:lnTo>
                    <a:pt x="278" y="585"/>
                  </a:lnTo>
                  <a:lnTo>
                    <a:pt x="282" y="585"/>
                  </a:lnTo>
                  <a:lnTo>
                    <a:pt x="286" y="585"/>
                  </a:lnTo>
                  <a:lnTo>
                    <a:pt x="290" y="589"/>
                  </a:lnTo>
                  <a:lnTo>
                    <a:pt x="297" y="595"/>
                  </a:lnTo>
                  <a:lnTo>
                    <a:pt x="304" y="599"/>
                  </a:lnTo>
                  <a:lnTo>
                    <a:pt x="313" y="599"/>
                  </a:lnTo>
                  <a:lnTo>
                    <a:pt x="322" y="605"/>
                  </a:lnTo>
                  <a:lnTo>
                    <a:pt x="331" y="611"/>
                  </a:lnTo>
                  <a:lnTo>
                    <a:pt x="341" y="609"/>
                  </a:lnTo>
                  <a:lnTo>
                    <a:pt x="350" y="609"/>
                  </a:lnTo>
                  <a:lnTo>
                    <a:pt x="357" y="616"/>
                  </a:lnTo>
                  <a:lnTo>
                    <a:pt x="365" y="620"/>
                  </a:lnTo>
                  <a:lnTo>
                    <a:pt x="370" y="620"/>
                  </a:lnTo>
                  <a:lnTo>
                    <a:pt x="375" y="619"/>
                  </a:lnTo>
                  <a:lnTo>
                    <a:pt x="379" y="619"/>
                  </a:lnTo>
                  <a:lnTo>
                    <a:pt x="382" y="616"/>
                  </a:lnTo>
                  <a:lnTo>
                    <a:pt x="385" y="615"/>
                  </a:lnTo>
                  <a:lnTo>
                    <a:pt x="386" y="612"/>
                  </a:lnTo>
                  <a:lnTo>
                    <a:pt x="386" y="611"/>
                  </a:lnTo>
                  <a:lnTo>
                    <a:pt x="386" y="608"/>
                  </a:lnTo>
                  <a:lnTo>
                    <a:pt x="385" y="604"/>
                  </a:lnTo>
                  <a:lnTo>
                    <a:pt x="386" y="601"/>
                  </a:lnTo>
                  <a:lnTo>
                    <a:pt x="394" y="607"/>
                  </a:lnTo>
                  <a:lnTo>
                    <a:pt x="402" y="616"/>
                  </a:lnTo>
                  <a:lnTo>
                    <a:pt x="406" y="616"/>
                  </a:lnTo>
                  <a:lnTo>
                    <a:pt x="411" y="617"/>
                  </a:lnTo>
                  <a:lnTo>
                    <a:pt x="410" y="621"/>
                  </a:lnTo>
                  <a:lnTo>
                    <a:pt x="409" y="628"/>
                  </a:lnTo>
                  <a:lnTo>
                    <a:pt x="409" y="635"/>
                  </a:lnTo>
                  <a:lnTo>
                    <a:pt x="410" y="640"/>
                  </a:lnTo>
                  <a:lnTo>
                    <a:pt x="414" y="640"/>
                  </a:lnTo>
                  <a:lnTo>
                    <a:pt x="419" y="640"/>
                  </a:lnTo>
                  <a:lnTo>
                    <a:pt x="422" y="644"/>
                  </a:lnTo>
                  <a:lnTo>
                    <a:pt x="428" y="646"/>
                  </a:lnTo>
                  <a:lnTo>
                    <a:pt x="433" y="645"/>
                  </a:lnTo>
                  <a:lnTo>
                    <a:pt x="442" y="648"/>
                  </a:lnTo>
                  <a:lnTo>
                    <a:pt x="449" y="657"/>
                  </a:lnTo>
                  <a:lnTo>
                    <a:pt x="454" y="668"/>
                  </a:lnTo>
                  <a:lnTo>
                    <a:pt x="457" y="669"/>
                  </a:lnTo>
                  <a:lnTo>
                    <a:pt x="462" y="668"/>
                  </a:lnTo>
                  <a:lnTo>
                    <a:pt x="462" y="652"/>
                  </a:lnTo>
                  <a:lnTo>
                    <a:pt x="460" y="639"/>
                  </a:lnTo>
                  <a:lnTo>
                    <a:pt x="455" y="635"/>
                  </a:lnTo>
                  <a:lnTo>
                    <a:pt x="453" y="632"/>
                  </a:lnTo>
                  <a:lnTo>
                    <a:pt x="451" y="627"/>
                  </a:lnTo>
                  <a:lnTo>
                    <a:pt x="450" y="623"/>
                  </a:lnTo>
                  <a:lnTo>
                    <a:pt x="453" y="617"/>
                  </a:lnTo>
                  <a:lnTo>
                    <a:pt x="457" y="609"/>
                  </a:lnTo>
                  <a:lnTo>
                    <a:pt x="457" y="611"/>
                  </a:lnTo>
                  <a:lnTo>
                    <a:pt x="465" y="608"/>
                  </a:lnTo>
                  <a:lnTo>
                    <a:pt x="471" y="608"/>
                  </a:lnTo>
                  <a:lnTo>
                    <a:pt x="474" y="611"/>
                  </a:lnTo>
                  <a:lnTo>
                    <a:pt x="475" y="615"/>
                  </a:lnTo>
                  <a:lnTo>
                    <a:pt x="476" y="617"/>
                  </a:lnTo>
                  <a:lnTo>
                    <a:pt x="479" y="619"/>
                  </a:lnTo>
                  <a:lnTo>
                    <a:pt x="480" y="619"/>
                  </a:lnTo>
                  <a:lnTo>
                    <a:pt x="483" y="619"/>
                  </a:lnTo>
                  <a:lnTo>
                    <a:pt x="486" y="615"/>
                  </a:lnTo>
                  <a:lnTo>
                    <a:pt x="488" y="608"/>
                  </a:lnTo>
                  <a:lnTo>
                    <a:pt x="495" y="611"/>
                  </a:lnTo>
                  <a:lnTo>
                    <a:pt x="501" y="613"/>
                  </a:lnTo>
                  <a:lnTo>
                    <a:pt x="501" y="604"/>
                  </a:lnTo>
                  <a:lnTo>
                    <a:pt x="499" y="596"/>
                  </a:lnTo>
                  <a:lnTo>
                    <a:pt x="503" y="589"/>
                  </a:lnTo>
                  <a:lnTo>
                    <a:pt x="508" y="584"/>
                  </a:lnTo>
                  <a:lnTo>
                    <a:pt x="512" y="577"/>
                  </a:lnTo>
                  <a:lnTo>
                    <a:pt x="519" y="573"/>
                  </a:lnTo>
                  <a:lnTo>
                    <a:pt x="524" y="572"/>
                  </a:lnTo>
                  <a:lnTo>
                    <a:pt x="534" y="571"/>
                  </a:lnTo>
                  <a:lnTo>
                    <a:pt x="538" y="571"/>
                  </a:lnTo>
                  <a:lnTo>
                    <a:pt x="539" y="571"/>
                  </a:lnTo>
                  <a:lnTo>
                    <a:pt x="542" y="570"/>
                  </a:lnTo>
                  <a:lnTo>
                    <a:pt x="542" y="567"/>
                  </a:lnTo>
                  <a:lnTo>
                    <a:pt x="543" y="564"/>
                  </a:lnTo>
                  <a:lnTo>
                    <a:pt x="546" y="561"/>
                  </a:lnTo>
                  <a:lnTo>
                    <a:pt x="552" y="564"/>
                  </a:lnTo>
                  <a:lnTo>
                    <a:pt x="558" y="565"/>
                  </a:lnTo>
                  <a:lnTo>
                    <a:pt x="563" y="567"/>
                  </a:lnTo>
                  <a:lnTo>
                    <a:pt x="566" y="567"/>
                  </a:lnTo>
                  <a:lnTo>
                    <a:pt x="566" y="570"/>
                  </a:lnTo>
                  <a:lnTo>
                    <a:pt x="566" y="572"/>
                  </a:lnTo>
                  <a:lnTo>
                    <a:pt x="566" y="573"/>
                  </a:lnTo>
                  <a:lnTo>
                    <a:pt x="567" y="576"/>
                  </a:lnTo>
                  <a:lnTo>
                    <a:pt x="572" y="579"/>
                  </a:lnTo>
                  <a:lnTo>
                    <a:pt x="578" y="580"/>
                  </a:lnTo>
                  <a:lnTo>
                    <a:pt x="586" y="580"/>
                  </a:lnTo>
                  <a:lnTo>
                    <a:pt x="591" y="577"/>
                  </a:lnTo>
                  <a:lnTo>
                    <a:pt x="596" y="575"/>
                  </a:lnTo>
                  <a:lnTo>
                    <a:pt x="600" y="571"/>
                  </a:lnTo>
                  <a:lnTo>
                    <a:pt x="602" y="571"/>
                  </a:lnTo>
                  <a:lnTo>
                    <a:pt x="605" y="573"/>
                  </a:lnTo>
                  <a:lnTo>
                    <a:pt x="610" y="576"/>
                  </a:lnTo>
                  <a:lnTo>
                    <a:pt x="612" y="580"/>
                  </a:lnTo>
                  <a:lnTo>
                    <a:pt x="615" y="585"/>
                  </a:lnTo>
                  <a:lnTo>
                    <a:pt x="616" y="588"/>
                  </a:lnTo>
                  <a:lnTo>
                    <a:pt x="618" y="593"/>
                  </a:lnTo>
                  <a:lnTo>
                    <a:pt x="618" y="596"/>
                  </a:lnTo>
                  <a:lnTo>
                    <a:pt x="616" y="604"/>
                  </a:lnTo>
                  <a:lnTo>
                    <a:pt x="614" y="612"/>
                  </a:lnTo>
                  <a:lnTo>
                    <a:pt x="611" y="617"/>
                  </a:lnTo>
                  <a:lnTo>
                    <a:pt x="608" y="620"/>
                  </a:lnTo>
                  <a:lnTo>
                    <a:pt x="604" y="627"/>
                  </a:lnTo>
                  <a:lnTo>
                    <a:pt x="602" y="635"/>
                  </a:lnTo>
                  <a:lnTo>
                    <a:pt x="602" y="640"/>
                  </a:lnTo>
                  <a:lnTo>
                    <a:pt x="603" y="645"/>
                  </a:lnTo>
                  <a:lnTo>
                    <a:pt x="604" y="649"/>
                  </a:lnTo>
                  <a:lnTo>
                    <a:pt x="607" y="652"/>
                  </a:lnTo>
                  <a:lnTo>
                    <a:pt x="614" y="656"/>
                  </a:lnTo>
                  <a:lnTo>
                    <a:pt x="619" y="665"/>
                  </a:lnTo>
                  <a:lnTo>
                    <a:pt x="621" y="669"/>
                  </a:lnTo>
                  <a:lnTo>
                    <a:pt x="624" y="678"/>
                  </a:lnTo>
                  <a:lnTo>
                    <a:pt x="630" y="681"/>
                  </a:lnTo>
                  <a:lnTo>
                    <a:pt x="635" y="687"/>
                  </a:lnTo>
                  <a:lnTo>
                    <a:pt x="639" y="693"/>
                  </a:lnTo>
                  <a:lnTo>
                    <a:pt x="643" y="700"/>
                  </a:lnTo>
                  <a:lnTo>
                    <a:pt x="653" y="700"/>
                  </a:lnTo>
                  <a:lnTo>
                    <a:pt x="664" y="703"/>
                  </a:lnTo>
                  <a:lnTo>
                    <a:pt x="667" y="712"/>
                  </a:lnTo>
                  <a:lnTo>
                    <a:pt x="668" y="720"/>
                  </a:lnTo>
                  <a:lnTo>
                    <a:pt x="673" y="721"/>
                  </a:lnTo>
                  <a:lnTo>
                    <a:pt x="679" y="724"/>
                  </a:lnTo>
                  <a:lnTo>
                    <a:pt x="681" y="730"/>
                  </a:lnTo>
                  <a:lnTo>
                    <a:pt x="688" y="738"/>
                  </a:lnTo>
                  <a:lnTo>
                    <a:pt x="700" y="744"/>
                  </a:lnTo>
                  <a:lnTo>
                    <a:pt x="709" y="745"/>
                  </a:lnTo>
                  <a:lnTo>
                    <a:pt x="711" y="753"/>
                  </a:lnTo>
                  <a:lnTo>
                    <a:pt x="713" y="764"/>
                  </a:lnTo>
                  <a:lnTo>
                    <a:pt x="721" y="769"/>
                  </a:lnTo>
                  <a:lnTo>
                    <a:pt x="731" y="773"/>
                  </a:lnTo>
                  <a:lnTo>
                    <a:pt x="737" y="770"/>
                  </a:lnTo>
                  <a:lnTo>
                    <a:pt x="745" y="770"/>
                  </a:lnTo>
                  <a:lnTo>
                    <a:pt x="749" y="773"/>
                  </a:lnTo>
                  <a:lnTo>
                    <a:pt x="752" y="780"/>
                  </a:lnTo>
                  <a:lnTo>
                    <a:pt x="749" y="782"/>
                  </a:lnTo>
                  <a:lnTo>
                    <a:pt x="745" y="785"/>
                  </a:lnTo>
                  <a:lnTo>
                    <a:pt x="744" y="788"/>
                  </a:lnTo>
                  <a:lnTo>
                    <a:pt x="744" y="790"/>
                  </a:lnTo>
                  <a:lnTo>
                    <a:pt x="745" y="793"/>
                  </a:lnTo>
                  <a:lnTo>
                    <a:pt x="749" y="797"/>
                  </a:lnTo>
                  <a:lnTo>
                    <a:pt x="757" y="804"/>
                  </a:lnTo>
                  <a:lnTo>
                    <a:pt x="767" y="810"/>
                  </a:lnTo>
                  <a:lnTo>
                    <a:pt x="768" y="809"/>
                  </a:lnTo>
                  <a:lnTo>
                    <a:pt x="770" y="806"/>
                  </a:lnTo>
                  <a:lnTo>
                    <a:pt x="776" y="806"/>
                  </a:lnTo>
                  <a:lnTo>
                    <a:pt x="779" y="809"/>
                  </a:lnTo>
                  <a:lnTo>
                    <a:pt x="781" y="812"/>
                  </a:lnTo>
                  <a:lnTo>
                    <a:pt x="784" y="813"/>
                  </a:lnTo>
                  <a:lnTo>
                    <a:pt x="785" y="818"/>
                  </a:lnTo>
                  <a:lnTo>
                    <a:pt x="784" y="825"/>
                  </a:lnTo>
                  <a:lnTo>
                    <a:pt x="784" y="832"/>
                  </a:lnTo>
                  <a:lnTo>
                    <a:pt x="785" y="834"/>
                  </a:lnTo>
                  <a:lnTo>
                    <a:pt x="784" y="843"/>
                  </a:lnTo>
                  <a:close/>
                  <a:moveTo>
                    <a:pt x="1319" y="588"/>
                  </a:moveTo>
                  <a:lnTo>
                    <a:pt x="1320" y="599"/>
                  </a:lnTo>
                  <a:lnTo>
                    <a:pt x="1321" y="609"/>
                  </a:lnTo>
                  <a:lnTo>
                    <a:pt x="1321" y="619"/>
                  </a:lnTo>
                  <a:lnTo>
                    <a:pt x="1321" y="628"/>
                  </a:lnTo>
                  <a:lnTo>
                    <a:pt x="1327" y="629"/>
                  </a:lnTo>
                  <a:lnTo>
                    <a:pt x="1331" y="632"/>
                  </a:lnTo>
                  <a:lnTo>
                    <a:pt x="1336" y="632"/>
                  </a:lnTo>
                  <a:lnTo>
                    <a:pt x="1342" y="627"/>
                  </a:lnTo>
                  <a:lnTo>
                    <a:pt x="1344" y="617"/>
                  </a:lnTo>
                  <a:lnTo>
                    <a:pt x="1347" y="608"/>
                  </a:lnTo>
                  <a:lnTo>
                    <a:pt x="1340" y="592"/>
                  </a:lnTo>
                  <a:lnTo>
                    <a:pt x="1332" y="576"/>
                  </a:lnTo>
                  <a:lnTo>
                    <a:pt x="1332" y="577"/>
                  </a:lnTo>
                  <a:lnTo>
                    <a:pt x="1330" y="583"/>
                  </a:lnTo>
                  <a:lnTo>
                    <a:pt x="1326" y="585"/>
                  </a:lnTo>
                  <a:lnTo>
                    <a:pt x="1319" y="588"/>
                  </a:lnTo>
                  <a:close/>
                  <a:moveTo>
                    <a:pt x="1296" y="633"/>
                  </a:moveTo>
                  <a:lnTo>
                    <a:pt x="1295" y="639"/>
                  </a:lnTo>
                  <a:lnTo>
                    <a:pt x="1296" y="645"/>
                  </a:lnTo>
                  <a:lnTo>
                    <a:pt x="1298" y="643"/>
                  </a:lnTo>
                  <a:lnTo>
                    <a:pt x="1299" y="637"/>
                  </a:lnTo>
                  <a:lnTo>
                    <a:pt x="1299" y="636"/>
                  </a:lnTo>
                  <a:lnTo>
                    <a:pt x="1298" y="633"/>
                  </a:lnTo>
                  <a:lnTo>
                    <a:pt x="1296" y="633"/>
                  </a:lnTo>
                  <a:close/>
                  <a:moveTo>
                    <a:pt x="1110" y="518"/>
                  </a:moveTo>
                  <a:lnTo>
                    <a:pt x="1114" y="523"/>
                  </a:lnTo>
                  <a:lnTo>
                    <a:pt x="1118" y="527"/>
                  </a:lnTo>
                  <a:lnTo>
                    <a:pt x="1122" y="528"/>
                  </a:lnTo>
                  <a:lnTo>
                    <a:pt x="1127" y="528"/>
                  </a:lnTo>
                  <a:lnTo>
                    <a:pt x="1135" y="528"/>
                  </a:lnTo>
                  <a:lnTo>
                    <a:pt x="1146" y="527"/>
                  </a:lnTo>
                  <a:lnTo>
                    <a:pt x="1151" y="527"/>
                  </a:lnTo>
                  <a:lnTo>
                    <a:pt x="1154" y="527"/>
                  </a:lnTo>
                  <a:lnTo>
                    <a:pt x="1155" y="526"/>
                  </a:lnTo>
                  <a:lnTo>
                    <a:pt x="1156" y="523"/>
                  </a:lnTo>
                  <a:lnTo>
                    <a:pt x="1156" y="518"/>
                  </a:lnTo>
                  <a:lnTo>
                    <a:pt x="1154" y="512"/>
                  </a:lnTo>
                  <a:lnTo>
                    <a:pt x="1154" y="507"/>
                  </a:lnTo>
                  <a:lnTo>
                    <a:pt x="1153" y="502"/>
                  </a:lnTo>
                  <a:lnTo>
                    <a:pt x="1151" y="499"/>
                  </a:lnTo>
                  <a:lnTo>
                    <a:pt x="1150" y="496"/>
                  </a:lnTo>
                  <a:lnTo>
                    <a:pt x="1146" y="495"/>
                  </a:lnTo>
                  <a:lnTo>
                    <a:pt x="1140" y="494"/>
                  </a:lnTo>
                  <a:lnTo>
                    <a:pt x="1138" y="494"/>
                  </a:lnTo>
                  <a:lnTo>
                    <a:pt x="1135" y="495"/>
                  </a:lnTo>
                  <a:lnTo>
                    <a:pt x="1133" y="496"/>
                  </a:lnTo>
                  <a:lnTo>
                    <a:pt x="1130" y="497"/>
                  </a:lnTo>
                  <a:lnTo>
                    <a:pt x="1127" y="503"/>
                  </a:lnTo>
                  <a:lnTo>
                    <a:pt x="1121" y="507"/>
                  </a:lnTo>
                  <a:lnTo>
                    <a:pt x="1117" y="510"/>
                  </a:lnTo>
                  <a:lnTo>
                    <a:pt x="1111" y="512"/>
                  </a:lnTo>
                  <a:lnTo>
                    <a:pt x="1110" y="513"/>
                  </a:lnTo>
                  <a:lnTo>
                    <a:pt x="1109" y="515"/>
                  </a:lnTo>
                  <a:lnTo>
                    <a:pt x="1109" y="516"/>
                  </a:lnTo>
                  <a:lnTo>
                    <a:pt x="1110" y="518"/>
                  </a:lnTo>
                  <a:close/>
                  <a:moveTo>
                    <a:pt x="4" y="325"/>
                  </a:moveTo>
                  <a:lnTo>
                    <a:pt x="1" y="331"/>
                  </a:lnTo>
                  <a:lnTo>
                    <a:pt x="0" y="338"/>
                  </a:lnTo>
                  <a:lnTo>
                    <a:pt x="5" y="351"/>
                  </a:lnTo>
                  <a:lnTo>
                    <a:pt x="11" y="366"/>
                  </a:lnTo>
                  <a:lnTo>
                    <a:pt x="16" y="382"/>
                  </a:lnTo>
                  <a:lnTo>
                    <a:pt x="21" y="395"/>
                  </a:lnTo>
                  <a:lnTo>
                    <a:pt x="23" y="402"/>
                  </a:lnTo>
                  <a:lnTo>
                    <a:pt x="25" y="406"/>
                  </a:lnTo>
                  <a:lnTo>
                    <a:pt x="29" y="411"/>
                  </a:lnTo>
                  <a:lnTo>
                    <a:pt x="33" y="415"/>
                  </a:lnTo>
                  <a:lnTo>
                    <a:pt x="45" y="415"/>
                  </a:lnTo>
                  <a:lnTo>
                    <a:pt x="59" y="412"/>
                  </a:lnTo>
                  <a:lnTo>
                    <a:pt x="64" y="406"/>
                  </a:lnTo>
                  <a:lnTo>
                    <a:pt x="67" y="396"/>
                  </a:lnTo>
                  <a:lnTo>
                    <a:pt x="64" y="383"/>
                  </a:lnTo>
                  <a:lnTo>
                    <a:pt x="64" y="368"/>
                  </a:lnTo>
                  <a:lnTo>
                    <a:pt x="64" y="367"/>
                  </a:lnTo>
                  <a:lnTo>
                    <a:pt x="59" y="366"/>
                  </a:lnTo>
                  <a:lnTo>
                    <a:pt x="57" y="364"/>
                  </a:lnTo>
                  <a:lnTo>
                    <a:pt x="56" y="362"/>
                  </a:lnTo>
                  <a:lnTo>
                    <a:pt x="56" y="359"/>
                  </a:lnTo>
                  <a:lnTo>
                    <a:pt x="57" y="354"/>
                  </a:lnTo>
                  <a:lnTo>
                    <a:pt x="53" y="357"/>
                  </a:lnTo>
                  <a:lnTo>
                    <a:pt x="49" y="357"/>
                  </a:lnTo>
                  <a:lnTo>
                    <a:pt x="45" y="357"/>
                  </a:lnTo>
                  <a:lnTo>
                    <a:pt x="43" y="354"/>
                  </a:lnTo>
                  <a:lnTo>
                    <a:pt x="41" y="343"/>
                  </a:lnTo>
                  <a:lnTo>
                    <a:pt x="39" y="334"/>
                  </a:lnTo>
                  <a:lnTo>
                    <a:pt x="36" y="329"/>
                  </a:lnTo>
                  <a:lnTo>
                    <a:pt x="33" y="326"/>
                  </a:lnTo>
                  <a:lnTo>
                    <a:pt x="29" y="322"/>
                  </a:lnTo>
                  <a:lnTo>
                    <a:pt x="25" y="321"/>
                  </a:lnTo>
                  <a:lnTo>
                    <a:pt x="24" y="319"/>
                  </a:lnTo>
                  <a:lnTo>
                    <a:pt x="23" y="321"/>
                  </a:lnTo>
                  <a:lnTo>
                    <a:pt x="21" y="322"/>
                  </a:lnTo>
                  <a:lnTo>
                    <a:pt x="21" y="325"/>
                  </a:lnTo>
                  <a:lnTo>
                    <a:pt x="19" y="331"/>
                  </a:lnTo>
                  <a:lnTo>
                    <a:pt x="15" y="338"/>
                  </a:lnTo>
                  <a:lnTo>
                    <a:pt x="11" y="335"/>
                  </a:lnTo>
                  <a:lnTo>
                    <a:pt x="7" y="333"/>
                  </a:lnTo>
                  <a:lnTo>
                    <a:pt x="5" y="329"/>
                  </a:lnTo>
                  <a:lnTo>
                    <a:pt x="4" y="325"/>
                  </a:lnTo>
                  <a:close/>
                  <a:moveTo>
                    <a:pt x="1263" y="462"/>
                  </a:moveTo>
                  <a:lnTo>
                    <a:pt x="1263" y="464"/>
                  </a:lnTo>
                  <a:lnTo>
                    <a:pt x="1263" y="467"/>
                  </a:lnTo>
                  <a:lnTo>
                    <a:pt x="1263" y="470"/>
                  </a:lnTo>
                  <a:lnTo>
                    <a:pt x="1264" y="472"/>
                  </a:lnTo>
                  <a:lnTo>
                    <a:pt x="1263" y="478"/>
                  </a:lnTo>
                  <a:lnTo>
                    <a:pt x="1263" y="480"/>
                  </a:lnTo>
                  <a:lnTo>
                    <a:pt x="1264" y="480"/>
                  </a:lnTo>
                  <a:lnTo>
                    <a:pt x="1266" y="480"/>
                  </a:lnTo>
                  <a:lnTo>
                    <a:pt x="1267" y="479"/>
                  </a:lnTo>
                  <a:lnTo>
                    <a:pt x="1268" y="478"/>
                  </a:lnTo>
                  <a:lnTo>
                    <a:pt x="1270" y="475"/>
                  </a:lnTo>
                  <a:lnTo>
                    <a:pt x="1271" y="471"/>
                  </a:lnTo>
                  <a:lnTo>
                    <a:pt x="1271" y="467"/>
                  </a:lnTo>
                  <a:lnTo>
                    <a:pt x="1270" y="464"/>
                  </a:lnTo>
                  <a:lnTo>
                    <a:pt x="1266" y="462"/>
                  </a:lnTo>
                  <a:lnTo>
                    <a:pt x="1263" y="462"/>
                  </a:lnTo>
                  <a:close/>
                  <a:moveTo>
                    <a:pt x="1319" y="551"/>
                  </a:moveTo>
                  <a:lnTo>
                    <a:pt x="1321" y="548"/>
                  </a:lnTo>
                  <a:lnTo>
                    <a:pt x="1321" y="544"/>
                  </a:lnTo>
                  <a:lnTo>
                    <a:pt x="1321" y="539"/>
                  </a:lnTo>
                  <a:lnTo>
                    <a:pt x="1321" y="532"/>
                  </a:lnTo>
                  <a:lnTo>
                    <a:pt x="1320" y="519"/>
                  </a:lnTo>
                  <a:lnTo>
                    <a:pt x="1320" y="507"/>
                  </a:lnTo>
                  <a:lnTo>
                    <a:pt x="1326" y="492"/>
                  </a:lnTo>
                  <a:lnTo>
                    <a:pt x="1330" y="484"/>
                  </a:lnTo>
                  <a:lnTo>
                    <a:pt x="1328" y="480"/>
                  </a:lnTo>
                  <a:lnTo>
                    <a:pt x="1328" y="476"/>
                  </a:lnTo>
                  <a:lnTo>
                    <a:pt x="1328" y="472"/>
                  </a:lnTo>
                  <a:lnTo>
                    <a:pt x="1330" y="471"/>
                  </a:lnTo>
                  <a:lnTo>
                    <a:pt x="1337" y="464"/>
                  </a:lnTo>
                  <a:lnTo>
                    <a:pt x="1347" y="459"/>
                  </a:lnTo>
                  <a:lnTo>
                    <a:pt x="1348" y="454"/>
                  </a:lnTo>
                  <a:lnTo>
                    <a:pt x="1347" y="448"/>
                  </a:lnTo>
                  <a:lnTo>
                    <a:pt x="1352" y="447"/>
                  </a:lnTo>
                  <a:lnTo>
                    <a:pt x="1355" y="448"/>
                  </a:lnTo>
                  <a:lnTo>
                    <a:pt x="1356" y="446"/>
                  </a:lnTo>
                  <a:lnTo>
                    <a:pt x="1356" y="443"/>
                  </a:lnTo>
                  <a:lnTo>
                    <a:pt x="1362" y="443"/>
                  </a:lnTo>
                  <a:lnTo>
                    <a:pt x="1364" y="444"/>
                  </a:lnTo>
                  <a:lnTo>
                    <a:pt x="1364" y="440"/>
                  </a:lnTo>
                  <a:lnTo>
                    <a:pt x="1368" y="438"/>
                  </a:lnTo>
                  <a:lnTo>
                    <a:pt x="1371" y="436"/>
                  </a:lnTo>
                  <a:lnTo>
                    <a:pt x="1375" y="438"/>
                  </a:lnTo>
                  <a:lnTo>
                    <a:pt x="1376" y="434"/>
                  </a:lnTo>
                  <a:lnTo>
                    <a:pt x="1376" y="427"/>
                  </a:lnTo>
                  <a:lnTo>
                    <a:pt x="1380" y="427"/>
                  </a:lnTo>
                  <a:lnTo>
                    <a:pt x="1384" y="427"/>
                  </a:lnTo>
                  <a:lnTo>
                    <a:pt x="1385" y="426"/>
                  </a:lnTo>
                  <a:lnTo>
                    <a:pt x="1387" y="423"/>
                  </a:lnTo>
                  <a:lnTo>
                    <a:pt x="1387" y="420"/>
                  </a:lnTo>
                  <a:lnTo>
                    <a:pt x="1385" y="416"/>
                  </a:lnTo>
                  <a:lnTo>
                    <a:pt x="1379" y="408"/>
                  </a:lnTo>
                  <a:lnTo>
                    <a:pt x="1371" y="402"/>
                  </a:lnTo>
                  <a:lnTo>
                    <a:pt x="1364" y="396"/>
                  </a:lnTo>
                  <a:lnTo>
                    <a:pt x="1355" y="393"/>
                  </a:lnTo>
                  <a:lnTo>
                    <a:pt x="1348" y="394"/>
                  </a:lnTo>
                  <a:lnTo>
                    <a:pt x="1343" y="396"/>
                  </a:lnTo>
                  <a:lnTo>
                    <a:pt x="1339" y="400"/>
                  </a:lnTo>
                  <a:lnTo>
                    <a:pt x="1336" y="405"/>
                  </a:lnTo>
                  <a:lnTo>
                    <a:pt x="1332" y="402"/>
                  </a:lnTo>
                  <a:lnTo>
                    <a:pt x="1330" y="399"/>
                  </a:lnTo>
                  <a:lnTo>
                    <a:pt x="1330" y="398"/>
                  </a:lnTo>
                  <a:lnTo>
                    <a:pt x="1327" y="398"/>
                  </a:lnTo>
                  <a:lnTo>
                    <a:pt x="1326" y="398"/>
                  </a:lnTo>
                  <a:lnTo>
                    <a:pt x="1321" y="398"/>
                  </a:lnTo>
                  <a:lnTo>
                    <a:pt x="1321" y="402"/>
                  </a:lnTo>
                  <a:lnTo>
                    <a:pt x="1323" y="405"/>
                  </a:lnTo>
                  <a:lnTo>
                    <a:pt x="1326" y="408"/>
                  </a:lnTo>
                  <a:lnTo>
                    <a:pt x="1327" y="411"/>
                  </a:lnTo>
                  <a:lnTo>
                    <a:pt x="1321" y="415"/>
                  </a:lnTo>
                  <a:lnTo>
                    <a:pt x="1319" y="418"/>
                  </a:lnTo>
                  <a:lnTo>
                    <a:pt x="1308" y="423"/>
                  </a:lnTo>
                  <a:lnTo>
                    <a:pt x="1298" y="431"/>
                  </a:lnTo>
                  <a:lnTo>
                    <a:pt x="1295" y="432"/>
                  </a:lnTo>
                  <a:lnTo>
                    <a:pt x="1289" y="430"/>
                  </a:lnTo>
                  <a:lnTo>
                    <a:pt x="1288" y="426"/>
                  </a:lnTo>
                  <a:lnTo>
                    <a:pt x="1287" y="420"/>
                  </a:lnTo>
                  <a:lnTo>
                    <a:pt x="1283" y="422"/>
                  </a:lnTo>
                  <a:lnTo>
                    <a:pt x="1279" y="426"/>
                  </a:lnTo>
                  <a:lnTo>
                    <a:pt x="1274" y="430"/>
                  </a:lnTo>
                  <a:lnTo>
                    <a:pt x="1270" y="435"/>
                  </a:lnTo>
                  <a:lnTo>
                    <a:pt x="1266" y="440"/>
                  </a:lnTo>
                  <a:lnTo>
                    <a:pt x="1263" y="446"/>
                  </a:lnTo>
                  <a:lnTo>
                    <a:pt x="1263" y="450"/>
                  </a:lnTo>
                  <a:lnTo>
                    <a:pt x="1263" y="452"/>
                  </a:lnTo>
                  <a:lnTo>
                    <a:pt x="1270" y="454"/>
                  </a:lnTo>
                  <a:lnTo>
                    <a:pt x="1275" y="452"/>
                  </a:lnTo>
                  <a:lnTo>
                    <a:pt x="1276" y="459"/>
                  </a:lnTo>
                  <a:lnTo>
                    <a:pt x="1279" y="463"/>
                  </a:lnTo>
                  <a:lnTo>
                    <a:pt x="1282" y="467"/>
                  </a:lnTo>
                  <a:lnTo>
                    <a:pt x="1286" y="471"/>
                  </a:lnTo>
                  <a:lnTo>
                    <a:pt x="1283" y="478"/>
                  </a:lnTo>
                  <a:lnTo>
                    <a:pt x="1287" y="478"/>
                  </a:lnTo>
                  <a:lnTo>
                    <a:pt x="1288" y="478"/>
                  </a:lnTo>
                  <a:lnTo>
                    <a:pt x="1289" y="480"/>
                  </a:lnTo>
                  <a:lnTo>
                    <a:pt x="1292" y="482"/>
                  </a:lnTo>
                  <a:lnTo>
                    <a:pt x="1287" y="482"/>
                  </a:lnTo>
                  <a:lnTo>
                    <a:pt x="1282" y="480"/>
                  </a:lnTo>
                  <a:lnTo>
                    <a:pt x="1280" y="484"/>
                  </a:lnTo>
                  <a:lnTo>
                    <a:pt x="1280" y="486"/>
                  </a:lnTo>
                  <a:lnTo>
                    <a:pt x="1284" y="487"/>
                  </a:lnTo>
                  <a:lnTo>
                    <a:pt x="1286" y="492"/>
                  </a:lnTo>
                  <a:lnTo>
                    <a:pt x="1284" y="492"/>
                  </a:lnTo>
                  <a:lnTo>
                    <a:pt x="1283" y="494"/>
                  </a:lnTo>
                  <a:lnTo>
                    <a:pt x="1282" y="492"/>
                  </a:lnTo>
                  <a:lnTo>
                    <a:pt x="1280" y="492"/>
                  </a:lnTo>
                  <a:lnTo>
                    <a:pt x="1278" y="490"/>
                  </a:lnTo>
                  <a:lnTo>
                    <a:pt x="1275" y="488"/>
                  </a:lnTo>
                  <a:lnTo>
                    <a:pt x="1271" y="495"/>
                  </a:lnTo>
                  <a:lnTo>
                    <a:pt x="1270" y="500"/>
                  </a:lnTo>
                  <a:lnTo>
                    <a:pt x="1271" y="503"/>
                  </a:lnTo>
                  <a:lnTo>
                    <a:pt x="1272" y="506"/>
                  </a:lnTo>
                  <a:lnTo>
                    <a:pt x="1276" y="508"/>
                  </a:lnTo>
                  <a:lnTo>
                    <a:pt x="1279" y="513"/>
                  </a:lnTo>
                  <a:lnTo>
                    <a:pt x="1276" y="519"/>
                  </a:lnTo>
                  <a:lnTo>
                    <a:pt x="1276" y="526"/>
                  </a:lnTo>
                  <a:lnTo>
                    <a:pt x="1278" y="527"/>
                  </a:lnTo>
                  <a:lnTo>
                    <a:pt x="1279" y="527"/>
                  </a:lnTo>
                  <a:lnTo>
                    <a:pt x="1284" y="527"/>
                  </a:lnTo>
                  <a:lnTo>
                    <a:pt x="1288" y="527"/>
                  </a:lnTo>
                  <a:lnTo>
                    <a:pt x="1292" y="532"/>
                  </a:lnTo>
                  <a:lnTo>
                    <a:pt x="1295" y="535"/>
                  </a:lnTo>
                  <a:lnTo>
                    <a:pt x="1296" y="536"/>
                  </a:lnTo>
                  <a:lnTo>
                    <a:pt x="1298" y="538"/>
                  </a:lnTo>
                  <a:lnTo>
                    <a:pt x="1300" y="536"/>
                  </a:lnTo>
                  <a:lnTo>
                    <a:pt x="1304" y="538"/>
                  </a:lnTo>
                  <a:lnTo>
                    <a:pt x="1308" y="545"/>
                  </a:lnTo>
                  <a:lnTo>
                    <a:pt x="1311" y="549"/>
                  </a:lnTo>
                  <a:lnTo>
                    <a:pt x="1315" y="551"/>
                  </a:lnTo>
                  <a:lnTo>
                    <a:pt x="1319" y="551"/>
                  </a:lnTo>
                  <a:close/>
                  <a:moveTo>
                    <a:pt x="1373" y="390"/>
                  </a:moveTo>
                  <a:lnTo>
                    <a:pt x="1379" y="396"/>
                  </a:lnTo>
                  <a:lnTo>
                    <a:pt x="1387" y="407"/>
                  </a:lnTo>
                  <a:lnTo>
                    <a:pt x="1388" y="411"/>
                  </a:lnTo>
                  <a:lnTo>
                    <a:pt x="1393" y="414"/>
                  </a:lnTo>
                  <a:lnTo>
                    <a:pt x="1395" y="415"/>
                  </a:lnTo>
                  <a:lnTo>
                    <a:pt x="1396" y="416"/>
                  </a:lnTo>
                  <a:lnTo>
                    <a:pt x="1397" y="419"/>
                  </a:lnTo>
                  <a:lnTo>
                    <a:pt x="1396" y="423"/>
                  </a:lnTo>
                  <a:lnTo>
                    <a:pt x="1401" y="423"/>
                  </a:lnTo>
                  <a:lnTo>
                    <a:pt x="1405" y="423"/>
                  </a:lnTo>
                  <a:lnTo>
                    <a:pt x="1407" y="420"/>
                  </a:lnTo>
                  <a:lnTo>
                    <a:pt x="1408" y="418"/>
                  </a:lnTo>
                  <a:lnTo>
                    <a:pt x="1409" y="411"/>
                  </a:lnTo>
                  <a:lnTo>
                    <a:pt x="1412" y="403"/>
                  </a:lnTo>
                  <a:lnTo>
                    <a:pt x="1416" y="408"/>
                  </a:lnTo>
                  <a:lnTo>
                    <a:pt x="1417" y="415"/>
                  </a:lnTo>
                  <a:lnTo>
                    <a:pt x="1421" y="407"/>
                  </a:lnTo>
                  <a:lnTo>
                    <a:pt x="1423" y="398"/>
                  </a:lnTo>
                  <a:lnTo>
                    <a:pt x="1427" y="405"/>
                  </a:lnTo>
                  <a:lnTo>
                    <a:pt x="1429" y="407"/>
                  </a:lnTo>
                  <a:lnTo>
                    <a:pt x="1432" y="406"/>
                  </a:lnTo>
                  <a:lnTo>
                    <a:pt x="1436" y="400"/>
                  </a:lnTo>
                  <a:lnTo>
                    <a:pt x="1439" y="395"/>
                  </a:lnTo>
                  <a:lnTo>
                    <a:pt x="1440" y="390"/>
                  </a:lnTo>
                  <a:lnTo>
                    <a:pt x="1444" y="396"/>
                  </a:lnTo>
                  <a:lnTo>
                    <a:pt x="1451" y="402"/>
                  </a:lnTo>
                  <a:lnTo>
                    <a:pt x="1464" y="386"/>
                  </a:lnTo>
                  <a:lnTo>
                    <a:pt x="1468" y="380"/>
                  </a:lnTo>
                  <a:lnTo>
                    <a:pt x="1468" y="382"/>
                  </a:lnTo>
                  <a:lnTo>
                    <a:pt x="1468" y="384"/>
                  </a:lnTo>
                  <a:lnTo>
                    <a:pt x="1468" y="386"/>
                  </a:lnTo>
                  <a:lnTo>
                    <a:pt x="1468" y="387"/>
                  </a:lnTo>
                  <a:lnTo>
                    <a:pt x="1469" y="389"/>
                  </a:lnTo>
                  <a:lnTo>
                    <a:pt x="1471" y="390"/>
                  </a:lnTo>
                  <a:lnTo>
                    <a:pt x="1475" y="389"/>
                  </a:lnTo>
                  <a:lnTo>
                    <a:pt x="1477" y="384"/>
                  </a:lnTo>
                  <a:lnTo>
                    <a:pt x="1479" y="383"/>
                  </a:lnTo>
                  <a:lnTo>
                    <a:pt x="1479" y="382"/>
                  </a:lnTo>
                  <a:lnTo>
                    <a:pt x="1482" y="382"/>
                  </a:lnTo>
                  <a:lnTo>
                    <a:pt x="1482" y="383"/>
                  </a:lnTo>
                  <a:lnTo>
                    <a:pt x="1482" y="386"/>
                  </a:lnTo>
                  <a:lnTo>
                    <a:pt x="1482" y="387"/>
                  </a:lnTo>
                  <a:lnTo>
                    <a:pt x="1489" y="387"/>
                  </a:lnTo>
                  <a:lnTo>
                    <a:pt x="1495" y="387"/>
                  </a:lnTo>
                  <a:lnTo>
                    <a:pt x="1500" y="386"/>
                  </a:lnTo>
                  <a:lnTo>
                    <a:pt x="1504" y="383"/>
                  </a:lnTo>
                  <a:lnTo>
                    <a:pt x="1503" y="380"/>
                  </a:lnTo>
                  <a:lnTo>
                    <a:pt x="1501" y="377"/>
                  </a:lnTo>
                  <a:lnTo>
                    <a:pt x="1505" y="374"/>
                  </a:lnTo>
                  <a:lnTo>
                    <a:pt x="1509" y="377"/>
                  </a:lnTo>
                  <a:lnTo>
                    <a:pt x="1512" y="378"/>
                  </a:lnTo>
                  <a:lnTo>
                    <a:pt x="1513" y="378"/>
                  </a:lnTo>
                  <a:lnTo>
                    <a:pt x="1520" y="374"/>
                  </a:lnTo>
                  <a:lnTo>
                    <a:pt x="1523" y="373"/>
                  </a:lnTo>
                  <a:lnTo>
                    <a:pt x="1526" y="373"/>
                  </a:lnTo>
                  <a:lnTo>
                    <a:pt x="1529" y="373"/>
                  </a:lnTo>
                  <a:lnTo>
                    <a:pt x="1532" y="374"/>
                  </a:lnTo>
                  <a:lnTo>
                    <a:pt x="1533" y="377"/>
                  </a:lnTo>
                  <a:lnTo>
                    <a:pt x="1540" y="374"/>
                  </a:lnTo>
                  <a:lnTo>
                    <a:pt x="1548" y="370"/>
                  </a:lnTo>
                  <a:lnTo>
                    <a:pt x="1556" y="373"/>
                  </a:lnTo>
                  <a:lnTo>
                    <a:pt x="1562" y="371"/>
                  </a:lnTo>
                  <a:lnTo>
                    <a:pt x="1566" y="370"/>
                  </a:lnTo>
                  <a:lnTo>
                    <a:pt x="1572" y="368"/>
                  </a:lnTo>
                  <a:lnTo>
                    <a:pt x="1581" y="374"/>
                  </a:lnTo>
                  <a:lnTo>
                    <a:pt x="1588" y="378"/>
                  </a:lnTo>
                  <a:lnTo>
                    <a:pt x="1592" y="378"/>
                  </a:lnTo>
                  <a:lnTo>
                    <a:pt x="1596" y="378"/>
                  </a:lnTo>
                  <a:lnTo>
                    <a:pt x="1600" y="374"/>
                  </a:lnTo>
                  <a:lnTo>
                    <a:pt x="1606" y="373"/>
                  </a:lnTo>
                  <a:lnTo>
                    <a:pt x="1612" y="374"/>
                  </a:lnTo>
                  <a:lnTo>
                    <a:pt x="1617" y="377"/>
                  </a:lnTo>
                  <a:lnTo>
                    <a:pt x="1620" y="377"/>
                  </a:lnTo>
                  <a:lnTo>
                    <a:pt x="1622" y="377"/>
                  </a:lnTo>
                  <a:lnTo>
                    <a:pt x="1628" y="373"/>
                  </a:lnTo>
                  <a:lnTo>
                    <a:pt x="1633" y="370"/>
                  </a:lnTo>
                  <a:lnTo>
                    <a:pt x="1640" y="371"/>
                  </a:lnTo>
                  <a:lnTo>
                    <a:pt x="1645" y="373"/>
                  </a:lnTo>
                  <a:lnTo>
                    <a:pt x="1649" y="373"/>
                  </a:lnTo>
                  <a:lnTo>
                    <a:pt x="1656" y="371"/>
                  </a:lnTo>
                  <a:lnTo>
                    <a:pt x="1663" y="363"/>
                  </a:lnTo>
                  <a:lnTo>
                    <a:pt x="1668" y="357"/>
                  </a:lnTo>
                  <a:lnTo>
                    <a:pt x="1670" y="351"/>
                  </a:lnTo>
                  <a:lnTo>
                    <a:pt x="1672" y="349"/>
                  </a:lnTo>
                  <a:lnTo>
                    <a:pt x="1672" y="345"/>
                  </a:lnTo>
                  <a:lnTo>
                    <a:pt x="1670" y="341"/>
                  </a:lnTo>
                  <a:lnTo>
                    <a:pt x="1668" y="339"/>
                  </a:lnTo>
                  <a:lnTo>
                    <a:pt x="1665" y="338"/>
                  </a:lnTo>
                  <a:lnTo>
                    <a:pt x="1656" y="334"/>
                  </a:lnTo>
                  <a:lnTo>
                    <a:pt x="1648" y="333"/>
                  </a:lnTo>
                  <a:lnTo>
                    <a:pt x="1641" y="334"/>
                  </a:lnTo>
                  <a:lnTo>
                    <a:pt x="1637" y="335"/>
                  </a:lnTo>
                  <a:lnTo>
                    <a:pt x="1632" y="339"/>
                  </a:lnTo>
                  <a:lnTo>
                    <a:pt x="1629" y="343"/>
                  </a:lnTo>
                  <a:lnTo>
                    <a:pt x="1618" y="341"/>
                  </a:lnTo>
                  <a:lnTo>
                    <a:pt x="1608" y="341"/>
                  </a:lnTo>
                  <a:lnTo>
                    <a:pt x="1601" y="339"/>
                  </a:lnTo>
                  <a:lnTo>
                    <a:pt x="1596" y="337"/>
                  </a:lnTo>
                  <a:lnTo>
                    <a:pt x="1588" y="338"/>
                  </a:lnTo>
                  <a:lnTo>
                    <a:pt x="1580" y="338"/>
                  </a:lnTo>
                  <a:lnTo>
                    <a:pt x="1571" y="329"/>
                  </a:lnTo>
                  <a:lnTo>
                    <a:pt x="1562" y="322"/>
                  </a:lnTo>
                  <a:lnTo>
                    <a:pt x="1558" y="325"/>
                  </a:lnTo>
                  <a:lnTo>
                    <a:pt x="1555" y="329"/>
                  </a:lnTo>
                  <a:lnTo>
                    <a:pt x="1552" y="330"/>
                  </a:lnTo>
                  <a:lnTo>
                    <a:pt x="1549" y="331"/>
                  </a:lnTo>
                  <a:lnTo>
                    <a:pt x="1546" y="330"/>
                  </a:lnTo>
                  <a:lnTo>
                    <a:pt x="1541" y="327"/>
                  </a:lnTo>
                  <a:lnTo>
                    <a:pt x="1536" y="329"/>
                  </a:lnTo>
                  <a:lnTo>
                    <a:pt x="1532" y="327"/>
                  </a:lnTo>
                  <a:lnTo>
                    <a:pt x="1523" y="323"/>
                  </a:lnTo>
                  <a:lnTo>
                    <a:pt x="1514" y="322"/>
                  </a:lnTo>
                  <a:lnTo>
                    <a:pt x="1508" y="325"/>
                  </a:lnTo>
                  <a:lnTo>
                    <a:pt x="1503" y="327"/>
                  </a:lnTo>
                  <a:lnTo>
                    <a:pt x="1497" y="327"/>
                  </a:lnTo>
                  <a:lnTo>
                    <a:pt x="1493" y="329"/>
                  </a:lnTo>
                  <a:lnTo>
                    <a:pt x="1488" y="333"/>
                  </a:lnTo>
                  <a:lnTo>
                    <a:pt x="1482" y="335"/>
                  </a:lnTo>
                  <a:lnTo>
                    <a:pt x="1477" y="334"/>
                  </a:lnTo>
                  <a:lnTo>
                    <a:pt x="1473" y="333"/>
                  </a:lnTo>
                  <a:lnTo>
                    <a:pt x="1469" y="335"/>
                  </a:lnTo>
                  <a:lnTo>
                    <a:pt x="1465" y="339"/>
                  </a:lnTo>
                  <a:lnTo>
                    <a:pt x="1463" y="337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6" y="330"/>
                  </a:lnTo>
                  <a:lnTo>
                    <a:pt x="1455" y="330"/>
                  </a:lnTo>
                  <a:lnTo>
                    <a:pt x="1452" y="330"/>
                  </a:lnTo>
                  <a:lnTo>
                    <a:pt x="1451" y="331"/>
                  </a:lnTo>
                  <a:lnTo>
                    <a:pt x="1449" y="334"/>
                  </a:lnTo>
                  <a:lnTo>
                    <a:pt x="1449" y="335"/>
                  </a:lnTo>
                  <a:lnTo>
                    <a:pt x="1451" y="338"/>
                  </a:lnTo>
                  <a:lnTo>
                    <a:pt x="1453" y="341"/>
                  </a:lnTo>
                  <a:lnTo>
                    <a:pt x="1455" y="345"/>
                  </a:lnTo>
                  <a:lnTo>
                    <a:pt x="1451" y="346"/>
                  </a:lnTo>
                  <a:lnTo>
                    <a:pt x="1447" y="346"/>
                  </a:lnTo>
                  <a:lnTo>
                    <a:pt x="1444" y="346"/>
                  </a:lnTo>
                  <a:lnTo>
                    <a:pt x="1444" y="349"/>
                  </a:lnTo>
                  <a:lnTo>
                    <a:pt x="1445" y="351"/>
                  </a:lnTo>
                  <a:lnTo>
                    <a:pt x="1445" y="358"/>
                  </a:lnTo>
                  <a:lnTo>
                    <a:pt x="1441" y="354"/>
                  </a:lnTo>
                  <a:lnTo>
                    <a:pt x="1436" y="351"/>
                  </a:lnTo>
                  <a:lnTo>
                    <a:pt x="1433" y="351"/>
                  </a:lnTo>
                  <a:lnTo>
                    <a:pt x="1432" y="351"/>
                  </a:lnTo>
                  <a:lnTo>
                    <a:pt x="1431" y="351"/>
                  </a:lnTo>
                  <a:lnTo>
                    <a:pt x="1431" y="354"/>
                  </a:lnTo>
                  <a:lnTo>
                    <a:pt x="1431" y="358"/>
                  </a:lnTo>
                  <a:lnTo>
                    <a:pt x="1431" y="363"/>
                  </a:lnTo>
                  <a:lnTo>
                    <a:pt x="1429" y="361"/>
                  </a:lnTo>
                  <a:lnTo>
                    <a:pt x="1425" y="359"/>
                  </a:lnTo>
                  <a:lnTo>
                    <a:pt x="1420" y="362"/>
                  </a:lnTo>
                  <a:lnTo>
                    <a:pt x="1416" y="364"/>
                  </a:lnTo>
                  <a:lnTo>
                    <a:pt x="1415" y="366"/>
                  </a:lnTo>
                  <a:lnTo>
                    <a:pt x="1413" y="368"/>
                  </a:lnTo>
                  <a:lnTo>
                    <a:pt x="1415" y="370"/>
                  </a:lnTo>
                  <a:lnTo>
                    <a:pt x="1416" y="371"/>
                  </a:lnTo>
                  <a:lnTo>
                    <a:pt x="1415" y="374"/>
                  </a:lnTo>
                  <a:lnTo>
                    <a:pt x="1413" y="374"/>
                  </a:lnTo>
                  <a:lnTo>
                    <a:pt x="1408" y="373"/>
                  </a:lnTo>
                  <a:lnTo>
                    <a:pt x="1401" y="368"/>
                  </a:lnTo>
                  <a:lnTo>
                    <a:pt x="1397" y="368"/>
                  </a:lnTo>
                  <a:lnTo>
                    <a:pt x="1396" y="370"/>
                  </a:lnTo>
                  <a:lnTo>
                    <a:pt x="1393" y="373"/>
                  </a:lnTo>
                  <a:lnTo>
                    <a:pt x="1389" y="374"/>
                  </a:lnTo>
                  <a:lnTo>
                    <a:pt x="1384" y="373"/>
                  </a:lnTo>
                  <a:lnTo>
                    <a:pt x="1375" y="371"/>
                  </a:lnTo>
                  <a:lnTo>
                    <a:pt x="1375" y="374"/>
                  </a:lnTo>
                  <a:lnTo>
                    <a:pt x="1376" y="377"/>
                  </a:lnTo>
                  <a:lnTo>
                    <a:pt x="1379" y="379"/>
                  </a:lnTo>
                  <a:lnTo>
                    <a:pt x="1381" y="380"/>
                  </a:lnTo>
                  <a:lnTo>
                    <a:pt x="1388" y="383"/>
                  </a:lnTo>
                  <a:lnTo>
                    <a:pt x="1392" y="389"/>
                  </a:lnTo>
                  <a:lnTo>
                    <a:pt x="1388" y="389"/>
                  </a:lnTo>
                  <a:lnTo>
                    <a:pt x="1383" y="387"/>
                  </a:lnTo>
                  <a:lnTo>
                    <a:pt x="1378" y="389"/>
                  </a:lnTo>
                  <a:lnTo>
                    <a:pt x="1373" y="390"/>
                  </a:lnTo>
                  <a:close/>
                  <a:moveTo>
                    <a:pt x="1694" y="45"/>
                  </a:moveTo>
                  <a:lnTo>
                    <a:pt x="1693" y="47"/>
                  </a:lnTo>
                  <a:lnTo>
                    <a:pt x="1691" y="47"/>
                  </a:lnTo>
                  <a:lnTo>
                    <a:pt x="1691" y="48"/>
                  </a:lnTo>
                  <a:lnTo>
                    <a:pt x="1691" y="49"/>
                  </a:lnTo>
                  <a:lnTo>
                    <a:pt x="1691" y="51"/>
                  </a:lnTo>
                  <a:lnTo>
                    <a:pt x="1693" y="51"/>
                  </a:lnTo>
                  <a:lnTo>
                    <a:pt x="1693" y="52"/>
                  </a:lnTo>
                  <a:lnTo>
                    <a:pt x="1695" y="53"/>
                  </a:lnTo>
                  <a:lnTo>
                    <a:pt x="1700" y="56"/>
                  </a:lnTo>
                  <a:lnTo>
                    <a:pt x="1702" y="57"/>
                  </a:lnTo>
                  <a:lnTo>
                    <a:pt x="1702" y="53"/>
                  </a:lnTo>
                  <a:lnTo>
                    <a:pt x="1702" y="51"/>
                  </a:lnTo>
                  <a:lnTo>
                    <a:pt x="1702" y="49"/>
                  </a:lnTo>
                  <a:lnTo>
                    <a:pt x="1701" y="48"/>
                  </a:lnTo>
                  <a:lnTo>
                    <a:pt x="1701" y="47"/>
                  </a:lnTo>
                  <a:lnTo>
                    <a:pt x="1700" y="47"/>
                  </a:lnTo>
                  <a:lnTo>
                    <a:pt x="1698" y="47"/>
                  </a:lnTo>
                  <a:lnTo>
                    <a:pt x="1695" y="45"/>
                  </a:lnTo>
                  <a:lnTo>
                    <a:pt x="1694" y="45"/>
                  </a:lnTo>
                  <a:close/>
                  <a:moveTo>
                    <a:pt x="1705" y="40"/>
                  </a:moveTo>
                  <a:lnTo>
                    <a:pt x="1706" y="41"/>
                  </a:lnTo>
                  <a:lnTo>
                    <a:pt x="1707" y="45"/>
                  </a:lnTo>
                  <a:lnTo>
                    <a:pt x="1710" y="45"/>
                  </a:lnTo>
                  <a:lnTo>
                    <a:pt x="1711" y="47"/>
                  </a:lnTo>
                  <a:lnTo>
                    <a:pt x="1713" y="47"/>
                  </a:lnTo>
                  <a:lnTo>
                    <a:pt x="1714" y="47"/>
                  </a:lnTo>
                  <a:lnTo>
                    <a:pt x="1716" y="47"/>
                  </a:lnTo>
                  <a:lnTo>
                    <a:pt x="1717" y="47"/>
                  </a:lnTo>
                  <a:lnTo>
                    <a:pt x="1719" y="47"/>
                  </a:lnTo>
                  <a:lnTo>
                    <a:pt x="1722" y="47"/>
                  </a:lnTo>
                  <a:lnTo>
                    <a:pt x="1726" y="45"/>
                  </a:lnTo>
                  <a:lnTo>
                    <a:pt x="1729" y="44"/>
                  </a:lnTo>
                  <a:lnTo>
                    <a:pt x="1726" y="41"/>
                  </a:lnTo>
                  <a:lnTo>
                    <a:pt x="1722" y="39"/>
                  </a:lnTo>
                  <a:lnTo>
                    <a:pt x="1719" y="37"/>
                  </a:lnTo>
                  <a:lnTo>
                    <a:pt x="1717" y="37"/>
                  </a:lnTo>
                  <a:lnTo>
                    <a:pt x="1716" y="37"/>
                  </a:lnTo>
                  <a:lnTo>
                    <a:pt x="1714" y="37"/>
                  </a:lnTo>
                  <a:lnTo>
                    <a:pt x="1711" y="37"/>
                  </a:lnTo>
                  <a:lnTo>
                    <a:pt x="1710" y="37"/>
                  </a:lnTo>
                  <a:lnTo>
                    <a:pt x="1709" y="37"/>
                  </a:lnTo>
                  <a:lnTo>
                    <a:pt x="1707" y="39"/>
                  </a:lnTo>
                  <a:lnTo>
                    <a:pt x="1705" y="40"/>
                  </a:lnTo>
                  <a:close/>
                  <a:moveTo>
                    <a:pt x="1747" y="64"/>
                  </a:moveTo>
                  <a:lnTo>
                    <a:pt x="1745" y="67"/>
                  </a:lnTo>
                  <a:lnTo>
                    <a:pt x="1745" y="68"/>
                  </a:lnTo>
                  <a:lnTo>
                    <a:pt x="1743" y="69"/>
                  </a:lnTo>
                  <a:lnTo>
                    <a:pt x="1743" y="70"/>
                  </a:lnTo>
                  <a:lnTo>
                    <a:pt x="1743" y="72"/>
                  </a:lnTo>
                  <a:lnTo>
                    <a:pt x="1745" y="73"/>
                  </a:lnTo>
                  <a:lnTo>
                    <a:pt x="1745" y="74"/>
                  </a:lnTo>
                  <a:lnTo>
                    <a:pt x="1746" y="79"/>
                  </a:lnTo>
                  <a:lnTo>
                    <a:pt x="1747" y="80"/>
                  </a:lnTo>
                  <a:lnTo>
                    <a:pt x="1749" y="80"/>
                  </a:lnTo>
                  <a:lnTo>
                    <a:pt x="1750" y="80"/>
                  </a:lnTo>
                  <a:lnTo>
                    <a:pt x="1751" y="81"/>
                  </a:lnTo>
                  <a:lnTo>
                    <a:pt x="1753" y="81"/>
                  </a:lnTo>
                  <a:lnTo>
                    <a:pt x="1757" y="81"/>
                  </a:lnTo>
                  <a:lnTo>
                    <a:pt x="1753" y="72"/>
                  </a:lnTo>
                  <a:lnTo>
                    <a:pt x="1747" y="64"/>
                  </a:lnTo>
                  <a:close/>
                  <a:moveTo>
                    <a:pt x="1704" y="61"/>
                  </a:moveTo>
                  <a:lnTo>
                    <a:pt x="1702" y="61"/>
                  </a:lnTo>
                  <a:lnTo>
                    <a:pt x="1701" y="61"/>
                  </a:lnTo>
                  <a:lnTo>
                    <a:pt x="1701" y="63"/>
                  </a:lnTo>
                  <a:lnTo>
                    <a:pt x="1700" y="64"/>
                  </a:lnTo>
                  <a:lnTo>
                    <a:pt x="1700" y="65"/>
                  </a:lnTo>
                  <a:lnTo>
                    <a:pt x="1701" y="67"/>
                  </a:lnTo>
                  <a:lnTo>
                    <a:pt x="1701" y="68"/>
                  </a:lnTo>
                  <a:lnTo>
                    <a:pt x="1702" y="69"/>
                  </a:lnTo>
                  <a:lnTo>
                    <a:pt x="1702" y="70"/>
                  </a:lnTo>
                  <a:lnTo>
                    <a:pt x="1704" y="72"/>
                  </a:lnTo>
                  <a:lnTo>
                    <a:pt x="1705" y="72"/>
                  </a:lnTo>
                  <a:lnTo>
                    <a:pt x="1707" y="73"/>
                  </a:lnTo>
                  <a:lnTo>
                    <a:pt x="1709" y="70"/>
                  </a:lnTo>
                  <a:lnTo>
                    <a:pt x="1709" y="68"/>
                  </a:lnTo>
                  <a:lnTo>
                    <a:pt x="1709" y="65"/>
                  </a:lnTo>
                  <a:lnTo>
                    <a:pt x="1707" y="64"/>
                  </a:lnTo>
                  <a:lnTo>
                    <a:pt x="1706" y="63"/>
                  </a:lnTo>
                  <a:lnTo>
                    <a:pt x="1704" y="61"/>
                  </a:lnTo>
                  <a:close/>
                  <a:moveTo>
                    <a:pt x="1685" y="64"/>
                  </a:moveTo>
                  <a:lnTo>
                    <a:pt x="1684" y="64"/>
                  </a:lnTo>
                  <a:lnTo>
                    <a:pt x="1684" y="65"/>
                  </a:lnTo>
                  <a:lnTo>
                    <a:pt x="1682" y="65"/>
                  </a:lnTo>
                  <a:lnTo>
                    <a:pt x="1682" y="67"/>
                  </a:lnTo>
                  <a:lnTo>
                    <a:pt x="1681" y="68"/>
                  </a:lnTo>
                  <a:lnTo>
                    <a:pt x="1682" y="69"/>
                  </a:lnTo>
                  <a:lnTo>
                    <a:pt x="1684" y="70"/>
                  </a:lnTo>
                  <a:lnTo>
                    <a:pt x="1686" y="72"/>
                  </a:lnTo>
                  <a:lnTo>
                    <a:pt x="1688" y="70"/>
                  </a:lnTo>
                  <a:lnTo>
                    <a:pt x="1689" y="70"/>
                  </a:lnTo>
                  <a:lnTo>
                    <a:pt x="1689" y="69"/>
                  </a:lnTo>
                  <a:lnTo>
                    <a:pt x="1689" y="67"/>
                  </a:lnTo>
                  <a:lnTo>
                    <a:pt x="1688" y="65"/>
                  </a:lnTo>
                  <a:lnTo>
                    <a:pt x="1686" y="64"/>
                  </a:lnTo>
                  <a:lnTo>
                    <a:pt x="1685" y="64"/>
                  </a:lnTo>
                  <a:close/>
                  <a:moveTo>
                    <a:pt x="1672" y="64"/>
                  </a:moveTo>
                  <a:lnTo>
                    <a:pt x="1672" y="67"/>
                  </a:lnTo>
                  <a:lnTo>
                    <a:pt x="1672" y="68"/>
                  </a:lnTo>
                  <a:lnTo>
                    <a:pt x="1670" y="67"/>
                  </a:lnTo>
                  <a:lnTo>
                    <a:pt x="1669" y="64"/>
                  </a:lnTo>
                  <a:lnTo>
                    <a:pt x="1668" y="63"/>
                  </a:lnTo>
                  <a:lnTo>
                    <a:pt x="1668" y="61"/>
                  </a:lnTo>
                  <a:lnTo>
                    <a:pt x="1666" y="60"/>
                  </a:lnTo>
                  <a:lnTo>
                    <a:pt x="1665" y="56"/>
                  </a:lnTo>
                  <a:lnTo>
                    <a:pt x="1665" y="52"/>
                  </a:lnTo>
                  <a:lnTo>
                    <a:pt x="1663" y="51"/>
                  </a:lnTo>
                  <a:lnTo>
                    <a:pt x="1662" y="49"/>
                  </a:lnTo>
                  <a:lnTo>
                    <a:pt x="1661" y="49"/>
                  </a:lnTo>
                  <a:lnTo>
                    <a:pt x="1660" y="49"/>
                  </a:lnTo>
                  <a:lnTo>
                    <a:pt x="1658" y="49"/>
                  </a:lnTo>
                  <a:lnTo>
                    <a:pt x="1657" y="51"/>
                  </a:lnTo>
                  <a:lnTo>
                    <a:pt x="1656" y="56"/>
                  </a:lnTo>
                  <a:lnTo>
                    <a:pt x="1657" y="60"/>
                  </a:lnTo>
                  <a:lnTo>
                    <a:pt x="1658" y="64"/>
                  </a:lnTo>
                  <a:lnTo>
                    <a:pt x="1660" y="68"/>
                  </a:lnTo>
                  <a:lnTo>
                    <a:pt x="1661" y="70"/>
                  </a:lnTo>
                  <a:lnTo>
                    <a:pt x="1661" y="73"/>
                  </a:lnTo>
                  <a:lnTo>
                    <a:pt x="1662" y="77"/>
                  </a:lnTo>
                  <a:lnTo>
                    <a:pt x="1663" y="80"/>
                  </a:lnTo>
                  <a:lnTo>
                    <a:pt x="1663" y="81"/>
                  </a:lnTo>
                  <a:lnTo>
                    <a:pt x="1665" y="83"/>
                  </a:lnTo>
                  <a:lnTo>
                    <a:pt x="1665" y="84"/>
                  </a:lnTo>
                  <a:lnTo>
                    <a:pt x="1666" y="85"/>
                  </a:lnTo>
                  <a:lnTo>
                    <a:pt x="1669" y="88"/>
                  </a:lnTo>
                  <a:lnTo>
                    <a:pt x="1670" y="85"/>
                  </a:lnTo>
                  <a:lnTo>
                    <a:pt x="1670" y="84"/>
                  </a:lnTo>
                  <a:lnTo>
                    <a:pt x="1672" y="84"/>
                  </a:lnTo>
                  <a:lnTo>
                    <a:pt x="1672" y="83"/>
                  </a:lnTo>
                  <a:lnTo>
                    <a:pt x="1670" y="77"/>
                  </a:lnTo>
                  <a:lnTo>
                    <a:pt x="1672" y="70"/>
                  </a:lnTo>
                  <a:lnTo>
                    <a:pt x="1672" y="73"/>
                  </a:lnTo>
                  <a:lnTo>
                    <a:pt x="1672" y="77"/>
                  </a:lnTo>
                  <a:lnTo>
                    <a:pt x="1673" y="81"/>
                  </a:lnTo>
                  <a:lnTo>
                    <a:pt x="1679" y="83"/>
                  </a:lnTo>
                  <a:lnTo>
                    <a:pt x="1681" y="80"/>
                  </a:lnTo>
                  <a:lnTo>
                    <a:pt x="1682" y="81"/>
                  </a:lnTo>
                  <a:lnTo>
                    <a:pt x="1682" y="83"/>
                  </a:lnTo>
                  <a:lnTo>
                    <a:pt x="1684" y="83"/>
                  </a:lnTo>
                  <a:lnTo>
                    <a:pt x="1685" y="83"/>
                  </a:lnTo>
                  <a:lnTo>
                    <a:pt x="1686" y="83"/>
                  </a:lnTo>
                  <a:lnTo>
                    <a:pt x="1686" y="81"/>
                  </a:lnTo>
                  <a:lnTo>
                    <a:pt x="1688" y="80"/>
                  </a:lnTo>
                  <a:lnTo>
                    <a:pt x="1688" y="74"/>
                  </a:lnTo>
                  <a:lnTo>
                    <a:pt x="1686" y="72"/>
                  </a:lnTo>
                  <a:lnTo>
                    <a:pt x="1685" y="72"/>
                  </a:lnTo>
                  <a:lnTo>
                    <a:pt x="1684" y="72"/>
                  </a:lnTo>
                  <a:lnTo>
                    <a:pt x="1682" y="72"/>
                  </a:lnTo>
                  <a:lnTo>
                    <a:pt x="1682" y="73"/>
                  </a:lnTo>
                  <a:lnTo>
                    <a:pt x="1681" y="74"/>
                  </a:lnTo>
                  <a:lnTo>
                    <a:pt x="1681" y="72"/>
                  </a:lnTo>
                  <a:lnTo>
                    <a:pt x="1679" y="69"/>
                  </a:lnTo>
                  <a:lnTo>
                    <a:pt x="1678" y="67"/>
                  </a:lnTo>
                  <a:lnTo>
                    <a:pt x="1678" y="64"/>
                  </a:lnTo>
                  <a:lnTo>
                    <a:pt x="1677" y="63"/>
                  </a:lnTo>
                  <a:lnTo>
                    <a:pt x="1675" y="63"/>
                  </a:lnTo>
                  <a:lnTo>
                    <a:pt x="1674" y="63"/>
                  </a:lnTo>
                  <a:lnTo>
                    <a:pt x="1673" y="63"/>
                  </a:lnTo>
                  <a:lnTo>
                    <a:pt x="1673" y="64"/>
                  </a:lnTo>
                  <a:lnTo>
                    <a:pt x="1672" y="64"/>
                  </a:lnTo>
                  <a:close/>
                  <a:moveTo>
                    <a:pt x="1646" y="67"/>
                  </a:moveTo>
                  <a:lnTo>
                    <a:pt x="1649" y="68"/>
                  </a:lnTo>
                  <a:lnTo>
                    <a:pt x="1652" y="68"/>
                  </a:lnTo>
                  <a:lnTo>
                    <a:pt x="1653" y="69"/>
                  </a:lnTo>
                  <a:lnTo>
                    <a:pt x="1654" y="70"/>
                  </a:lnTo>
                  <a:lnTo>
                    <a:pt x="1656" y="70"/>
                  </a:lnTo>
                  <a:lnTo>
                    <a:pt x="1657" y="70"/>
                  </a:lnTo>
                  <a:lnTo>
                    <a:pt x="1658" y="70"/>
                  </a:lnTo>
                  <a:lnTo>
                    <a:pt x="1660" y="69"/>
                  </a:lnTo>
                  <a:lnTo>
                    <a:pt x="1658" y="67"/>
                  </a:lnTo>
                  <a:lnTo>
                    <a:pt x="1657" y="64"/>
                  </a:lnTo>
                  <a:lnTo>
                    <a:pt x="1656" y="61"/>
                  </a:lnTo>
                  <a:lnTo>
                    <a:pt x="1654" y="60"/>
                  </a:lnTo>
                  <a:lnTo>
                    <a:pt x="1653" y="60"/>
                  </a:lnTo>
                  <a:lnTo>
                    <a:pt x="1652" y="58"/>
                  </a:lnTo>
                  <a:lnTo>
                    <a:pt x="1649" y="57"/>
                  </a:lnTo>
                  <a:lnTo>
                    <a:pt x="1648" y="57"/>
                  </a:lnTo>
                  <a:lnTo>
                    <a:pt x="1645" y="58"/>
                  </a:lnTo>
                  <a:lnTo>
                    <a:pt x="1644" y="60"/>
                  </a:lnTo>
                  <a:lnTo>
                    <a:pt x="1642" y="61"/>
                  </a:lnTo>
                  <a:lnTo>
                    <a:pt x="1642" y="64"/>
                  </a:lnTo>
                  <a:lnTo>
                    <a:pt x="1644" y="65"/>
                  </a:lnTo>
                  <a:lnTo>
                    <a:pt x="1645" y="65"/>
                  </a:lnTo>
                  <a:lnTo>
                    <a:pt x="1646" y="67"/>
                  </a:lnTo>
                  <a:close/>
                  <a:moveTo>
                    <a:pt x="1650" y="77"/>
                  </a:moveTo>
                  <a:lnTo>
                    <a:pt x="1650" y="79"/>
                  </a:lnTo>
                  <a:lnTo>
                    <a:pt x="1650" y="80"/>
                  </a:lnTo>
                  <a:lnTo>
                    <a:pt x="1652" y="80"/>
                  </a:lnTo>
                  <a:lnTo>
                    <a:pt x="1652" y="81"/>
                  </a:lnTo>
                  <a:lnTo>
                    <a:pt x="1653" y="83"/>
                  </a:lnTo>
                  <a:lnTo>
                    <a:pt x="1654" y="84"/>
                  </a:lnTo>
                  <a:lnTo>
                    <a:pt x="1658" y="85"/>
                  </a:lnTo>
                  <a:lnTo>
                    <a:pt x="1662" y="86"/>
                  </a:lnTo>
                  <a:lnTo>
                    <a:pt x="1662" y="84"/>
                  </a:lnTo>
                  <a:lnTo>
                    <a:pt x="1662" y="83"/>
                  </a:lnTo>
                  <a:lnTo>
                    <a:pt x="1662" y="81"/>
                  </a:lnTo>
                  <a:lnTo>
                    <a:pt x="1662" y="80"/>
                  </a:lnTo>
                  <a:lnTo>
                    <a:pt x="1660" y="79"/>
                  </a:lnTo>
                  <a:lnTo>
                    <a:pt x="1658" y="77"/>
                  </a:lnTo>
                  <a:lnTo>
                    <a:pt x="1657" y="74"/>
                  </a:lnTo>
                  <a:lnTo>
                    <a:pt x="1656" y="74"/>
                  </a:lnTo>
                  <a:lnTo>
                    <a:pt x="1654" y="74"/>
                  </a:lnTo>
                  <a:lnTo>
                    <a:pt x="1653" y="74"/>
                  </a:lnTo>
                  <a:lnTo>
                    <a:pt x="1652" y="74"/>
                  </a:lnTo>
                  <a:lnTo>
                    <a:pt x="1650" y="77"/>
                  </a:lnTo>
                  <a:close/>
                  <a:moveTo>
                    <a:pt x="1734" y="68"/>
                  </a:moveTo>
                  <a:lnTo>
                    <a:pt x="1733" y="69"/>
                  </a:lnTo>
                  <a:lnTo>
                    <a:pt x="1733" y="70"/>
                  </a:lnTo>
                  <a:lnTo>
                    <a:pt x="1732" y="72"/>
                  </a:lnTo>
                  <a:lnTo>
                    <a:pt x="1732" y="77"/>
                  </a:lnTo>
                  <a:lnTo>
                    <a:pt x="1733" y="80"/>
                  </a:lnTo>
                  <a:lnTo>
                    <a:pt x="1735" y="80"/>
                  </a:lnTo>
                  <a:lnTo>
                    <a:pt x="1737" y="80"/>
                  </a:lnTo>
                  <a:lnTo>
                    <a:pt x="1738" y="77"/>
                  </a:lnTo>
                  <a:lnTo>
                    <a:pt x="1738" y="73"/>
                  </a:lnTo>
                  <a:lnTo>
                    <a:pt x="1738" y="70"/>
                  </a:lnTo>
                  <a:lnTo>
                    <a:pt x="1735" y="68"/>
                  </a:lnTo>
                  <a:lnTo>
                    <a:pt x="1734" y="68"/>
                  </a:lnTo>
                  <a:close/>
                  <a:moveTo>
                    <a:pt x="1684" y="86"/>
                  </a:moveTo>
                  <a:lnTo>
                    <a:pt x="1682" y="86"/>
                  </a:lnTo>
                  <a:lnTo>
                    <a:pt x="1681" y="86"/>
                  </a:lnTo>
                  <a:lnTo>
                    <a:pt x="1679" y="88"/>
                  </a:lnTo>
                  <a:lnTo>
                    <a:pt x="1679" y="89"/>
                  </a:lnTo>
                  <a:lnTo>
                    <a:pt x="1678" y="90"/>
                  </a:lnTo>
                  <a:lnTo>
                    <a:pt x="1679" y="92"/>
                  </a:lnTo>
                  <a:lnTo>
                    <a:pt x="1679" y="93"/>
                  </a:lnTo>
                  <a:lnTo>
                    <a:pt x="1681" y="93"/>
                  </a:lnTo>
                  <a:lnTo>
                    <a:pt x="1682" y="95"/>
                  </a:lnTo>
                  <a:lnTo>
                    <a:pt x="1684" y="95"/>
                  </a:lnTo>
                  <a:lnTo>
                    <a:pt x="1686" y="95"/>
                  </a:lnTo>
                  <a:lnTo>
                    <a:pt x="1688" y="93"/>
                  </a:lnTo>
                  <a:lnTo>
                    <a:pt x="1688" y="92"/>
                  </a:lnTo>
                  <a:lnTo>
                    <a:pt x="1689" y="90"/>
                  </a:lnTo>
                  <a:lnTo>
                    <a:pt x="1689" y="89"/>
                  </a:lnTo>
                  <a:lnTo>
                    <a:pt x="1688" y="89"/>
                  </a:lnTo>
                  <a:lnTo>
                    <a:pt x="1688" y="88"/>
                  </a:lnTo>
                  <a:lnTo>
                    <a:pt x="1686" y="86"/>
                  </a:lnTo>
                  <a:lnTo>
                    <a:pt x="1685" y="86"/>
                  </a:lnTo>
                  <a:lnTo>
                    <a:pt x="1684" y="86"/>
                  </a:lnTo>
                  <a:close/>
                  <a:moveTo>
                    <a:pt x="1669" y="88"/>
                  </a:moveTo>
                  <a:lnTo>
                    <a:pt x="1668" y="88"/>
                  </a:lnTo>
                  <a:lnTo>
                    <a:pt x="1668" y="89"/>
                  </a:lnTo>
                  <a:lnTo>
                    <a:pt x="1666" y="89"/>
                  </a:lnTo>
                  <a:lnTo>
                    <a:pt x="1666" y="92"/>
                  </a:lnTo>
                  <a:lnTo>
                    <a:pt x="1666" y="96"/>
                  </a:lnTo>
                  <a:lnTo>
                    <a:pt x="1666" y="97"/>
                  </a:lnTo>
                  <a:lnTo>
                    <a:pt x="1668" y="97"/>
                  </a:lnTo>
                  <a:lnTo>
                    <a:pt x="1668" y="99"/>
                  </a:lnTo>
                  <a:lnTo>
                    <a:pt x="1669" y="99"/>
                  </a:lnTo>
                  <a:lnTo>
                    <a:pt x="1670" y="97"/>
                  </a:lnTo>
                  <a:lnTo>
                    <a:pt x="1670" y="99"/>
                  </a:lnTo>
                  <a:lnTo>
                    <a:pt x="1670" y="100"/>
                  </a:lnTo>
                  <a:lnTo>
                    <a:pt x="1670" y="101"/>
                  </a:lnTo>
                  <a:lnTo>
                    <a:pt x="1670" y="102"/>
                  </a:lnTo>
                  <a:lnTo>
                    <a:pt x="1672" y="102"/>
                  </a:lnTo>
                  <a:lnTo>
                    <a:pt x="1673" y="104"/>
                  </a:lnTo>
                  <a:lnTo>
                    <a:pt x="1674" y="104"/>
                  </a:lnTo>
                  <a:lnTo>
                    <a:pt x="1675" y="104"/>
                  </a:lnTo>
                  <a:lnTo>
                    <a:pt x="1677" y="104"/>
                  </a:lnTo>
                  <a:lnTo>
                    <a:pt x="1678" y="102"/>
                  </a:lnTo>
                  <a:lnTo>
                    <a:pt x="1678" y="101"/>
                  </a:lnTo>
                  <a:lnTo>
                    <a:pt x="1678" y="100"/>
                  </a:lnTo>
                  <a:lnTo>
                    <a:pt x="1679" y="99"/>
                  </a:lnTo>
                  <a:lnTo>
                    <a:pt x="1678" y="99"/>
                  </a:lnTo>
                  <a:lnTo>
                    <a:pt x="1678" y="97"/>
                  </a:lnTo>
                  <a:lnTo>
                    <a:pt x="1677" y="96"/>
                  </a:lnTo>
                  <a:lnTo>
                    <a:pt x="1675" y="95"/>
                  </a:lnTo>
                  <a:lnTo>
                    <a:pt x="1674" y="95"/>
                  </a:lnTo>
                  <a:lnTo>
                    <a:pt x="1673" y="95"/>
                  </a:lnTo>
                  <a:lnTo>
                    <a:pt x="1673" y="96"/>
                  </a:lnTo>
                  <a:lnTo>
                    <a:pt x="1672" y="96"/>
                  </a:lnTo>
                  <a:lnTo>
                    <a:pt x="1673" y="95"/>
                  </a:lnTo>
                  <a:lnTo>
                    <a:pt x="1673" y="93"/>
                  </a:lnTo>
                  <a:lnTo>
                    <a:pt x="1672" y="90"/>
                  </a:lnTo>
                  <a:lnTo>
                    <a:pt x="1670" y="88"/>
                  </a:lnTo>
                  <a:lnTo>
                    <a:pt x="1669" y="88"/>
                  </a:lnTo>
                  <a:close/>
                  <a:moveTo>
                    <a:pt x="1666" y="120"/>
                  </a:moveTo>
                  <a:lnTo>
                    <a:pt x="1665" y="120"/>
                  </a:lnTo>
                  <a:lnTo>
                    <a:pt x="1663" y="121"/>
                  </a:lnTo>
                  <a:lnTo>
                    <a:pt x="1663" y="122"/>
                  </a:lnTo>
                  <a:lnTo>
                    <a:pt x="1663" y="124"/>
                  </a:lnTo>
                  <a:lnTo>
                    <a:pt x="1665" y="125"/>
                  </a:lnTo>
                  <a:lnTo>
                    <a:pt x="1666" y="126"/>
                  </a:lnTo>
                  <a:lnTo>
                    <a:pt x="1666" y="125"/>
                  </a:lnTo>
                  <a:lnTo>
                    <a:pt x="1668" y="125"/>
                  </a:lnTo>
                  <a:lnTo>
                    <a:pt x="1669" y="124"/>
                  </a:lnTo>
                  <a:lnTo>
                    <a:pt x="1669" y="122"/>
                  </a:lnTo>
                  <a:lnTo>
                    <a:pt x="1669" y="121"/>
                  </a:lnTo>
                  <a:lnTo>
                    <a:pt x="1668" y="120"/>
                  </a:lnTo>
                  <a:lnTo>
                    <a:pt x="1666" y="120"/>
                  </a:lnTo>
                  <a:close/>
                  <a:moveTo>
                    <a:pt x="1665" y="126"/>
                  </a:moveTo>
                  <a:lnTo>
                    <a:pt x="1663" y="128"/>
                  </a:lnTo>
                  <a:lnTo>
                    <a:pt x="1662" y="128"/>
                  </a:lnTo>
                  <a:lnTo>
                    <a:pt x="1660" y="132"/>
                  </a:lnTo>
                  <a:lnTo>
                    <a:pt x="1660" y="136"/>
                  </a:lnTo>
                  <a:lnTo>
                    <a:pt x="1661" y="138"/>
                  </a:lnTo>
                  <a:lnTo>
                    <a:pt x="1663" y="138"/>
                  </a:lnTo>
                  <a:lnTo>
                    <a:pt x="1665" y="138"/>
                  </a:lnTo>
                  <a:lnTo>
                    <a:pt x="1666" y="138"/>
                  </a:lnTo>
                  <a:lnTo>
                    <a:pt x="1668" y="137"/>
                  </a:lnTo>
                  <a:lnTo>
                    <a:pt x="1669" y="134"/>
                  </a:lnTo>
                  <a:lnTo>
                    <a:pt x="1669" y="130"/>
                  </a:lnTo>
                  <a:lnTo>
                    <a:pt x="1666" y="128"/>
                  </a:lnTo>
                  <a:lnTo>
                    <a:pt x="1665" y="128"/>
                  </a:lnTo>
                  <a:lnTo>
                    <a:pt x="1665" y="126"/>
                  </a:lnTo>
                  <a:close/>
                  <a:moveTo>
                    <a:pt x="1654" y="128"/>
                  </a:moveTo>
                  <a:lnTo>
                    <a:pt x="1652" y="129"/>
                  </a:lnTo>
                  <a:lnTo>
                    <a:pt x="1650" y="129"/>
                  </a:lnTo>
                  <a:lnTo>
                    <a:pt x="1649" y="130"/>
                  </a:lnTo>
                  <a:lnTo>
                    <a:pt x="1649" y="132"/>
                  </a:lnTo>
                  <a:lnTo>
                    <a:pt x="1649" y="133"/>
                  </a:lnTo>
                  <a:lnTo>
                    <a:pt x="1649" y="134"/>
                  </a:lnTo>
                  <a:lnTo>
                    <a:pt x="1650" y="134"/>
                  </a:lnTo>
                  <a:lnTo>
                    <a:pt x="1654" y="136"/>
                  </a:lnTo>
                  <a:lnTo>
                    <a:pt x="1658" y="134"/>
                  </a:lnTo>
                  <a:lnTo>
                    <a:pt x="1658" y="133"/>
                  </a:lnTo>
                  <a:lnTo>
                    <a:pt x="1660" y="133"/>
                  </a:lnTo>
                  <a:lnTo>
                    <a:pt x="1660" y="132"/>
                  </a:lnTo>
                  <a:lnTo>
                    <a:pt x="1658" y="130"/>
                  </a:lnTo>
                  <a:lnTo>
                    <a:pt x="1658" y="129"/>
                  </a:lnTo>
                  <a:lnTo>
                    <a:pt x="1656" y="129"/>
                  </a:lnTo>
                  <a:lnTo>
                    <a:pt x="1654" y="128"/>
                  </a:lnTo>
                  <a:close/>
                  <a:moveTo>
                    <a:pt x="1628" y="58"/>
                  </a:moveTo>
                  <a:lnTo>
                    <a:pt x="1626" y="58"/>
                  </a:lnTo>
                  <a:lnTo>
                    <a:pt x="1625" y="60"/>
                  </a:lnTo>
                  <a:lnTo>
                    <a:pt x="1624" y="63"/>
                  </a:lnTo>
                  <a:lnTo>
                    <a:pt x="1625" y="65"/>
                  </a:lnTo>
                  <a:lnTo>
                    <a:pt x="1626" y="67"/>
                  </a:lnTo>
                  <a:lnTo>
                    <a:pt x="1628" y="67"/>
                  </a:lnTo>
                  <a:lnTo>
                    <a:pt x="1629" y="67"/>
                  </a:lnTo>
                  <a:lnTo>
                    <a:pt x="1630" y="67"/>
                  </a:lnTo>
                  <a:lnTo>
                    <a:pt x="1630" y="65"/>
                  </a:lnTo>
                  <a:lnTo>
                    <a:pt x="1632" y="64"/>
                  </a:lnTo>
                  <a:lnTo>
                    <a:pt x="1632" y="63"/>
                  </a:lnTo>
                  <a:lnTo>
                    <a:pt x="1632" y="60"/>
                  </a:lnTo>
                  <a:lnTo>
                    <a:pt x="1630" y="60"/>
                  </a:lnTo>
                  <a:lnTo>
                    <a:pt x="1630" y="58"/>
                  </a:lnTo>
                  <a:lnTo>
                    <a:pt x="1629" y="58"/>
                  </a:lnTo>
                  <a:lnTo>
                    <a:pt x="1628" y="58"/>
                  </a:lnTo>
                  <a:close/>
                  <a:moveTo>
                    <a:pt x="1672" y="52"/>
                  </a:moveTo>
                  <a:lnTo>
                    <a:pt x="1673" y="55"/>
                  </a:lnTo>
                  <a:lnTo>
                    <a:pt x="1674" y="56"/>
                  </a:lnTo>
                  <a:lnTo>
                    <a:pt x="1675" y="56"/>
                  </a:lnTo>
                  <a:lnTo>
                    <a:pt x="1677" y="57"/>
                  </a:lnTo>
                  <a:lnTo>
                    <a:pt x="1678" y="58"/>
                  </a:lnTo>
                  <a:lnTo>
                    <a:pt x="1681" y="58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0"/>
                  </a:lnTo>
                  <a:lnTo>
                    <a:pt x="1686" y="60"/>
                  </a:lnTo>
                  <a:lnTo>
                    <a:pt x="1688" y="60"/>
                  </a:lnTo>
                  <a:lnTo>
                    <a:pt x="1689" y="58"/>
                  </a:lnTo>
                  <a:lnTo>
                    <a:pt x="1689" y="57"/>
                  </a:lnTo>
                  <a:lnTo>
                    <a:pt x="1690" y="56"/>
                  </a:lnTo>
                  <a:lnTo>
                    <a:pt x="1690" y="55"/>
                  </a:lnTo>
                  <a:lnTo>
                    <a:pt x="1690" y="53"/>
                  </a:lnTo>
                  <a:lnTo>
                    <a:pt x="1690" y="49"/>
                  </a:lnTo>
                  <a:lnTo>
                    <a:pt x="1689" y="47"/>
                  </a:lnTo>
                  <a:lnTo>
                    <a:pt x="1685" y="48"/>
                  </a:lnTo>
                  <a:lnTo>
                    <a:pt x="1684" y="48"/>
                  </a:lnTo>
                  <a:lnTo>
                    <a:pt x="1682" y="48"/>
                  </a:lnTo>
                  <a:lnTo>
                    <a:pt x="1681" y="48"/>
                  </a:lnTo>
                  <a:lnTo>
                    <a:pt x="1679" y="47"/>
                  </a:lnTo>
                  <a:lnTo>
                    <a:pt x="1678" y="47"/>
                  </a:lnTo>
                  <a:lnTo>
                    <a:pt x="1677" y="47"/>
                  </a:lnTo>
                  <a:lnTo>
                    <a:pt x="1675" y="47"/>
                  </a:lnTo>
                  <a:lnTo>
                    <a:pt x="1674" y="47"/>
                  </a:lnTo>
                  <a:lnTo>
                    <a:pt x="1673" y="47"/>
                  </a:lnTo>
                  <a:lnTo>
                    <a:pt x="1670" y="47"/>
                  </a:lnTo>
                  <a:lnTo>
                    <a:pt x="1670" y="49"/>
                  </a:lnTo>
                  <a:lnTo>
                    <a:pt x="1670" y="51"/>
                  </a:lnTo>
                  <a:lnTo>
                    <a:pt x="1672" y="52"/>
                  </a:lnTo>
                  <a:close/>
                  <a:moveTo>
                    <a:pt x="1718" y="124"/>
                  </a:moveTo>
                  <a:lnTo>
                    <a:pt x="1719" y="125"/>
                  </a:lnTo>
                  <a:lnTo>
                    <a:pt x="1722" y="126"/>
                  </a:lnTo>
                  <a:lnTo>
                    <a:pt x="1723" y="128"/>
                  </a:lnTo>
                  <a:lnTo>
                    <a:pt x="1725" y="128"/>
                  </a:lnTo>
                  <a:lnTo>
                    <a:pt x="1726" y="129"/>
                  </a:lnTo>
                  <a:lnTo>
                    <a:pt x="1727" y="129"/>
                  </a:lnTo>
                  <a:lnTo>
                    <a:pt x="1729" y="129"/>
                  </a:lnTo>
                  <a:lnTo>
                    <a:pt x="1730" y="129"/>
                  </a:lnTo>
                  <a:lnTo>
                    <a:pt x="1733" y="129"/>
                  </a:lnTo>
                  <a:lnTo>
                    <a:pt x="1734" y="129"/>
                  </a:lnTo>
                  <a:lnTo>
                    <a:pt x="1737" y="129"/>
                  </a:lnTo>
                  <a:lnTo>
                    <a:pt x="1739" y="128"/>
                  </a:lnTo>
                  <a:lnTo>
                    <a:pt x="1746" y="124"/>
                  </a:lnTo>
                  <a:lnTo>
                    <a:pt x="1749" y="122"/>
                  </a:lnTo>
                  <a:lnTo>
                    <a:pt x="1750" y="122"/>
                  </a:lnTo>
                  <a:lnTo>
                    <a:pt x="1751" y="121"/>
                  </a:lnTo>
                  <a:lnTo>
                    <a:pt x="1751" y="120"/>
                  </a:lnTo>
                  <a:lnTo>
                    <a:pt x="1753" y="118"/>
                  </a:lnTo>
                  <a:lnTo>
                    <a:pt x="1753" y="117"/>
                  </a:lnTo>
                  <a:lnTo>
                    <a:pt x="1753" y="116"/>
                  </a:lnTo>
                  <a:lnTo>
                    <a:pt x="1753" y="114"/>
                  </a:lnTo>
                  <a:lnTo>
                    <a:pt x="1753" y="113"/>
                  </a:lnTo>
                  <a:lnTo>
                    <a:pt x="1753" y="112"/>
                  </a:lnTo>
                  <a:lnTo>
                    <a:pt x="1751" y="108"/>
                  </a:lnTo>
                  <a:lnTo>
                    <a:pt x="1751" y="106"/>
                  </a:lnTo>
                  <a:lnTo>
                    <a:pt x="1750" y="105"/>
                  </a:lnTo>
                  <a:lnTo>
                    <a:pt x="1749" y="105"/>
                  </a:lnTo>
                  <a:lnTo>
                    <a:pt x="1747" y="105"/>
                  </a:lnTo>
                  <a:lnTo>
                    <a:pt x="1746" y="105"/>
                  </a:lnTo>
                  <a:lnTo>
                    <a:pt x="1743" y="105"/>
                  </a:lnTo>
                  <a:lnTo>
                    <a:pt x="1742" y="105"/>
                  </a:lnTo>
                  <a:lnTo>
                    <a:pt x="1742" y="106"/>
                  </a:lnTo>
                  <a:lnTo>
                    <a:pt x="1741" y="108"/>
                  </a:lnTo>
                  <a:lnTo>
                    <a:pt x="1741" y="111"/>
                  </a:lnTo>
                  <a:lnTo>
                    <a:pt x="1741" y="108"/>
                  </a:lnTo>
                  <a:lnTo>
                    <a:pt x="1738" y="108"/>
                  </a:lnTo>
                  <a:lnTo>
                    <a:pt x="1735" y="108"/>
                  </a:lnTo>
                  <a:lnTo>
                    <a:pt x="1730" y="108"/>
                  </a:lnTo>
                  <a:lnTo>
                    <a:pt x="1725" y="111"/>
                  </a:lnTo>
                  <a:lnTo>
                    <a:pt x="1723" y="111"/>
                  </a:lnTo>
                  <a:lnTo>
                    <a:pt x="1722" y="111"/>
                  </a:lnTo>
                  <a:lnTo>
                    <a:pt x="1721" y="112"/>
                  </a:lnTo>
                  <a:lnTo>
                    <a:pt x="1721" y="113"/>
                  </a:lnTo>
                  <a:lnTo>
                    <a:pt x="1719" y="114"/>
                  </a:lnTo>
                  <a:lnTo>
                    <a:pt x="1718" y="114"/>
                  </a:lnTo>
                  <a:lnTo>
                    <a:pt x="1718" y="116"/>
                  </a:lnTo>
                  <a:lnTo>
                    <a:pt x="1717" y="117"/>
                  </a:lnTo>
                  <a:lnTo>
                    <a:pt x="1717" y="118"/>
                  </a:lnTo>
                  <a:lnTo>
                    <a:pt x="1717" y="120"/>
                  </a:lnTo>
                  <a:lnTo>
                    <a:pt x="1717" y="121"/>
                  </a:lnTo>
                  <a:lnTo>
                    <a:pt x="1718" y="122"/>
                  </a:lnTo>
                  <a:lnTo>
                    <a:pt x="1718" y="124"/>
                  </a:lnTo>
                  <a:close/>
                  <a:moveTo>
                    <a:pt x="1697" y="92"/>
                  </a:moveTo>
                  <a:lnTo>
                    <a:pt x="1698" y="96"/>
                  </a:lnTo>
                  <a:lnTo>
                    <a:pt x="1700" y="97"/>
                  </a:lnTo>
                  <a:lnTo>
                    <a:pt x="1700" y="99"/>
                  </a:lnTo>
                  <a:lnTo>
                    <a:pt x="1701" y="100"/>
                  </a:lnTo>
                  <a:lnTo>
                    <a:pt x="1702" y="100"/>
                  </a:lnTo>
                  <a:lnTo>
                    <a:pt x="1704" y="101"/>
                  </a:lnTo>
                  <a:lnTo>
                    <a:pt x="1705" y="101"/>
                  </a:lnTo>
                  <a:lnTo>
                    <a:pt x="1706" y="102"/>
                  </a:lnTo>
                  <a:lnTo>
                    <a:pt x="1709" y="102"/>
                  </a:lnTo>
                  <a:lnTo>
                    <a:pt x="1711" y="102"/>
                  </a:lnTo>
                  <a:lnTo>
                    <a:pt x="1714" y="102"/>
                  </a:lnTo>
                  <a:lnTo>
                    <a:pt x="1716" y="101"/>
                  </a:lnTo>
                  <a:lnTo>
                    <a:pt x="1717" y="101"/>
                  </a:lnTo>
                  <a:lnTo>
                    <a:pt x="1718" y="101"/>
                  </a:lnTo>
                  <a:lnTo>
                    <a:pt x="1718" y="100"/>
                  </a:lnTo>
                  <a:lnTo>
                    <a:pt x="1719" y="100"/>
                  </a:lnTo>
                  <a:lnTo>
                    <a:pt x="1719" y="99"/>
                  </a:lnTo>
                  <a:lnTo>
                    <a:pt x="1721" y="99"/>
                  </a:lnTo>
                  <a:lnTo>
                    <a:pt x="1721" y="97"/>
                  </a:lnTo>
                  <a:lnTo>
                    <a:pt x="1721" y="96"/>
                  </a:lnTo>
                  <a:lnTo>
                    <a:pt x="1721" y="95"/>
                  </a:lnTo>
                  <a:lnTo>
                    <a:pt x="1721" y="93"/>
                  </a:lnTo>
                  <a:lnTo>
                    <a:pt x="1721" y="92"/>
                  </a:lnTo>
                  <a:lnTo>
                    <a:pt x="1719" y="90"/>
                  </a:lnTo>
                  <a:lnTo>
                    <a:pt x="1718" y="89"/>
                  </a:lnTo>
                  <a:lnTo>
                    <a:pt x="1711" y="89"/>
                  </a:lnTo>
                  <a:lnTo>
                    <a:pt x="1705" y="89"/>
                  </a:lnTo>
                  <a:lnTo>
                    <a:pt x="1701" y="90"/>
                  </a:lnTo>
                  <a:lnTo>
                    <a:pt x="1700" y="90"/>
                  </a:lnTo>
                  <a:lnTo>
                    <a:pt x="1697" y="92"/>
                  </a:lnTo>
                  <a:close/>
                  <a:moveTo>
                    <a:pt x="1686" y="100"/>
                  </a:moveTo>
                  <a:lnTo>
                    <a:pt x="1679" y="105"/>
                  </a:lnTo>
                  <a:lnTo>
                    <a:pt x="1678" y="106"/>
                  </a:lnTo>
                  <a:lnTo>
                    <a:pt x="1677" y="108"/>
                  </a:lnTo>
                  <a:lnTo>
                    <a:pt x="1675" y="111"/>
                  </a:lnTo>
                  <a:lnTo>
                    <a:pt x="1675" y="112"/>
                  </a:lnTo>
                  <a:lnTo>
                    <a:pt x="1675" y="113"/>
                  </a:lnTo>
                  <a:lnTo>
                    <a:pt x="1675" y="114"/>
                  </a:lnTo>
                  <a:lnTo>
                    <a:pt x="1675" y="116"/>
                  </a:lnTo>
                  <a:lnTo>
                    <a:pt x="1677" y="117"/>
                  </a:lnTo>
                  <a:lnTo>
                    <a:pt x="1677" y="118"/>
                  </a:lnTo>
                  <a:lnTo>
                    <a:pt x="1678" y="120"/>
                  </a:lnTo>
                  <a:lnTo>
                    <a:pt x="1679" y="121"/>
                  </a:lnTo>
                  <a:lnTo>
                    <a:pt x="1681" y="122"/>
                  </a:lnTo>
                  <a:lnTo>
                    <a:pt x="1682" y="122"/>
                  </a:lnTo>
                  <a:lnTo>
                    <a:pt x="1685" y="124"/>
                  </a:lnTo>
                  <a:lnTo>
                    <a:pt x="1686" y="125"/>
                  </a:lnTo>
                  <a:lnTo>
                    <a:pt x="1688" y="125"/>
                  </a:lnTo>
                  <a:lnTo>
                    <a:pt x="1690" y="125"/>
                  </a:lnTo>
                  <a:lnTo>
                    <a:pt x="1693" y="125"/>
                  </a:lnTo>
                  <a:lnTo>
                    <a:pt x="1694" y="125"/>
                  </a:lnTo>
                  <a:lnTo>
                    <a:pt x="1697" y="124"/>
                  </a:lnTo>
                  <a:lnTo>
                    <a:pt x="1698" y="124"/>
                  </a:lnTo>
                  <a:lnTo>
                    <a:pt x="1700" y="124"/>
                  </a:lnTo>
                  <a:lnTo>
                    <a:pt x="1701" y="122"/>
                  </a:lnTo>
                  <a:lnTo>
                    <a:pt x="1702" y="122"/>
                  </a:lnTo>
                  <a:lnTo>
                    <a:pt x="1707" y="118"/>
                  </a:lnTo>
                  <a:lnTo>
                    <a:pt x="1713" y="116"/>
                  </a:lnTo>
                  <a:lnTo>
                    <a:pt x="1713" y="114"/>
                  </a:lnTo>
                  <a:lnTo>
                    <a:pt x="1714" y="114"/>
                  </a:lnTo>
                  <a:lnTo>
                    <a:pt x="1714" y="113"/>
                  </a:lnTo>
                  <a:lnTo>
                    <a:pt x="1714" y="112"/>
                  </a:lnTo>
                  <a:lnTo>
                    <a:pt x="1714" y="111"/>
                  </a:lnTo>
                  <a:lnTo>
                    <a:pt x="1713" y="108"/>
                  </a:lnTo>
                  <a:lnTo>
                    <a:pt x="1711" y="106"/>
                  </a:lnTo>
                  <a:lnTo>
                    <a:pt x="1710" y="106"/>
                  </a:lnTo>
                  <a:lnTo>
                    <a:pt x="1709" y="105"/>
                  </a:lnTo>
                  <a:lnTo>
                    <a:pt x="1704" y="105"/>
                  </a:lnTo>
                  <a:lnTo>
                    <a:pt x="1698" y="104"/>
                  </a:lnTo>
                  <a:lnTo>
                    <a:pt x="1697" y="104"/>
                  </a:lnTo>
                  <a:lnTo>
                    <a:pt x="1695" y="102"/>
                  </a:lnTo>
                  <a:lnTo>
                    <a:pt x="1694" y="101"/>
                  </a:lnTo>
                  <a:lnTo>
                    <a:pt x="1693" y="100"/>
                  </a:lnTo>
                  <a:lnTo>
                    <a:pt x="1691" y="100"/>
                  </a:lnTo>
                  <a:lnTo>
                    <a:pt x="1689" y="100"/>
                  </a:lnTo>
                  <a:lnTo>
                    <a:pt x="1688" y="100"/>
                  </a:lnTo>
                  <a:lnTo>
                    <a:pt x="1686" y="100"/>
                  </a:lnTo>
                  <a:close/>
                  <a:moveTo>
                    <a:pt x="1656" y="99"/>
                  </a:moveTo>
                  <a:lnTo>
                    <a:pt x="1656" y="100"/>
                  </a:lnTo>
                  <a:lnTo>
                    <a:pt x="1656" y="101"/>
                  </a:lnTo>
                  <a:lnTo>
                    <a:pt x="1654" y="102"/>
                  </a:lnTo>
                  <a:lnTo>
                    <a:pt x="1653" y="105"/>
                  </a:lnTo>
                  <a:lnTo>
                    <a:pt x="1650" y="108"/>
                  </a:lnTo>
                  <a:lnTo>
                    <a:pt x="1650" y="111"/>
                  </a:lnTo>
                  <a:lnTo>
                    <a:pt x="1650" y="112"/>
                  </a:lnTo>
                  <a:lnTo>
                    <a:pt x="1649" y="113"/>
                  </a:lnTo>
                  <a:lnTo>
                    <a:pt x="1649" y="114"/>
                  </a:lnTo>
                  <a:lnTo>
                    <a:pt x="1649" y="116"/>
                  </a:lnTo>
                  <a:lnTo>
                    <a:pt x="1650" y="116"/>
                  </a:lnTo>
                  <a:lnTo>
                    <a:pt x="1650" y="117"/>
                  </a:lnTo>
                  <a:lnTo>
                    <a:pt x="1653" y="118"/>
                  </a:lnTo>
                  <a:lnTo>
                    <a:pt x="1654" y="118"/>
                  </a:lnTo>
                  <a:lnTo>
                    <a:pt x="1656" y="118"/>
                  </a:lnTo>
                  <a:lnTo>
                    <a:pt x="1657" y="118"/>
                  </a:lnTo>
                  <a:lnTo>
                    <a:pt x="1658" y="118"/>
                  </a:lnTo>
                  <a:lnTo>
                    <a:pt x="1660" y="117"/>
                  </a:lnTo>
                  <a:lnTo>
                    <a:pt x="1661" y="117"/>
                  </a:lnTo>
                  <a:lnTo>
                    <a:pt x="1662" y="116"/>
                  </a:lnTo>
                  <a:lnTo>
                    <a:pt x="1663" y="116"/>
                  </a:lnTo>
                  <a:lnTo>
                    <a:pt x="1665" y="116"/>
                  </a:lnTo>
                  <a:lnTo>
                    <a:pt x="1665" y="117"/>
                  </a:lnTo>
                  <a:lnTo>
                    <a:pt x="1666" y="118"/>
                  </a:lnTo>
                  <a:lnTo>
                    <a:pt x="1668" y="118"/>
                  </a:lnTo>
                  <a:lnTo>
                    <a:pt x="1669" y="118"/>
                  </a:lnTo>
                  <a:lnTo>
                    <a:pt x="1672" y="118"/>
                  </a:lnTo>
                  <a:lnTo>
                    <a:pt x="1672" y="117"/>
                  </a:lnTo>
                  <a:lnTo>
                    <a:pt x="1672" y="116"/>
                  </a:lnTo>
                  <a:lnTo>
                    <a:pt x="1672" y="114"/>
                  </a:lnTo>
                  <a:lnTo>
                    <a:pt x="1672" y="113"/>
                  </a:lnTo>
                  <a:lnTo>
                    <a:pt x="1672" y="112"/>
                  </a:lnTo>
                  <a:lnTo>
                    <a:pt x="1670" y="108"/>
                  </a:lnTo>
                  <a:lnTo>
                    <a:pt x="1669" y="105"/>
                  </a:lnTo>
                  <a:lnTo>
                    <a:pt x="1668" y="104"/>
                  </a:lnTo>
                  <a:lnTo>
                    <a:pt x="1666" y="102"/>
                  </a:lnTo>
                  <a:lnTo>
                    <a:pt x="1665" y="100"/>
                  </a:lnTo>
                  <a:lnTo>
                    <a:pt x="1665" y="99"/>
                  </a:lnTo>
                  <a:lnTo>
                    <a:pt x="1662" y="97"/>
                  </a:lnTo>
                  <a:lnTo>
                    <a:pt x="1662" y="96"/>
                  </a:lnTo>
                  <a:lnTo>
                    <a:pt x="1661" y="96"/>
                  </a:lnTo>
                  <a:lnTo>
                    <a:pt x="1660" y="96"/>
                  </a:lnTo>
                  <a:lnTo>
                    <a:pt x="1658" y="96"/>
                  </a:lnTo>
                  <a:lnTo>
                    <a:pt x="1657" y="96"/>
                  </a:lnTo>
                  <a:lnTo>
                    <a:pt x="1656" y="97"/>
                  </a:lnTo>
                  <a:lnTo>
                    <a:pt x="1656" y="99"/>
                  </a:lnTo>
                  <a:close/>
                  <a:moveTo>
                    <a:pt x="1650" y="97"/>
                  </a:moveTo>
                  <a:lnTo>
                    <a:pt x="1649" y="96"/>
                  </a:lnTo>
                  <a:lnTo>
                    <a:pt x="1648" y="96"/>
                  </a:lnTo>
                  <a:lnTo>
                    <a:pt x="1646" y="96"/>
                  </a:lnTo>
                  <a:lnTo>
                    <a:pt x="1644" y="97"/>
                  </a:lnTo>
                  <a:lnTo>
                    <a:pt x="1641" y="99"/>
                  </a:lnTo>
                  <a:lnTo>
                    <a:pt x="1640" y="100"/>
                  </a:lnTo>
                  <a:lnTo>
                    <a:pt x="1638" y="100"/>
                  </a:lnTo>
                  <a:lnTo>
                    <a:pt x="1636" y="101"/>
                  </a:lnTo>
                  <a:lnTo>
                    <a:pt x="1633" y="102"/>
                  </a:lnTo>
                  <a:lnTo>
                    <a:pt x="1632" y="102"/>
                  </a:lnTo>
                  <a:lnTo>
                    <a:pt x="1632" y="104"/>
                  </a:lnTo>
                  <a:lnTo>
                    <a:pt x="1632" y="105"/>
                  </a:lnTo>
                  <a:lnTo>
                    <a:pt x="1632" y="106"/>
                  </a:lnTo>
                  <a:lnTo>
                    <a:pt x="1633" y="108"/>
                  </a:lnTo>
                  <a:lnTo>
                    <a:pt x="1633" y="111"/>
                  </a:lnTo>
                  <a:lnTo>
                    <a:pt x="1634" y="111"/>
                  </a:lnTo>
                  <a:lnTo>
                    <a:pt x="1636" y="112"/>
                  </a:lnTo>
                  <a:lnTo>
                    <a:pt x="1637" y="112"/>
                  </a:lnTo>
                  <a:lnTo>
                    <a:pt x="1638" y="112"/>
                  </a:lnTo>
                  <a:lnTo>
                    <a:pt x="1641" y="112"/>
                  </a:lnTo>
                  <a:lnTo>
                    <a:pt x="1642" y="111"/>
                  </a:lnTo>
                  <a:lnTo>
                    <a:pt x="1644" y="111"/>
                  </a:lnTo>
                  <a:lnTo>
                    <a:pt x="1645" y="108"/>
                  </a:lnTo>
                  <a:lnTo>
                    <a:pt x="1648" y="105"/>
                  </a:lnTo>
                  <a:lnTo>
                    <a:pt x="1650" y="104"/>
                  </a:lnTo>
                  <a:lnTo>
                    <a:pt x="1650" y="102"/>
                  </a:lnTo>
                  <a:lnTo>
                    <a:pt x="1652" y="101"/>
                  </a:lnTo>
                  <a:lnTo>
                    <a:pt x="1650" y="99"/>
                  </a:lnTo>
                  <a:lnTo>
                    <a:pt x="1650" y="97"/>
                  </a:lnTo>
                  <a:close/>
                  <a:moveTo>
                    <a:pt x="1602" y="73"/>
                  </a:moveTo>
                  <a:lnTo>
                    <a:pt x="1602" y="74"/>
                  </a:lnTo>
                  <a:lnTo>
                    <a:pt x="1602" y="77"/>
                  </a:lnTo>
                  <a:lnTo>
                    <a:pt x="1602" y="79"/>
                  </a:lnTo>
                  <a:lnTo>
                    <a:pt x="1604" y="80"/>
                  </a:lnTo>
                  <a:lnTo>
                    <a:pt x="1605" y="80"/>
                  </a:lnTo>
                  <a:lnTo>
                    <a:pt x="1605" y="81"/>
                  </a:lnTo>
                  <a:lnTo>
                    <a:pt x="1606" y="83"/>
                  </a:lnTo>
                  <a:lnTo>
                    <a:pt x="1608" y="84"/>
                  </a:lnTo>
                  <a:lnTo>
                    <a:pt x="1609" y="85"/>
                  </a:lnTo>
                  <a:lnTo>
                    <a:pt x="1610" y="85"/>
                  </a:lnTo>
                  <a:lnTo>
                    <a:pt x="1612" y="86"/>
                  </a:lnTo>
                  <a:lnTo>
                    <a:pt x="1614" y="86"/>
                  </a:lnTo>
                  <a:lnTo>
                    <a:pt x="1616" y="86"/>
                  </a:lnTo>
                  <a:lnTo>
                    <a:pt x="1618" y="86"/>
                  </a:lnTo>
                  <a:lnTo>
                    <a:pt x="1620" y="86"/>
                  </a:lnTo>
                  <a:lnTo>
                    <a:pt x="1622" y="85"/>
                  </a:lnTo>
                  <a:lnTo>
                    <a:pt x="1625" y="84"/>
                  </a:lnTo>
                  <a:lnTo>
                    <a:pt x="1625" y="83"/>
                  </a:lnTo>
                  <a:lnTo>
                    <a:pt x="1625" y="80"/>
                  </a:lnTo>
                  <a:lnTo>
                    <a:pt x="1624" y="80"/>
                  </a:lnTo>
                  <a:lnTo>
                    <a:pt x="1622" y="79"/>
                  </a:lnTo>
                  <a:lnTo>
                    <a:pt x="1621" y="74"/>
                  </a:lnTo>
                  <a:lnTo>
                    <a:pt x="1618" y="73"/>
                  </a:lnTo>
                  <a:lnTo>
                    <a:pt x="1617" y="73"/>
                  </a:lnTo>
                  <a:lnTo>
                    <a:pt x="1616" y="72"/>
                  </a:lnTo>
                  <a:lnTo>
                    <a:pt x="1614" y="72"/>
                  </a:lnTo>
                  <a:lnTo>
                    <a:pt x="1613" y="72"/>
                  </a:lnTo>
                  <a:lnTo>
                    <a:pt x="1612" y="72"/>
                  </a:lnTo>
                  <a:lnTo>
                    <a:pt x="1610" y="72"/>
                  </a:lnTo>
                  <a:lnTo>
                    <a:pt x="1609" y="72"/>
                  </a:lnTo>
                  <a:lnTo>
                    <a:pt x="1608" y="72"/>
                  </a:lnTo>
                  <a:lnTo>
                    <a:pt x="1606" y="72"/>
                  </a:lnTo>
                  <a:lnTo>
                    <a:pt x="1605" y="72"/>
                  </a:lnTo>
                  <a:lnTo>
                    <a:pt x="1604" y="72"/>
                  </a:lnTo>
                  <a:lnTo>
                    <a:pt x="1602" y="73"/>
                  </a:lnTo>
                  <a:close/>
                  <a:moveTo>
                    <a:pt x="1593" y="74"/>
                  </a:moveTo>
                  <a:lnTo>
                    <a:pt x="1593" y="72"/>
                  </a:lnTo>
                  <a:lnTo>
                    <a:pt x="1592" y="72"/>
                  </a:lnTo>
                  <a:lnTo>
                    <a:pt x="1592" y="70"/>
                  </a:lnTo>
                  <a:lnTo>
                    <a:pt x="1589" y="69"/>
                  </a:lnTo>
                  <a:lnTo>
                    <a:pt x="1589" y="68"/>
                  </a:lnTo>
                  <a:lnTo>
                    <a:pt x="1588" y="67"/>
                  </a:lnTo>
                  <a:lnTo>
                    <a:pt x="1586" y="67"/>
                  </a:lnTo>
                  <a:lnTo>
                    <a:pt x="1584" y="67"/>
                  </a:lnTo>
                  <a:lnTo>
                    <a:pt x="1581" y="67"/>
                  </a:lnTo>
                  <a:lnTo>
                    <a:pt x="1580" y="67"/>
                  </a:lnTo>
                  <a:lnTo>
                    <a:pt x="1577" y="67"/>
                  </a:lnTo>
                  <a:lnTo>
                    <a:pt x="1577" y="68"/>
                  </a:lnTo>
                  <a:lnTo>
                    <a:pt x="1577" y="69"/>
                  </a:lnTo>
                  <a:lnTo>
                    <a:pt x="1577" y="70"/>
                  </a:lnTo>
                  <a:lnTo>
                    <a:pt x="1577" y="72"/>
                  </a:lnTo>
                  <a:lnTo>
                    <a:pt x="1578" y="72"/>
                  </a:lnTo>
                  <a:lnTo>
                    <a:pt x="1578" y="73"/>
                  </a:lnTo>
                  <a:lnTo>
                    <a:pt x="1580" y="73"/>
                  </a:lnTo>
                  <a:lnTo>
                    <a:pt x="1581" y="74"/>
                  </a:lnTo>
                  <a:lnTo>
                    <a:pt x="1582" y="77"/>
                  </a:lnTo>
                  <a:lnTo>
                    <a:pt x="1585" y="79"/>
                  </a:lnTo>
                  <a:lnTo>
                    <a:pt x="1586" y="79"/>
                  </a:lnTo>
                  <a:lnTo>
                    <a:pt x="1589" y="79"/>
                  </a:lnTo>
                  <a:lnTo>
                    <a:pt x="1592" y="79"/>
                  </a:lnTo>
                  <a:lnTo>
                    <a:pt x="1593" y="77"/>
                  </a:lnTo>
                  <a:lnTo>
                    <a:pt x="1593" y="74"/>
                  </a:lnTo>
                  <a:close/>
                  <a:moveTo>
                    <a:pt x="1561" y="44"/>
                  </a:moveTo>
                  <a:lnTo>
                    <a:pt x="1561" y="45"/>
                  </a:lnTo>
                  <a:lnTo>
                    <a:pt x="1561" y="47"/>
                  </a:lnTo>
                  <a:lnTo>
                    <a:pt x="1562" y="47"/>
                  </a:lnTo>
                  <a:lnTo>
                    <a:pt x="1564" y="48"/>
                  </a:lnTo>
                  <a:lnTo>
                    <a:pt x="1565" y="48"/>
                  </a:lnTo>
                  <a:lnTo>
                    <a:pt x="1565" y="49"/>
                  </a:lnTo>
                  <a:lnTo>
                    <a:pt x="1566" y="49"/>
                  </a:lnTo>
                  <a:lnTo>
                    <a:pt x="1568" y="49"/>
                  </a:lnTo>
                  <a:lnTo>
                    <a:pt x="1569" y="49"/>
                  </a:lnTo>
                  <a:lnTo>
                    <a:pt x="1572" y="49"/>
                  </a:lnTo>
                  <a:lnTo>
                    <a:pt x="1573" y="49"/>
                  </a:lnTo>
                  <a:lnTo>
                    <a:pt x="1574" y="48"/>
                  </a:lnTo>
                  <a:lnTo>
                    <a:pt x="1577" y="47"/>
                  </a:lnTo>
                  <a:lnTo>
                    <a:pt x="1578" y="47"/>
                  </a:lnTo>
                  <a:lnTo>
                    <a:pt x="1580" y="47"/>
                  </a:lnTo>
                  <a:lnTo>
                    <a:pt x="1581" y="45"/>
                  </a:lnTo>
                  <a:lnTo>
                    <a:pt x="1582" y="45"/>
                  </a:lnTo>
                  <a:lnTo>
                    <a:pt x="1584" y="45"/>
                  </a:lnTo>
                  <a:lnTo>
                    <a:pt x="1588" y="47"/>
                  </a:lnTo>
                  <a:lnTo>
                    <a:pt x="1592" y="49"/>
                  </a:lnTo>
                  <a:lnTo>
                    <a:pt x="1594" y="51"/>
                  </a:lnTo>
                  <a:lnTo>
                    <a:pt x="1597" y="51"/>
                  </a:lnTo>
                  <a:lnTo>
                    <a:pt x="1598" y="52"/>
                  </a:lnTo>
                  <a:lnTo>
                    <a:pt x="1600" y="52"/>
                  </a:lnTo>
                  <a:lnTo>
                    <a:pt x="1601" y="52"/>
                  </a:lnTo>
                  <a:lnTo>
                    <a:pt x="1602" y="53"/>
                  </a:lnTo>
                  <a:lnTo>
                    <a:pt x="1605" y="53"/>
                  </a:lnTo>
                  <a:lnTo>
                    <a:pt x="1606" y="53"/>
                  </a:lnTo>
                  <a:lnTo>
                    <a:pt x="1609" y="53"/>
                  </a:lnTo>
                  <a:lnTo>
                    <a:pt x="1612" y="52"/>
                  </a:lnTo>
                  <a:lnTo>
                    <a:pt x="1613" y="52"/>
                  </a:lnTo>
                  <a:lnTo>
                    <a:pt x="1616" y="51"/>
                  </a:lnTo>
                  <a:lnTo>
                    <a:pt x="1618" y="49"/>
                  </a:lnTo>
                  <a:lnTo>
                    <a:pt x="1620" y="48"/>
                  </a:lnTo>
                  <a:lnTo>
                    <a:pt x="1620" y="47"/>
                  </a:lnTo>
                  <a:lnTo>
                    <a:pt x="1621" y="47"/>
                  </a:lnTo>
                  <a:lnTo>
                    <a:pt x="1621" y="45"/>
                  </a:lnTo>
                  <a:lnTo>
                    <a:pt x="1621" y="44"/>
                  </a:lnTo>
                  <a:lnTo>
                    <a:pt x="1620" y="44"/>
                  </a:lnTo>
                  <a:lnTo>
                    <a:pt x="1620" y="40"/>
                  </a:lnTo>
                  <a:lnTo>
                    <a:pt x="1617" y="37"/>
                  </a:lnTo>
                  <a:lnTo>
                    <a:pt x="1616" y="33"/>
                  </a:lnTo>
                  <a:lnTo>
                    <a:pt x="1614" y="29"/>
                  </a:lnTo>
                  <a:lnTo>
                    <a:pt x="1613" y="28"/>
                  </a:lnTo>
                  <a:lnTo>
                    <a:pt x="1613" y="27"/>
                  </a:lnTo>
                  <a:lnTo>
                    <a:pt x="1612" y="25"/>
                  </a:lnTo>
                  <a:lnTo>
                    <a:pt x="1610" y="24"/>
                  </a:lnTo>
                  <a:lnTo>
                    <a:pt x="1608" y="24"/>
                  </a:lnTo>
                  <a:lnTo>
                    <a:pt x="1606" y="24"/>
                  </a:lnTo>
                  <a:lnTo>
                    <a:pt x="1605" y="24"/>
                  </a:lnTo>
                  <a:lnTo>
                    <a:pt x="1604" y="25"/>
                  </a:lnTo>
                  <a:lnTo>
                    <a:pt x="1602" y="25"/>
                  </a:lnTo>
                  <a:lnTo>
                    <a:pt x="1602" y="27"/>
                  </a:lnTo>
                  <a:lnTo>
                    <a:pt x="1598" y="31"/>
                  </a:lnTo>
                  <a:lnTo>
                    <a:pt x="1597" y="35"/>
                  </a:lnTo>
                  <a:lnTo>
                    <a:pt x="1594" y="36"/>
                  </a:lnTo>
                  <a:lnTo>
                    <a:pt x="1593" y="36"/>
                  </a:lnTo>
                  <a:lnTo>
                    <a:pt x="1592" y="36"/>
                  </a:lnTo>
                  <a:lnTo>
                    <a:pt x="1589" y="36"/>
                  </a:lnTo>
                  <a:lnTo>
                    <a:pt x="1588" y="33"/>
                  </a:lnTo>
                  <a:lnTo>
                    <a:pt x="1585" y="29"/>
                  </a:lnTo>
                  <a:lnTo>
                    <a:pt x="1584" y="29"/>
                  </a:lnTo>
                  <a:lnTo>
                    <a:pt x="1582" y="29"/>
                  </a:lnTo>
                  <a:lnTo>
                    <a:pt x="1581" y="29"/>
                  </a:lnTo>
                  <a:lnTo>
                    <a:pt x="1578" y="29"/>
                  </a:lnTo>
                  <a:lnTo>
                    <a:pt x="1577" y="31"/>
                  </a:lnTo>
                  <a:lnTo>
                    <a:pt x="1576" y="31"/>
                  </a:lnTo>
                  <a:lnTo>
                    <a:pt x="1574" y="32"/>
                  </a:lnTo>
                  <a:lnTo>
                    <a:pt x="1571" y="31"/>
                  </a:lnTo>
                  <a:lnTo>
                    <a:pt x="1565" y="31"/>
                  </a:lnTo>
                  <a:lnTo>
                    <a:pt x="1564" y="32"/>
                  </a:lnTo>
                  <a:lnTo>
                    <a:pt x="1562" y="33"/>
                  </a:lnTo>
                  <a:lnTo>
                    <a:pt x="1562" y="35"/>
                  </a:lnTo>
                  <a:lnTo>
                    <a:pt x="1562" y="36"/>
                  </a:lnTo>
                  <a:lnTo>
                    <a:pt x="1562" y="37"/>
                  </a:lnTo>
                  <a:lnTo>
                    <a:pt x="1562" y="39"/>
                  </a:lnTo>
                  <a:lnTo>
                    <a:pt x="1562" y="40"/>
                  </a:lnTo>
                  <a:lnTo>
                    <a:pt x="1561" y="44"/>
                  </a:lnTo>
                  <a:close/>
                  <a:moveTo>
                    <a:pt x="1574" y="20"/>
                  </a:moveTo>
                  <a:lnTo>
                    <a:pt x="1576" y="19"/>
                  </a:lnTo>
                  <a:lnTo>
                    <a:pt x="1577" y="19"/>
                  </a:lnTo>
                  <a:lnTo>
                    <a:pt x="1578" y="19"/>
                  </a:lnTo>
                  <a:lnTo>
                    <a:pt x="1578" y="20"/>
                  </a:lnTo>
                  <a:lnTo>
                    <a:pt x="1581" y="21"/>
                  </a:lnTo>
                  <a:lnTo>
                    <a:pt x="1584" y="23"/>
                  </a:lnTo>
                  <a:lnTo>
                    <a:pt x="1585" y="23"/>
                  </a:lnTo>
                  <a:lnTo>
                    <a:pt x="1586" y="23"/>
                  </a:lnTo>
                  <a:lnTo>
                    <a:pt x="1588" y="21"/>
                  </a:lnTo>
                  <a:lnTo>
                    <a:pt x="1589" y="21"/>
                  </a:lnTo>
                  <a:lnTo>
                    <a:pt x="1589" y="23"/>
                  </a:lnTo>
                  <a:lnTo>
                    <a:pt x="1589" y="24"/>
                  </a:lnTo>
                  <a:lnTo>
                    <a:pt x="1589" y="25"/>
                  </a:lnTo>
                  <a:lnTo>
                    <a:pt x="1592" y="27"/>
                  </a:lnTo>
                  <a:lnTo>
                    <a:pt x="1593" y="28"/>
                  </a:lnTo>
                  <a:lnTo>
                    <a:pt x="1594" y="28"/>
                  </a:lnTo>
                  <a:lnTo>
                    <a:pt x="1596" y="28"/>
                  </a:lnTo>
                  <a:lnTo>
                    <a:pt x="1597" y="28"/>
                  </a:lnTo>
                  <a:lnTo>
                    <a:pt x="1598" y="28"/>
                  </a:lnTo>
                  <a:lnTo>
                    <a:pt x="1598" y="27"/>
                  </a:lnTo>
                  <a:lnTo>
                    <a:pt x="1600" y="25"/>
                  </a:lnTo>
                  <a:lnTo>
                    <a:pt x="1600" y="24"/>
                  </a:lnTo>
                  <a:lnTo>
                    <a:pt x="1600" y="23"/>
                  </a:lnTo>
                  <a:lnTo>
                    <a:pt x="1600" y="21"/>
                  </a:lnTo>
                  <a:lnTo>
                    <a:pt x="1600" y="20"/>
                  </a:lnTo>
                  <a:lnTo>
                    <a:pt x="1600" y="19"/>
                  </a:lnTo>
                  <a:lnTo>
                    <a:pt x="1598" y="17"/>
                  </a:lnTo>
                  <a:lnTo>
                    <a:pt x="1598" y="16"/>
                  </a:lnTo>
                  <a:lnTo>
                    <a:pt x="1598" y="15"/>
                  </a:lnTo>
                  <a:lnTo>
                    <a:pt x="1597" y="13"/>
                  </a:lnTo>
                  <a:lnTo>
                    <a:pt x="1596" y="13"/>
                  </a:lnTo>
                  <a:lnTo>
                    <a:pt x="1594" y="13"/>
                  </a:lnTo>
                  <a:lnTo>
                    <a:pt x="1593" y="12"/>
                  </a:lnTo>
                  <a:lnTo>
                    <a:pt x="1589" y="12"/>
                  </a:lnTo>
                  <a:lnTo>
                    <a:pt x="1589" y="11"/>
                  </a:lnTo>
                  <a:lnTo>
                    <a:pt x="1584" y="8"/>
                  </a:lnTo>
                  <a:lnTo>
                    <a:pt x="1577" y="7"/>
                  </a:lnTo>
                  <a:lnTo>
                    <a:pt x="1573" y="4"/>
                  </a:lnTo>
                  <a:lnTo>
                    <a:pt x="1569" y="3"/>
                  </a:lnTo>
                  <a:lnTo>
                    <a:pt x="1568" y="1"/>
                  </a:lnTo>
                  <a:lnTo>
                    <a:pt x="1566" y="1"/>
                  </a:lnTo>
                  <a:lnTo>
                    <a:pt x="1565" y="0"/>
                  </a:lnTo>
                  <a:lnTo>
                    <a:pt x="1564" y="0"/>
                  </a:lnTo>
                  <a:lnTo>
                    <a:pt x="1562" y="0"/>
                  </a:lnTo>
                  <a:lnTo>
                    <a:pt x="1561" y="1"/>
                  </a:lnTo>
                  <a:lnTo>
                    <a:pt x="1560" y="1"/>
                  </a:lnTo>
                  <a:lnTo>
                    <a:pt x="1558" y="3"/>
                  </a:lnTo>
                  <a:lnTo>
                    <a:pt x="1556" y="4"/>
                  </a:lnTo>
                  <a:lnTo>
                    <a:pt x="1556" y="5"/>
                  </a:lnTo>
                  <a:lnTo>
                    <a:pt x="1558" y="7"/>
                  </a:lnTo>
                  <a:lnTo>
                    <a:pt x="1560" y="8"/>
                  </a:lnTo>
                  <a:lnTo>
                    <a:pt x="1561" y="11"/>
                  </a:lnTo>
                  <a:lnTo>
                    <a:pt x="1562" y="13"/>
                  </a:lnTo>
                  <a:lnTo>
                    <a:pt x="1565" y="16"/>
                  </a:lnTo>
                  <a:lnTo>
                    <a:pt x="1565" y="21"/>
                  </a:lnTo>
                  <a:lnTo>
                    <a:pt x="1566" y="21"/>
                  </a:lnTo>
                  <a:lnTo>
                    <a:pt x="1568" y="23"/>
                  </a:lnTo>
                  <a:lnTo>
                    <a:pt x="1569" y="23"/>
                  </a:lnTo>
                  <a:lnTo>
                    <a:pt x="1571" y="23"/>
                  </a:lnTo>
                  <a:lnTo>
                    <a:pt x="1572" y="21"/>
                  </a:lnTo>
                  <a:lnTo>
                    <a:pt x="1573" y="21"/>
                  </a:lnTo>
                  <a:lnTo>
                    <a:pt x="1574" y="21"/>
                  </a:lnTo>
                  <a:lnTo>
                    <a:pt x="1574" y="2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3" name="Freeform 49"/>
            <p:cNvSpPr>
              <a:spLocks/>
            </p:cNvSpPr>
            <p:nvPr/>
          </p:nvSpPr>
          <p:spPr bwMode="auto">
            <a:xfrm>
              <a:off x="2569" y="1065"/>
              <a:ext cx="8" cy="7"/>
            </a:xfrm>
            <a:custGeom>
              <a:avLst/>
              <a:gdLst>
                <a:gd name="T0" fmla="*/ 3679 w 6"/>
                <a:gd name="T1" fmla="*/ 0 h 6"/>
                <a:gd name="T2" fmla="*/ 0 w 6"/>
                <a:gd name="T3" fmla="*/ 0 h 6"/>
                <a:gd name="T4" fmla="*/ 0 w 6"/>
                <a:gd name="T5" fmla="*/ 2 h 6"/>
                <a:gd name="T6" fmla="*/ 0 w 6"/>
                <a:gd name="T7" fmla="*/ 264 h 6"/>
                <a:gd name="T8" fmla="*/ 1 w 6"/>
                <a:gd name="T9" fmla="*/ 308 h 6"/>
                <a:gd name="T10" fmla="*/ 3679 w 6"/>
                <a:gd name="T11" fmla="*/ 308 h 6"/>
                <a:gd name="T12" fmla="*/ 8720 w 6"/>
                <a:gd name="T13" fmla="*/ 308 h 6"/>
                <a:gd name="T14" fmla="*/ 11276 w 6"/>
                <a:gd name="T15" fmla="*/ 226 h 6"/>
                <a:gd name="T16" fmla="*/ 11276 w 6"/>
                <a:gd name="T17" fmla="*/ 2 h 6"/>
                <a:gd name="T18" fmla="*/ 11276 w 6"/>
                <a:gd name="T19" fmla="*/ 1 h 6"/>
                <a:gd name="T20" fmla="*/ 8720 w 6"/>
                <a:gd name="T21" fmla="*/ 0 h 6"/>
                <a:gd name="T22" fmla="*/ 6540 w 6"/>
                <a:gd name="T23" fmla="*/ 0 h 6"/>
                <a:gd name="T24" fmla="*/ 3679 w 6"/>
                <a:gd name="T25" fmla="*/ 0 h 6"/>
                <a:gd name="T26" fmla="*/ 3679 w 6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4" name="Freeform 50"/>
            <p:cNvSpPr>
              <a:spLocks/>
            </p:cNvSpPr>
            <p:nvPr/>
          </p:nvSpPr>
          <p:spPr bwMode="auto">
            <a:xfrm>
              <a:off x="725" y="1270"/>
              <a:ext cx="1564" cy="1059"/>
            </a:xfrm>
            <a:custGeom>
              <a:avLst/>
              <a:gdLst>
                <a:gd name="T0" fmla="*/ 517844 w 1201"/>
                <a:gd name="T1" fmla="*/ 717429 h 813"/>
                <a:gd name="T2" fmla="*/ 583770 w 1201"/>
                <a:gd name="T3" fmla="*/ 724808 h 813"/>
                <a:gd name="T4" fmla="*/ 621793 w 1201"/>
                <a:gd name="T5" fmla="*/ 719409 h 813"/>
                <a:gd name="T6" fmla="*/ 667879 w 1201"/>
                <a:gd name="T7" fmla="*/ 726722 h 813"/>
                <a:gd name="T8" fmla="*/ 746171 w 1201"/>
                <a:gd name="T9" fmla="*/ 762653 h 813"/>
                <a:gd name="T10" fmla="*/ 843566 w 1201"/>
                <a:gd name="T11" fmla="*/ 758635 h 813"/>
                <a:gd name="T12" fmla="*/ 907516 w 1201"/>
                <a:gd name="T13" fmla="*/ 661720 h 813"/>
                <a:gd name="T14" fmla="*/ 961438 w 1201"/>
                <a:gd name="T15" fmla="*/ 651129 h 813"/>
                <a:gd name="T16" fmla="*/ 1059660 w 1201"/>
                <a:gd name="T17" fmla="*/ 617034 h 813"/>
                <a:gd name="T18" fmla="*/ 1140246 w 1201"/>
                <a:gd name="T19" fmla="*/ 536909 h 813"/>
                <a:gd name="T20" fmla="*/ 1088144 w 1201"/>
                <a:gd name="T21" fmla="*/ 440347 h 813"/>
                <a:gd name="T22" fmla="*/ 1064920 w 1201"/>
                <a:gd name="T23" fmla="*/ 482202 h 813"/>
                <a:gd name="T24" fmla="*/ 1024546 w 1201"/>
                <a:gd name="T25" fmla="*/ 482202 h 813"/>
                <a:gd name="T26" fmla="*/ 1014788 w 1201"/>
                <a:gd name="T27" fmla="*/ 455400 h 813"/>
                <a:gd name="T28" fmla="*/ 949080 w 1201"/>
                <a:gd name="T29" fmla="*/ 443554 h 813"/>
                <a:gd name="T30" fmla="*/ 939248 w 1201"/>
                <a:gd name="T31" fmla="*/ 407771 h 813"/>
                <a:gd name="T32" fmla="*/ 919580 w 1201"/>
                <a:gd name="T33" fmla="*/ 401305 h 813"/>
                <a:gd name="T34" fmla="*/ 842091 w 1201"/>
                <a:gd name="T35" fmla="*/ 376978 h 813"/>
                <a:gd name="T36" fmla="*/ 770655 w 1201"/>
                <a:gd name="T37" fmla="*/ 385610 h 813"/>
                <a:gd name="T38" fmla="*/ 755740 w 1201"/>
                <a:gd name="T39" fmla="*/ 331253 h 813"/>
                <a:gd name="T40" fmla="*/ 807258 w 1201"/>
                <a:gd name="T41" fmla="*/ 327949 h 813"/>
                <a:gd name="T42" fmla="*/ 788102 w 1201"/>
                <a:gd name="T43" fmla="*/ 264719 h 813"/>
                <a:gd name="T44" fmla="*/ 733775 w 1201"/>
                <a:gd name="T45" fmla="*/ 334047 h 813"/>
                <a:gd name="T46" fmla="*/ 698607 w 1201"/>
                <a:gd name="T47" fmla="*/ 361236 h 813"/>
                <a:gd name="T48" fmla="*/ 641651 w 1201"/>
                <a:gd name="T49" fmla="*/ 318194 h 813"/>
                <a:gd name="T50" fmla="*/ 568801 w 1201"/>
                <a:gd name="T51" fmla="*/ 348222 h 813"/>
                <a:gd name="T52" fmla="*/ 555239 w 1201"/>
                <a:gd name="T53" fmla="*/ 306667 h 813"/>
                <a:gd name="T54" fmla="*/ 533204 w 1201"/>
                <a:gd name="T55" fmla="*/ 274952 h 813"/>
                <a:gd name="T56" fmla="*/ 529008 w 1201"/>
                <a:gd name="T57" fmla="*/ 309040 h 813"/>
                <a:gd name="T58" fmla="*/ 497765 w 1201"/>
                <a:gd name="T59" fmla="*/ 309040 h 813"/>
                <a:gd name="T60" fmla="*/ 514650 w 1201"/>
                <a:gd name="T61" fmla="*/ 233376 h 813"/>
                <a:gd name="T62" fmla="*/ 559293 w 1201"/>
                <a:gd name="T63" fmla="*/ 195231 h 813"/>
                <a:gd name="T64" fmla="*/ 580693 w 1201"/>
                <a:gd name="T65" fmla="*/ 124406 h 813"/>
                <a:gd name="T66" fmla="*/ 585127 w 1201"/>
                <a:gd name="T67" fmla="*/ 200692 h 813"/>
                <a:gd name="T68" fmla="*/ 673161 w 1201"/>
                <a:gd name="T69" fmla="*/ 291575 h 813"/>
                <a:gd name="T70" fmla="*/ 715342 w 1201"/>
                <a:gd name="T71" fmla="*/ 143030 h 813"/>
                <a:gd name="T72" fmla="*/ 698607 w 1201"/>
                <a:gd name="T73" fmla="*/ 67815 h 813"/>
                <a:gd name="T74" fmla="*/ 711840 w 1201"/>
                <a:gd name="T75" fmla="*/ 43586 h 813"/>
                <a:gd name="T76" fmla="*/ 652797 w 1201"/>
                <a:gd name="T77" fmla="*/ 4128 h 813"/>
                <a:gd name="T78" fmla="*/ 583770 w 1201"/>
                <a:gd name="T79" fmla="*/ 58757 h 813"/>
                <a:gd name="T80" fmla="*/ 472417 w 1201"/>
                <a:gd name="T81" fmla="*/ 120908 h 813"/>
                <a:gd name="T82" fmla="*/ 421415 w 1201"/>
                <a:gd name="T83" fmla="*/ 158619 h 813"/>
                <a:gd name="T84" fmla="*/ 387255 w 1201"/>
                <a:gd name="T85" fmla="*/ 206614 h 813"/>
                <a:gd name="T86" fmla="*/ 221080 w 1201"/>
                <a:gd name="T87" fmla="*/ 218179 h 813"/>
                <a:gd name="T88" fmla="*/ 209816 w 1201"/>
                <a:gd name="T89" fmla="*/ 252834 h 813"/>
                <a:gd name="T90" fmla="*/ 204272 w 1201"/>
                <a:gd name="T91" fmla="*/ 272416 h 813"/>
                <a:gd name="T92" fmla="*/ 156113 w 1201"/>
                <a:gd name="T93" fmla="*/ 245881 h 813"/>
                <a:gd name="T94" fmla="*/ 89336 w 1201"/>
                <a:gd name="T95" fmla="*/ 296035 h 813"/>
                <a:gd name="T96" fmla="*/ 50751 w 1201"/>
                <a:gd name="T97" fmla="*/ 299404 h 813"/>
                <a:gd name="T98" fmla="*/ 0 w 1201"/>
                <a:gd name="T99" fmla="*/ 353638 h 813"/>
                <a:gd name="T100" fmla="*/ 16440 w 1201"/>
                <a:gd name="T101" fmla="*/ 409533 h 813"/>
                <a:gd name="T102" fmla="*/ 58415 w 1201"/>
                <a:gd name="T103" fmla="*/ 423999 h 813"/>
                <a:gd name="T104" fmla="*/ 92056 w 1201"/>
                <a:gd name="T105" fmla="*/ 407771 h 813"/>
                <a:gd name="T106" fmla="*/ 171041 w 1201"/>
                <a:gd name="T107" fmla="*/ 416069 h 813"/>
                <a:gd name="T108" fmla="*/ 216021 w 1201"/>
                <a:gd name="T109" fmla="*/ 452645 h 813"/>
                <a:gd name="T110" fmla="*/ 246885 w 1201"/>
                <a:gd name="T111" fmla="*/ 416069 h 813"/>
                <a:gd name="T112" fmla="*/ 287901 w 1201"/>
                <a:gd name="T113" fmla="*/ 392776 h 813"/>
                <a:gd name="T114" fmla="*/ 343275 w 1201"/>
                <a:gd name="T115" fmla="*/ 379801 h 813"/>
                <a:gd name="T116" fmla="*/ 391057 w 1201"/>
                <a:gd name="T117" fmla="*/ 396809 h 813"/>
                <a:gd name="T118" fmla="*/ 396482 w 1201"/>
                <a:gd name="T119" fmla="*/ 475651 h 813"/>
                <a:gd name="T120" fmla="*/ 480436 w 1201"/>
                <a:gd name="T121" fmla="*/ 548915 h 813"/>
                <a:gd name="T122" fmla="*/ 526468 w 1201"/>
                <a:gd name="T123" fmla="*/ 605596 h 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1"/>
                <a:gd name="T187" fmla="*/ 0 h 813"/>
                <a:gd name="T188" fmla="*/ 1201 w 1201"/>
                <a:gd name="T189" fmla="*/ 813 h 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1" h="813">
                  <a:moveTo>
                    <a:pt x="576" y="666"/>
                  </a:moveTo>
                  <a:lnTo>
                    <a:pt x="572" y="671"/>
                  </a:lnTo>
                  <a:lnTo>
                    <a:pt x="569" y="680"/>
                  </a:lnTo>
                  <a:lnTo>
                    <a:pt x="568" y="689"/>
                  </a:lnTo>
                  <a:lnTo>
                    <a:pt x="559" y="693"/>
                  </a:lnTo>
                  <a:lnTo>
                    <a:pt x="548" y="696"/>
                  </a:lnTo>
                  <a:lnTo>
                    <a:pt x="547" y="701"/>
                  </a:lnTo>
                  <a:lnTo>
                    <a:pt x="545" y="704"/>
                  </a:lnTo>
                  <a:lnTo>
                    <a:pt x="539" y="708"/>
                  </a:lnTo>
                  <a:lnTo>
                    <a:pt x="535" y="713"/>
                  </a:lnTo>
                  <a:lnTo>
                    <a:pt x="540" y="722"/>
                  </a:lnTo>
                  <a:lnTo>
                    <a:pt x="547" y="732"/>
                  </a:lnTo>
                  <a:lnTo>
                    <a:pt x="545" y="736"/>
                  </a:lnTo>
                  <a:lnTo>
                    <a:pt x="541" y="740"/>
                  </a:lnTo>
                  <a:lnTo>
                    <a:pt x="540" y="742"/>
                  </a:lnTo>
                  <a:lnTo>
                    <a:pt x="540" y="746"/>
                  </a:lnTo>
                  <a:lnTo>
                    <a:pt x="543" y="750"/>
                  </a:lnTo>
                  <a:lnTo>
                    <a:pt x="547" y="756"/>
                  </a:lnTo>
                  <a:lnTo>
                    <a:pt x="551" y="757"/>
                  </a:lnTo>
                  <a:lnTo>
                    <a:pt x="555" y="757"/>
                  </a:lnTo>
                  <a:lnTo>
                    <a:pt x="556" y="756"/>
                  </a:lnTo>
                  <a:lnTo>
                    <a:pt x="557" y="753"/>
                  </a:lnTo>
                  <a:lnTo>
                    <a:pt x="560" y="746"/>
                  </a:lnTo>
                  <a:lnTo>
                    <a:pt x="560" y="741"/>
                  </a:lnTo>
                  <a:lnTo>
                    <a:pt x="565" y="741"/>
                  </a:lnTo>
                  <a:lnTo>
                    <a:pt x="572" y="742"/>
                  </a:lnTo>
                  <a:lnTo>
                    <a:pt x="581" y="744"/>
                  </a:lnTo>
                  <a:lnTo>
                    <a:pt x="589" y="746"/>
                  </a:lnTo>
                  <a:lnTo>
                    <a:pt x="599" y="748"/>
                  </a:lnTo>
                  <a:lnTo>
                    <a:pt x="608" y="750"/>
                  </a:lnTo>
                  <a:lnTo>
                    <a:pt x="610" y="754"/>
                  </a:lnTo>
                  <a:lnTo>
                    <a:pt x="609" y="758"/>
                  </a:lnTo>
                  <a:lnTo>
                    <a:pt x="609" y="760"/>
                  </a:lnTo>
                  <a:lnTo>
                    <a:pt x="610" y="761"/>
                  </a:lnTo>
                  <a:lnTo>
                    <a:pt x="612" y="762"/>
                  </a:lnTo>
                  <a:lnTo>
                    <a:pt x="615" y="762"/>
                  </a:lnTo>
                  <a:lnTo>
                    <a:pt x="624" y="758"/>
                  </a:lnTo>
                  <a:lnTo>
                    <a:pt x="632" y="752"/>
                  </a:lnTo>
                  <a:lnTo>
                    <a:pt x="641" y="756"/>
                  </a:lnTo>
                  <a:lnTo>
                    <a:pt x="646" y="760"/>
                  </a:lnTo>
                  <a:lnTo>
                    <a:pt x="649" y="758"/>
                  </a:lnTo>
                  <a:lnTo>
                    <a:pt x="650" y="756"/>
                  </a:lnTo>
                  <a:lnTo>
                    <a:pt x="650" y="753"/>
                  </a:lnTo>
                  <a:lnTo>
                    <a:pt x="650" y="750"/>
                  </a:lnTo>
                  <a:lnTo>
                    <a:pt x="648" y="745"/>
                  </a:lnTo>
                  <a:lnTo>
                    <a:pt x="646" y="740"/>
                  </a:lnTo>
                  <a:lnTo>
                    <a:pt x="648" y="737"/>
                  </a:lnTo>
                  <a:lnTo>
                    <a:pt x="652" y="733"/>
                  </a:lnTo>
                  <a:lnTo>
                    <a:pt x="656" y="729"/>
                  </a:lnTo>
                  <a:lnTo>
                    <a:pt x="660" y="728"/>
                  </a:lnTo>
                  <a:lnTo>
                    <a:pt x="661" y="732"/>
                  </a:lnTo>
                  <a:lnTo>
                    <a:pt x="665" y="736"/>
                  </a:lnTo>
                  <a:lnTo>
                    <a:pt x="668" y="734"/>
                  </a:lnTo>
                  <a:lnTo>
                    <a:pt x="669" y="733"/>
                  </a:lnTo>
                  <a:lnTo>
                    <a:pt x="670" y="734"/>
                  </a:lnTo>
                  <a:lnTo>
                    <a:pt x="672" y="736"/>
                  </a:lnTo>
                  <a:lnTo>
                    <a:pt x="676" y="737"/>
                  </a:lnTo>
                  <a:lnTo>
                    <a:pt x="682" y="736"/>
                  </a:lnTo>
                  <a:lnTo>
                    <a:pt x="690" y="741"/>
                  </a:lnTo>
                  <a:lnTo>
                    <a:pt x="696" y="752"/>
                  </a:lnTo>
                  <a:lnTo>
                    <a:pt x="694" y="756"/>
                  </a:lnTo>
                  <a:lnTo>
                    <a:pt x="694" y="761"/>
                  </a:lnTo>
                  <a:lnTo>
                    <a:pt x="702" y="761"/>
                  </a:lnTo>
                  <a:lnTo>
                    <a:pt x="708" y="761"/>
                  </a:lnTo>
                  <a:lnTo>
                    <a:pt x="716" y="770"/>
                  </a:lnTo>
                  <a:lnTo>
                    <a:pt x="722" y="782"/>
                  </a:lnTo>
                  <a:lnTo>
                    <a:pt x="728" y="781"/>
                  </a:lnTo>
                  <a:lnTo>
                    <a:pt x="736" y="779"/>
                  </a:lnTo>
                  <a:lnTo>
                    <a:pt x="742" y="784"/>
                  </a:lnTo>
                  <a:lnTo>
                    <a:pt x="749" y="788"/>
                  </a:lnTo>
                  <a:lnTo>
                    <a:pt x="753" y="788"/>
                  </a:lnTo>
                  <a:lnTo>
                    <a:pt x="757" y="788"/>
                  </a:lnTo>
                  <a:lnTo>
                    <a:pt x="761" y="790"/>
                  </a:lnTo>
                  <a:lnTo>
                    <a:pt x="769" y="793"/>
                  </a:lnTo>
                  <a:lnTo>
                    <a:pt x="778" y="790"/>
                  </a:lnTo>
                  <a:lnTo>
                    <a:pt x="789" y="788"/>
                  </a:lnTo>
                  <a:lnTo>
                    <a:pt x="802" y="794"/>
                  </a:lnTo>
                  <a:lnTo>
                    <a:pt x="813" y="802"/>
                  </a:lnTo>
                  <a:lnTo>
                    <a:pt x="819" y="805"/>
                  </a:lnTo>
                  <a:lnTo>
                    <a:pt x="826" y="807"/>
                  </a:lnTo>
                  <a:lnTo>
                    <a:pt x="831" y="811"/>
                  </a:lnTo>
                  <a:lnTo>
                    <a:pt x="838" y="813"/>
                  </a:lnTo>
                  <a:lnTo>
                    <a:pt x="847" y="810"/>
                  </a:lnTo>
                  <a:lnTo>
                    <a:pt x="858" y="806"/>
                  </a:lnTo>
                  <a:lnTo>
                    <a:pt x="866" y="804"/>
                  </a:lnTo>
                  <a:lnTo>
                    <a:pt x="873" y="800"/>
                  </a:lnTo>
                  <a:lnTo>
                    <a:pt x="877" y="795"/>
                  </a:lnTo>
                  <a:lnTo>
                    <a:pt x="878" y="793"/>
                  </a:lnTo>
                  <a:lnTo>
                    <a:pt x="879" y="789"/>
                  </a:lnTo>
                  <a:lnTo>
                    <a:pt x="879" y="785"/>
                  </a:lnTo>
                  <a:lnTo>
                    <a:pt x="879" y="781"/>
                  </a:lnTo>
                  <a:lnTo>
                    <a:pt x="879" y="777"/>
                  </a:lnTo>
                  <a:lnTo>
                    <a:pt x="882" y="773"/>
                  </a:lnTo>
                  <a:lnTo>
                    <a:pt x="886" y="770"/>
                  </a:lnTo>
                  <a:lnTo>
                    <a:pt x="891" y="761"/>
                  </a:lnTo>
                  <a:lnTo>
                    <a:pt x="899" y="746"/>
                  </a:lnTo>
                  <a:lnTo>
                    <a:pt x="909" y="738"/>
                  </a:lnTo>
                  <a:lnTo>
                    <a:pt x="918" y="733"/>
                  </a:lnTo>
                  <a:lnTo>
                    <a:pt x="925" y="725"/>
                  </a:lnTo>
                  <a:lnTo>
                    <a:pt x="931" y="717"/>
                  </a:lnTo>
                  <a:lnTo>
                    <a:pt x="935" y="709"/>
                  </a:lnTo>
                  <a:lnTo>
                    <a:pt x="936" y="704"/>
                  </a:lnTo>
                  <a:lnTo>
                    <a:pt x="938" y="694"/>
                  </a:lnTo>
                  <a:lnTo>
                    <a:pt x="938" y="688"/>
                  </a:lnTo>
                  <a:lnTo>
                    <a:pt x="946" y="685"/>
                  </a:lnTo>
                  <a:lnTo>
                    <a:pt x="951" y="684"/>
                  </a:lnTo>
                  <a:lnTo>
                    <a:pt x="954" y="682"/>
                  </a:lnTo>
                  <a:lnTo>
                    <a:pt x="954" y="680"/>
                  </a:lnTo>
                  <a:lnTo>
                    <a:pt x="955" y="677"/>
                  </a:lnTo>
                  <a:lnTo>
                    <a:pt x="955" y="674"/>
                  </a:lnTo>
                  <a:lnTo>
                    <a:pt x="959" y="671"/>
                  </a:lnTo>
                  <a:lnTo>
                    <a:pt x="963" y="668"/>
                  </a:lnTo>
                  <a:lnTo>
                    <a:pt x="967" y="665"/>
                  </a:lnTo>
                  <a:lnTo>
                    <a:pt x="971" y="665"/>
                  </a:lnTo>
                  <a:lnTo>
                    <a:pt x="975" y="673"/>
                  </a:lnTo>
                  <a:lnTo>
                    <a:pt x="978" y="688"/>
                  </a:lnTo>
                  <a:lnTo>
                    <a:pt x="986" y="685"/>
                  </a:lnTo>
                  <a:lnTo>
                    <a:pt x="991" y="682"/>
                  </a:lnTo>
                  <a:lnTo>
                    <a:pt x="996" y="678"/>
                  </a:lnTo>
                  <a:lnTo>
                    <a:pt x="1002" y="674"/>
                  </a:lnTo>
                  <a:lnTo>
                    <a:pt x="1007" y="671"/>
                  </a:lnTo>
                  <a:lnTo>
                    <a:pt x="1012" y="668"/>
                  </a:lnTo>
                  <a:lnTo>
                    <a:pt x="1019" y="665"/>
                  </a:lnTo>
                  <a:lnTo>
                    <a:pt x="1024" y="661"/>
                  </a:lnTo>
                  <a:lnTo>
                    <a:pt x="1030" y="661"/>
                  </a:lnTo>
                  <a:lnTo>
                    <a:pt x="1035" y="661"/>
                  </a:lnTo>
                  <a:lnTo>
                    <a:pt x="1046" y="661"/>
                  </a:lnTo>
                  <a:lnTo>
                    <a:pt x="1055" y="661"/>
                  </a:lnTo>
                  <a:lnTo>
                    <a:pt x="1060" y="655"/>
                  </a:lnTo>
                  <a:lnTo>
                    <a:pt x="1067" y="648"/>
                  </a:lnTo>
                  <a:lnTo>
                    <a:pt x="1070" y="644"/>
                  </a:lnTo>
                  <a:lnTo>
                    <a:pt x="1074" y="641"/>
                  </a:lnTo>
                  <a:lnTo>
                    <a:pt x="1079" y="639"/>
                  </a:lnTo>
                  <a:lnTo>
                    <a:pt x="1086" y="636"/>
                  </a:lnTo>
                  <a:lnTo>
                    <a:pt x="1104" y="639"/>
                  </a:lnTo>
                  <a:lnTo>
                    <a:pt x="1120" y="643"/>
                  </a:lnTo>
                  <a:lnTo>
                    <a:pt x="1131" y="636"/>
                  </a:lnTo>
                  <a:lnTo>
                    <a:pt x="1140" y="628"/>
                  </a:lnTo>
                  <a:lnTo>
                    <a:pt x="1156" y="627"/>
                  </a:lnTo>
                  <a:lnTo>
                    <a:pt x="1167" y="625"/>
                  </a:lnTo>
                  <a:lnTo>
                    <a:pt x="1168" y="620"/>
                  </a:lnTo>
                  <a:lnTo>
                    <a:pt x="1170" y="616"/>
                  </a:lnTo>
                  <a:lnTo>
                    <a:pt x="1173" y="616"/>
                  </a:lnTo>
                  <a:lnTo>
                    <a:pt x="1180" y="614"/>
                  </a:lnTo>
                  <a:lnTo>
                    <a:pt x="1175" y="596"/>
                  </a:lnTo>
                  <a:lnTo>
                    <a:pt x="1168" y="581"/>
                  </a:lnTo>
                  <a:lnTo>
                    <a:pt x="1175" y="572"/>
                  </a:lnTo>
                  <a:lnTo>
                    <a:pt x="1184" y="565"/>
                  </a:lnTo>
                  <a:lnTo>
                    <a:pt x="1187" y="560"/>
                  </a:lnTo>
                  <a:lnTo>
                    <a:pt x="1189" y="556"/>
                  </a:lnTo>
                  <a:lnTo>
                    <a:pt x="1191" y="551"/>
                  </a:lnTo>
                  <a:lnTo>
                    <a:pt x="1192" y="543"/>
                  </a:lnTo>
                  <a:lnTo>
                    <a:pt x="1196" y="541"/>
                  </a:lnTo>
                  <a:lnTo>
                    <a:pt x="1201" y="543"/>
                  </a:lnTo>
                  <a:lnTo>
                    <a:pt x="1197" y="532"/>
                  </a:lnTo>
                  <a:lnTo>
                    <a:pt x="1192" y="519"/>
                  </a:lnTo>
                  <a:lnTo>
                    <a:pt x="1187" y="506"/>
                  </a:lnTo>
                  <a:lnTo>
                    <a:pt x="1180" y="492"/>
                  </a:lnTo>
                  <a:lnTo>
                    <a:pt x="1167" y="482"/>
                  </a:lnTo>
                  <a:lnTo>
                    <a:pt x="1152" y="468"/>
                  </a:lnTo>
                  <a:lnTo>
                    <a:pt x="1145" y="459"/>
                  </a:lnTo>
                  <a:lnTo>
                    <a:pt x="1141" y="455"/>
                  </a:lnTo>
                  <a:lnTo>
                    <a:pt x="1139" y="455"/>
                  </a:lnTo>
                  <a:lnTo>
                    <a:pt x="1136" y="455"/>
                  </a:lnTo>
                  <a:lnTo>
                    <a:pt x="1134" y="456"/>
                  </a:lnTo>
                  <a:lnTo>
                    <a:pt x="1132" y="459"/>
                  </a:lnTo>
                  <a:lnTo>
                    <a:pt x="1127" y="458"/>
                  </a:lnTo>
                  <a:lnTo>
                    <a:pt x="1123" y="459"/>
                  </a:lnTo>
                  <a:lnTo>
                    <a:pt x="1122" y="459"/>
                  </a:lnTo>
                  <a:lnTo>
                    <a:pt x="1122" y="460"/>
                  </a:lnTo>
                  <a:lnTo>
                    <a:pt x="1122" y="463"/>
                  </a:lnTo>
                  <a:lnTo>
                    <a:pt x="1120" y="468"/>
                  </a:lnTo>
                  <a:lnTo>
                    <a:pt x="1118" y="472"/>
                  </a:lnTo>
                  <a:lnTo>
                    <a:pt x="1113" y="479"/>
                  </a:lnTo>
                  <a:lnTo>
                    <a:pt x="1113" y="482"/>
                  </a:lnTo>
                  <a:lnTo>
                    <a:pt x="1115" y="483"/>
                  </a:lnTo>
                  <a:lnTo>
                    <a:pt x="1118" y="485"/>
                  </a:lnTo>
                  <a:lnTo>
                    <a:pt x="1115" y="492"/>
                  </a:lnTo>
                  <a:lnTo>
                    <a:pt x="1112" y="495"/>
                  </a:lnTo>
                  <a:lnTo>
                    <a:pt x="1110" y="499"/>
                  </a:lnTo>
                  <a:lnTo>
                    <a:pt x="1106" y="501"/>
                  </a:lnTo>
                  <a:lnTo>
                    <a:pt x="1100" y="503"/>
                  </a:lnTo>
                  <a:lnTo>
                    <a:pt x="1094" y="499"/>
                  </a:lnTo>
                  <a:lnTo>
                    <a:pt x="1086" y="492"/>
                  </a:lnTo>
                  <a:lnTo>
                    <a:pt x="1081" y="494"/>
                  </a:lnTo>
                  <a:lnTo>
                    <a:pt x="1080" y="496"/>
                  </a:lnTo>
                  <a:lnTo>
                    <a:pt x="1079" y="500"/>
                  </a:lnTo>
                  <a:lnTo>
                    <a:pt x="1079" y="503"/>
                  </a:lnTo>
                  <a:lnTo>
                    <a:pt x="1078" y="506"/>
                  </a:lnTo>
                  <a:lnTo>
                    <a:pt x="1076" y="508"/>
                  </a:lnTo>
                  <a:lnTo>
                    <a:pt x="1074" y="510"/>
                  </a:lnTo>
                  <a:lnTo>
                    <a:pt x="1071" y="508"/>
                  </a:lnTo>
                  <a:lnTo>
                    <a:pt x="1068" y="504"/>
                  </a:lnTo>
                  <a:lnTo>
                    <a:pt x="1068" y="501"/>
                  </a:lnTo>
                  <a:lnTo>
                    <a:pt x="1068" y="499"/>
                  </a:lnTo>
                  <a:lnTo>
                    <a:pt x="1071" y="495"/>
                  </a:lnTo>
                  <a:lnTo>
                    <a:pt x="1076" y="492"/>
                  </a:lnTo>
                  <a:lnTo>
                    <a:pt x="1080" y="491"/>
                  </a:lnTo>
                  <a:lnTo>
                    <a:pt x="1080" y="483"/>
                  </a:lnTo>
                  <a:lnTo>
                    <a:pt x="1080" y="478"/>
                  </a:lnTo>
                  <a:lnTo>
                    <a:pt x="1086" y="476"/>
                  </a:lnTo>
                  <a:lnTo>
                    <a:pt x="1086" y="474"/>
                  </a:lnTo>
                  <a:lnTo>
                    <a:pt x="1081" y="471"/>
                  </a:lnTo>
                  <a:lnTo>
                    <a:pt x="1078" y="469"/>
                  </a:lnTo>
                  <a:lnTo>
                    <a:pt x="1070" y="469"/>
                  </a:lnTo>
                  <a:lnTo>
                    <a:pt x="1067" y="471"/>
                  </a:lnTo>
                  <a:lnTo>
                    <a:pt x="1064" y="474"/>
                  </a:lnTo>
                  <a:lnTo>
                    <a:pt x="1062" y="475"/>
                  </a:lnTo>
                  <a:lnTo>
                    <a:pt x="1060" y="472"/>
                  </a:lnTo>
                  <a:lnTo>
                    <a:pt x="1058" y="471"/>
                  </a:lnTo>
                  <a:lnTo>
                    <a:pt x="1055" y="469"/>
                  </a:lnTo>
                  <a:lnTo>
                    <a:pt x="1052" y="469"/>
                  </a:lnTo>
                  <a:lnTo>
                    <a:pt x="1046" y="471"/>
                  </a:lnTo>
                  <a:lnTo>
                    <a:pt x="1038" y="472"/>
                  </a:lnTo>
                  <a:lnTo>
                    <a:pt x="1032" y="468"/>
                  </a:lnTo>
                  <a:lnTo>
                    <a:pt x="1027" y="462"/>
                  </a:lnTo>
                  <a:lnTo>
                    <a:pt x="1024" y="459"/>
                  </a:lnTo>
                  <a:lnTo>
                    <a:pt x="1020" y="455"/>
                  </a:lnTo>
                  <a:lnTo>
                    <a:pt x="1014" y="451"/>
                  </a:lnTo>
                  <a:lnTo>
                    <a:pt x="1006" y="450"/>
                  </a:lnTo>
                  <a:lnTo>
                    <a:pt x="1000" y="450"/>
                  </a:lnTo>
                  <a:lnTo>
                    <a:pt x="996" y="450"/>
                  </a:lnTo>
                  <a:lnTo>
                    <a:pt x="992" y="452"/>
                  </a:lnTo>
                  <a:lnTo>
                    <a:pt x="990" y="455"/>
                  </a:lnTo>
                  <a:lnTo>
                    <a:pt x="989" y="459"/>
                  </a:lnTo>
                  <a:lnTo>
                    <a:pt x="984" y="459"/>
                  </a:lnTo>
                  <a:lnTo>
                    <a:pt x="982" y="459"/>
                  </a:lnTo>
                  <a:lnTo>
                    <a:pt x="980" y="456"/>
                  </a:lnTo>
                  <a:lnTo>
                    <a:pt x="979" y="450"/>
                  </a:lnTo>
                  <a:lnTo>
                    <a:pt x="979" y="444"/>
                  </a:lnTo>
                  <a:lnTo>
                    <a:pt x="977" y="443"/>
                  </a:lnTo>
                  <a:lnTo>
                    <a:pt x="971" y="442"/>
                  </a:lnTo>
                  <a:lnTo>
                    <a:pt x="968" y="442"/>
                  </a:lnTo>
                  <a:lnTo>
                    <a:pt x="967" y="440"/>
                  </a:lnTo>
                  <a:lnTo>
                    <a:pt x="966" y="436"/>
                  </a:lnTo>
                  <a:lnTo>
                    <a:pt x="966" y="431"/>
                  </a:lnTo>
                  <a:lnTo>
                    <a:pt x="973" y="432"/>
                  </a:lnTo>
                  <a:lnTo>
                    <a:pt x="975" y="431"/>
                  </a:lnTo>
                  <a:lnTo>
                    <a:pt x="977" y="427"/>
                  </a:lnTo>
                  <a:lnTo>
                    <a:pt x="979" y="422"/>
                  </a:lnTo>
                  <a:lnTo>
                    <a:pt x="986" y="419"/>
                  </a:lnTo>
                  <a:lnTo>
                    <a:pt x="994" y="412"/>
                  </a:lnTo>
                  <a:lnTo>
                    <a:pt x="999" y="416"/>
                  </a:lnTo>
                  <a:lnTo>
                    <a:pt x="1005" y="418"/>
                  </a:lnTo>
                  <a:lnTo>
                    <a:pt x="1006" y="416"/>
                  </a:lnTo>
                  <a:lnTo>
                    <a:pt x="1005" y="412"/>
                  </a:lnTo>
                  <a:lnTo>
                    <a:pt x="1002" y="411"/>
                  </a:lnTo>
                  <a:lnTo>
                    <a:pt x="996" y="410"/>
                  </a:lnTo>
                  <a:lnTo>
                    <a:pt x="989" y="408"/>
                  </a:lnTo>
                  <a:lnTo>
                    <a:pt x="979" y="408"/>
                  </a:lnTo>
                  <a:lnTo>
                    <a:pt x="968" y="404"/>
                  </a:lnTo>
                  <a:lnTo>
                    <a:pt x="961" y="403"/>
                  </a:lnTo>
                  <a:lnTo>
                    <a:pt x="959" y="407"/>
                  </a:lnTo>
                  <a:lnTo>
                    <a:pt x="958" y="412"/>
                  </a:lnTo>
                  <a:lnTo>
                    <a:pt x="958" y="415"/>
                  </a:lnTo>
                  <a:lnTo>
                    <a:pt x="955" y="416"/>
                  </a:lnTo>
                  <a:lnTo>
                    <a:pt x="954" y="418"/>
                  </a:lnTo>
                  <a:lnTo>
                    <a:pt x="948" y="416"/>
                  </a:lnTo>
                  <a:lnTo>
                    <a:pt x="948" y="412"/>
                  </a:lnTo>
                  <a:lnTo>
                    <a:pt x="951" y="410"/>
                  </a:lnTo>
                  <a:lnTo>
                    <a:pt x="951" y="407"/>
                  </a:lnTo>
                  <a:lnTo>
                    <a:pt x="947" y="403"/>
                  </a:lnTo>
                  <a:lnTo>
                    <a:pt x="939" y="402"/>
                  </a:lnTo>
                  <a:lnTo>
                    <a:pt x="930" y="402"/>
                  </a:lnTo>
                  <a:lnTo>
                    <a:pt x="923" y="396"/>
                  </a:lnTo>
                  <a:lnTo>
                    <a:pt x="919" y="394"/>
                  </a:lnTo>
                  <a:lnTo>
                    <a:pt x="907" y="393"/>
                  </a:lnTo>
                  <a:lnTo>
                    <a:pt x="882" y="393"/>
                  </a:lnTo>
                  <a:lnTo>
                    <a:pt x="878" y="391"/>
                  </a:lnTo>
                  <a:lnTo>
                    <a:pt x="878" y="390"/>
                  </a:lnTo>
                  <a:lnTo>
                    <a:pt x="877" y="388"/>
                  </a:lnTo>
                  <a:lnTo>
                    <a:pt x="875" y="387"/>
                  </a:lnTo>
                  <a:lnTo>
                    <a:pt x="874" y="383"/>
                  </a:lnTo>
                  <a:lnTo>
                    <a:pt x="873" y="382"/>
                  </a:lnTo>
                  <a:lnTo>
                    <a:pt x="869" y="384"/>
                  </a:lnTo>
                  <a:lnTo>
                    <a:pt x="863" y="390"/>
                  </a:lnTo>
                  <a:lnTo>
                    <a:pt x="854" y="387"/>
                  </a:lnTo>
                  <a:lnTo>
                    <a:pt x="845" y="383"/>
                  </a:lnTo>
                  <a:lnTo>
                    <a:pt x="837" y="388"/>
                  </a:lnTo>
                  <a:lnTo>
                    <a:pt x="829" y="394"/>
                  </a:lnTo>
                  <a:lnTo>
                    <a:pt x="825" y="396"/>
                  </a:lnTo>
                  <a:lnTo>
                    <a:pt x="821" y="398"/>
                  </a:lnTo>
                  <a:lnTo>
                    <a:pt x="814" y="399"/>
                  </a:lnTo>
                  <a:lnTo>
                    <a:pt x="809" y="400"/>
                  </a:lnTo>
                  <a:lnTo>
                    <a:pt x="803" y="399"/>
                  </a:lnTo>
                  <a:lnTo>
                    <a:pt x="798" y="396"/>
                  </a:lnTo>
                  <a:lnTo>
                    <a:pt x="794" y="394"/>
                  </a:lnTo>
                  <a:lnTo>
                    <a:pt x="793" y="391"/>
                  </a:lnTo>
                  <a:lnTo>
                    <a:pt x="787" y="386"/>
                  </a:lnTo>
                  <a:lnTo>
                    <a:pt x="782" y="382"/>
                  </a:lnTo>
                  <a:lnTo>
                    <a:pt x="782" y="377"/>
                  </a:lnTo>
                  <a:lnTo>
                    <a:pt x="784" y="374"/>
                  </a:lnTo>
                  <a:lnTo>
                    <a:pt x="786" y="368"/>
                  </a:lnTo>
                  <a:lnTo>
                    <a:pt x="789" y="363"/>
                  </a:lnTo>
                  <a:lnTo>
                    <a:pt x="787" y="359"/>
                  </a:lnTo>
                  <a:lnTo>
                    <a:pt x="785" y="355"/>
                  </a:lnTo>
                  <a:lnTo>
                    <a:pt x="785" y="352"/>
                  </a:lnTo>
                  <a:lnTo>
                    <a:pt x="785" y="350"/>
                  </a:lnTo>
                  <a:lnTo>
                    <a:pt x="785" y="349"/>
                  </a:lnTo>
                  <a:lnTo>
                    <a:pt x="787" y="343"/>
                  </a:lnTo>
                  <a:lnTo>
                    <a:pt x="790" y="341"/>
                  </a:lnTo>
                  <a:lnTo>
                    <a:pt x="793" y="341"/>
                  </a:lnTo>
                  <a:lnTo>
                    <a:pt x="796" y="339"/>
                  </a:lnTo>
                  <a:lnTo>
                    <a:pt x="801" y="341"/>
                  </a:lnTo>
                  <a:lnTo>
                    <a:pt x="809" y="338"/>
                  </a:lnTo>
                  <a:lnTo>
                    <a:pt x="814" y="336"/>
                  </a:lnTo>
                  <a:lnTo>
                    <a:pt x="819" y="339"/>
                  </a:lnTo>
                  <a:lnTo>
                    <a:pt x="825" y="342"/>
                  </a:lnTo>
                  <a:lnTo>
                    <a:pt x="826" y="345"/>
                  </a:lnTo>
                  <a:lnTo>
                    <a:pt x="829" y="349"/>
                  </a:lnTo>
                  <a:lnTo>
                    <a:pt x="831" y="351"/>
                  </a:lnTo>
                  <a:lnTo>
                    <a:pt x="837" y="352"/>
                  </a:lnTo>
                  <a:lnTo>
                    <a:pt x="839" y="349"/>
                  </a:lnTo>
                  <a:lnTo>
                    <a:pt x="841" y="341"/>
                  </a:lnTo>
                  <a:lnTo>
                    <a:pt x="842" y="339"/>
                  </a:lnTo>
                  <a:lnTo>
                    <a:pt x="845" y="334"/>
                  </a:lnTo>
                  <a:lnTo>
                    <a:pt x="845" y="327"/>
                  </a:lnTo>
                  <a:lnTo>
                    <a:pt x="845" y="323"/>
                  </a:lnTo>
                  <a:lnTo>
                    <a:pt x="845" y="319"/>
                  </a:lnTo>
                  <a:lnTo>
                    <a:pt x="846" y="315"/>
                  </a:lnTo>
                  <a:lnTo>
                    <a:pt x="849" y="313"/>
                  </a:lnTo>
                  <a:lnTo>
                    <a:pt x="851" y="310"/>
                  </a:lnTo>
                  <a:lnTo>
                    <a:pt x="851" y="309"/>
                  </a:lnTo>
                  <a:lnTo>
                    <a:pt x="847" y="303"/>
                  </a:lnTo>
                  <a:lnTo>
                    <a:pt x="842" y="297"/>
                  </a:lnTo>
                  <a:lnTo>
                    <a:pt x="835" y="291"/>
                  </a:lnTo>
                  <a:lnTo>
                    <a:pt x="828" y="286"/>
                  </a:lnTo>
                  <a:lnTo>
                    <a:pt x="826" y="278"/>
                  </a:lnTo>
                  <a:lnTo>
                    <a:pt x="825" y="271"/>
                  </a:lnTo>
                  <a:lnTo>
                    <a:pt x="822" y="274"/>
                  </a:lnTo>
                  <a:lnTo>
                    <a:pt x="819" y="282"/>
                  </a:lnTo>
                  <a:lnTo>
                    <a:pt x="818" y="289"/>
                  </a:lnTo>
                  <a:lnTo>
                    <a:pt x="818" y="297"/>
                  </a:lnTo>
                  <a:lnTo>
                    <a:pt x="812" y="303"/>
                  </a:lnTo>
                  <a:lnTo>
                    <a:pt x="806" y="306"/>
                  </a:lnTo>
                  <a:lnTo>
                    <a:pt x="802" y="313"/>
                  </a:lnTo>
                  <a:lnTo>
                    <a:pt x="794" y="319"/>
                  </a:lnTo>
                  <a:lnTo>
                    <a:pt x="789" y="318"/>
                  </a:lnTo>
                  <a:lnTo>
                    <a:pt x="784" y="317"/>
                  </a:lnTo>
                  <a:lnTo>
                    <a:pt x="780" y="320"/>
                  </a:lnTo>
                  <a:lnTo>
                    <a:pt x="777" y="323"/>
                  </a:lnTo>
                  <a:lnTo>
                    <a:pt x="770" y="326"/>
                  </a:lnTo>
                  <a:lnTo>
                    <a:pt x="765" y="329"/>
                  </a:lnTo>
                  <a:lnTo>
                    <a:pt x="764" y="338"/>
                  </a:lnTo>
                  <a:lnTo>
                    <a:pt x="765" y="346"/>
                  </a:lnTo>
                  <a:lnTo>
                    <a:pt x="764" y="350"/>
                  </a:lnTo>
                  <a:lnTo>
                    <a:pt x="761" y="354"/>
                  </a:lnTo>
                  <a:lnTo>
                    <a:pt x="760" y="355"/>
                  </a:lnTo>
                  <a:lnTo>
                    <a:pt x="755" y="356"/>
                  </a:lnTo>
                  <a:lnTo>
                    <a:pt x="750" y="358"/>
                  </a:lnTo>
                  <a:lnTo>
                    <a:pt x="749" y="359"/>
                  </a:lnTo>
                  <a:lnTo>
                    <a:pt x="748" y="362"/>
                  </a:lnTo>
                  <a:lnTo>
                    <a:pt x="746" y="367"/>
                  </a:lnTo>
                  <a:lnTo>
                    <a:pt x="745" y="368"/>
                  </a:lnTo>
                  <a:lnTo>
                    <a:pt x="741" y="370"/>
                  </a:lnTo>
                  <a:lnTo>
                    <a:pt x="738" y="368"/>
                  </a:lnTo>
                  <a:lnTo>
                    <a:pt x="736" y="368"/>
                  </a:lnTo>
                  <a:lnTo>
                    <a:pt x="734" y="368"/>
                  </a:lnTo>
                  <a:lnTo>
                    <a:pt x="730" y="371"/>
                  </a:lnTo>
                  <a:lnTo>
                    <a:pt x="728" y="374"/>
                  </a:lnTo>
                  <a:lnTo>
                    <a:pt x="725" y="377"/>
                  </a:lnTo>
                  <a:lnTo>
                    <a:pt x="721" y="377"/>
                  </a:lnTo>
                  <a:lnTo>
                    <a:pt x="720" y="374"/>
                  </a:lnTo>
                  <a:lnTo>
                    <a:pt x="720" y="371"/>
                  </a:lnTo>
                  <a:lnTo>
                    <a:pt x="716" y="368"/>
                  </a:lnTo>
                  <a:lnTo>
                    <a:pt x="713" y="364"/>
                  </a:lnTo>
                  <a:lnTo>
                    <a:pt x="720" y="362"/>
                  </a:lnTo>
                  <a:lnTo>
                    <a:pt x="725" y="355"/>
                  </a:lnTo>
                  <a:lnTo>
                    <a:pt x="721" y="349"/>
                  </a:lnTo>
                  <a:lnTo>
                    <a:pt x="714" y="341"/>
                  </a:lnTo>
                  <a:lnTo>
                    <a:pt x="713" y="334"/>
                  </a:lnTo>
                  <a:lnTo>
                    <a:pt x="710" y="330"/>
                  </a:lnTo>
                  <a:lnTo>
                    <a:pt x="694" y="330"/>
                  </a:lnTo>
                  <a:lnTo>
                    <a:pt x="677" y="333"/>
                  </a:lnTo>
                  <a:lnTo>
                    <a:pt x="669" y="329"/>
                  </a:lnTo>
                  <a:lnTo>
                    <a:pt x="662" y="323"/>
                  </a:lnTo>
                  <a:lnTo>
                    <a:pt x="654" y="322"/>
                  </a:lnTo>
                  <a:lnTo>
                    <a:pt x="641" y="323"/>
                  </a:lnTo>
                  <a:lnTo>
                    <a:pt x="632" y="323"/>
                  </a:lnTo>
                  <a:lnTo>
                    <a:pt x="626" y="325"/>
                  </a:lnTo>
                  <a:lnTo>
                    <a:pt x="624" y="329"/>
                  </a:lnTo>
                  <a:lnTo>
                    <a:pt x="621" y="333"/>
                  </a:lnTo>
                  <a:lnTo>
                    <a:pt x="620" y="339"/>
                  </a:lnTo>
                  <a:lnTo>
                    <a:pt x="617" y="343"/>
                  </a:lnTo>
                  <a:lnTo>
                    <a:pt x="615" y="351"/>
                  </a:lnTo>
                  <a:lnTo>
                    <a:pt x="610" y="356"/>
                  </a:lnTo>
                  <a:lnTo>
                    <a:pt x="608" y="359"/>
                  </a:lnTo>
                  <a:lnTo>
                    <a:pt x="604" y="361"/>
                  </a:lnTo>
                  <a:lnTo>
                    <a:pt x="601" y="362"/>
                  </a:lnTo>
                  <a:lnTo>
                    <a:pt x="593" y="361"/>
                  </a:lnTo>
                  <a:lnTo>
                    <a:pt x="592" y="359"/>
                  </a:lnTo>
                  <a:lnTo>
                    <a:pt x="588" y="358"/>
                  </a:lnTo>
                  <a:lnTo>
                    <a:pt x="585" y="351"/>
                  </a:lnTo>
                  <a:lnTo>
                    <a:pt x="583" y="341"/>
                  </a:lnTo>
                  <a:lnTo>
                    <a:pt x="581" y="334"/>
                  </a:lnTo>
                  <a:lnTo>
                    <a:pt x="580" y="327"/>
                  </a:lnTo>
                  <a:lnTo>
                    <a:pt x="575" y="325"/>
                  </a:lnTo>
                  <a:lnTo>
                    <a:pt x="569" y="323"/>
                  </a:lnTo>
                  <a:lnTo>
                    <a:pt x="565" y="322"/>
                  </a:lnTo>
                  <a:lnTo>
                    <a:pt x="565" y="320"/>
                  </a:lnTo>
                  <a:lnTo>
                    <a:pt x="568" y="319"/>
                  </a:lnTo>
                  <a:lnTo>
                    <a:pt x="569" y="318"/>
                  </a:lnTo>
                  <a:lnTo>
                    <a:pt x="572" y="318"/>
                  </a:lnTo>
                  <a:lnTo>
                    <a:pt x="576" y="319"/>
                  </a:lnTo>
                  <a:lnTo>
                    <a:pt x="578" y="318"/>
                  </a:lnTo>
                  <a:lnTo>
                    <a:pt x="580" y="315"/>
                  </a:lnTo>
                  <a:lnTo>
                    <a:pt x="578" y="313"/>
                  </a:lnTo>
                  <a:lnTo>
                    <a:pt x="576" y="307"/>
                  </a:lnTo>
                  <a:lnTo>
                    <a:pt x="577" y="299"/>
                  </a:lnTo>
                  <a:lnTo>
                    <a:pt x="578" y="291"/>
                  </a:lnTo>
                  <a:lnTo>
                    <a:pt x="577" y="286"/>
                  </a:lnTo>
                  <a:lnTo>
                    <a:pt x="575" y="282"/>
                  </a:lnTo>
                  <a:lnTo>
                    <a:pt x="572" y="282"/>
                  </a:lnTo>
                  <a:lnTo>
                    <a:pt x="571" y="282"/>
                  </a:lnTo>
                  <a:lnTo>
                    <a:pt x="569" y="282"/>
                  </a:lnTo>
                  <a:lnTo>
                    <a:pt x="568" y="283"/>
                  </a:lnTo>
                  <a:lnTo>
                    <a:pt x="568" y="287"/>
                  </a:lnTo>
                  <a:lnTo>
                    <a:pt x="564" y="289"/>
                  </a:lnTo>
                  <a:lnTo>
                    <a:pt x="560" y="287"/>
                  </a:lnTo>
                  <a:lnTo>
                    <a:pt x="556" y="285"/>
                  </a:lnTo>
                  <a:lnTo>
                    <a:pt x="555" y="283"/>
                  </a:lnTo>
                  <a:lnTo>
                    <a:pt x="553" y="283"/>
                  </a:lnTo>
                  <a:lnTo>
                    <a:pt x="552" y="285"/>
                  </a:lnTo>
                  <a:lnTo>
                    <a:pt x="552" y="286"/>
                  </a:lnTo>
                  <a:lnTo>
                    <a:pt x="551" y="293"/>
                  </a:lnTo>
                  <a:lnTo>
                    <a:pt x="548" y="302"/>
                  </a:lnTo>
                  <a:lnTo>
                    <a:pt x="545" y="306"/>
                  </a:lnTo>
                  <a:lnTo>
                    <a:pt x="543" y="307"/>
                  </a:lnTo>
                  <a:lnTo>
                    <a:pt x="541" y="310"/>
                  </a:lnTo>
                  <a:lnTo>
                    <a:pt x="541" y="313"/>
                  </a:lnTo>
                  <a:lnTo>
                    <a:pt x="543" y="315"/>
                  </a:lnTo>
                  <a:lnTo>
                    <a:pt x="544" y="317"/>
                  </a:lnTo>
                  <a:lnTo>
                    <a:pt x="545" y="318"/>
                  </a:lnTo>
                  <a:lnTo>
                    <a:pt x="549" y="319"/>
                  </a:lnTo>
                  <a:lnTo>
                    <a:pt x="551" y="320"/>
                  </a:lnTo>
                  <a:lnTo>
                    <a:pt x="552" y="322"/>
                  </a:lnTo>
                  <a:lnTo>
                    <a:pt x="551" y="325"/>
                  </a:lnTo>
                  <a:lnTo>
                    <a:pt x="551" y="326"/>
                  </a:lnTo>
                  <a:lnTo>
                    <a:pt x="548" y="331"/>
                  </a:lnTo>
                  <a:lnTo>
                    <a:pt x="544" y="335"/>
                  </a:lnTo>
                  <a:lnTo>
                    <a:pt x="541" y="338"/>
                  </a:lnTo>
                  <a:lnTo>
                    <a:pt x="539" y="341"/>
                  </a:lnTo>
                  <a:lnTo>
                    <a:pt x="535" y="342"/>
                  </a:lnTo>
                  <a:lnTo>
                    <a:pt x="529" y="342"/>
                  </a:lnTo>
                  <a:lnTo>
                    <a:pt x="524" y="339"/>
                  </a:lnTo>
                  <a:lnTo>
                    <a:pt x="520" y="335"/>
                  </a:lnTo>
                  <a:lnTo>
                    <a:pt x="519" y="333"/>
                  </a:lnTo>
                  <a:lnTo>
                    <a:pt x="517" y="329"/>
                  </a:lnTo>
                  <a:lnTo>
                    <a:pt x="517" y="326"/>
                  </a:lnTo>
                  <a:lnTo>
                    <a:pt x="519" y="320"/>
                  </a:lnTo>
                  <a:lnTo>
                    <a:pt x="516" y="318"/>
                  </a:lnTo>
                  <a:lnTo>
                    <a:pt x="511" y="315"/>
                  </a:lnTo>
                  <a:lnTo>
                    <a:pt x="508" y="313"/>
                  </a:lnTo>
                  <a:lnTo>
                    <a:pt x="508" y="310"/>
                  </a:lnTo>
                  <a:lnTo>
                    <a:pt x="512" y="302"/>
                  </a:lnTo>
                  <a:lnTo>
                    <a:pt x="519" y="293"/>
                  </a:lnTo>
                  <a:lnTo>
                    <a:pt x="517" y="283"/>
                  </a:lnTo>
                  <a:lnTo>
                    <a:pt x="515" y="273"/>
                  </a:lnTo>
                  <a:lnTo>
                    <a:pt x="515" y="265"/>
                  </a:lnTo>
                  <a:lnTo>
                    <a:pt x="516" y="258"/>
                  </a:lnTo>
                  <a:lnTo>
                    <a:pt x="524" y="254"/>
                  </a:lnTo>
                  <a:lnTo>
                    <a:pt x="531" y="250"/>
                  </a:lnTo>
                  <a:lnTo>
                    <a:pt x="532" y="247"/>
                  </a:lnTo>
                  <a:lnTo>
                    <a:pt x="535" y="243"/>
                  </a:lnTo>
                  <a:lnTo>
                    <a:pt x="537" y="242"/>
                  </a:lnTo>
                  <a:lnTo>
                    <a:pt x="541" y="241"/>
                  </a:lnTo>
                  <a:lnTo>
                    <a:pt x="543" y="239"/>
                  </a:lnTo>
                  <a:lnTo>
                    <a:pt x="544" y="235"/>
                  </a:lnTo>
                  <a:lnTo>
                    <a:pt x="544" y="233"/>
                  </a:lnTo>
                  <a:lnTo>
                    <a:pt x="543" y="229"/>
                  </a:lnTo>
                  <a:lnTo>
                    <a:pt x="551" y="228"/>
                  </a:lnTo>
                  <a:lnTo>
                    <a:pt x="560" y="228"/>
                  </a:lnTo>
                  <a:lnTo>
                    <a:pt x="565" y="225"/>
                  </a:lnTo>
                  <a:lnTo>
                    <a:pt x="568" y="223"/>
                  </a:lnTo>
                  <a:lnTo>
                    <a:pt x="571" y="222"/>
                  </a:lnTo>
                  <a:lnTo>
                    <a:pt x="576" y="222"/>
                  </a:lnTo>
                  <a:lnTo>
                    <a:pt x="578" y="218"/>
                  </a:lnTo>
                  <a:lnTo>
                    <a:pt x="581" y="213"/>
                  </a:lnTo>
                  <a:lnTo>
                    <a:pt x="583" y="206"/>
                  </a:lnTo>
                  <a:lnTo>
                    <a:pt x="583" y="202"/>
                  </a:lnTo>
                  <a:lnTo>
                    <a:pt x="583" y="189"/>
                  </a:lnTo>
                  <a:lnTo>
                    <a:pt x="581" y="175"/>
                  </a:lnTo>
                  <a:lnTo>
                    <a:pt x="585" y="173"/>
                  </a:lnTo>
                  <a:lnTo>
                    <a:pt x="588" y="170"/>
                  </a:lnTo>
                  <a:lnTo>
                    <a:pt x="589" y="166"/>
                  </a:lnTo>
                  <a:lnTo>
                    <a:pt x="589" y="162"/>
                  </a:lnTo>
                  <a:lnTo>
                    <a:pt x="592" y="161"/>
                  </a:lnTo>
                  <a:lnTo>
                    <a:pt x="593" y="160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2"/>
                  </a:lnTo>
                  <a:lnTo>
                    <a:pt x="596" y="149"/>
                  </a:lnTo>
                  <a:lnTo>
                    <a:pt x="600" y="138"/>
                  </a:lnTo>
                  <a:lnTo>
                    <a:pt x="603" y="133"/>
                  </a:lnTo>
                  <a:lnTo>
                    <a:pt x="606" y="129"/>
                  </a:lnTo>
                  <a:lnTo>
                    <a:pt x="609" y="128"/>
                  </a:lnTo>
                  <a:lnTo>
                    <a:pt x="608" y="142"/>
                  </a:lnTo>
                  <a:lnTo>
                    <a:pt x="605" y="158"/>
                  </a:lnTo>
                  <a:lnTo>
                    <a:pt x="606" y="164"/>
                  </a:lnTo>
                  <a:lnTo>
                    <a:pt x="606" y="172"/>
                  </a:lnTo>
                  <a:lnTo>
                    <a:pt x="608" y="173"/>
                  </a:lnTo>
                  <a:lnTo>
                    <a:pt x="609" y="175"/>
                  </a:lnTo>
                  <a:lnTo>
                    <a:pt x="610" y="177"/>
                  </a:lnTo>
                  <a:lnTo>
                    <a:pt x="613" y="175"/>
                  </a:lnTo>
                  <a:lnTo>
                    <a:pt x="612" y="182"/>
                  </a:lnTo>
                  <a:lnTo>
                    <a:pt x="609" y="187"/>
                  </a:lnTo>
                  <a:lnTo>
                    <a:pt x="612" y="191"/>
                  </a:lnTo>
                  <a:lnTo>
                    <a:pt x="612" y="197"/>
                  </a:lnTo>
                  <a:lnTo>
                    <a:pt x="612" y="202"/>
                  </a:lnTo>
                  <a:lnTo>
                    <a:pt x="610" y="207"/>
                  </a:lnTo>
                  <a:lnTo>
                    <a:pt x="617" y="223"/>
                  </a:lnTo>
                  <a:lnTo>
                    <a:pt x="625" y="246"/>
                  </a:lnTo>
                  <a:lnTo>
                    <a:pt x="628" y="258"/>
                  </a:lnTo>
                  <a:lnTo>
                    <a:pt x="633" y="270"/>
                  </a:lnTo>
                  <a:lnTo>
                    <a:pt x="640" y="279"/>
                  </a:lnTo>
                  <a:lnTo>
                    <a:pt x="648" y="289"/>
                  </a:lnTo>
                  <a:lnTo>
                    <a:pt x="652" y="293"/>
                  </a:lnTo>
                  <a:lnTo>
                    <a:pt x="657" y="297"/>
                  </a:lnTo>
                  <a:lnTo>
                    <a:pt x="660" y="299"/>
                  </a:lnTo>
                  <a:lnTo>
                    <a:pt x="665" y="302"/>
                  </a:lnTo>
                  <a:lnTo>
                    <a:pt x="672" y="303"/>
                  </a:lnTo>
                  <a:lnTo>
                    <a:pt x="677" y="305"/>
                  </a:lnTo>
                  <a:lnTo>
                    <a:pt x="684" y="303"/>
                  </a:lnTo>
                  <a:lnTo>
                    <a:pt x="692" y="303"/>
                  </a:lnTo>
                  <a:lnTo>
                    <a:pt x="702" y="302"/>
                  </a:lnTo>
                  <a:lnTo>
                    <a:pt x="713" y="301"/>
                  </a:lnTo>
                  <a:lnTo>
                    <a:pt x="721" y="298"/>
                  </a:lnTo>
                  <a:lnTo>
                    <a:pt x="730" y="294"/>
                  </a:lnTo>
                  <a:lnTo>
                    <a:pt x="733" y="287"/>
                  </a:lnTo>
                  <a:lnTo>
                    <a:pt x="736" y="279"/>
                  </a:lnTo>
                  <a:lnTo>
                    <a:pt x="738" y="275"/>
                  </a:lnTo>
                  <a:lnTo>
                    <a:pt x="744" y="271"/>
                  </a:lnTo>
                  <a:lnTo>
                    <a:pt x="746" y="253"/>
                  </a:lnTo>
                  <a:lnTo>
                    <a:pt x="748" y="237"/>
                  </a:lnTo>
                  <a:lnTo>
                    <a:pt x="745" y="228"/>
                  </a:lnTo>
                  <a:lnTo>
                    <a:pt x="742" y="218"/>
                  </a:lnTo>
                  <a:lnTo>
                    <a:pt x="746" y="197"/>
                  </a:lnTo>
                  <a:lnTo>
                    <a:pt x="748" y="180"/>
                  </a:lnTo>
                  <a:lnTo>
                    <a:pt x="746" y="164"/>
                  </a:lnTo>
                  <a:lnTo>
                    <a:pt x="746" y="148"/>
                  </a:lnTo>
                  <a:lnTo>
                    <a:pt x="750" y="138"/>
                  </a:lnTo>
                  <a:lnTo>
                    <a:pt x="750" y="128"/>
                  </a:lnTo>
                  <a:lnTo>
                    <a:pt x="744" y="114"/>
                  </a:lnTo>
                  <a:lnTo>
                    <a:pt x="736" y="101"/>
                  </a:lnTo>
                  <a:lnTo>
                    <a:pt x="736" y="96"/>
                  </a:lnTo>
                  <a:lnTo>
                    <a:pt x="733" y="92"/>
                  </a:lnTo>
                  <a:lnTo>
                    <a:pt x="730" y="89"/>
                  </a:lnTo>
                  <a:lnTo>
                    <a:pt x="728" y="88"/>
                  </a:lnTo>
                  <a:lnTo>
                    <a:pt x="722" y="85"/>
                  </a:lnTo>
                  <a:lnTo>
                    <a:pt x="714" y="85"/>
                  </a:lnTo>
                  <a:lnTo>
                    <a:pt x="720" y="83"/>
                  </a:lnTo>
                  <a:lnTo>
                    <a:pt x="726" y="81"/>
                  </a:lnTo>
                  <a:lnTo>
                    <a:pt x="729" y="77"/>
                  </a:lnTo>
                  <a:lnTo>
                    <a:pt x="732" y="74"/>
                  </a:lnTo>
                  <a:lnTo>
                    <a:pt x="728" y="70"/>
                  </a:lnTo>
                  <a:lnTo>
                    <a:pt x="724" y="64"/>
                  </a:lnTo>
                  <a:lnTo>
                    <a:pt x="722" y="60"/>
                  </a:lnTo>
                  <a:lnTo>
                    <a:pt x="722" y="56"/>
                  </a:lnTo>
                  <a:lnTo>
                    <a:pt x="725" y="53"/>
                  </a:lnTo>
                  <a:lnTo>
                    <a:pt x="728" y="51"/>
                  </a:lnTo>
                  <a:lnTo>
                    <a:pt x="729" y="58"/>
                  </a:lnTo>
                  <a:lnTo>
                    <a:pt x="732" y="62"/>
                  </a:lnTo>
                  <a:lnTo>
                    <a:pt x="733" y="62"/>
                  </a:lnTo>
                  <a:lnTo>
                    <a:pt x="736" y="64"/>
                  </a:lnTo>
                  <a:lnTo>
                    <a:pt x="737" y="64"/>
                  </a:lnTo>
                  <a:lnTo>
                    <a:pt x="738" y="62"/>
                  </a:lnTo>
                  <a:lnTo>
                    <a:pt x="741" y="60"/>
                  </a:lnTo>
                  <a:lnTo>
                    <a:pt x="742" y="55"/>
                  </a:lnTo>
                  <a:lnTo>
                    <a:pt x="742" y="51"/>
                  </a:lnTo>
                  <a:lnTo>
                    <a:pt x="742" y="45"/>
                  </a:lnTo>
                  <a:lnTo>
                    <a:pt x="741" y="41"/>
                  </a:lnTo>
                  <a:lnTo>
                    <a:pt x="739" y="39"/>
                  </a:lnTo>
                  <a:lnTo>
                    <a:pt x="737" y="37"/>
                  </a:lnTo>
                  <a:lnTo>
                    <a:pt x="736" y="37"/>
                  </a:lnTo>
                  <a:lnTo>
                    <a:pt x="729" y="36"/>
                  </a:lnTo>
                  <a:lnTo>
                    <a:pt x="724" y="37"/>
                  </a:lnTo>
                  <a:lnTo>
                    <a:pt x="725" y="29"/>
                  </a:lnTo>
                  <a:lnTo>
                    <a:pt x="726" y="21"/>
                  </a:lnTo>
                  <a:lnTo>
                    <a:pt x="721" y="24"/>
                  </a:lnTo>
                  <a:lnTo>
                    <a:pt x="716" y="25"/>
                  </a:lnTo>
                  <a:lnTo>
                    <a:pt x="710" y="25"/>
                  </a:lnTo>
                  <a:lnTo>
                    <a:pt x="706" y="24"/>
                  </a:lnTo>
                  <a:lnTo>
                    <a:pt x="694" y="17"/>
                  </a:lnTo>
                  <a:lnTo>
                    <a:pt x="685" y="8"/>
                  </a:lnTo>
                  <a:lnTo>
                    <a:pt x="680" y="4"/>
                  </a:lnTo>
                  <a:lnTo>
                    <a:pt x="676" y="3"/>
                  </a:lnTo>
                  <a:lnTo>
                    <a:pt x="672" y="0"/>
                  </a:lnTo>
                  <a:lnTo>
                    <a:pt x="669" y="0"/>
                  </a:lnTo>
                  <a:lnTo>
                    <a:pt x="660" y="4"/>
                  </a:lnTo>
                  <a:lnTo>
                    <a:pt x="652" y="9"/>
                  </a:lnTo>
                  <a:lnTo>
                    <a:pt x="640" y="9"/>
                  </a:lnTo>
                  <a:lnTo>
                    <a:pt x="626" y="11"/>
                  </a:lnTo>
                  <a:lnTo>
                    <a:pt x="625" y="12"/>
                  </a:lnTo>
                  <a:lnTo>
                    <a:pt x="622" y="13"/>
                  </a:lnTo>
                  <a:lnTo>
                    <a:pt x="621" y="17"/>
                  </a:lnTo>
                  <a:lnTo>
                    <a:pt x="621" y="20"/>
                  </a:lnTo>
                  <a:lnTo>
                    <a:pt x="619" y="29"/>
                  </a:lnTo>
                  <a:lnTo>
                    <a:pt x="616" y="44"/>
                  </a:lnTo>
                  <a:lnTo>
                    <a:pt x="613" y="55"/>
                  </a:lnTo>
                  <a:lnTo>
                    <a:pt x="608" y="61"/>
                  </a:lnTo>
                  <a:lnTo>
                    <a:pt x="605" y="62"/>
                  </a:lnTo>
                  <a:lnTo>
                    <a:pt x="601" y="67"/>
                  </a:lnTo>
                  <a:lnTo>
                    <a:pt x="599" y="68"/>
                  </a:lnTo>
                  <a:lnTo>
                    <a:pt x="593" y="68"/>
                  </a:lnTo>
                  <a:lnTo>
                    <a:pt x="578" y="68"/>
                  </a:lnTo>
                  <a:lnTo>
                    <a:pt x="561" y="68"/>
                  </a:lnTo>
                  <a:lnTo>
                    <a:pt x="553" y="72"/>
                  </a:lnTo>
                  <a:lnTo>
                    <a:pt x="547" y="76"/>
                  </a:lnTo>
                  <a:lnTo>
                    <a:pt x="535" y="97"/>
                  </a:lnTo>
                  <a:lnTo>
                    <a:pt x="525" y="113"/>
                  </a:lnTo>
                  <a:lnTo>
                    <a:pt x="521" y="117"/>
                  </a:lnTo>
                  <a:lnTo>
                    <a:pt x="515" y="118"/>
                  </a:lnTo>
                  <a:lnTo>
                    <a:pt x="507" y="118"/>
                  </a:lnTo>
                  <a:lnTo>
                    <a:pt x="497" y="118"/>
                  </a:lnTo>
                  <a:lnTo>
                    <a:pt x="492" y="125"/>
                  </a:lnTo>
                  <a:lnTo>
                    <a:pt x="489" y="129"/>
                  </a:lnTo>
                  <a:lnTo>
                    <a:pt x="486" y="130"/>
                  </a:lnTo>
                  <a:lnTo>
                    <a:pt x="480" y="133"/>
                  </a:lnTo>
                  <a:lnTo>
                    <a:pt x="471" y="134"/>
                  </a:lnTo>
                  <a:lnTo>
                    <a:pt x="460" y="134"/>
                  </a:lnTo>
                  <a:lnTo>
                    <a:pt x="460" y="140"/>
                  </a:lnTo>
                  <a:lnTo>
                    <a:pt x="461" y="152"/>
                  </a:lnTo>
                  <a:lnTo>
                    <a:pt x="461" y="154"/>
                  </a:lnTo>
                  <a:lnTo>
                    <a:pt x="461" y="158"/>
                  </a:lnTo>
                  <a:lnTo>
                    <a:pt x="460" y="160"/>
                  </a:lnTo>
                  <a:lnTo>
                    <a:pt x="459" y="162"/>
                  </a:lnTo>
                  <a:lnTo>
                    <a:pt x="456" y="164"/>
                  </a:lnTo>
                  <a:lnTo>
                    <a:pt x="451" y="164"/>
                  </a:lnTo>
                  <a:lnTo>
                    <a:pt x="445" y="164"/>
                  </a:lnTo>
                  <a:lnTo>
                    <a:pt x="439" y="164"/>
                  </a:lnTo>
                  <a:lnTo>
                    <a:pt x="438" y="166"/>
                  </a:lnTo>
                  <a:lnTo>
                    <a:pt x="438" y="169"/>
                  </a:lnTo>
                  <a:lnTo>
                    <a:pt x="438" y="172"/>
                  </a:lnTo>
                  <a:lnTo>
                    <a:pt x="439" y="173"/>
                  </a:lnTo>
                  <a:lnTo>
                    <a:pt x="440" y="177"/>
                  </a:lnTo>
                  <a:lnTo>
                    <a:pt x="440" y="180"/>
                  </a:lnTo>
                  <a:lnTo>
                    <a:pt x="439" y="182"/>
                  </a:lnTo>
                  <a:lnTo>
                    <a:pt x="433" y="185"/>
                  </a:lnTo>
                  <a:lnTo>
                    <a:pt x="422" y="185"/>
                  </a:lnTo>
                  <a:lnTo>
                    <a:pt x="408" y="187"/>
                  </a:lnTo>
                  <a:lnTo>
                    <a:pt x="404" y="193"/>
                  </a:lnTo>
                  <a:lnTo>
                    <a:pt x="403" y="197"/>
                  </a:lnTo>
                  <a:lnTo>
                    <a:pt x="403" y="203"/>
                  </a:lnTo>
                  <a:lnTo>
                    <a:pt x="403" y="207"/>
                  </a:lnTo>
                  <a:lnTo>
                    <a:pt x="403" y="214"/>
                  </a:lnTo>
                  <a:lnTo>
                    <a:pt x="403" y="219"/>
                  </a:lnTo>
                  <a:lnTo>
                    <a:pt x="402" y="226"/>
                  </a:lnTo>
                  <a:lnTo>
                    <a:pt x="399" y="234"/>
                  </a:lnTo>
                  <a:lnTo>
                    <a:pt x="395" y="238"/>
                  </a:lnTo>
                  <a:lnTo>
                    <a:pt x="392" y="239"/>
                  </a:lnTo>
                  <a:lnTo>
                    <a:pt x="387" y="242"/>
                  </a:lnTo>
                  <a:lnTo>
                    <a:pt x="380" y="245"/>
                  </a:lnTo>
                  <a:lnTo>
                    <a:pt x="367" y="246"/>
                  </a:lnTo>
                  <a:lnTo>
                    <a:pt x="352" y="246"/>
                  </a:lnTo>
                  <a:lnTo>
                    <a:pt x="316" y="242"/>
                  </a:lnTo>
                  <a:lnTo>
                    <a:pt x="279" y="235"/>
                  </a:lnTo>
                  <a:lnTo>
                    <a:pt x="271" y="234"/>
                  </a:lnTo>
                  <a:lnTo>
                    <a:pt x="258" y="231"/>
                  </a:lnTo>
                  <a:lnTo>
                    <a:pt x="245" y="229"/>
                  </a:lnTo>
                  <a:lnTo>
                    <a:pt x="230" y="226"/>
                  </a:lnTo>
                  <a:lnTo>
                    <a:pt x="217" y="225"/>
                  </a:lnTo>
                  <a:lnTo>
                    <a:pt x="220" y="230"/>
                  </a:lnTo>
                  <a:lnTo>
                    <a:pt x="225" y="233"/>
                  </a:lnTo>
                  <a:lnTo>
                    <a:pt x="227" y="235"/>
                  </a:lnTo>
                  <a:lnTo>
                    <a:pt x="234" y="237"/>
                  </a:lnTo>
                  <a:lnTo>
                    <a:pt x="234" y="239"/>
                  </a:lnTo>
                  <a:lnTo>
                    <a:pt x="231" y="239"/>
                  </a:lnTo>
                  <a:lnTo>
                    <a:pt x="226" y="241"/>
                  </a:lnTo>
                  <a:lnTo>
                    <a:pt x="222" y="242"/>
                  </a:lnTo>
                  <a:lnTo>
                    <a:pt x="219" y="245"/>
                  </a:lnTo>
                  <a:lnTo>
                    <a:pt x="219" y="247"/>
                  </a:lnTo>
                  <a:lnTo>
                    <a:pt x="219" y="250"/>
                  </a:lnTo>
                  <a:lnTo>
                    <a:pt x="220" y="254"/>
                  </a:lnTo>
                  <a:lnTo>
                    <a:pt x="219" y="258"/>
                  </a:lnTo>
                  <a:lnTo>
                    <a:pt x="219" y="262"/>
                  </a:lnTo>
                  <a:lnTo>
                    <a:pt x="219" y="265"/>
                  </a:lnTo>
                  <a:lnTo>
                    <a:pt x="222" y="267"/>
                  </a:lnTo>
                  <a:lnTo>
                    <a:pt x="225" y="269"/>
                  </a:lnTo>
                  <a:lnTo>
                    <a:pt x="225" y="271"/>
                  </a:lnTo>
                  <a:lnTo>
                    <a:pt x="226" y="273"/>
                  </a:lnTo>
                  <a:lnTo>
                    <a:pt x="226" y="277"/>
                  </a:lnTo>
                  <a:lnTo>
                    <a:pt x="227" y="283"/>
                  </a:lnTo>
                  <a:lnTo>
                    <a:pt x="227" y="289"/>
                  </a:lnTo>
                  <a:lnTo>
                    <a:pt x="226" y="294"/>
                  </a:lnTo>
                  <a:lnTo>
                    <a:pt x="225" y="297"/>
                  </a:lnTo>
                  <a:lnTo>
                    <a:pt x="217" y="297"/>
                  </a:lnTo>
                  <a:lnTo>
                    <a:pt x="215" y="294"/>
                  </a:lnTo>
                  <a:lnTo>
                    <a:pt x="213" y="293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3" y="277"/>
                  </a:lnTo>
                  <a:lnTo>
                    <a:pt x="210" y="273"/>
                  </a:lnTo>
                  <a:lnTo>
                    <a:pt x="206" y="271"/>
                  </a:lnTo>
                  <a:lnTo>
                    <a:pt x="202" y="270"/>
                  </a:lnTo>
                  <a:lnTo>
                    <a:pt x="195" y="270"/>
                  </a:lnTo>
                  <a:lnTo>
                    <a:pt x="194" y="265"/>
                  </a:lnTo>
                  <a:lnTo>
                    <a:pt x="194" y="259"/>
                  </a:lnTo>
                  <a:lnTo>
                    <a:pt x="190" y="259"/>
                  </a:lnTo>
                  <a:lnTo>
                    <a:pt x="182" y="259"/>
                  </a:lnTo>
                  <a:lnTo>
                    <a:pt x="182" y="257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1" y="251"/>
                  </a:lnTo>
                  <a:lnTo>
                    <a:pt x="173" y="251"/>
                  </a:lnTo>
                  <a:lnTo>
                    <a:pt x="163" y="255"/>
                  </a:lnTo>
                  <a:lnTo>
                    <a:pt x="158" y="261"/>
                  </a:lnTo>
                  <a:lnTo>
                    <a:pt x="154" y="263"/>
                  </a:lnTo>
                  <a:lnTo>
                    <a:pt x="147" y="265"/>
                  </a:lnTo>
                  <a:lnTo>
                    <a:pt x="139" y="266"/>
                  </a:lnTo>
                  <a:lnTo>
                    <a:pt x="138" y="267"/>
                  </a:lnTo>
                  <a:lnTo>
                    <a:pt x="137" y="267"/>
                  </a:lnTo>
                  <a:lnTo>
                    <a:pt x="131" y="271"/>
                  </a:lnTo>
                  <a:lnTo>
                    <a:pt x="126" y="273"/>
                  </a:lnTo>
                  <a:lnTo>
                    <a:pt x="122" y="277"/>
                  </a:lnTo>
                  <a:lnTo>
                    <a:pt x="115" y="282"/>
                  </a:lnTo>
                  <a:lnTo>
                    <a:pt x="109" y="282"/>
                  </a:lnTo>
                  <a:lnTo>
                    <a:pt x="103" y="285"/>
                  </a:lnTo>
                  <a:lnTo>
                    <a:pt x="101" y="289"/>
                  </a:lnTo>
                  <a:lnTo>
                    <a:pt x="100" y="297"/>
                  </a:lnTo>
                  <a:lnTo>
                    <a:pt x="93" y="306"/>
                  </a:lnTo>
                  <a:lnTo>
                    <a:pt x="87" y="311"/>
                  </a:lnTo>
                  <a:lnTo>
                    <a:pt x="82" y="311"/>
                  </a:lnTo>
                  <a:lnTo>
                    <a:pt x="80" y="311"/>
                  </a:lnTo>
                  <a:lnTo>
                    <a:pt x="84" y="303"/>
                  </a:lnTo>
                  <a:lnTo>
                    <a:pt x="89" y="297"/>
                  </a:lnTo>
                  <a:lnTo>
                    <a:pt x="90" y="291"/>
                  </a:lnTo>
                  <a:lnTo>
                    <a:pt x="89" y="287"/>
                  </a:lnTo>
                  <a:lnTo>
                    <a:pt x="74" y="291"/>
                  </a:lnTo>
                  <a:lnTo>
                    <a:pt x="65" y="295"/>
                  </a:lnTo>
                  <a:lnTo>
                    <a:pt x="61" y="297"/>
                  </a:lnTo>
                  <a:lnTo>
                    <a:pt x="59" y="298"/>
                  </a:lnTo>
                  <a:lnTo>
                    <a:pt x="58" y="301"/>
                  </a:lnTo>
                  <a:lnTo>
                    <a:pt x="57" y="303"/>
                  </a:lnTo>
                  <a:lnTo>
                    <a:pt x="56" y="307"/>
                  </a:lnTo>
                  <a:lnTo>
                    <a:pt x="53" y="310"/>
                  </a:lnTo>
                  <a:lnTo>
                    <a:pt x="48" y="314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6" y="315"/>
                  </a:lnTo>
                  <a:lnTo>
                    <a:pt x="33" y="317"/>
                  </a:lnTo>
                  <a:lnTo>
                    <a:pt x="30" y="318"/>
                  </a:lnTo>
                  <a:lnTo>
                    <a:pt x="29" y="323"/>
                  </a:lnTo>
                  <a:lnTo>
                    <a:pt x="25" y="334"/>
                  </a:lnTo>
                  <a:lnTo>
                    <a:pt x="21" y="342"/>
                  </a:lnTo>
                  <a:lnTo>
                    <a:pt x="14" y="347"/>
                  </a:lnTo>
                  <a:lnTo>
                    <a:pt x="9" y="350"/>
                  </a:lnTo>
                  <a:lnTo>
                    <a:pt x="2" y="351"/>
                  </a:lnTo>
                  <a:lnTo>
                    <a:pt x="0" y="355"/>
                  </a:lnTo>
                  <a:lnTo>
                    <a:pt x="0" y="361"/>
                  </a:lnTo>
                  <a:lnTo>
                    <a:pt x="0" y="366"/>
                  </a:lnTo>
                  <a:lnTo>
                    <a:pt x="1" y="371"/>
                  </a:lnTo>
                  <a:lnTo>
                    <a:pt x="5" y="380"/>
                  </a:lnTo>
                  <a:lnTo>
                    <a:pt x="12" y="390"/>
                  </a:lnTo>
                  <a:lnTo>
                    <a:pt x="12" y="393"/>
                  </a:lnTo>
                  <a:lnTo>
                    <a:pt x="10" y="395"/>
                  </a:lnTo>
                  <a:lnTo>
                    <a:pt x="9" y="398"/>
                  </a:lnTo>
                  <a:lnTo>
                    <a:pt x="8" y="399"/>
                  </a:lnTo>
                  <a:lnTo>
                    <a:pt x="6" y="400"/>
                  </a:lnTo>
                  <a:lnTo>
                    <a:pt x="5" y="403"/>
                  </a:lnTo>
                  <a:lnTo>
                    <a:pt x="5" y="406"/>
                  </a:lnTo>
                  <a:lnTo>
                    <a:pt x="6" y="408"/>
                  </a:lnTo>
                  <a:lnTo>
                    <a:pt x="9" y="411"/>
                  </a:lnTo>
                  <a:lnTo>
                    <a:pt x="13" y="414"/>
                  </a:lnTo>
                  <a:lnTo>
                    <a:pt x="14" y="418"/>
                  </a:lnTo>
                  <a:lnTo>
                    <a:pt x="17" y="424"/>
                  </a:lnTo>
                  <a:lnTo>
                    <a:pt x="20" y="430"/>
                  </a:lnTo>
                  <a:lnTo>
                    <a:pt x="21" y="435"/>
                  </a:lnTo>
                  <a:lnTo>
                    <a:pt x="20" y="440"/>
                  </a:lnTo>
                  <a:lnTo>
                    <a:pt x="17" y="442"/>
                  </a:lnTo>
                  <a:lnTo>
                    <a:pt x="24" y="446"/>
                  </a:lnTo>
                  <a:lnTo>
                    <a:pt x="26" y="450"/>
                  </a:lnTo>
                  <a:lnTo>
                    <a:pt x="30" y="452"/>
                  </a:lnTo>
                  <a:lnTo>
                    <a:pt x="34" y="458"/>
                  </a:lnTo>
                  <a:lnTo>
                    <a:pt x="34" y="459"/>
                  </a:lnTo>
                  <a:lnTo>
                    <a:pt x="41" y="456"/>
                  </a:lnTo>
                  <a:lnTo>
                    <a:pt x="48" y="452"/>
                  </a:lnTo>
                  <a:lnTo>
                    <a:pt x="53" y="450"/>
                  </a:lnTo>
                  <a:lnTo>
                    <a:pt x="57" y="446"/>
                  </a:lnTo>
                  <a:lnTo>
                    <a:pt x="58" y="442"/>
                  </a:lnTo>
                  <a:lnTo>
                    <a:pt x="61" y="439"/>
                  </a:lnTo>
                  <a:lnTo>
                    <a:pt x="61" y="436"/>
                  </a:lnTo>
                  <a:lnTo>
                    <a:pt x="61" y="434"/>
                  </a:lnTo>
                  <a:lnTo>
                    <a:pt x="59" y="428"/>
                  </a:lnTo>
                  <a:lnTo>
                    <a:pt x="58" y="423"/>
                  </a:lnTo>
                  <a:lnTo>
                    <a:pt x="58" y="419"/>
                  </a:lnTo>
                  <a:lnTo>
                    <a:pt x="61" y="414"/>
                  </a:lnTo>
                  <a:lnTo>
                    <a:pt x="66" y="410"/>
                  </a:lnTo>
                  <a:lnTo>
                    <a:pt x="74" y="406"/>
                  </a:lnTo>
                  <a:lnTo>
                    <a:pt x="73" y="407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2" y="412"/>
                  </a:lnTo>
                  <a:lnTo>
                    <a:pt x="89" y="418"/>
                  </a:lnTo>
                  <a:lnTo>
                    <a:pt x="96" y="422"/>
                  </a:lnTo>
                  <a:lnTo>
                    <a:pt x="105" y="422"/>
                  </a:lnTo>
                  <a:lnTo>
                    <a:pt x="114" y="428"/>
                  </a:lnTo>
                  <a:lnTo>
                    <a:pt x="123" y="434"/>
                  </a:lnTo>
                  <a:lnTo>
                    <a:pt x="133" y="432"/>
                  </a:lnTo>
                  <a:lnTo>
                    <a:pt x="142" y="432"/>
                  </a:lnTo>
                  <a:lnTo>
                    <a:pt x="149" y="439"/>
                  </a:lnTo>
                  <a:lnTo>
                    <a:pt x="157" y="443"/>
                  </a:lnTo>
                  <a:lnTo>
                    <a:pt x="162" y="443"/>
                  </a:lnTo>
                  <a:lnTo>
                    <a:pt x="167" y="442"/>
                  </a:lnTo>
                  <a:lnTo>
                    <a:pt x="171" y="442"/>
                  </a:lnTo>
                  <a:lnTo>
                    <a:pt x="174" y="439"/>
                  </a:lnTo>
                  <a:lnTo>
                    <a:pt x="177" y="438"/>
                  </a:lnTo>
                  <a:lnTo>
                    <a:pt x="178" y="435"/>
                  </a:lnTo>
                  <a:lnTo>
                    <a:pt x="178" y="434"/>
                  </a:lnTo>
                  <a:lnTo>
                    <a:pt x="178" y="431"/>
                  </a:lnTo>
                  <a:lnTo>
                    <a:pt x="177" y="427"/>
                  </a:lnTo>
                  <a:lnTo>
                    <a:pt x="178" y="424"/>
                  </a:lnTo>
                  <a:lnTo>
                    <a:pt x="186" y="430"/>
                  </a:lnTo>
                  <a:lnTo>
                    <a:pt x="194" y="439"/>
                  </a:lnTo>
                  <a:lnTo>
                    <a:pt x="198" y="439"/>
                  </a:lnTo>
                  <a:lnTo>
                    <a:pt x="203" y="440"/>
                  </a:lnTo>
                  <a:lnTo>
                    <a:pt x="202" y="444"/>
                  </a:lnTo>
                  <a:lnTo>
                    <a:pt x="201" y="451"/>
                  </a:lnTo>
                  <a:lnTo>
                    <a:pt x="201" y="458"/>
                  </a:lnTo>
                  <a:lnTo>
                    <a:pt x="202" y="463"/>
                  </a:lnTo>
                  <a:lnTo>
                    <a:pt x="206" y="463"/>
                  </a:lnTo>
                  <a:lnTo>
                    <a:pt x="211" y="463"/>
                  </a:lnTo>
                  <a:lnTo>
                    <a:pt x="214" y="467"/>
                  </a:lnTo>
                  <a:lnTo>
                    <a:pt x="220" y="469"/>
                  </a:lnTo>
                  <a:lnTo>
                    <a:pt x="225" y="468"/>
                  </a:lnTo>
                  <a:lnTo>
                    <a:pt x="234" y="471"/>
                  </a:lnTo>
                  <a:lnTo>
                    <a:pt x="241" y="480"/>
                  </a:lnTo>
                  <a:lnTo>
                    <a:pt x="246" y="491"/>
                  </a:lnTo>
                  <a:lnTo>
                    <a:pt x="249" y="492"/>
                  </a:lnTo>
                  <a:lnTo>
                    <a:pt x="254" y="491"/>
                  </a:lnTo>
                  <a:lnTo>
                    <a:pt x="254" y="475"/>
                  </a:lnTo>
                  <a:lnTo>
                    <a:pt x="252" y="462"/>
                  </a:lnTo>
                  <a:lnTo>
                    <a:pt x="247" y="458"/>
                  </a:lnTo>
                  <a:lnTo>
                    <a:pt x="245" y="455"/>
                  </a:lnTo>
                  <a:lnTo>
                    <a:pt x="243" y="450"/>
                  </a:lnTo>
                  <a:lnTo>
                    <a:pt x="242" y="446"/>
                  </a:lnTo>
                  <a:lnTo>
                    <a:pt x="245" y="440"/>
                  </a:lnTo>
                  <a:lnTo>
                    <a:pt x="249" y="432"/>
                  </a:lnTo>
                  <a:lnTo>
                    <a:pt x="249" y="434"/>
                  </a:lnTo>
                  <a:lnTo>
                    <a:pt x="257" y="431"/>
                  </a:lnTo>
                  <a:lnTo>
                    <a:pt x="263" y="431"/>
                  </a:lnTo>
                  <a:lnTo>
                    <a:pt x="266" y="434"/>
                  </a:lnTo>
                  <a:lnTo>
                    <a:pt x="267" y="438"/>
                  </a:lnTo>
                  <a:lnTo>
                    <a:pt x="268" y="440"/>
                  </a:lnTo>
                  <a:lnTo>
                    <a:pt x="271" y="442"/>
                  </a:lnTo>
                  <a:lnTo>
                    <a:pt x="272" y="442"/>
                  </a:lnTo>
                  <a:lnTo>
                    <a:pt x="275" y="442"/>
                  </a:lnTo>
                  <a:lnTo>
                    <a:pt x="278" y="438"/>
                  </a:lnTo>
                  <a:lnTo>
                    <a:pt x="280" y="431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3" y="427"/>
                  </a:lnTo>
                  <a:lnTo>
                    <a:pt x="291" y="419"/>
                  </a:lnTo>
                  <a:lnTo>
                    <a:pt x="295" y="412"/>
                  </a:lnTo>
                  <a:lnTo>
                    <a:pt x="300" y="407"/>
                  </a:lnTo>
                  <a:lnTo>
                    <a:pt x="304" y="400"/>
                  </a:lnTo>
                  <a:lnTo>
                    <a:pt x="311" y="396"/>
                  </a:lnTo>
                  <a:lnTo>
                    <a:pt x="316" y="395"/>
                  </a:lnTo>
                  <a:lnTo>
                    <a:pt x="326" y="394"/>
                  </a:lnTo>
                  <a:lnTo>
                    <a:pt x="330" y="394"/>
                  </a:lnTo>
                  <a:lnTo>
                    <a:pt x="331" y="394"/>
                  </a:lnTo>
                  <a:lnTo>
                    <a:pt x="334" y="393"/>
                  </a:lnTo>
                  <a:lnTo>
                    <a:pt x="334" y="390"/>
                  </a:lnTo>
                  <a:lnTo>
                    <a:pt x="335" y="387"/>
                  </a:lnTo>
                  <a:lnTo>
                    <a:pt x="338" y="384"/>
                  </a:lnTo>
                  <a:lnTo>
                    <a:pt x="344" y="387"/>
                  </a:lnTo>
                  <a:lnTo>
                    <a:pt x="350" y="388"/>
                  </a:lnTo>
                  <a:lnTo>
                    <a:pt x="355" y="390"/>
                  </a:lnTo>
                  <a:lnTo>
                    <a:pt x="358" y="390"/>
                  </a:lnTo>
                  <a:lnTo>
                    <a:pt x="358" y="393"/>
                  </a:lnTo>
                  <a:lnTo>
                    <a:pt x="358" y="395"/>
                  </a:lnTo>
                  <a:lnTo>
                    <a:pt x="358" y="396"/>
                  </a:lnTo>
                  <a:lnTo>
                    <a:pt x="359" y="399"/>
                  </a:lnTo>
                  <a:lnTo>
                    <a:pt x="364" y="402"/>
                  </a:lnTo>
                  <a:lnTo>
                    <a:pt x="370" y="403"/>
                  </a:lnTo>
                  <a:lnTo>
                    <a:pt x="378" y="403"/>
                  </a:lnTo>
                  <a:lnTo>
                    <a:pt x="383" y="400"/>
                  </a:lnTo>
                  <a:lnTo>
                    <a:pt x="388" y="398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7" y="396"/>
                  </a:lnTo>
                  <a:lnTo>
                    <a:pt x="402" y="399"/>
                  </a:lnTo>
                  <a:lnTo>
                    <a:pt x="404" y="403"/>
                  </a:lnTo>
                  <a:lnTo>
                    <a:pt x="407" y="408"/>
                  </a:lnTo>
                  <a:lnTo>
                    <a:pt x="408" y="411"/>
                  </a:lnTo>
                  <a:lnTo>
                    <a:pt x="410" y="416"/>
                  </a:lnTo>
                  <a:lnTo>
                    <a:pt x="410" y="419"/>
                  </a:lnTo>
                  <a:lnTo>
                    <a:pt x="408" y="427"/>
                  </a:lnTo>
                  <a:lnTo>
                    <a:pt x="406" y="435"/>
                  </a:lnTo>
                  <a:lnTo>
                    <a:pt x="403" y="440"/>
                  </a:lnTo>
                  <a:lnTo>
                    <a:pt x="400" y="443"/>
                  </a:lnTo>
                  <a:lnTo>
                    <a:pt x="396" y="450"/>
                  </a:lnTo>
                  <a:lnTo>
                    <a:pt x="394" y="458"/>
                  </a:lnTo>
                  <a:lnTo>
                    <a:pt x="394" y="463"/>
                  </a:lnTo>
                  <a:lnTo>
                    <a:pt x="395" y="468"/>
                  </a:lnTo>
                  <a:lnTo>
                    <a:pt x="396" y="472"/>
                  </a:lnTo>
                  <a:lnTo>
                    <a:pt x="399" y="475"/>
                  </a:lnTo>
                  <a:lnTo>
                    <a:pt x="406" y="479"/>
                  </a:lnTo>
                  <a:lnTo>
                    <a:pt x="411" y="488"/>
                  </a:lnTo>
                  <a:lnTo>
                    <a:pt x="413" y="492"/>
                  </a:lnTo>
                  <a:lnTo>
                    <a:pt x="416" y="501"/>
                  </a:lnTo>
                  <a:lnTo>
                    <a:pt x="422" y="504"/>
                  </a:lnTo>
                  <a:lnTo>
                    <a:pt x="427" y="510"/>
                  </a:lnTo>
                  <a:lnTo>
                    <a:pt x="431" y="516"/>
                  </a:lnTo>
                  <a:lnTo>
                    <a:pt x="435" y="523"/>
                  </a:lnTo>
                  <a:lnTo>
                    <a:pt x="445" y="523"/>
                  </a:lnTo>
                  <a:lnTo>
                    <a:pt x="456" y="526"/>
                  </a:lnTo>
                  <a:lnTo>
                    <a:pt x="459" y="535"/>
                  </a:lnTo>
                  <a:lnTo>
                    <a:pt x="460" y="543"/>
                  </a:lnTo>
                  <a:lnTo>
                    <a:pt x="465" y="544"/>
                  </a:lnTo>
                  <a:lnTo>
                    <a:pt x="471" y="547"/>
                  </a:lnTo>
                  <a:lnTo>
                    <a:pt x="473" y="553"/>
                  </a:lnTo>
                  <a:lnTo>
                    <a:pt x="480" y="561"/>
                  </a:lnTo>
                  <a:lnTo>
                    <a:pt x="492" y="567"/>
                  </a:lnTo>
                  <a:lnTo>
                    <a:pt x="501" y="568"/>
                  </a:lnTo>
                  <a:lnTo>
                    <a:pt x="503" y="576"/>
                  </a:lnTo>
                  <a:lnTo>
                    <a:pt x="505" y="587"/>
                  </a:lnTo>
                  <a:lnTo>
                    <a:pt x="513" y="592"/>
                  </a:lnTo>
                  <a:lnTo>
                    <a:pt x="523" y="596"/>
                  </a:lnTo>
                  <a:lnTo>
                    <a:pt x="529" y="593"/>
                  </a:lnTo>
                  <a:lnTo>
                    <a:pt x="537" y="593"/>
                  </a:lnTo>
                  <a:lnTo>
                    <a:pt x="541" y="596"/>
                  </a:lnTo>
                  <a:lnTo>
                    <a:pt x="544" y="603"/>
                  </a:lnTo>
                  <a:lnTo>
                    <a:pt x="541" y="605"/>
                  </a:lnTo>
                  <a:lnTo>
                    <a:pt x="537" y="608"/>
                  </a:lnTo>
                  <a:lnTo>
                    <a:pt x="536" y="611"/>
                  </a:lnTo>
                  <a:lnTo>
                    <a:pt x="536" y="613"/>
                  </a:lnTo>
                  <a:lnTo>
                    <a:pt x="537" y="616"/>
                  </a:lnTo>
                  <a:lnTo>
                    <a:pt x="541" y="620"/>
                  </a:lnTo>
                  <a:lnTo>
                    <a:pt x="549" y="627"/>
                  </a:lnTo>
                  <a:lnTo>
                    <a:pt x="559" y="633"/>
                  </a:lnTo>
                  <a:lnTo>
                    <a:pt x="560" y="632"/>
                  </a:lnTo>
                  <a:lnTo>
                    <a:pt x="562" y="629"/>
                  </a:lnTo>
                  <a:lnTo>
                    <a:pt x="568" y="629"/>
                  </a:lnTo>
                  <a:lnTo>
                    <a:pt x="571" y="632"/>
                  </a:lnTo>
                  <a:lnTo>
                    <a:pt x="573" y="635"/>
                  </a:lnTo>
                  <a:lnTo>
                    <a:pt x="576" y="636"/>
                  </a:lnTo>
                  <a:lnTo>
                    <a:pt x="577" y="641"/>
                  </a:lnTo>
                  <a:lnTo>
                    <a:pt x="576" y="648"/>
                  </a:lnTo>
                  <a:lnTo>
                    <a:pt x="576" y="655"/>
                  </a:lnTo>
                  <a:lnTo>
                    <a:pt x="577" y="657"/>
                  </a:lnTo>
                  <a:lnTo>
                    <a:pt x="576" y="66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5" name="Freeform 51"/>
            <p:cNvSpPr>
              <a:spLocks/>
            </p:cNvSpPr>
            <p:nvPr/>
          </p:nvSpPr>
          <p:spPr bwMode="auto">
            <a:xfrm>
              <a:off x="2172" y="1790"/>
              <a:ext cx="36" cy="73"/>
            </a:xfrm>
            <a:custGeom>
              <a:avLst/>
              <a:gdLst>
                <a:gd name="T0" fmla="*/ 0 w 28"/>
                <a:gd name="T1" fmla="*/ 12091 h 56"/>
                <a:gd name="T2" fmla="*/ 1 w 28"/>
                <a:gd name="T3" fmla="*/ 22458 h 56"/>
                <a:gd name="T4" fmla="*/ 1549 w 28"/>
                <a:gd name="T5" fmla="*/ 32488 h 56"/>
                <a:gd name="T6" fmla="*/ 1549 w 28"/>
                <a:gd name="T7" fmla="*/ 42350 h 56"/>
                <a:gd name="T8" fmla="*/ 1549 w 28"/>
                <a:gd name="T9" fmla="*/ 51667 h 56"/>
                <a:gd name="T10" fmla="*/ 5444 w 28"/>
                <a:gd name="T11" fmla="*/ 52182 h 56"/>
                <a:gd name="T12" fmla="*/ 7788 w 28"/>
                <a:gd name="T13" fmla="*/ 55206 h 56"/>
                <a:gd name="T14" fmla="*/ 11570 w 28"/>
                <a:gd name="T15" fmla="*/ 55206 h 56"/>
                <a:gd name="T16" fmla="*/ 16061 w 28"/>
                <a:gd name="T17" fmla="*/ 49748 h 56"/>
                <a:gd name="T18" fmla="*/ 17011 w 28"/>
                <a:gd name="T19" fmla="*/ 40030 h 56"/>
                <a:gd name="T20" fmla="*/ 19126 w 28"/>
                <a:gd name="T21" fmla="*/ 32194 h 56"/>
                <a:gd name="T22" fmla="*/ 14558 w 28"/>
                <a:gd name="T23" fmla="*/ 15761 h 56"/>
                <a:gd name="T24" fmla="*/ 8999 w 28"/>
                <a:gd name="T25" fmla="*/ 0 h 56"/>
                <a:gd name="T26" fmla="*/ 8999 w 28"/>
                <a:gd name="T27" fmla="*/ 1 h 56"/>
                <a:gd name="T28" fmla="*/ 7557 w 28"/>
                <a:gd name="T29" fmla="*/ 7115 h 56"/>
                <a:gd name="T30" fmla="*/ 4711 w 28"/>
                <a:gd name="T31" fmla="*/ 9275 h 56"/>
                <a:gd name="T32" fmla="*/ 0 w 28"/>
                <a:gd name="T33" fmla="*/ 12091 h 56"/>
                <a:gd name="T34" fmla="*/ 0 w 28"/>
                <a:gd name="T35" fmla="*/ 1209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56"/>
                <a:gd name="T56" fmla="*/ 28 w 28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56">
                  <a:moveTo>
                    <a:pt x="0" y="12"/>
                  </a:moveTo>
                  <a:lnTo>
                    <a:pt x="1" y="23"/>
                  </a:lnTo>
                  <a:lnTo>
                    <a:pt x="2" y="33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8" y="53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8" y="32"/>
                  </a:lnTo>
                  <a:lnTo>
                    <a:pt x="21" y="16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7"/>
                  </a:lnTo>
                  <a:lnTo>
                    <a:pt x="7" y="9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6" name="Freeform 52"/>
            <p:cNvSpPr>
              <a:spLocks/>
            </p:cNvSpPr>
            <p:nvPr/>
          </p:nvSpPr>
          <p:spPr bwMode="auto">
            <a:xfrm>
              <a:off x="2141" y="1864"/>
              <a:ext cx="5" cy="16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11276 h 12"/>
                <a:gd name="T4" fmla="*/ 1 w 4"/>
                <a:gd name="T5" fmla="*/ 20671 h 12"/>
                <a:gd name="T6" fmla="*/ 890 w 4"/>
                <a:gd name="T7" fmla="*/ 17143 h 12"/>
                <a:gd name="T8" fmla="*/ 1112 w 4"/>
                <a:gd name="T9" fmla="*/ 6540 h 12"/>
                <a:gd name="T10" fmla="*/ 1112 w 4"/>
                <a:gd name="T11" fmla="*/ 4905 h 12"/>
                <a:gd name="T12" fmla="*/ 890 w 4"/>
                <a:gd name="T13" fmla="*/ 0 h 12"/>
                <a:gd name="T14" fmla="*/ 1 w 4"/>
                <a:gd name="T15" fmla="*/ 0 h 12"/>
                <a:gd name="T16" fmla="*/ 1 w 4"/>
                <a:gd name="T17" fmla="*/ 0 h 12"/>
                <a:gd name="T18" fmla="*/ 1 w 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1" y="0"/>
                  </a:moveTo>
                  <a:lnTo>
                    <a:pt x="0" y="6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7" name="Freeform 53"/>
            <p:cNvSpPr>
              <a:spLocks/>
            </p:cNvSpPr>
            <p:nvPr/>
          </p:nvSpPr>
          <p:spPr bwMode="auto">
            <a:xfrm>
              <a:off x="1898" y="1683"/>
              <a:ext cx="61" cy="45"/>
            </a:xfrm>
            <a:custGeom>
              <a:avLst/>
              <a:gdLst>
                <a:gd name="T0" fmla="*/ 1 w 47"/>
                <a:gd name="T1" fmla="*/ 35427 h 34"/>
                <a:gd name="T2" fmla="*/ 4142 w 47"/>
                <a:gd name="T3" fmla="*/ 41350 h 34"/>
                <a:gd name="T4" fmla="*/ 8193 w 47"/>
                <a:gd name="T5" fmla="*/ 48844 h 34"/>
                <a:gd name="T6" fmla="*/ 11752 w 47"/>
                <a:gd name="T7" fmla="*/ 50098 h 34"/>
                <a:gd name="T8" fmla="*/ 15793 w 47"/>
                <a:gd name="T9" fmla="*/ 50098 h 34"/>
                <a:gd name="T10" fmla="*/ 22946 w 47"/>
                <a:gd name="T11" fmla="*/ 50098 h 34"/>
                <a:gd name="T12" fmla="*/ 32194 w 47"/>
                <a:gd name="T13" fmla="*/ 48844 h 34"/>
                <a:gd name="T14" fmla="*/ 36734 w 47"/>
                <a:gd name="T15" fmla="*/ 48844 h 34"/>
                <a:gd name="T16" fmla="*/ 39157 w 47"/>
                <a:gd name="T17" fmla="*/ 48844 h 34"/>
                <a:gd name="T18" fmla="*/ 40648 w 47"/>
                <a:gd name="T19" fmla="*/ 46889 h 34"/>
                <a:gd name="T20" fmla="*/ 41492 w 47"/>
                <a:gd name="T21" fmla="*/ 41350 h 34"/>
                <a:gd name="T22" fmla="*/ 41492 w 47"/>
                <a:gd name="T23" fmla="*/ 35427 h 34"/>
                <a:gd name="T24" fmla="*/ 39157 w 47"/>
                <a:gd name="T25" fmla="*/ 26767 h 34"/>
                <a:gd name="T26" fmla="*/ 39157 w 47"/>
                <a:gd name="T27" fmla="*/ 19178 h 34"/>
                <a:gd name="T28" fmla="*/ 38652 w 47"/>
                <a:gd name="T29" fmla="*/ 12335 h 34"/>
                <a:gd name="T30" fmla="*/ 36734 w 47"/>
                <a:gd name="T31" fmla="*/ 7661 h 34"/>
                <a:gd name="T32" fmla="*/ 36273 w 47"/>
                <a:gd name="T33" fmla="*/ 3304 h 34"/>
                <a:gd name="T34" fmla="*/ 32194 w 47"/>
                <a:gd name="T35" fmla="*/ 1 h 34"/>
                <a:gd name="T36" fmla="*/ 27137 w 47"/>
                <a:gd name="T37" fmla="*/ 0 h 34"/>
                <a:gd name="T38" fmla="*/ 25693 w 47"/>
                <a:gd name="T39" fmla="*/ 0 h 34"/>
                <a:gd name="T40" fmla="*/ 22946 w 47"/>
                <a:gd name="T41" fmla="*/ 1 h 34"/>
                <a:gd name="T42" fmla="*/ 20909 w 47"/>
                <a:gd name="T43" fmla="*/ 3304 h 34"/>
                <a:gd name="T44" fmla="*/ 17911 w 47"/>
                <a:gd name="T45" fmla="*/ 4373 h 34"/>
                <a:gd name="T46" fmla="*/ 15793 w 47"/>
                <a:gd name="T47" fmla="*/ 13421 h 34"/>
                <a:gd name="T48" fmla="*/ 10633 w 47"/>
                <a:gd name="T49" fmla="*/ 19178 h 34"/>
                <a:gd name="T50" fmla="*/ 6977 w 47"/>
                <a:gd name="T51" fmla="*/ 23510 h 34"/>
                <a:gd name="T52" fmla="*/ 1895 w 47"/>
                <a:gd name="T53" fmla="*/ 26767 h 34"/>
                <a:gd name="T54" fmla="*/ 1 w 47"/>
                <a:gd name="T55" fmla="*/ 27883 h 34"/>
                <a:gd name="T56" fmla="*/ 0 w 47"/>
                <a:gd name="T57" fmla="*/ 31116 h 34"/>
                <a:gd name="T58" fmla="*/ 0 w 47"/>
                <a:gd name="T59" fmla="*/ 31242 h 34"/>
                <a:gd name="T60" fmla="*/ 1 w 47"/>
                <a:gd name="T61" fmla="*/ 35427 h 34"/>
                <a:gd name="T62" fmla="*/ 1 w 47"/>
                <a:gd name="T63" fmla="*/ 35427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"/>
                <a:gd name="T97" fmla="*/ 0 h 34"/>
                <a:gd name="T98" fmla="*/ 47 w 47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" h="34">
                  <a:moveTo>
                    <a:pt x="1" y="24"/>
                  </a:moveTo>
                  <a:lnTo>
                    <a:pt x="5" y="29"/>
                  </a:lnTo>
                  <a:lnTo>
                    <a:pt x="9" y="33"/>
                  </a:lnTo>
                  <a:lnTo>
                    <a:pt x="13" y="34"/>
                  </a:lnTo>
                  <a:lnTo>
                    <a:pt x="18" y="34"/>
                  </a:lnTo>
                  <a:lnTo>
                    <a:pt x="26" y="34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7" y="29"/>
                  </a:lnTo>
                  <a:lnTo>
                    <a:pt x="47" y="24"/>
                  </a:lnTo>
                  <a:lnTo>
                    <a:pt x="45" y="18"/>
                  </a:lnTo>
                  <a:lnTo>
                    <a:pt x="45" y="13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8" y="9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8" name="Freeform 54"/>
            <p:cNvSpPr>
              <a:spLocks/>
            </p:cNvSpPr>
            <p:nvPr/>
          </p:nvSpPr>
          <p:spPr bwMode="auto">
            <a:xfrm>
              <a:off x="454" y="1455"/>
              <a:ext cx="87" cy="125"/>
            </a:xfrm>
            <a:custGeom>
              <a:avLst/>
              <a:gdLst>
                <a:gd name="T0" fmla="*/ 3213 w 67"/>
                <a:gd name="T1" fmla="*/ 5691 h 96"/>
                <a:gd name="T2" fmla="*/ 1 w 67"/>
                <a:gd name="T3" fmla="*/ 11790 h 96"/>
                <a:gd name="T4" fmla="*/ 0 w 67"/>
                <a:gd name="T5" fmla="*/ 18618 h 96"/>
                <a:gd name="T6" fmla="*/ 4172 w 67"/>
                <a:gd name="T7" fmla="*/ 31232 h 96"/>
                <a:gd name="T8" fmla="*/ 9469 w 67"/>
                <a:gd name="T9" fmla="*/ 44507 h 96"/>
                <a:gd name="T10" fmla="*/ 13925 w 67"/>
                <a:gd name="T11" fmla="*/ 60288 h 96"/>
                <a:gd name="T12" fmla="*/ 18082 w 67"/>
                <a:gd name="T13" fmla="*/ 72764 h 96"/>
                <a:gd name="T14" fmla="*/ 20732 w 67"/>
                <a:gd name="T15" fmla="*/ 79719 h 96"/>
                <a:gd name="T16" fmla="*/ 22102 w 67"/>
                <a:gd name="T17" fmla="*/ 82734 h 96"/>
                <a:gd name="T18" fmla="*/ 25970 w 67"/>
                <a:gd name="T19" fmla="*/ 87797 h 96"/>
                <a:gd name="T20" fmla="*/ 29809 w 67"/>
                <a:gd name="T21" fmla="*/ 91599 h 96"/>
                <a:gd name="T22" fmla="*/ 39590 w 67"/>
                <a:gd name="T23" fmla="*/ 91599 h 96"/>
                <a:gd name="T24" fmla="*/ 52780 w 67"/>
                <a:gd name="T25" fmla="*/ 89176 h 96"/>
                <a:gd name="T26" fmla="*/ 56859 w 67"/>
                <a:gd name="T27" fmla="*/ 82734 h 96"/>
                <a:gd name="T28" fmla="*/ 59805 w 67"/>
                <a:gd name="T29" fmla="*/ 72898 h 96"/>
                <a:gd name="T30" fmla="*/ 56859 w 67"/>
                <a:gd name="T31" fmla="*/ 61224 h 96"/>
                <a:gd name="T32" fmla="*/ 56859 w 67"/>
                <a:gd name="T33" fmla="*/ 47020 h 96"/>
                <a:gd name="T34" fmla="*/ 56859 w 67"/>
                <a:gd name="T35" fmla="*/ 46301 h 96"/>
                <a:gd name="T36" fmla="*/ 52780 w 67"/>
                <a:gd name="T37" fmla="*/ 44507 h 96"/>
                <a:gd name="T38" fmla="*/ 50586 w 67"/>
                <a:gd name="T39" fmla="*/ 42997 h 96"/>
                <a:gd name="T40" fmla="*/ 50261 w 67"/>
                <a:gd name="T41" fmla="*/ 41100 h 96"/>
                <a:gd name="T42" fmla="*/ 50261 w 67"/>
                <a:gd name="T43" fmla="*/ 38816 h 96"/>
                <a:gd name="T44" fmla="*/ 50586 w 67"/>
                <a:gd name="T45" fmla="*/ 33892 h 96"/>
                <a:gd name="T46" fmla="*/ 47498 w 67"/>
                <a:gd name="T47" fmla="*/ 36111 h 96"/>
                <a:gd name="T48" fmla="*/ 43788 w 67"/>
                <a:gd name="T49" fmla="*/ 36111 h 96"/>
                <a:gd name="T50" fmla="*/ 39590 w 67"/>
                <a:gd name="T51" fmla="*/ 36111 h 96"/>
                <a:gd name="T52" fmla="*/ 38707 w 67"/>
                <a:gd name="T53" fmla="*/ 33892 h 96"/>
                <a:gd name="T54" fmla="*/ 36579 w 67"/>
                <a:gd name="T55" fmla="*/ 22895 h 96"/>
                <a:gd name="T56" fmla="*/ 34957 w 67"/>
                <a:gd name="T57" fmla="*/ 14435 h 96"/>
                <a:gd name="T58" fmla="*/ 32193 w 67"/>
                <a:gd name="T59" fmla="*/ 9648 h 96"/>
                <a:gd name="T60" fmla="*/ 29809 w 67"/>
                <a:gd name="T61" fmla="*/ 6954 h 96"/>
                <a:gd name="T62" fmla="*/ 25970 w 67"/>
                <a:gd name="T63" fmla="*/ 3150 h 96"/>
                <a:gd name="T64" fmla="*/ 22102 w 67"/>
                <a:gd name="T65" fmla="*/ 2419 h 96"/>
                <a:gd name="T66" fmla="*/ 21086 w 67"/>
                <a:gd name="T67" fmla="*/ 0 h 96"/>
                <a:gd name="T68" fmla="*/ 20732 w 67"/>
                <a:gd name="T69" fmla="*/ 2419 h 96"/>
                <a:gd name="T70" fmla="*/ 18082 w 67"/>
                <a:gd name="T71" fmla="*/ 3150 h 96"/>
                <a:gd name="T72" fmla="*/ 18082 w 67"/>
                <a:gd name="T73" fmla="*/ 5691 h 96"/>
                <a:gd name="T74" fmla="*/ 17021 w 67"/>
                <a:gd name="T75" fmla="*/ 11790 h 96"/>
                <a:gd name="T76" fmla="*/ 13108 w 67"/>
                <a:gd name="T77" fmla="*/ 18618 h 96"/>
                <a:gd name="T78" fmla="*/ 9469 w 67"/>
                <a:gd name="T79" fmla="*/ 15352 h 96"/>
                <a:gd name="T80" fmla="*/ 6360 w 67"/>
                <a:gd name="T81" fmla="*/ 12970 h 96"/>
                <a:gd name="T82" fmla="*/ 4172 w 67"/>
                <a:gd name="T83" fmla="*/ 9648 h 96"/>
                <a:gd name="T84" fmla="*/ 3213 w 67"/>
                <a:gd name="T85" fmla="*/ 5691 h 96"/>
                <a:gd name="T86" fmla="*/ 3213 w 67"/>
                <a:gd name="T87" fmla="*/ 5691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6"/>
                <a:gd name="T134" fmla="*/ 67 w 67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6">
                  <a:moveTo>
                    <a:pt x="4" y="6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5" y="32"/>
                  </a:lnTo>
                  <a:lnTo>
                    <a:pt x="11" y="47"/>
                  </a:lnTo>
                  <a:lnTo>
                    <a:pt x="16" y="63"/>
                  </a:lnTo>
                  <a:lnTo>
                    <a:pt x="21" y="76"/>
                  </a:lnTo>
                  <a:lnTo>
                    <a:pt x="23" y="83"/>
                  </a:lnTo>
                  <a:lnTo>
                    <a:pt x="25" y="87"/>
                  </a:lnTo>
                  <a:lnTo>
                    <a:pt x="29" y="92"/>
                  </a:lnTo>
                  <a:lnTo>
                    <a:pt x="33" y="96"/>
                  </a:lnTo>
                  <a:lnTo>
                    <a:pt x="45" y="96"/>
                  </a:lnTo>
                  <a:lnTo>
                    <a:pt x="59" y="93"/>
                  </a:lnTo>
                  <a:lnTo>
                    <a:pt x="64" y="87"/>
                  </a:lnTo>
                  <a:lnTo>
                    <a:pt x="67" y="77"/>
                  </a:lnTo>
                  <a:lnTo>
                    <a:pt x="64" y="64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6" y="40"/>
                  </a:lnTo>
                  <a:lnTo>
                    <a:pt x="57" y="35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3" y="35"/>
                  </a:lnTo>
                  <a:lnTo>
                    <a:pt x="41" y="24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19" y="1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4" y="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09" name="Freeform 55"/>
            <p:cNvSpPr>
              <a:spLocks/>
            </p:cNvSpPr>
            <p:nvPr/>
          </p:nvSpPr>
          <p:spPr bwMode="auto">
            <a:xfrm>
              <a:off x="2099" y="1642"/>
              <a:ext cx="10" cy="23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427 h 18"/>
                <a:gd name="T4" fmla="*/ 0 w 8"/>
                <a:gd name="T5" fmla="*/ 2976 h 18"/>
                <a:gd name="T6" fmla="*/ 0 w 8"/>
                <a:gd name="T7" fmla="*/ 4859 h 18"/>
                <a:gd name="T8" fmla="*/ 1 w 8"/>
                <a:gd name="T9" fmla="*/ 6209 h 18"/>
                <a:gd name="T10" fmla="*/ 0 w 8"/>
                <a:gd name="T11" fmla="*/ 9245 h 18"/>
                <a:gd name="T12" fmla="*/ 0 w 8"/>
                <a:gd name="T13" fmla="*/ 10355 h 18"/>
                <a:gd name="T14" fmla="*/ 1 w 8"/>
                <a:gd name="T15" fmla="*/ 10355 h 18"/>
                <a:gd name="T16" fmla="*/ 890 w 8"/>
                <a:gd name="T17" fmla="*/ 10355 h 18"/>
                <a:gd name="T18" fmla="*/ 1112 w 8"/>
                <a:gd name="T19" fmla="*/ 10138 h 18"/>
                <a:gd name="T20" fmla="*/ 1390 w 8"/>
                <a:gd name="T21" fmla="*/ 9245 h 18"/>
                <a:gd name="T22" fmla="*/ 2171 w 8"/>
                <a:gd name="T23" fmla="*/ 7934 h 18"/>
                <a:gd name="T24" fmla="*/ 2524 w 8"/>
                <a:gd name="T25" fmla="*/ 5342 h 18"/>
                <a:gd name="T26" fmla="*/ 2524 w 8"/>
                <a:gd name="T27" fmla="*/ 2976 h 18"/>
                <a:gd name="T28" fmla="*/ 2171 w 8"/>
                <a:gd name="T29" fmla="*/ 1427 h 18"/>
                <a:gd name="T30" fmla="*/ 890 w 8"/>
                <a:gd name="T31" fmla="*/ 0 h 18"/>
                <a:gd name="T32" fmla="*/ 0 w 8"/>
                <a:gd name="T33" fmla="*/ 0 h 18"/>
                <a:gd name="T34" fmla="*/ 0 w 8"/>
                <a:gd name="T35" fmla="*/ 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18"/>
                <a:gd name="T56" fmla="*/ 8 w 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18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8" y="9"/>
                  </a:lnTo>
                  <a:lnTo>
                    <a:pt x="8" y="5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0" name="Freeform 56"/>
            <p:cNvSpPr>
              <a:spLocks/>
            </p:cNvSpPr>
            <p:nvPr/>
          </p:nvSpPr>
          <p:spPr bwMode="auto">
            <a:xfrm>
              <a:off x="2099" y="1552"/>
              <a:ext cx="161" cy="206"/>
            </a:xfrm>
            <a:custGeom>
              <a:avLst/>
              <a:gdLst>
                <a:gd name="T0" fmla="*/ 51346 w 124"/>
                <a:gd name="T1" fmla="*/ 153147 h 158"/>
                <a:gd name="T2" fmla="*/ 51346 w 124"/>
                <a:gd name="T3" fmla="*/ 144323 h 158"/>
                <a:gd name="T4" fmla="*/ 50542 w 124"/>
                <a:gd name="T5" fmla="*/ 124696 h 158"/>
                <a:gd name="T6" fmla="*/ 55911 w 124"/>
                <a:gd name="T7" fmla="*/ 97983 h 158"/>
                <a:gd name="T8" fmla="*/ 57541 w 124"/>
                <a:gd name="T9" fmla="*/ 85545 h 158"/>
                <a:gd name="T10" fmla="*/ 57541 w 124"/>
                <a:gd name="T11" fmla="*/ 78014 h 158"/>
                <a:gd name="T12" fmla="*/ 65623 w 124"/>
                <a:gd name="T13" fmla="*/ 70721 h 158"/>
                <a:gd name="T14" fmla="*/ 75606 w 124"/>
                <a:gd name="T15" fmla="*/ 60542 h 158"/>
                <a:gd name="T16" fmla="*/ 79386 w 124"/>
                <a:gd name="T17" fmla="*/ 52999 h 158"/>
                <a:gd name="T18" fmla="*/ 82864 w 124"/>
                <a:gd name="T19" fmla="*/ 52277 h 158"/>
                <a:gd name="T20" fmla="*/ 88080 w 124"/>
                <a:gd name="T21" fmla="*/ 49632 h 158"/>
                <a:gd name="T22" fmla="*/ 89621 w 124"/>
                <a:gd name="T23" fmla="*/ 46435 h 158"/>
                <a:gd name="T24" fmla="*/ 95567 w 124"/>
                <a:gd name="T25" fmla="*/ 42538 h 158"/>
                <a:gd name="T26" fmla="*/ 100587 w 124"/>
                <a:gd name="T27" fmla="*/ 40096 h 158"/>
                <a:gd name="T28" fmla="*/ 103855 w 124"/>
                <a:gd name="T29" fmla="*/ 32901 h 158"/>
                <a:gd name="T30" fmla="*/ 107995 w 124"/>
                <a:gd name="T31" fmla="*/ 32626 h 158"/>
                <a:gd name="T32" fmla="*/ 109940 w 124"/>
                <a:gd name="T33" fmla="*/ 26853 h 158"/>
                <a:gd name="T34" fmla="*/ 103074 w 124"/>
                <a:gd name="T35" fmla="*/ 14845 h 158"/>
                <a:gd name="T36" fmla="*/ 89621 w 124"/>
                <a:gd name="T37" fmla="*/ 3216 h 158"/>
                <a:gd name="T38" fmla="*/ 75606 w 124"/>
                <a:gd name="T39" fmla="*/ 1 h 158"/>
                <a:gd name="T40" fmla="*/ 67838 w 124"/>
                <a:gd name="T41" fmla="*/ 7128 h 158"/>
                <a:gd name="T42" fmla="*/ 61606 w 124"/>
                <a:gd name="T43" fmla="*/ 9293 h 158"/>
                <a:gd name="T44" fmla="*/ 59667 w 124"/>
                <a:gd name="T45" fmla="*/ 5467 h 158"/>
                <a:gd name="T46" fmla="*/ 55911 w 124"/>
                <a:gd name="T47" fmla="*/ 5467 h 158"/>
                <a:gd name="T48" fmla="*/ 51346 w 124"/>
                <a:gd name="T49" fmla="*/ 9293 h 158"/>
                <a:gd name="T50" fmla="*/ 55911 w 124"/>
                <a:gd name="T51" fmla="*/ 14845 h 158"/>
                <a:gd name="T52" fmla="*/ 51346 w 124"/>
                <a:gd name="T53" fmla="*/ 22394 h 158"/>
                <a:gd name="T54" fmla="*/ 39546 w 124"/>
                <a:gd name="T55" fmla="*/ 29381 h 158"/>
                <a:gd name="T56" fmla="*/ 28668 w 124"/>
                <a:gd name="T57" fmla="*/ 38307 h 158"/>
                <a:gd name="T58" fmla="*/ 22080 w 124"/>
                <a:gd name="T59" fmla="*/ 32626 h 158"/>
                <a:gd name="T60" fmla="*/ 17784 w 124"/>
                <a:gd name="T61" fmla="*/ 29197 h 158"/>
                <a:gd name="T62" fmla="*/ 9457 w 124"/>
                <a:gd name="T63" fmla="*/ 36993 h 158"/>
                <a:gd name="T64" fmla="*/ 2470 w 124"/>
                <a:gd name="T65" fmla="*/ 46435 h 158"/>
                <a:gd name="T66" fmla="*/ 0 w 124"/>
                <a:gd name="T67" fmla="*/ 55928 h 158"/>
                <a:gd name="T68" fmla="*/ 6357 w 124"/>
                <a:gd name="T69" fmla="*/ 60542 h 158"/>
                <a:gd name="T70" fmla="*/ 11832 w 124"/>
                <a:gd name="T71" fmla="*/ 65118 h 158"/>
                <a:gd name="T72" fmla="*/ 17006 w 124"/>
                <a:gd name="T73" fmla="*/ 72919 h 158"/>
                <a:gd name="T74" fmla="*/ 17784 w 124"/>
                <a:gd name="T75" fmla="*/ 84369 h 158"/>
                <a:gd name="T76" fmla="*/ 22080 w 124"/>
                <a:gd name="T77" fmla="*/ 84369 h 158"/>
                <a:gd name="T78" fmla="*/ 25899 w 124"/>
                <a:gd name="T79" fmla="*/ 88039 h 158"/>
                <a:gd name="T80" fmla="*/ 17006 w 124"/>
                <a:gd name="T81" fmla="*/ 85545 h 158"/>
                <a:gd name="T82" fmla="*/ 15363 w 124"/>
                <a:gd name="T83" fmla="*/ 92206 h 158"/>
                <a:gd name="T84" fmla="*/ 20700 w 124"/>
                <a:gd name="T85" fmla="*/ 97983 h 158"/>
                <a:gd name="T86" fmla="*/ 17784 w 124"/>
                <a:gd name="T87" fmla="*/ 100214 h 158"/>
                <a:gd name="T88" fmla="*/ 15363 w 124"/>
                <a:gd name="T89" fmla="*/ 97983 h 158"/>
                <a:gd name="T90" fmla="*/ 10717 w 124"/>
                <a:gd name="T91" fmla="*/ 94278 h 158"/>
                <a:gd name="T92" fmla="*/ 6357 w 124"/>
                <a:gd name="T93" fmla="*/ 106894 h 158"/>
                <a:gd name="T94" fmla="*/ 8254 w 124"/>
                <a:gd name="T95" fmla="*/ 111533 h 158"/>
                <a:gd name="T96" fmla="*/ 13915 w 124"/>
                <a:gd name="T97" fmla="*/ 118496 h 158"/>
                <a:gd name="T98" fmla="*/ 11832 w 124"/>
                <a:gd name="T99" fmla="*/ 131901 h 158"/>
                <a:gd name="T100" fmla="*/ 13915 w 124"/>
                <a:gd name="T101" fmla="*/ 132614 h 158"/>
                <a:gd name="T102" fmla="*/ 22080 w 124"/>
                <a:gd name="T103" fmla="*/ 132614 h 158"/>
                <a:gd name="T104" fmla="*/ 28668 w 124"/>
                <a:gd name="T105" fmla="*/ 139993 h 158"/>
                <a:gd name="T106" fmla="*/ 30458 w 124"/>
                <a:gd name="T107" fmla="*/ 143418 h 158"/>
                <a:gd name="T108" fmla="*/ 36544 w 124"/>
                <a:gd name="T109" fmla="*/ 143418 h 158"/>
                <a:gd name="T110" fmla="*/ 42655 w 124"/>
                <a:gd name="T111" fmla="*/ 154495 h 158"/>
                <a:gd name="T112" fmla="*/ 50158 w 124"/>
                <a:gd name="T113" fmla="*/ 156740 h 1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158"/>
                <a:gd name="T173" fmla="*/ 124 w 124"/>
                <a:gd name="T174" fmla="*/ 158 h 1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158">
                  <a:moveTo>
                    <a:pt x="56" y="158"/>
                  </a:moveTo>
                  <a:lnTo>
                    <a:pt x="58" y="155"/>
                  </a:lnTo>
                  <a:lnTo>
                    <a:pt x="58" y="151"/>
                  </a:lnTo>
                  <a:lnTo>
                    <a:pt x="58" y="146"/>
                  </a:lnTo>
                  <a:lnTo>
                    <a:pt x="58" y="139"/>
                  </a:lnTo>
                  <a:lnTo>
                    <a:pt x="57" y="126"/>
                  </a:lnTo>
                  <a:lnTo>
                    <a:pt x="57" y="114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5" y="87"/>
                  </a:lnTo>
                  <a:lnTo>
                    <a:pt x="65" y="83"/>
                  </a:lnTo>
                  <a:lnTo>
                    <a:pt x="65" y="79"/>
                  </a:lnTo>
                  <a:lnTo>
                    <a:pt x="67" y="78"/>
                  </a:lnTo>
                  <a:lnTo>
                    <a:pt x="74" y="71"/>
                  </a:lnTo>
                  <a:lnTo>
                    <a:pt x="84" y="66"/>
                  </a:lnTo>
                  <a:lnTo>
                    <a:pt x="85" y="61"/>
                  </a:lnTo>
                  <a:lnTo>
                    <a:pt x="84" y="55"/>
                  </a:lnTo>
                  <a:lnTo>
                    <a:pt x="89" y="54"/>
                  </a:lnTo>
                  <a:lnTo>
                    <a:pt x="92" y="55"/>
                  </a:lnTo>
                  <a:lnTo>
                    <a:pt x="93" y="53"/>
                  </a:lnTo>
                  <a:lnTo>
                    <a:pt x="93" y="50"/>
                  </a:lnTo>
                  <a:lnTo>
                    <a:pt x="99" y="50"/>
                  </a:lnTo>
                  <a:lnTo>
                    <a:pt x="101" y="51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43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2" y="33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2" y="23"/>
                  </a:lnTo>
                  <a:lnTo>
                    <a:pt x="116" y="15"/>
                  </a:lnTo>
                  <a:lnTo>
                    <a:pt x="108" y="9"/>
                  </a:lnTo>
                  <a:lnTo>
                    <a:pt x="101" y="3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3" y="12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6" y="25"/>
                  </a:lnTo>
                  <a:lnTo>
                    <a:pt x="45" y="30"/>
                  </a:lnTo>
                  <a:lnTo>
                    <a:pt x="35" y="38"/>
                  </a:lnTo>
                  <a:lnTo>
                    <a:pt x="32" y="39"/>
                  </a:lnTo>
                  <a:lnTo>
                    <a:pt x="26" y="37"/>
                  </a:lnTo>
                  <a:lnTo>
                    <a:pt x="25" y="33"/>
                  </a:lnTo>
                  <a:lnTo>
                    <a:pt x="24" y="27"/>
                  </a:lnTo>
                  <a:lnTo>
                    <a:pt x="20" y="29"/>
                  </a:lnTo>
                  <a:lnTo>
                    <a:pt x="16" y="33"/>
                  </a:lnTo>
                  <a:lnTo>
                    <a:pt x="11" y="37"/>
                  </a:lnTo>
                  <a:lnTo>
                    <a:pt x="7" y="42"/>
                  </a:lnTo>
                  <a:lnTo>
                    <a:pt x="3" y="47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7" y="61"/>
                  </a:lnTo>
                  <a:lnTo>
                    <a:pt x="12" y="59"/>
                  </a:lnTo>
                  <a:lnTo>
                    <a:pt x="13" y="66"/>
                  </a:lnTo>
                  <a:lnTo>
                    <a:pt x="16" y="70"/>
                  </a:lnTo>
                  <a:lnTo>
                    <a:pt x="19" y="74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6" y="87"/>
                  </a:lnTo>
                  <a:lnTo>
                    <a:pt x="29" y="89"/>
                  </a:lnTo>
                  <a:lnTo>
                    <a:pt x="24" y="89"/>
                  </a:lnTo>
                  <a:lnTo>
                    <a:pt x="19" y="87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21" y="94"/>
                  </a:lnTo>
                  <a:lnTo>
                    <a:pt x="23" y="99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2" y="95"/>
                  </a:lnTo>
                  <a:lnTo>
                    <a:pt x="8" y="102"/>
                  </a:lnTo>
                  <a:lnTo>
                    <a:pt x="7" y="107"/>
                  </a:lnTo>
                  <a:lnTo>
                    <a:pt x="8" y="110"/>
                  </a:lnTo>
                  <a:lnTo>
                    <a:pt x="9" y="113"/>
                  </a:lnTo>
                  <a:lnTo>
                    <a:pt x="13" y="115"/>
                  </a:lnTo>
                  <a:lnTo>
                    <a:pt x="16" y="120"/>
                  </a:lnTo>
                  <a:lnTo>
                    <a:pt x="13" y="126"/>
                  </a:lnTo>
                  <a:lnTo>
                    <a:pt x="13" y="133"/>
                  </a:lnTo>
                  <a:lnTo>
                    <a:pt x="15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5" y="134"/>
                  </a:lnTo>
                  <a:lnTo>
                    <a:pt x="29" y="139"/>
                  </a:lnTo>
                  <a:lnTo>
                    <a:pt x="32" y="142"/>
                  </a:lnTo>
                  <a:lnTo>
                    <a:pt x="33" y="143"/>
                  </a:lnTo>
                  <a:lnTo>
                    <a:pt x="35" y="145"/>
                  </a:lnTo>
                  <a:lnTo>
                    <a:pt x="37" y="143"/>
                  </a:lnTo>
                  <a:lnTo>
                    <a:pt x="41" y="145"/>
                  </a:lnTo>
                  <a:lnTo>
                    <a:pt x="45" y="152"/>
                  </a:lnTo>
                  <a:lnTo>
                    <a:pt x="48" y="156"/>
                  </a:lnTo>
                  <a:lnTo>
                    <a:pt x="52" y="158"/>
                  </a:lnTo>
                  <a:lnTo>
                    <a:pt x="56" y="158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1" name="Freeform 57"/>
            <p:cNvSpPr>
              <a:spLocks/>
            </p:cNvSpPr>
            <p:nvPr/>
          </p:nvSpPr>
          <p:spPr bwMode="auto">
            <a:xfrm>
              <a:off x="2242" y="1459"/>
              <a:ext cx="390" cy="132"/>
            </a:xfrm>
            <a:custGeom>
              <a:avLst/>
              <a:gdLst>
                <a:gd name="T0" fmla="*/ 13439 w 299"/>
                <a:gd name="T1" fmla="*/ 89458 h 101"/>
                <a:gd name="T2" fmla="*/ 22624 w 299"/>
                <a:gd name="T3" fmla="*/ 98004 h 101"/>
                <a:gd name="T4" fmla="*/ 22864 w 299"/>
                <a:gd name="T5" fmla="*/ 106491 h 101"/>
                <a:gd name="T6" fmla="*/ 33768 w 299"/>
                <a:gd name="T7" fmla="*/ 102703 h 101"/>
                <a:gd name="T8" fmla="*/ 38900 w 299"/>
                <a:gd name="T9" fmla="*/ 85852 h 101"/>
                <a:gd name="T10" fmla="*/ 48650 w 299"/>
                <a:gd name="T11" fmla="*/ 89458 h 101"/>
                <a:gd name="T12" fmla="*/ 55838 w 299"/>
                <a:gd name="T13" fmla="*/ 89458 h 101"/>
                <a:gd name="T14" fmla="*/ 65570 w 299"/>
                <a:gd name="T15" fmla="*/ 76536 h 101"/>
                <a:gd name="T16" fmla="*/ 78177 w 299"/>
                <a:gd name="T17" fmla="*/ 84561 h 101"/>
                <a:gd name="T18" fmla="*/ 94998 w 299"/>
                <a:gd name="T19" fmla="*/ 62708 h 101"/>
                <a:gd name="T20" fmla="*/ 94998 w 299"/>
                <a:gd name="T21" fmla="*/ 68449 h 101"/>
                <a:gd name="T22" fmla="*/ 101970 w 299"/>
                <a:gd name="T23" fmla="*/ 70855 h 101"/>
                <a:gd name="T24" fmla="*/ 106033 w 299"/>
                <a:gd name="T25" fmla="*/ 62708 h 101"/>
                <a:gd name="T26" fmla="*/ 108620 w 299"/>
                <a:gd name="T27" fmla="*/ 68112 h 101"/>
                <a:gd name="T28" fmla="*/ 121619 w 299"/>
                <a:gd name="T29" fmla="*/ 68449 h 101"/>
                <a:gd name="T30" fmla="*/ 130657 w 299"/>
                <a:gd name="T31" fmla="*/ 61180 h 101"/>
                <a:gd name="T32" fmla="*/ 136019 w 299"/>
                <a:gd name="T33" fmla="*/ 57991 h 101"/>
                <a:gd name="T34" fmla="*/ 146863 w 299"/>
                <a:gd name="T35" fmla="*/ 54911 h 101"/>
                <a:gd name="T36" fmla="*/ 155761 w 299"/>
                <a:gd name="T37" fmla="*/ 54215 h 101"/>
                <a:gd name="T38" fmla="*/ 166920 w 299"/>
                <a:gd name="T39" fmla="*/ 54911 h 101"/>
                <a:gd name="T40" fmla="*/ 189549 w 299"/>
                <a:gd name="T41" fmla="*/ 52116 h 101"/>
                <a:gd name="T42" fmla="*/ 207532 w 299"/>
                <a:gd name="T43" fmla="*/ 54911 h 101"/>
                <a:gd name="T44" fmla="*/ 223690 w 299"/>
                <a:gd name="T45" fmla="*/ 58562 h 101"/>
                <a:gd name="T46" fmla="*/ 239579 w 299"/>
                <a:gd name="T47" fmla="*/ 54911 h 101"/>
                <a:gd name="T48" fmla="*/ 249127 w 299"/>
                <a:gd name="T49" fmla="*/ 57991 h 101"/>
                <a:gd name="T50" fmla="*/ 266782 w 299"/>
                <a:gd name="T51" fmla="*/ 52116 h 101"/>
                <a:gd name="T52" fmla="*/ 282912 w 299"/>
                <a:gd name="T53" fmla="*/ 52116 h 101"/>
                <a:gd name="T54" fmla="*/ 297267 w 299"/>
                <a:gd name="T55" fmla="*/ 30663 h 101"/>
                <a:gd name="T56" fmla="*/ 297267 w 299"/>
                <a:gd name="T57" fmla="*/ 20073 h 101"/>
                <a:gd name="T58" fmla="*/ 282912 w 299"/>
                <a:gd name="T59" fmla="*/ 12584 h 101"/>
                <a:gd name="T60" fmla="*/ 264129 w 299"/>
                <a:gd name="T61" fmla="*/ 13736 h 101"/>
                <a:gd name="T62" fmla="*/ 245559 w 299"/>
                <a:gd name="T63" fmla="*/ 20073 h 101"/>
                <a:gd name="T64" fmla="*/ 223690 w 299"/>
                <a:gd name="T65" fmla="*/ 16045 h 101"/>
                <a:gd name="T66" fmla="*/ 198532 w 299"/>
                <a:gd name="T67" fmla="*/ 7368 h 101"/>
                <a:gd name="T68" fmla="*/ 181757 w 299"/>
                <a:gd name="T69" fmla="*/ 7368 h 101"/>
                <a:gd name="T70" fmla="*/ 173483 w 299"/>
                <a:gd name="T71" fmla="*/ 8042 h 101"/>
                <a:gd name="T72" fmla="*/ 158633 w 299"/>
                <a:gd name="T73" fmla="*/ 5638 h 101"/>
                <a:gd name="T74" fmla="*/ 135074 w 299"/>
                <a:gd name="T75" fmla="*/ 3301 h 101"/>
                <a:gd name="T76" fmla="*/ 120220 w 299"/>
                <a:gd name="T77" fmla="*/ 7368 h 101"/>
                <a:gd name="T78" fmla="*/ 104281 w 299"/>
                <a:gd name="T79" fmla="*/ 12584 h 101"/>
                <a:gd name="T80" fmla="*/ 92169 w 299"/>
                <a:gd name="T81" fmla="*/ 17952 h 101"/>
                <a:gd name="T82" fmla="*/ 85526 w 299"/>
                <a:gd name="T83" fmla="*/ 9629 h 101"/>
                <a:gd name="T84" fmla="*/ 78737 w 299"/>
                <a:gd name="T85" fmla="*/ 8042 h 101"/>
                <a:gd name="T86" fmla="*/ 75833 w 299"/>
                <a:gd name="T87" fmla="*/ 13736 h 101"/>
                <a:gd name="T88" fmla="*/ 82770 w 299"/>
                <a:gd name="T89" fmla="*/ 24287 h 101"/>
                <a:gd name="T90" fmla="*/ 71294 w 299"/>
                <a:gd name="T91" fmla="*/ 25703 h 101"/>
                <a:gd name="T92" fmla="*/ 72209 w 299"/>
                <a:gd name="T93" fmla="*/ 37880 h 101"/>
                <a:gd name="T94" fmla="*/ 59936 w 299"/>
                <a:gd name="T95" fmla="*/ 30663 h 101"/>
                <a:gd name="T96" fmla="*/ 58139 w 299"/>
                <a:gd name="T97" fmla="*/ 33951 h 101"/>
                <a:gd name="T98" fmla="*/ 55838 w 299"/>
                <a:gd name="T99" fmla="*/ 41483 h 101"/>
                <a:gd name="T100" fmla="*/ 42809 w 299"/>
                <a:gd name="T101" fmla="*/ 44372 h 101"/>
                <a:gd name="T102" fmla="*/ 42443 w 299"/>
                <a:gd name="T103" fmla="*/ 50529 h 101"/>
                <a:gd name="T104" fmla="*/ 39995 w 299"/>
                <a:gd name="T105" fmla="*/ 54911 h 101"/>
                <a:gd name="T106" fmla="*/ 23508 w 299"/>
                <a:gd name="T107" fmla="*/ 47981 h 101"/>
                <a:gd name="T108" fmla="*/ 15875 w 299"/>
                <a:gd name="T109" fmla="*/ 54911 h 101"/>
                <a:gd name="T110" fmla="*/ 2472 w 299"/>
                <a:gd name="T111" fmla="*/ 54911 h 101"/>
                <a:gd name="T112" fmla="*/ 7816 w 299"/>
                <a:gd name="T113" fmla="*/ 61180 h 101"/>
                <a:gd name="T114" fmla="*/ 15217 w 299"/>
                <a:gd name="T115" fmla="*/ 70855 h 101"/>
                <a:gd name="T116" fmla="*/ 0 w 299"/>
                <a:gd name="T117" fmla="*/ 71765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9"/>
                <a:gd name="T178" fmla="*/ 0 h 101"/>
                <a:gd name="T179" fmla="*/ 299 w 299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9" h="101">
                  <a:moveTo>
                    <a:pt x="0" y="68"/>
                  </a:moveTo>
                  <a:lnTo>
                    <a:pt x="6" y="74"/>
                  </a:lnTo>
                  <a:lnTo>
                    <a:pt x="14" y="85"/>
                  </a:lnTo>
                  <a:lnTo>
                    <a:pt x="15" y="89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28" y="101"/>
                  </a:lnTo>
                  <a:lnTo>
                    <a:pt x="32" y="101"/>
                  </a:lnTo>
                  <a:lnTo>
                    <a:pt x="34" y="98"/>
                  </a:lnTo>
                  <a:lnTo>
                    <a:pt x="35" y="96"/>
                  </a:lnTo>
                  <a:lnTo>
                    <a:pt x="36" y="89"/>
                  </a:lnTo>
                  <a:lnTo>
                    <a:pt x="39" y="81"/>
                  </a:lnTo>
                  <a:lnTo>
                    <a:pt x="43" y="86"/>
                  </a:lnTo>
                  <a:lnTo>
                    <a:pt x="44" y="93"/>
                  </a:lnTo>
                  <a:lnTo>
                    <a:pt x="48" y="85"/>
                  </a:lnTo>
                  <a:lnTo>
                    <a:pt x="50" y="76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9" y="84"/>
                  </a:lnTo>
                  <a:lnTo>
                    <a:pt x="63" y="78"/>
                  </a:lnTo>
                  <a:lnTo>
                    <a:pt x="66" y="73"/>
                  </a:lnTo>
                  <a:lnTo>
                    <a:pt x="67" y="68"/>
                  </a:lnTo>
                  <a:lnTo>
                    <a:pt x="71" y="74"/>
                  </a:lnTo>
                  <a:lnTo>
                    <a:pt x="78" y="80"/>
                  </a:lnTo>
                  <a:lnTo>
                    <a:pt x="91" y="64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5" y="65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6" y="61"/>
                  </a:lnTo>
                  <a:lnTo>
                    <a:pt x="106" y="60"/>
                  </a:lnTo>
                  <a:lnTo>
                    <a:pt x="109" y="60"/>
                  </a:lnTo>
                  <a:lnTo>
                    <a:pt x="109" y="61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6" y="65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1" y="61"/>
                  </a:lnTo>
                  <a:lnTo>
                    <a:pt x="130" y="58"/>
                  </a:lnTo>
                  <a:lnTo>
                    <a:pt x="128" y="55"/>
                  </a:lnTo>
                  <a:lnTo>
                    <a:pt x="132" y="52"/>
                  </a:lnTo>
                  <a:lnTo>
                    <a:pt x="136" y="55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7" y="52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6" y="51"/>
                  </a:lnTo>
                  <a:lnTo>
                    <a:pt x="159" y="52"/>
                  </a:lnTo>
                  <a:lnTo>
                    <a:pt x="160" y="55"/>
                  </a:lnTo>
                  <a:lnTo>
                    <a:pt x="167" y="52"/>
                  </a:lnTo>
                  <a:lnTo>
                    <a:pt x="175" y="48"/>
                  </a:lnTo>
                  <a:lnTo>
                    <a:pt x="183" y="51"/>
                  </a:lnTo>
                  <a:lnTo>
                    <a:pt x="189" y="49"/>
                  </a:lnTo>
                  <a:lnTo>
                    <a:pt x="193" y="48"/>
                  </a:lnTo>
                  <a:lnTo>
                    <a:pt x="199" y="46"/>
                  </a:lnTo>
                  <a:lnTo>
                    <a:pt x="208" y="52"/>
                  </a:lnTo>
                  <a:lnTo>
                    <a:pt x="215" y="56"/>
                  </a:lnTo>
                  <a:lnTo>
                    <a:pt x="219" y="56"/>
                  </a:lnTo>
                  <a:lnTo>
                    <a:pt x="223" y="56"/>
                  </a:lnTo>
                  <a:lnTo>
                    <a:pt x="227" y="52"/>
                  </a:lnTo>
                  <a:lnTo>
                    <a:pt x="233" y="51"/>
                  </a:lnTo>
                  <a:lnTo>
                    <a:pt x="239" y="52"/>
                  </a:lnTo>
                  <a:lnTo>
                    <a:pt x="244" y="55"/>
                  </a:lnTo>
                  <a:lnTo>
                    <a:pt x="247" y="55"/>
                  </a:lnTo>
                  <a:lnTo>
                    <a:pt x="249" y="55"/>
                  </a:lnTo>
                  <a:lnTo>
                    <a:pt x="255" y="51"/>
                  </a:lnTo>
                  <a:lnTo>
                    <a:pt x="260" y="48"/>
                  </a:lnTo>
                  <a:lnTo>
                    <a:pt x="267" y="49"/>
                  </a:lnTo>
                  <a:lnTo>
                    <a:pt x="272" y="51"/>
                  </a:lnTo>
                  <a:lnTo>
                    <a:pt x="276" y="51"/>
                  </a:lnTo>
                  <a:lnTo>
                    <a:pt x="283" y="49"/>
                  </a:lnTo>
                  <a:lnTo>
                    <a:pt x="290" y="41"/>
                  </a:lnTo>
                  <a:lnTo>
                    <a:pt x="295" y="35"/>
                  </a:lnTo>
                  <a:lnTo>
                    <a:pt x="297" y="29"/>
                  </a:lnTo>
                  <a:lnTo>
                    <a:pt x="299" y="27"/>
                  </a:lnTo>
                  <a:lnTo>
                    <a:pt x="299" y="23"/>
                  </a:lnTo>
                  <a:lnTo>
                    <a:pt x="297" y="19"/>
                  </a:lnTo>
                  <a:lnTo>
                    <a:pt x="295" y="17"/>
                  </a:lnTo>
                  <a:lnTo>
                    <a:pt x="292" y="16"/>
                  </a:lnTo>
                  <a:lnTo>
                    <a:pt x="283" y="12"/>
                  </a:lnTo>
                  <a:lnTo>
                    <a:pt x="275" y="11"/>
                  </a:lnTo>
                  <a:lnTo>
                    <a:pt x="268" y="12"/>
                  </a:lnTo>
                  <a:lnTo>
                    <a:pt x="264" y="13"/>
                  </a:lnTo>
                  <a:lnTo>
                    <a:pt x="259" y="17"/>
                  </a:lnTo>
                  <a:lnTo>
                    <a:pt x="256" y="21"/>
                  </a:lnTo>
                  <a:lnTo>
                    <a:pt x="245" y="19"/>
                  </a:lnTo>
                  <a:lnTo>
                    <a:pt x="235" y="19"/>
                  </a:lnTo>
                  <a:lnTo>
                    <a:pt x="228" y="17"/>
                  </a:lnTo>
                  <a:lnTo>
                    <a:pt x="223" y="15"/>
                  </a:lnTo>
                  <a:lnTo>
                    <a:pt x="215" y="16"/>
                  </a:lnTo>
                  <a:lnTo>
                    <a:pt x="207" y="16"/>
                  </a:lnTo>
                  <a:lnTo>
                    <a:pt x="198" y="7"/>
                  </a:lnTo>
                  <a:lnTo>
                    <a:pt x="189" y="0"/>
                  </a:lnTo>
                  <a:lnTo>
                    <a:pt x="185" y="3"/>
                  </a:lnTo>
                  <a:lnTo>
                    <a:pt x="182" y="7"/>
                  </a:lnTo>
                  <a:lnTo>
                    <a:pt x="179" y="8"/>
                  </a:lnTo>
                  <a:lnTo>
                    <a:pt x="176" y="9"/>
                  </a:lnTo>
                  <a:lnTo>
                    <a:pt x="173" y="8"/>
                  </a:lnTo>
                  <a:lnTo>
                    <a:pt x="168" y="5"/>
                  </a:lnTo>
                  <a:lnTo>
                    <a:pt x="163" y="7"/>
                  </a:lnTo>
                  <a:lnTo>
                    <a:pt x="159" y="5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5" y="3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20" y="7"/>
                  </a:lnTo>
                  <a:lnTo>
                    <a:pt x="115" y="11"/>
                  </a:lnTo>
                  <a:lnTo>
                    <a:pt x="109" y="13"/>
                  </a:lnTo>
                  <a:lnTo>
                    <a:pt x="104" y="12"/>
                  </a:lnTo>
                  <a:lnTo>
                    <a:pt x="100" y="11"/>
                  </a:lnTo>
                  <a:lnTo>
                    <a:pt x="96" y="13"/>
                  </a:lnTo>
                  <a:lnTo>
                    <a:pt x="92" y="17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8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71" y="27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56" y="39"/>
                  </a:lnTo>
                  <a:lnTo>
                    <a:pt x="52" y="37"/>
                  </a:lnTo>
                  <a:lnTo>
                    <a:pt x="47" y="40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1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1" y="51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0" y="65"/>
                  </a:lnTo>
                  <a:lnTo>
                    <a:pt x="5" y="67"/>
                  </a:lnTo>
                  <a:lnTo>
                    <a:pt x="0" y="68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2" name="Freeform 58"/>
            <p:cNvSpPr>
              <a:spLocks/>
            </p:cNvSpPr>
            <p:nvPr/>
          </p:nvSpPr>
          <p:spPr bwMode="auto">
            <a:xfrm>
              <a:off x="2656" y="1098"/>
              <a:ext cx="15" cy="16"/>
            </a:xfrm>
            <a:custGeom>
              <a:avLst/>
              <a:gdLst>
                <a:gd name="T0" fmla="*/ 9311 w 11"/>
                <a:gd name="T1" fmla="*/ 0 h 12"/>
                <a:gd name="T2" fmla="*/ 6828 w 11"/>
                <a:gd name="T3" fmla="*/ 3679 h 12"/>
                <a:gd name="T4" fmla="*/ 6828 w 11"/>
                <a:gd name="T5" fmla="*/ 3679 h 12"/>
                <a:gd name="T6" fmla="*/ 0 w 11"/>
                <a:gd name="T7" fmla="*/ 3679 h 12"/>
                <a:gd name="T8" fmla="*/ 0 w 11"/>
                <a:gd name="T9" fmla="*/ 4905 h 12"/>
                <a:gd name="T10" fmla="*/ 0 w 11"/>
                <a:gd name="T11" fmla="*/ 6540 h 12"/>
                <a:gd name="T12" fmla="*/ 0 w 11"/>
                <a:gd name="T13" fmla="*/ 11276 h 12"/>
                <a:gd name="T14" fmla="*/ 6828 w 11"/>
                <a:gd name="T15" fmla="*/ 11276 h 12"/>
                <a:gd name="T16" fmla="*/ 6828 w 11"/>
                <a:gd name="T17" fmla="*/ 11627 h 12"/>
                <a:gd name="T18" fmla="*/ 12697 w 11"/>
                <a:gd name="T19" fmla="*/ 15035 h 12"/>
                <a:gd name="T20" fmla="*/ 27747 w 11"/>
                <a:gd name="T21" fmla="*/ 20047 h 12"/>
                <a:gd name="T22" fmla="*/ 27747 w 11"/>
                <a:gd name="T23" fmla="*/ 20047 h 12"/>
                <a:gd name="T24" fmla="*/ 33764 w 11"/>
                <a:gd name="T25" fmla="*/ 20671 h 12"/>
                <a:gd name="T26" fmla="*/ 33764 w 11"/>
                <a:gd name="T27" fmla="*/ 15035 h 12"/>
                <a:gd name="T28" fmla="*/ 33764 w 11"/>
                <a:gd name="T29" fmla="*/ 11276 h 12"/>
                <a:gd name="T30" fmla="*/ 33764 w 11"/>
                <a:gd name="T31" fmla="*/ 6540 h 12"/>
                <a:gd name="T32" fmla="*/ 32195 w 11"/>
                <a:gd name="T33" fmla="*/ 4905 h 12"/>
                <a:gd name="T34" fmla="*/ 32195 w 11"/>
                <a:gd name="T35" fmla="*/ 3679 h 12"/>
                <a:gd name="T36" fmla="*/ 27747 w 11"/>
                <a:gd name="T37" fmla="*/ 3679 h 12"/>
                <a:gd name="T38" fmla="*/ 23610 w 11"/>
                <a:gd name="T39" fmla="*/ 3679 h 12"/>
                <a:gd name="T40" fmla="*/ 12697 w 11"/>
                <a:gd name="T41" fmla="*/ 0 h 12"/>
                <a:gd name="T42" fmla="*/ 9311 w 11"/>
                <a:gd name="T43" fmla="*/ 0 h 12"/>
                <a:gd name="T44" fmla="*/ 9311 w 11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2"/>
                <a:gd name="T71" fmla="*/ 11 w 11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3" name="Freeform 59"/>
            <p:cNvSpPr>
              <a:spLocks/>
            </p:cNvSpPr>
            <p:nvPr/>
          </p:nvSpPr>
          <p:spPr bwMode="auto">
            <a:xfrm>
              <a:off x="2675" y="1088"/>
              <a:ext cx="31" cy="13"/>
            </a:xfrm>
            <a:custGeom>
              <a:avLst/>
              <a:gdLst>
                <a:gd name="T0" fmla="*/ 0 w 24"/>
                <a:gd name="T1" fmla="*/ 3042 h 10"/>
                <a:gd name="T2" fmla="*/ 1 w 24"/>
                <a:gd name="T3" fmla="*/ 3955 h 10"/>
                <a:gd name="T4" fmla="*/ 1709 w 24"/>
                <a:gd name="T5" fmla="*/ 7176 h 10"/>
                <a:gd name="T6" fmla="*/ 3683 w 24"/>
                <a:gd name="T7" fmla="*/ 7176 h 10"/>
                <a:gd name="T8" fmla="*/ 4757 w 24"/>
                <a:gd name="T9" fmla="*/ 9329 h 10"/>
                <a:gd name="T10" fmla="*/ 6144 w 24"/>
                <a:gd name="T11" fmla="*/ 9329 h 10"/>
                <a:gd name="T12" fmla="*/ 7484 w 24"/>
                <a:gd name="T13" fmla="*/ 9329 h 10"/>
                <a:gd name="T14" fmla="*/ 8473 w 24"/>
                <a:gd name="T15" fmla="*/ 9329 h 10"/>
                <a:gd name="T16" fmla="*/ 9667 w 24"/>
                <a:gd name="T17" fmla="*/ 9329 h 10"/>
                <a:gd name="T18" fmla="*/ 10944 w 24"/>
                <a:gd name="T19" fmla="*/ 9329 h 10"/>
                <a:gd name="T20" fmla="*/ 13241 w 24"/>
                <a:gd name="T21" fmla="*/ 9329 h 10"/>
                <a:gd name="T22" fmla="*/ 16129 w 24"/>
                <a:gd name="T23" fmla="*/ 7176 h 10"/>
                <a:gd name="T24" fmla="*/ 18780 w 24"/>
                <a:gd name="T25" fmla="*/ 6683 h 10"/>
                <a:gd name="T26" fmla="*/ 16129 w 24"/>
                <a:gd name="T27" fmla="*/ 3955 h 10"/>
                <a:gd name="T28" fmla="*/ 13241 w 24"/>
                <a:gd name="T29" fmla="*/ 2340 h 10"/>
                <a:gd name="T30" fmla="*/ 10944 w 24"/>
                <a:gd name="T31" fmla="*/ 0 h 10"/>
                <a:gd name="T32" fmla="*/ 9667 w 24"/>
                <a:gd name="T33" fmla="*/ 0 h 10"/>
                <a:gd name="T34" fmla="*/ 8473 w 24"/>
                <a:gd name="T35" fmla="*/ 0 h 10"/>
                <a:gd name="T36" fmla="*/ 7484 w 24"/>
                <a:gd name="T37" fmla="*/ 0 h 10"/>
                <a:gd name="T38" fmla="*/ 4757 w 24"/>
                <a:gd name="T39" fmla="*/ 0 h 10"/>
                <a:gd name="T40" fmla="*/ 3683 w 24"/>
                <a:gd name="T41" fmla="*/ 0 h 10"/>
                <a:gd name="T42" fmla="*/ 2851 w 24"/>
                <a:gd name="T43" fmla="*/ 0 h 10"/>
                <a:gd name="T44" fmla="*/ 1709 w 24"/>
                <a:gd name="T45" fmla="*/ 2340 h 10"/>
                <a:gd name="T46" fmla="*/ 0 w 24"/>
                <a:gd name="T47" fmla="*/ 3042 h 10"/>
                <a:gd name="T48" fmla="*/ 0 w 24"/>
                <a:gd name="T49" fmla="*/ 3042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10"/>
                <a:gd name="T77" fmla="*/ 24 w 2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10">
                  <a:moveTo>
                    <a:pt x="0" y="3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4" name="Freeform 60"/>
            <p:cNvSpPr>
              <a:spLocks/>
            </p:cNvSpPr>
            <p:nvPr/>
          </p:nvSpPr>
          <p:spPr bwMode="auto">
            <a:xfrm>
              <a:off x="2724" y="1123"/>
              <a:ext cx="18" cy="22"/>
            </a:xfrm>
            <a:custGeom>
              <a:avLst/>
              <a:gdLst>
                <a:gd name="T0" fmla="*/ 2561 w 14"/>
                <a:gd name="T1" fmla="*/ 0 h 17"/>
                <a:gd name="T2" fmla="*/ 1549 w 14"/>
                <a:gd name="T3" fmla="*/ 2249 h 17"/>
                <a:gd name="T4" fmla="*/ 1549 w 14"/>
                <a:gd name="T5" fmla="*/ 2910 h 17"/>
                <a:gd name="T6" fmla="*/ 0 w 14"/>
                <a:gd name="T7" fmla="*/ 3766 h 17"/>
                <a:gd name="T8" fmla="*/ 0 w 14"/>
                <a:gd name="T9" fmla="*/ 4874 h 17"/>
                <a:gd name="T10" fmla="*/ 0 w 14"/>
                <a:gd name="T11" fmla="*/ 6308 h 17"/>
                <a:gd name="T12" fmla="*/ 1549 w 14"/>
                <a:gd name="T13" fmla="*/ 7789 h 17"/>
                <a:gd name="T14" fmla="*/ 1549 w 14"/>
                <a:gd name="T15" fmla="*/ 8163 h 17"/>
                <a:gd name="T16" fmla="*/ 1992 w 14"/>
                <a:gd name="T17" fmla="*/ 11947 h 17"/>
                <a:gd name="T18" fmla="*/ 2561 w 14"/>
                <a:gd name="T19" fmla="*/ 13045 h 17"/>
                <a:gd name="T20" fmla="*/ 4234 w 14"/>
                <a:gd name="T21" fmla="*/ 13045 h 17"/>
                <a:gd name="T22" fmla="*/ 4234 w 14"/>
                <a:gd name="T23" fmla="*/ 13045 h 17"/>
                <a:gd name="T24" fmla="*/ 4711 w 14"/>
                <a:gd name="T25" fmla="*/ 13045 h 17"/>
                <a:gd name="T26" fmla="*/ 5444 w 14"/>
                <a:gd name="T27" fmla="*/ 13671 h 17"/>
                <a:gd name="T28" fmla="*/ 6999 w 14"/>
                <a:gd name="T29" fmla="*/ 13671 h 17"/>
                <a:gd name="T30" fmla="*/ 9716 w 14"/>
                <a:gd name="T31" fmla="*/ 13671 h 17"/>
                <a:gd name="T32" fmla="*/ 6999 w 14"/>
                <a:gd name="T33" fmla="*/ 6308 h 17"/>
                <a:gd name="T34" fmla="*/ 2561 w 14"/>
                <a:gd name="T35" fmla="*/ 0 h 17"/>
                <a:gd name="T36" fmla="*/ 2561 w 14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7"/>
                <a:gd name="T59" fmla="*/ 14 w 14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7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0" y="8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5" name="Freeform 61"/>
            <p:cNvSpPr>
              <a:spLocks/>
            </p:cNvSpPr>
            <p:nvPr/>
          </p:nvSpPr>
          <p:spPr bwMode="auto">
            <a:xfrm>
              <a:off x="2668" y="1119"/>
              <a:ext cx="12" cy="16"/>
            </a:xfrm>
            <a:custGeom>
              <a:avLst/>
              <a:gdLst>
                <a:gd name="T0" fmla="*/ 6540 w 9"/>
                <a:gd name="T1" fmla="*/ 0 h 12"/>
                <a:gd name="T2" fmla="*/ 3679 w 9"/>
                <a:gd name="T3" fmla="*/ 0 h 12"/>
                <a:gd name="T4" fmla="*/ 1 w 9"/>
                <a:gd name="T5" fmla="*/ 0 h 12"/>
                <a:gd name="T6" fmla="*/ 1 w 9"/>
                <a:gd name="T7" fmla="*/ 3679 h 12"/>
                <a:gd name="T8" fmla="*/ 0 w 9"/>
                <a:gd name="T9" fmla="*/ 4905 h 12"/>
                <a:gd name="T10" fmla="*/ 0 w 9"/>
                <a:gd name="T11" fmla="*/ 6540 h 12"/>
                <a:gd name="T12" fmla="*/ 1 w 9"/>
                <a:gd name="T13" fmla="*/ 11276 h 12"/>
                <a:gd name="T14" fmla="*/ 1 w 9"/>
                <a:gd name="T15" fmla="*/ 11627 h 12"/>
                <a:gd name="T16" fmla="*/ 3679 w 9"/>
                <a:gd name="T17" fmla="*/ 15035 h 12"/>
                <a:gd name="T18" fmla="*/ 3679 w 9"/>
                <a:gd name="T19" fmla="*/ 15503 h 12"/>
                <a:gd name="T20" fmla="*/ 6540 w 9"/>
                <a:gd name="T21" fmla="*/ 20047 h 12"/>
                <a:gd name="T22" fmla="*/ 8720 w 9"/>
                <a:gd name="T23" fmla="*/ 20047 h 12"/>
                <a:gd name="T24" fmla="*/ 11627 w 9"/>
                <a:gd name="T25" fmla="*/ 20671 h 12"/>
                <a:gd name="T26" fmla="*/ 15503 w 9"/>
                <a:gd name="T27" fmla="*/ 15503 h 12"/>
                <a:gd name="T28" fmla="*/ 15503 w 9"/>
                <a:gd name="T29" fmla="*/ 11627 h 12"/>
                <a:gd name="T30" fmla="*/ 15503 w 9"/>
                <a:gd name="T31" fmla="*/ 6540 h 12"/>
                <a:gd name="T32" fmla="*/ 11627 w 9"/>
                <a:gd name="T33" fmla="*/ 4905 h 12"/>
                <a:gd name="T34" fmla="*/ 11276 w 9"/>
                <a:gd name="T35" fmla="*/ 3679 h 12"/>
                <a:gd name="T36" fmla="*/ 6540 w 9"/>
                <a:gd name="T37" fmla="*/ 0 h 12"/>
                <a:gd name="T38" fmla="*/ 6540 w 9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12"/>
                <a:gd name="T62" fmla="*/ 9 w 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12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6" name="Freeform 62"/>
            <p:cNvSpPr>
              <a:spLocks/>
            </p:cNvSpPr>
            <p:nvPr/>
          </p:nvSpPr>
          <p:spPr bwMode="auto">
            <a:xfrm>
              <a:off x="2643" y="1123"/>
              <a:ext cx="11" cy="11"/>
            </a:xfrm>
            <a:custGeom>
              <a:avLst/>
              <a:gdLst>
                <a:gd name="T0" fmla="*/ 17014 w 8"/>
                <a:gd name="T1" fmla="*/ 0 h 8"/>
                <a:gd name="T2" fmla="*/ 12374 w 8"/>
                <a:gd name="T3" fmla="*/ 0 h 8"/>
                <a:gd name="T4" fmla="*/ 12374 w 8"/>
                <a:gd name="T5" fmla="*/ 1 h 8"/>
                <a:gd name="T6" fmla="*/ 1 w 8"/>
                <a:gd name="T7" fmla="*/ 1 h 8"/>
                <a:gd name="T8" fmla="*/ 1 w 8"/>
                <a:gd name="T9" fmla="*/ 12374 h 8"/>
                <a:gd name="T10" fmla="*/ 0 w 8"/>
                <a:gd name="T11" fmla="*/ 17014 h 8"/>
                <a:gd name="T12" fmla="*/ 1 w 8"/>
                <a:gd name="T13" fmla="*/ 20549 h 8"/>
                <a:gd name="T14" fmla="*/ 12374 w 8"/>
                <a:gd name="T15" fmla="*/ 23394 h 8"/>
                <a:gd name="T16" fmla="*/ 20549 w 8"/>
                <a:gd name="T17" fmla="*/ 32167 h 8"/>
                <a:gd name="T18" fmla="*/ 28255 w 8"/>
                <a:gd name="T19" fmla="*/ 23394 h 8"/>
                <a:gd name="T20" fmla="*/ 32167 w 8"/>
                <a:gd name="T21" fmla="*/ 23394 h 8"/>
                <a:gd name="T22" fmla="*/ 32167 w 8"/>
                <a:gd name="T23" fmla="*/ 20549 h 8"/>
                <a:gd name="T24" fmla="*/ 32167 w 8"/>
                <a:gd name="T25" fmla="*/ 12374 h 8"/>
                <a:gd name="T26" fmla="*/ 28255 w 8"/>
                <a:gd name="T27" fmla="*/ 1 h 8"/>
                <a:gd name="T28" fmla="*/ 20549 w 8"/>
                <a:gd name="T29" fmla="*/ 0 h 8"/>
                <a:gd name="T30" fmla="*/ 17014 w 8"/>
                <a:gd name="T31" fmla="*/ 0 h 8"/>
                <a:gd name="T32" fmla="*/ 17014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7" name="Freeform 63"/>
            <p:cNvSpPr>
              <a:spLocks/>
            </p:cNvSpPr>
            <p:nvPr/>
          </p:nvSpPr>
          <p:spPr bwMode="auto">
            <a:xfrm>
              <a:off x="2611" y="1104"/>
              <a:ext cx="41" cy="50"/>
            </a:xfrm>
            <a:custGeom>
              <a:avLst/>
              <a:gdLst>
                <a:gd name="T0" fmla="*/ 10523 w 32"/>
                <a:gd name="T1" fmla="*/ 11137 h 39"/>
                <a:gd name="T2" fmla="*/ 8578 w 32"/>
                <a:gd name="T3" fmla="*/ 11137 h 39"/>
                <a:gd name="T4" fmla="*/ 7170 w 32"/>
                <a:gd name="T5" fmla="*/ 8687 h 39"/>
                <a:gd name="T6" fmla="*/ 6529 w 32"/>
                <a:gd name="T7" fmla="*/ 6776 h 39"/>
                <a:gd name="T8" fmla="*/ 5596 w 32"/>
                <a:gd name="T9" fmla="*/ 1915 h 39"/>
                <a:gd name="T10" fmla="*/ 3977 w 32"/>
                <a:gd name="T11" fmla="*/ 0 h 39"/>
                <a:gd name="T12" fmla="*/ 2423 w 32"/>
                <a:gd name="T13" fmla="*/ 0 h 39"/>
                <a:gd name="T14" fmla="*/ 1 w 32"/>
                <a:gd name="T15" fmla="*/ 1494 h 39"/>
                <a:gd name="T16" fmla="*/ 1 w 32"/>
                <a:gd name="T17" fmla="*/ 6776 h 39"/>
                <a:gd name="T18" fmla="*/ 2423 w 32"/>
                <a:gd name="T19" fmla="*/ 11904 h 39"/>
                <a:gd name="T20" fmla="*/ 3104 w 32"/>
                <a:gd name="T21" fmla="*/ 15262 h 39"/>
                <a:gd name="T22" fmla="*/ 4368 w 32"/>
                <a:gd name="T23" fmla="*/ 19567 h 39"/>
                <a:gd name="T24" fmla="*/ 5596 w 32"/>
                <a:gd name="T25" fmla="*/ 21794 h 39"/>
                <a:gd name="T26" fmla="*/ 6529 w 32"/>
                <a:gd name="T27" fmla="*/ 22972 h 39"/>
                <a:gd name="T28" fmla="*/ 8578 w 32"/>
                <a:gd name="T29" fmla="*/ 22972 h 39"/>
                <a:gd name="T30" fmla="*/ 10523 w 32"/>
                <a:gd name="T31" fmla="*/ 22421 h 39"/>
                <a:gd name="T32" fmla="*/ 8578 w 32"/>
                <a:gd name="T33" fmla="*/ 17918 h 39"/>
                <a:gd name="T34" fmla="*/ 10523 w 32"/>
                <a:gd name="T35" fmla="*/ 15262 h 39"/>
                <a:gd name="T36" fmla="*/ 10718 w 32"/>
                <a:gd name="T37" fmla="*/ 20777 h 39"/>
                <a:gd name="T38" fmla="*/ 15779 w 32"/>
                <a:gd name="T39" fmla="*/ 19567 h 39"/>
                <a:gd name="T40" fmla="*/ 16105 w 32"/>
                <a:gd name="T41" fmla="*/ 21794 h 39"/>
                <a:gd name="T42" fmla="*/ 18043 w 32"/>
                <a:gd name="T43" fmla="*/ 21794 h 39"/>
                <a:gd name="T44" fmla="*/ 18829 w 32"/>
                <a:gd name="T45" fmla="*/ 20777 h 39"/>
                <a:gd name="T46" fmla="*/ 20217 w 32"/>
                <a:gd name="T47" fmla="*/ 16206 h 39"/>
                <a:gd name="T48" fmla="*/ 18043 w 32"/>
                <a:gd name="T49" fmla="*/ 14278 h 39"/>
                <a:gd name="T50" fmla="*/ 16105 w 32"/>
                <a:gd name="T51" fmla="*/ 14278 h 39"/>
                <a:gd name="T52" fmla="*/ 15779 w 32"/>
                <a:gd name="T53" fmla="*/ 16206 h 39"/>
                <a:gd name="T54" fmla="*/ 14082 w 32"/>
                <a:gd name="T55" fmla="*/ 12662 h 39"/>
                <a:gd name="T56" fmla="*/ 13732 w 32"/>
                <a:gd name="T57" fmla="*/ 9285 h 39"/>
                <a:gd name="T58" fmla="*/ 11771 w 32"/>
                <a:gd name="T59" fmla="*/ 8687 h 39"/>
                <a:gd name="T60" fmla="*/ 10718 w 32"/>
                <a:gd name="T61" fmla="*/ 8687 h 39"/>
                <a:gd name="T62" fmla="*/ 10523 w 32"/>
                <a:gd name="T63" fmla="*/ 9285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39"/>
                <a:gd name="T98" fmla="*/ 32 w 3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39">
                  <a:moveTo>
                    <a:pt x="16" y="15"/>
                  </a:moveTo>
                  <a:lnTo>
                    <a:pt x="16" y="18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7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2"/>
                  </a:lnTo>
                  <a:lnTo>
                    <a:pt x="23" y="34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6" y="1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8" name="Freeform 64"/>
            <p:cNvSpPr>
              <a:spLocks/>
            </p:cNvSpPr>
            <p:nvPr/>
          </p:nvSpPr>
          <p:spPr bwMode="auto">
            <a:xfrm>
              <a:off x="2593" y="1114"/>
              <a:ext cx="23" cy="17"/>
            </a:xfrm>
            <a:custGeom>
              <a:avLst/>
              <a:gdLst>
                <a:gd name="T0" fmla="*/ 2329 w 18"/>
                <a:gd name="T1" fmla="*/ 10587 h 13"/>
                <a:gd name="T2" fmla="*/ 4181 w 18"/>
                <a:gd name="T3" fmla="*/ 11692 h 13"/>
                <a:gd name="T4" fmla="*/ 6209 w 18"/>
                <a:gd name="T5" fmla="*/ 11692 h 13"/>
                <a:gd name="T6" fmla="*/ 6342 w 18"/>
                <a:gd name="T7" fmla="*/ 12754 h 13"/>
                <a:gd name="T8" fmla="*/ 6826 w 18"/>
                <a:gd name="T9" fmla="*/ 13845 h 13"/>
                <a:gd name="T10" fmla="*/ 8104 w 18"/>
                <a:gd name="T11" fmla="*/ 13845 h 13"/>
                <a:gd name="T12" fmla="*/ 8722 w 18"/>
                <a:gd name="T13" fmla="*/ 13845 h 13"/>
                <a:gd name="T14" fmla="*/ 9245 w 18"/>
                <a:gd name="T15" fmla="*/ 13845 h 13"/>
                <a:gd name="T16" fmla="*/ 10355 w 18"/>
                <a:gd name="T17" fmla="*/ 12754 h 13"/>
                <a:gd name="T18" fmla="*/ 9245 w 18"/>
                <a:gd name="T19" fmla="*/ 10587 h 13"/>
                <a:gd name="T20" fmla="*/ 8722 w 18"/>
                <a:gd name="T21" fmla="*/ 7458 h 13"/>
                <a:gd name="T22" fmla="*/ 8104 w 18"/>
                <a:gd name="T23" fmla="*/ 4361 h 13"/>
                <a:gd name="T24" fmla="*/ 6826 w 18"/>
                <a:gd name="T25" fmla="*/ 3335 h 13"/>
                <a:gd name="T26" fmla="*/ 6342 w 18"/>
                <a:gd name="T27" fmla="*/ 3335 h 13"/>
                <a:gd name="T28" fmla="*/ 6209 w 18"/>
                <a:gd name="T29" fmla="*/ 1 h 13"/>
                <a:gd name="T30" fmla="*/ 4181 w 18"/>
                <a:gd name="T31" fmla="*/ 0 h 13"/>
                <a:gd name="T32" fmla="*/ 3803 w 18"/>
                <a:gd name="T33" fmla="*/ 0 h 13"/>
                <a:gd name="T34" fmla="*/ 1823 w 18"/>
                <a:gd name="T35" fmla="*/ 1 h 13"/>
                <a:gd name="T36" fmla="*/ 1427 w 18"/>
                <a:gd name="T37" fmla="*/ 3335 h 13"/>
                <a:gd name="T38" fmla="*/ 0 w 18"/>
                <a:gd name="T39" fmla="*/ 4361 h 13"/>
                <a:gd name="T40" fmla="*/ 0 w 18"/>
                <a:gd name="T41" fmla="*/ 7458 h 13"/>
                <a:gd name="T42" fmla="*/ 1427 w 18"/>
                <a:gd name="T43" fmla="*/ 8096 h 13"/>
                <a:gd name="T44" fmla="*/ 1823 w 18"/>
                <a:gd name="T45" fmla="*/ 8096 h 13"/>
                <a:gd name="T46" fmla="*/ 2329 w 18"/>
                <a:gd name="T47" fmla="*/ 10587 h 13"/>
                <a:gd name="T48" fmla="*/ 2329 w 18"/>
                <a:gd name="T49" fmla="*/ 10587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3"/>
                <a:gd name="T77" fmla="*/ 18 w 18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3">
                  <a:moveTo>
                    <a:pt x="4" y="10"/>
                  </a:moveTo>
                  <a:lnTo>
                    <a:pt x="7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1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19" name="Freeform 65"/>
            <p:cNvSpPr>
              <a:spLocks/>
            </p:cNvSpPr>
            <p:nvPr/>
          </p:nvSpPr>
          <p:spPr bwMode="auto">
            <a:xfrm>
              <a:off x="2603" y="1136"/>
              <a:ext cx="16" cy="16"/>
            </a:xfrm>
            <a:custGeom>
              <a:avLst/>
              <a:gdLst>
                <a:gd name="T0" fmla="*/ 0 w 12"/>
                <a:gd name="T1" fmla="*/ 4905 h 12"/>
                <a:gd name="T2" fmla="*/ 0 w 12"/>
                <a:gd name="T3" fmla="*/ 8720 h 12"/>
                <a:gd name="T4" fmla="*/ 0 w 12"/>
                <a:gd name="T5" fmla="*/ 11276 h 12"/>
                <a:gd name="T6" fmla="*/ 3679 w 12"/>
                <a:gd name="T7" fmla="*/ 11276 h 12"/>
                <a:gd name="T8" fmla="*/ 3679 w 12"/>
                <a:gd name="T9" fmla="*/ 11627 h 12"/>
                <a:gd name="T10" fmla="*/ 4905 w 12"/>
                <a:gd name="T11" fmla="*/ 15503 h 12"/>
                <a:gd name="T12" fmla="*/ 6540 w 12"/>
                <a:gd name="T13" fmla="*/ 17143 h 12"/>
                <a:gd name="T14" fmla="*/ 15035 w 12"/>
                <a:gd name="T15" fmla="*/ 20047 h 12"/>
                <a:gd name="T16" fmla="*/ 20671 w 12"/>
                <a:gd name="T17" fmla="*/ 20671 h 12"/>
                <a:gd name="T18" fmla="*/ 20671 w 12"/>
                <a:gd name="T19" fmla="*/ 17143 h 12"/>
                <a:gd name="T20" fmla="*/ 20671 w 12"/>
                <a:gd name="T21" fmla="*/ 15503 h 12"/>
                <a:gd name="T22" fmla="*/ 20671 w 12"/>
                <a:gd name="T23" fmla="*/ 11627 h 12"/>
                <a:gd name="T24" fmla="*/ 20671 w 12"/>
                <a:gd name="T25" fmla="*/ 11276 h 12"/>
                <a:gd name="T26" fmla="*/ 17143 w 12"/>
                <a:gd name="T27" fmla="*/ 8720 h 12"/>
                <a:gd name="T28" fmla="*/ 15035 w 12"/>
                <a:gd name="T29" fmla="*/ 4905 h 12"/>
                <a:gd name="T30" fmla="*/ 11627 w 12"/>
                <a:gd name="T31" fmla="*/ 0 h 12"/>
                <a:gd name="T32" fmla="*/ 11276 w 12"/>
                <a:gd name="T33" fmla="*/ 0 h 12"/>
                <a:gd name="T34" fmla="*/ 6540 w 12"/>
                <a:gd name="T35" fmla="*/ 0 h 12"/>
                <a:gd name="T36" fmla="*/ 4905 w 12"/>
                <a:gd name="T37" fmla="*/ 0 h 12"/>
                <a:gd name="T38" fmla="*/ 3679 w 12"/>
                <a:gd name="T39" fmla="*/ 0 h 12"/>
                <a:gd name="T40" fmla="*/ 0 w 12"/>
                <a:gd name="T41" fmla="*/ 4905 h 12"/>
                <a:gd name="T42" fmla="*/ 0 w 12"/>
                <a:gd name="T43" fmla="*/ 4905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2"/>
                <a:gd name="T68" fmla="*/ 12 w 12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2">
                  <a:moveTo>
                    <a:pt x="0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8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0" name="Freeform 66"/>
            <p:cNvSpPr>
              <a:spLocks/>
            </p:cNvSpPr>
            <p:nvPr/>
          </p:nvSpPr>
          <p:spPr bwMode="auto">
            <a:xfrm>
              <a:off x="2710" y="1128"/>
              <a:ext cx="8" cy="16"/>
            </a:xfrm>
            <a:custGeom>
              <a:avLst/>
              <a:gdLst>
                <a:gd name="T0" fmla="*/ 3679 w 6"/>
                <a:gd name="T1" fmla="*/ 0 h 12"/>
                <a:gd name="T2" fmla="*/ 1 w 6"/>
                <a:gd name="T3" fmla="*/ 1 h 12"/>
                <a:gd name="T4" fmla="*/ 1 w 6"/>
                <a:gd name="T5" fmla="*/ 3679 h 12"/>
                <a:gd name="T6" fmla="*/ 0 w 6"/>
                <a:gd name="T7" fmla="*/ 6540 h 12"/>
                <a:gd name="T8" fmla="*/ 0 w 6"/>
                <a:gd name="T9" fmla="*/ 6540 h 12"/>
                <a:gd name="T10" fmla="*/ 0 w 6"/>
                <a:gd name="T11" fmla="*/ 15503 h 12"/>
                <a:gd name="T12" fmla="*/ 1 w 6"/>
                <a:gd name="T13" fmla="*/ 20671 h 12"/>
                <a:gd name="T14" fmla="*/ 4905 w 6"/>
                <a:gd name="T15" fmla="*/ 20671 h 12"/>
                <a:gd name="T16" fmla="*/ 8720 w 6"/>
                <a:gd name="T17" fmla="*/ 20671 h 12"/>
                <a:gd name="T18" fmla="*/ 11276 w 6"/>
                <a:gd name="T19" fmla="*/ 15503 h 12"/>
                <a:gd name="T20" fmla="*/ 11276 w 6"/>
                <a:gd name="T21" fmla="*/ 8720 h 12"/>
                <a:gd name="T22" fmla="*/ 11276 w 6"/>
                <a:gd name="T23" fmla="*/ 3679 h 12"/>
                <a:gd name="T24" fmla="*/ 4905 w 6"/>
                <a:gd name="T25" fmla="*/ 0 h 12"/>
                <a:gd name="T26" fmla="*/ 3679 w 6"/>
                <a:gd name="T27" fmla="*/ 0 h 12"/>
                <a:gd name="T28" fmla="*/ 3679 w 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12"/>
                <a:gd name="T47" fmla="*/ 6 w 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12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1" name="Freeform 67"/>
            <p:cNvSpPr>
              <a:spLocks/>
            </p:cNvSpPr>
            <p:nvPr/>
          </p:nvSpPr>
          <p:spPr bwMode="auto">
            <a:xfrm>
              <a:off x="2639" y="1152"/>
              <a:ext cx="15" cy="12"/>
            </a:xfrm>
            <a:custGeom>
              <a:avLst/>
              <a:gdLst>
                <a:gd name="T0" fmla="*/ 18157 w 11"/>
                <a:gd name="T1" fmla="*/ 0 h 9"/>
                <a:gd name="T2" fmla="*/ 12697 w 11"/>
                <a:gd name="T3" fmla="*/ 0 h 9"/>
                <a:gd name="T4" fmla="*/ 9311 w 11"/>
                <a:gd name="T5" fmla="*/ 0 h 9"/>
                <a:gd name="T6" fmla="*/ 1 w 11"/>
                <a:gd name="T7" fmla="*/ 3679 h 9"/>
                <a:gd name="T8" fmla="*/ 1 w 11"/>
                <a:gd name="T9" fmla="*/ 4905 h 9"/>
                <a:gd name="T10" fmla="*/ 0 w 11"/>
                <a:gd name="T11" fmla="*/ 6540 h 9"/>
                <a:gd name="T12" fmla="*/ 1 w 11"/>
                <a:gd name="T13" fmla="*/ 11276 h 9"/>
                <a:gd name="T14" fmla="*/ 1 w 11"/>
                <a:gd name="T15" fmla="*/ 11627 h 9"/>
                <a:gd name="T16" fmla="*/ 9311 w 11"/>
                <a:gd name="T17" fmla="*/ 11627 h 9"/>
                <a:gd name="T18" fmla="*/ 12697 w 11"/>
                <a:gd name="T19" fmla="*/ 15503 h 9"/>
                <a:gd name="T20" fmla="*/ 18157 w 11"/>
                <a:gd name="T21" fmla="*/ 15503 h 9"/>
                <a:gd name="T22" fmla="*/ 24760 w 11"/>
                <a:gd name="T23" fmla="*/ 15503 h 9"/>
                <a:gd name="T24" fmla="*/ 32195 w 11"/>
                <a:gd name="T25" fmla="*/ 11627 h 9"/>
                <a:gd name="T26" fmla="*/ 32195 w 11"/>
                <a:gd name="T27" fmla="*/ 11276 h 9"/>
                <a:gd name="T28" fmla="*/ 33764 w 11"/>
                <a:gd name="T29" fmla="*/ 6540 h 9"/>
                <a:gd name="T30" fmla="*/ 33764 w 11"/>
                <a:gd name="T31" fmla="*/ 4905 h 9"/>
                <a:gd name="T32" fmla="*/ 32195 w 11"/>
                <a:gd name="T33" fmla="*/ 4905 h 9"/>
                <a:gd name="T34" fmla="*/ 32195 w 11"/>
                <a:gd name="T35" fmla="*/ 3679 h 9"/>
                <a:gd name="T36" fmla="*/ 24760 w 11"/>
                <a:gd name="T37" fmla="*/ 0 h 9"/>
                <a:gd name="T38" fmla="*/ 23610 w 11"/>
                <a:gd name="T39" fmla="*/ 0 h 9"/>
                <a:gd name="T40" fmla="*/ 18157 w 11"/>
                <a:gd name="T41" fmla="*/ 0 h 9"/>
                <a:gd name="T42" fmla="*/ 18157 w 11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9"/>
                <a:gd name="T68" fmla="*/ 11 w 11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9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2" name="Freeform 68"/>
            <p:cNvSpPr>
              <a:spLocks/>
            </p:cNvSpPr>
            <p:nvPr/>
          </p:nvSpPr>
          <p:spPr bwMode="auto">
            <a:xfrm>
              <a:off x="2624" y="1154"/>
              <a:ext cx="17" cy="21"/>
            </a:xfrm>
            <a:custGeom>
              <a:avLst/>
              <a:gdLst>
                <a:gd name="T0" fmla="*/ 3335 w 13"/>
                <a:gd name="T1" fmla="*/ 0 h 16"/>
                <a:gd name="T2" fmla="*/ 2550 w 13"/>
                <a:gd name="T3" fmla="*/ 0 h 16"/>
                <a:gd name="T4" fmla="*/ 2550 w 13"/>
                <a:gd name="T5" fmla="*/ 1 h 16"/>
                <a:gd name="T6" fmla="*/ 0 w 13"/>
                <a:gd name="T7" fmla="*/ 1 h 16"/>
                <a:gd name="T8" fmla="*/ 0 w 13"/>
                <a:gd name="T9" fmla="*/ 4935 h 16"/>
                <a:gd name="T10" fmla="*/ 0 w 13"/>
                <a:gd name="T11" fmla="*/ 9459 h 16"/>
                <a:gd name="T12" fmla="*/ 0 w 13"/>
                <a:gd name="T13" fmla="*/ 11158 h 16"/>
                <a:gd name="T14" fmla="*/ 2550 w 13"/>
                <a:gd name="T15" fmla="*/ 11158 h 16"/>
                <a:gd name="T16" fmla="*/ 2550 w 13"/>
                <a:gd name="T17" fmla="*/ 12415 h 16"/>
                <a:gd name="T18" fmla="*/ 3335 w 13"/>
                <a:gd name="T19" fmla="*/ 12415 h 16"/>
                <a:gd name="T20" fmla="*/ 4361 w 13"/>
                <a:gd name="T21" fmla="*/ 11158 h 16"/>
                <a:gd name="T22" fmla="*/ 4361 w 13"/>
                <a:gd name="T23" fmla="*/ 12415 h 16"/>
                <a:gd name="T24" fmla="*/ 4361 w 13"/>
                <a:gd name="T25" fmla="*/ 14645 h 16"/>
                <a:gd name="T26" fmla="*/ 4361 w 13"/>
                <a:gd name="T27" fmla="*/ 15281 h 16"/>
                <a:gd name="T28" fmla="*/ 4361 w 13"/>
                <a:gd name="T29" fmla="*/ 16295 h 16"/>
                <a:gd name="T30" fmla="*/ 6191 w 13"/>
                <a:gd name="T31" fmla="*/ 16295 h 16"/>
                <a:gd name="T32" fmla="*/ 7458 w 13"/>
                <a:gd name="T33" fmla="*/ 19222 h 16"/>
                <a:gd name="T34" fmla="*/ 8096 w 13"/>
                <a:gd name="T35" fmla="*/ 19222 h 16"/>
                <a:gd name="T36" fmla="*/ 9753 w 13"/>
                <a:gd name="T37" fmla="*/ 19222 h 16"/>
                <a:gd name="T38" fmla="*/ 11692 w 13"/>
                <a:gd name="T39" fmla="*/ 19222 h 16"/>
                <a:gd name="T40" fmla="*/ 12754 w 13"/>
                <a:gd name="T41" fmla="*/ 16295 h 16"/>
                <a:gd name="T42" fmla="*/ 12754 w 13"/>
                <a:gd name="T43" fmla="*/ 15281 h 16"/>
                <a:gd name="T44" fmla="*/ 12754 w 13"/>
                <a:gd name="T45" fmla="*/ 14645 h 16"/>
                <a:gd name="T46" fmla="*/ 13845 w 13"/>
                <a:gd name="T47" fmla="*/ 12415 h 16"/>
                <a:gd name="T48" fmla="*/ 12754 w 13"/>
                <a:gd name="T49" fmla="*/ 12415 h 16"/>
                <a:gd name="T50" fmla="*/ 12754 w 13"/>
                <a:gd name="T51" fmla="*/ 11158 h 16"/>
                <a:gd name="T52" fmla="*/ 11692 w 13"/>
                <a:gd name="T53" fmla="*/ 9459 h 16"/>
                <a:gd name="T54" fmla="*/ 9753 w 13"/>
                <a:gd name="T55" fmla="*/ 8501 h 16"/>
                <a:gd name="T56" fmla="*/ 8096 w 13"/>
                <a:gd name="T57" fmla="*/ 8501 h 16"/>
                <a:gd name="T58" fmla="*/ 7458 w 13"/>
                <a:gd name="T59" fmla="*/ 8501 h 16"/>
                <a:gd name="T60" fmla="*/ 7458 w 13"/>
                <a:gd name="T61" fmla="*/ 9459 h 16"/>
                <a:gd name="T62" fmla="*/ 6191 w 13"/>
                <a:gd name="T63" fmla="*/ 9459 h 16"/>
                <a:gd name="T64" fmla="*/ 7458 w 13"/>
                <a:gd name="T65" fmla="*/ 8501 h 16"/>
                <a:gd name="T66" fmla="*/ 7458 w 13"/>
                <a:gd name="T67" fmla="*/ 6477 h 16"/>
                <a:gd name="T68" fmla="*/ 6191 w 13"/>
                <a:gd name="T69" fmla="*/ 2865 h 16"/>
                <a:gd name="T70" fmla="*/ 4361 w 13"/>
                <a:gd name="T71" fmla="*/ 0 h 16"/>
                <a:gd name="T72" fmla="*/ 3335 w 13"/>
                <a:gd name="T73" fmla="*/ 0 h 16"/>
                <a:gd name="T74" fmla="*/ 3335 w 13"/>
                <a:gd name="T75" fmla="*/ 0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"/>
                <a:gd name="T115" fmla="*/ 0 h 16"/>
                <a:gd name="T116" fmla="*/ 13 w 13"/>
                <a:gd name="T117" fmla="*/ 16 h 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" h="16">
                  <a:moveTo>
                    <a:pt x="3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3" name="Freeform 69"/>
            <p:cNvSpPr>
              <a:spLocks/>
            </p:cNvSpPr>
            <p:nvPr/>
          </p:nvSpPr>
          <p:spPr bwMode="auto">
            <a:xfrm>
              <a:off x="2620" y="1196"/>
              <a:ext cx="8" cy="8"/>
            </a:xfrm>
            <a:custGeom>
              <a:avLst/>
              <a:gdLst>
                <a:gd name="T0" fmla="*/ 4905 w 6"/>
                <a:gd name="T1" fmla="*/ 0 h 6"/>
                <a:gd name="T2" fmla="*/ 3679 w 6"/>
                <a:gd name="T3" fmla="*/ 0 h 6"/>
                <a:gd name="T4" fmla="*/ 3679 w 6"/>
                <a:gd name="T5" fmla="*/ 0 h 6"/>
                <a:gd name="T6" fmla="*/ 0 w 6"/>
                <a:gd name="T7" fmla="*/ 1 h 6"/>
                <a:gd name="T8" fmla="*/ 0 w 6"/>
                <a:gd name="T9" fmla="*/ 3679 h 6"/>
                <a:gd name="T10" fmla="*/ 0 w 6"/>
                <a:gd name="T11" fmla="*/ 6540 h 6"/>
                <a:gd name="T12" fmla="*/ 3679 w 6"/>
                <a:gd name="T13" fmla="*/ 8720 h 6"/>
                <a:gd name="T14" fmla="*/ 3679 w 6"/>
                <a:gd name="T15" fmla="*/ 8720 h 6"/>
                <a:gd name="T16" fmla="*/ 4905 w 6"/>
                <a:gd name="T17" fmla="*/ 11276 h 6"/>
                <a:gd name="T18" fmla="*/ 4905 w 6"/>
                <a:gd name="T19" fmla="*/ 8720 h 6"/>
                <a:gd name="T20" fmla="*/ 8720 w 6"/>
                <a:gd name="T21" fmla="*/ 8720 h 6"/>
                <a:gd name="T22" fmla="*/ 11276 w 6"/>
                <a:gd name="T23" fmla="*/ 6540 h 6"/>
                <a:gd name="T24" fmla="*/ 11276 w 6"/>
                <a:gd name="T25" fmla="*/ 3679 h 6"/>
                <a:gd name="T26" fmla="*/ 11276 w 6"/>
                <a:gd name="T27" fmla="*/ 1 h 6"/>
                <a:gd name="T28" fmla="*/ 8720 w 6"/>
                <a:gd name="T29" fmla="*/ 0 h 6"/>
                <a:gd name="T30" fmla="*/ 4905 w 6"/>
                <a:gd name="T31" fmla="*/ 0 h 6"/>
                <a:gd name="T32" fmla="*/ 4905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4" name="Freeform 70"/>
            <p:cNvSpPr>
              <a:spLocks/>
            </p:cNvSpPr>
            <p:nvPr/>
          </p:nvSpPr>
          <p:spPr bwMode="auto">
            <a:xfrm>
              <a:off x="2616" y="1204"/>
              <a:ext cx="12" cy="16"/>
            </a:xfrm>
            <a:custGeom>
              <a:avLst/>
              <a:gdLst>
                <a:gd name="T0" fmla="*/ 8720 w 9"/>
                <a:gd name="T1" fmla="*/ 0 h 12"/>
                <a:gd name="T2" fmla="*/ 4905 w 9"/>
                <a:gd name="T3" fmla="*/ 3679 h 12"/>
                <a:gd name="T4" fmla="*/ 3679 w 9"/>
                <a:gd name="T5" fmla="*/ 3679 h 12"/>
                <a:gd name="T6" fmla="*/ 0 w 9"/>
                <a:gd name="T7" fmla="*/ 11276 h 12"/>
                <a:gd name="T8" fmla="*/ 0 w 9"/>
                <a:gd name="T9" fmla="*/ 17143 h 12"/>
                <a:gd name="T10" fmla="*/ 1 w 9"/>
                <a:gd name="T11" fmla="*/ 20671 h 12"/>
                <a:gd name="T12" fmla="*/ 4905 w 9"/>
                <a:gd name="T13" fmla="*/ 20671 h 12"/>
                <a:gd name="T14" fmla="*/ 8720 w 9"/>
                <a:gd name="T15" fmla="*/ 20671 h 12"/>
                <a:gd name="T16" fmla="*/ 11276 w 9"/>
                <a:gd name="T17" fmla="*/ 20671 h 12"/>
                <a:gd name="T18" fmla="*/ 15035 w 9"/>
                <a:gd name="T19" fmla="*/ 20047 h 12"/>
                <a:gd name="T20" fmla="*/ 15503 w 9"/>
                <a:gd name="T21" fmla="*/ 15035 h 12"/>
                <a:gd name="T22" fmla="*/ 15503 w 9"/>
                <a:gd name="T23" fmla="*/ 6540 h 12"/>
                <a:gd name="T24" fmla="*/ 11276 w 9"/>
                <a:gd name="T25" fmla="*/ 3679 h 12"/>
                <a:gd name="T26" fmla="*/ 8720 w 9"/>
                <a:gd name="T27" fmla="*/ 3679 h 12"/>
                <a:gd name="T28" fmla="*/ 8720 w 9"/>
                <a:gd name="T29" fmla="*/ 0 h 12"/>
                <a:gd name="T30" fmla="*/ 8720 w 9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2"/>
                <a:gd name="T50" fmla="*/ 9 w 9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2">
                  <a:moveTo>
                    <a:pt x="5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5" name="Freeform 71"/>
            <p:cNvSpPr>
              <a:spLocks/>
            </p:cNvSpPr>
            <p:nvPr/>
          </p:nvSpPr>
          <p:spPr bwMode="auto">
            <a:xfrm>
              <a:off x="2602" y="1207"/>
              <a:ext cx="14" cy="10"/>
            </a:xfrm>
            <a:custGeom>
              <a:avLst/>
              <a:gdLst>
                <a:gd name="T0" fmla="*/ 2776 w 11"/>
                <a:gd name="T1" fmla="*/ 0 h 8"/>
                <a:gd name="T2" fmla="*/ 1714 w 11"/>
                <a:gd name="T3" fmla="*/ 1 h 8"/>
                <a:gd name="T4" fmla="*/ 1 w 11"/>
                <a:gd name="T5" fmla="*/ 1 h 8"/>
                <a:gd name="T6" fmla="*/ 0 w 11"/>
                <a:gd name="T7" fmla="*/ 712 h 8"/>
                <a:gd name="T8" fmla="*/ 0 w 11"/>
                <a:gd name="T9" fmla="*/ 1112 h 8"/>
                <a:gd name="T10" fmla="*/ 0 w 11"/>
                <a:gd name="T11" fmla="*/ 1390 h 8"/>
                <a:gd name="T12" fmla="*/ 0 w 11"/>
                <a:gd name="T13" fmla="*/ 1737 h 8"/>
                <a:gd name="T14" fmla="*/ 1 w 11"/>
                <a:gd name="T15" fmla="*/ 1737 h 8"/>
                <a:gd name="T16" fmla="*/ 2776 w 11"/>
                <a:gd name="T17" fmla="*/ 2524 h 8"/>
                <a:gd name="T18" fmla="*/ 4619 w 11"/>
                <a:gd name="T19" fmla="*/ 1737 h 8"/>
                <a:gd name="T20" fmla="*/ 4619 w 11"/>
                <a:gd name="T21" fmla="*/ 1390 h 8"/>
                <a:gd name="T22" fmla="*/ 5879 w 11"/>
                <a:gd name="T23" fmla="*/ 1390 h 8"/>
                <a:gd name="T24" fmla="*/ 5879 w 11"/>
                <a:gd name="T25" fmla="*/ 1112 h 8"/>
                <a:gd name="T26" fmla="*/ 4619 w 11"/>
                <a:gd name="T27" fmla="*/ 712 h 8"/>
                <a:gd name="T28" fmla="*/ 4619 w 11"/>
                <a:gd name="T29" fmla="*/ 1 h 8"/>
                <a:gd name="T30" fmla="*/ 3629 w 11"/>
                <a:gd name="T31" fmla="*/ 1 h 8"/>
                <a:gd name="T32" fmla="*/ 2776 w 11"/>
                <a:gd name="T33" fmla="*/ 0 h 8"/>
                <a:gd name="T34" fmla="*/ 2776 w 1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8"/>
                <a:gd name="T56" fmla="*/ 11 w 11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8">
                  <a:moveTo>
                    <a:pt x="5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6" name="Freeform 72"/>
            <p:cNvSpPr>
              <a:spLocks/>
            </p:cNvSpPr>
            <p:nvPr/>
          </p:nvSpPr>
          <p:spPr bwMode="auto">
            <a:xfrm>
              <a:off x="2569" y="1115"/>
              <a:ext cx="10" cy="12"/>
            </a:xfrm>
            <a:custGeom>
              <a:avLst/>
              <a:gdLst>
                <a:gd name="T0" fmla="*/ 1112 w 8"/>
                <a:gd name="T1" fmla="*/ 0 h 9"/>
                <a:gd name="T2" fmla="*/ 712 w 8"/>
                <a:gd name="T3" fmla="*/ 0 h 9"/>
                <a:gd name="T4" fmla="*/ 1 w 8"/>
                <a:gd name="T5" fmla="*/ 3679 h 9"/>
                <a:gd name="T6" fmla="*/ 0 w 8"/>
                <a:gd name="T7" fmla="*/ 8720 h 9"/>
                <a:gd name="T8" fmla="*/ 1 w 8"/>
                <a:gd name="T9" fmla="*/ 11627 h 9"/>
                <a:gd name="T10" fmla="*/ 712 w 8"/>
                <a:gd name="T11" fmla="*/ 15503 h 9"/>
                <a:gd name="T12" fmla="*/ 1112 w 8"/>
                <a:gd name="T13" fmla="*/ 15503 h 9"/>
                <a:gd name="T14" fmla="*/ 1390 w 8"/>
                <a:gd name="T15" fmla="*/ 15503 h 9"/>
                <a:gd name="T16" fmla="*/ 1737 w 8"/>
                <a:gd name="T17" fmla="*/ 15503 h 9"/>
                <a:gd name="T18" fmla="*/ 1737 w 8"/>
                <a:gd name="T19" fmla="*/ 11627 h 9"/>
                <a:gd name="T20" fmla="*/ 2524 w 8"/>
                <a:gd name="T21" fmla="*/ 11276 h 9"/>
                <a:gd name="T22" fmla="*/ 2524 w 8"/>
                <a:gd name="T23" fmla="*/ 8720 h 9"/>
                <a:gd name="T24" fmla="*/ 2524 w 8"/>
                <a:gd name="T25" fmla="*/ 3679 h 9"/>
                <a:gd name="T26" fmla="*/ 1737 w 8"/>
                <a:gd name="T27" fmla="*/ 3679 h 9"/>
                <a:gd name="T28" fmla="*/ 1737 w 8"/>
                <a:gd name="T29" fmla="*/ 0 h 9"/>
                <a:gd name="T30" fmla="*/ 1390 w 8"/>
                <a:gd name="T31" fmla="*/ 0 h 9"/>
                <a:gd name="T32" fmla="*/ 1112 w 8"/>
                <a:gd name="T33" fmla="*/ 0 h 9"/>
                <a:gd name="T34" fmla="*/ 1112 w 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9"/>
                <a:gd name="T56" fmla="*/ 8 w 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9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7" name="Freeform 73"/>
            <p:cNvSpPr>
              <a:spLocks/>
            </p:cNvSpPr>
            <p:nvPr/>
          </p:nvSpPr>
          <p:spPr bwMode="auto">
            <a:xfrm>
              <a:off x="2629" y="1101"/>
              <a:ext cx="26" cy="17"/>
            </a:xfrm>
            <a:custGeom>
              <a:avLst/>
              <a:gdLst>
                <a:gd name="T0" fmla="*/ 2340 w 20"/>
                <a:gd name="T1" fmla="*/ 5703 h 13"/>
                <a:gd name="T2" fmla="*/ 3042 w 20"/>
                <a:gd name="T3" fmla="*/ 8096 h 13"/>
                <a:gd name="T4" fmla="*/ 3955 w 20"/>
                <a:gd name="T5" fmla="*/ 9753 h 13"/>
                <a:gd name="T6" fmla="*/ 5141 w 20"/>
                <a:gd name="T7" fmla="*/ 9753 h 13"/>
                <a:gd name="T8" fmla="*/ 6683 w 20"/>
                <a:gd name="T9" fmla="*/ 10587 h 13"/>
                <a:gd name="T10" fmla="*/ 7176 w 20"/>
                <a:gd name="T11" fmla="*/ 11692 h 13"/>
                <a:gd name="T12" fmla="*/ 9712 w 20"/>
                <a:gd name="T13" fmla="*/ 11692 h 13"/>
                <a:gd name="T14" fmla="*/ 11294 w 20"/>
                <a:gd name="T15" fmla="*/ 13845 h 13"/>
                <a:gd name="T16" fmla="*/ 12626 w 20"/>
                <a:gd name="T17" fmla="*/ 13845 h 13"/>
                <a:gd name="T18" fmla="*/ 13511 w 20"/>
                <a:gd name="T19" fmla="*/ 13845 h 13"/>
                <a:gd name="T20" fmla="*/ 14682 w 20"/>
                <a:gd name="T21" fmla="*/ 13845 h 13"/>
                <a:gd name="T22" fmla="*/ 16414 w 20"/>
                <a:gd name="T23" fmla="*/ 13845 h 13"/>
                <a:gd name="T24" fmla="*/ 17564 w 20"/>
                <a:gd name="T25" fmla="*/ 11692 h 13"/>
                <a:gd name="T26" fmla="*/ 17564 w 20"/>
                <a:gd name="T27" fmla="*/ 10587 h 13"/>
                <a:gd name="T28" fmla="*/ 18242 w 20"/>
                <a:gd name="T29" fmla="*/ 9753 h 13"/>
                <a:gd name="T30" fmla="*/ 18242 w 20"/>
                <a:gd name="T31" fmla="*/ 8096 h 13"/>
                <a:gd name="T32" fmla="*/ 18242 w 20"/>
                <a:gd name="T33" fmla="*/ 6191 h 13"/>
                <a:gd name="T34" fmla="*/ 18242 w 20"/>
                <a:gd name="T35" fmla="*/ 2550 h 13"/>
                <a:gd name="T36" fmla="*/ 17564 w 20"/>
                <a:gd name="T37" fmla="*/ 0 h 13"/>
                <a:gd name="T38" fmla="*/ 13511 w 20"/>
                <a:gd name="T39" fmla="*/ 1 h 13"/>
                <a:gd name="T40" fmla="*/ 12626 w 20"/>
                <a:gd name="T41" fmla="*/ 1 h 13"/>
                <a:gd name="T42" fmla="*/ 11294 w 20"/>
                <a:gd name="T43" fmla="*/ 1 h 13"/>
                <a:gd name="T44" fmla="*/ 9712 w 20"/>
                <a:gd name="T45" fmla="*/ 1 h 13"/>
                <a:gd name="T46" fmla="*/ 8688 w 20"/>
                <a:gd name="T47" fmla="*/ 0 h 13"/>
                <a:gd name="T48" fmla="*/ 7176 w 20"/>
                <a:gd name="T49" fmla="*/ 0 h 13"/>
                <a:gd name="T50" fmla="*/ 6683 w 20"/>
                <a:gd name="T51" fmla="*/ 0 h 13"/>
                <a:gd name="T52" fmla="*/ 5141 w 20"/>
                <a:gd name="T53" fmla="*/ 0 h 13"/>
                <a:gd name="T54" fmla="*/ 3955 w 20"/>
                <a:gd name="T55" fmla="*/ 0 h 13"/>
                <a:gd name="T56" fmla="*/ 3042 w 20"/>
                <a:gd name="T57" fmla="*/ 0 h 13"/>
                <a:gd name="T58" fmla="*/ 0 w 20"/>
                <a:gd name="T59" fmla="*/ 0 h 13"/>
                <a:gd name="T60" fmla="*/ 0 w 20"/>
                <a:gd name="T61" fmla="*/ 2550 h 13"/>
                <a:gd name="T62" fmla="*/ 0 w 20"/>
                <a:gd name="T63" fmla="*/ 4361 h 13"/>
                <a:gd name="T64" fmla="*/ 2340 w 20"/>
                <a:gd name="T65" fmla="*/ 5703 h 13"/>
                <a:gd name="T66" fmla="*/ 2340 w 20"/>
                <a:gd name="T67" fmla="*/ 5703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3"/>
                <a:gd name="T104" fmla="*/ 20 w 20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3">
                  <a:moveTo>
                    <a:pt x="2" y="5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8" name="Freeform 74"/>
            <p:cNvSpPr>
              <a:spLocks/>
            </p:cNvSpPr>
            <p:nvPr/>
          </p:nvSpPr>
          <p:spPr bwMode="auto">
            <a:xfrm>
              <a:off x="2690" y="1177"/>
              <a:ext cx="47" cy="31"/>
            </a:xfrm>
            <a:custGeom>
              <a:avLst/>
              <a:gdLst>
                <a:gd name="T0" fmla="*/ 1 w 36"/>
                <a:gd name="T1" fmla="*/ 14697 h 24"/>
                <a:gd name="T2" fmla="*/ 2495 w 36"/>
                <a:gd name="T3" fmla="*/ 16046 h 24"/>
                <a:gd name="T4" fmla="*/ 5551 w 36"/>
                <a:gd name="T5" fmla="*/ 16129 h 24"/>
                <a:gd name="T6" fmla="*/ 6030 w 36"/>
                <a:gd name="T7" fmla="*/ 18259 h 24"/>
                <a:gd name="T8" fmla="*/ 7872 w 36"/>
                <a:gd name="T9" fmla="*/ 18259 h 24"/>
                <a:gd name="T10" fmla="*/ 9461 w 36"/>
                <a:gd name="T11" fmla="*/ 18780 h 24"/>
                <a:gd name="T12" fmla="*/ 10277 w 36"/>
                <a:gd name="T13" fmla="*/ 18780 h 24"/>
                <a:gd name="T14" fmla="*/ 12352 w 36"/>
                <a:gd name="T15" fmla="*/ 18780 h 24"/>
                <a:gd name="T16" fmla="*/ 13417 w 36"/>
                <a:gd name="T17" fmla="*/ 18780 h 24"/>
                <a:gd name="T18" fmla="*/ 16126 w 36"/>
                <a:gd name="T19" fmla="*/ 18780 h 24"/>
                <a:gd name="T20" fmla="*/ 16126 w 36"/>
                <a:gd name="T21" fmla="*/ 18780 h 24"/>
                <a:gd name="T22" fmla="*/ 17517 w 36"/>
                <a:gd name="T23" fmla="*/ 18780 h 24"/>
                <a:gd name="T24" fmla="*/ 20145 w 36"/>
                <a:gd name="T25" fmla="*/ 18780 h 24"/>
                <a:gd name="T26" fmla="*/ 22869 w 36"/>
                <a:gd name="T27" fmla="*/ 18259 h 24"/>
                <a:gd name="T28" fmla="*/ 29857 w 36"/>
                <a:gd name="T29" fmla="*/ 14697 h 24"/>
                <a:gd name="T30" fmla="*/ 33245 w 36"/>
                <a:gd name="T31" fmla="*/ 13241 h 24"/>
                <a:gd name="T32" fmla="*/ 33391 w 36"/>
                <a:gd name="T33" fmla="*/ 13241 h 24"/>
                <a:gd name="T34" fmla="*/ 34336 w 36"/>
                <a:gd name="T35" fmla="*/ 12487 h 24"/>
                <a:gd name="T36" fmla="*/ 34336 w 36"/>
                <a:gd name="T37" fmla="*/ 11378 h 24"/>
                <a:gd name="T38" fmla="*/ 36817 w 36"/>
                <a:gd name="T39" fmla="*/ 10251 h 24"/>
                <a:gd name="T40" fmla="*/ 36817 w 36"/>
                <a:gd name="T41" fmla="*/ 9667 h 24"/>
                <a:gd name="T42" fmla="*/ 36817 w 36"/>
                <a:gd name="T43" fmla="*/ 8473 h 24"/>
                <a:gd name="T44" fmla="*/ 36817 w 36"/>
                <a:gd name="T45" fmla="*/ 7484 h 24"/>
                <a:gd name="T46" fmla="*/ 36817 w 36"/>
                <a:gd name="T47" fmla="*/ 6144 h 24"/>
                <a:gd name="T48" fmla="*/ 36817 w 36"/>
                <a:gd name="T49" fmla="*/ 5794 h 24"/>
                <a:gd name="T50" fmla="*/ 34336 w 36"/>
                <a:gd name="T51" fmla="*/ 2207 h 24"/>
                <a:gd name="T52" fmla="*/ 34336 w 36"/>
                <a:gd name="T53" fmla="*/ 1 h 24"/>
                <a:gd name="T54" fmla="*/ 33391 w 36"/>
                <a:gd name="T55" fmla="*/ 0 h 24"/>
                <a:gd name="T56" fmla="*/ 33245 w 36"/>
                <a:gd name="T57" fmla="*/ 0 h 24"/>
                <a:gd name="T58" fmla="*/ 31023 w 36"/>
                <a:gd name="T59" fmla="*/ 0 h 24"/>
                <a:gd name="T60" fmla="*/ 29857 w 36"/>
                <a:gd name="T61" fmla="*/ 0 h 24"/>
                <a:gd name="T62" fmla="*/ 26300 w 36"/>
                <a:gd name="T63" fmla="*/ 0 h 24"/>
                <a:gd name="T64" fmla="*/ 25576 w 36"/>
                <a:gd name="T65" fmla="*/ 0 h 24"/>
                <a:gd name="T66" fmla="*/ 25576 w 36"/>
                <a:gd name="T67" fmla="*/ 1 h 24"/>
                <a:gd name="T68" fmla="*/ 23970 w 36"/>
                <a:gd name="T69" fmla="*/ 2207 h 24"/>
                <a:gd name="T70" fmla="*/ 23970 w 36"/>
                <a:gd name="T71" fmla="*/ 4757 h 24"/>
                <a:gd name="T72" fmla="*/ 23970 w 36"/>
                <a:gd name="T73" fmla="*/ 2207 h 24"/>
                <a:gd name="T74" fmla="*/ 21053 w 36"/>
                <a:gd name="T75" fmla="*/ 2207 h 24"/>
                <a:gd name="T76" fmla="*/ 18360 w 36"/>
                <a:gd name="T77" fmla="*/ 2207 h 24"/>
                <a:gd name="T78" fmla="*/ 13417 w 36"/>
                <a:gd name="T79" fmla="*/ 2207 h 24"/>
                <a:gd name="T80" fmla="*/ 7872 w 36"/>
                <a:gd name="T81" fmla="*/ 4757 h 24"/>
                <a:gd name="T82" fmla="*/ 6030 w 36"/>
                <a:gd name="T83" fmla="*/ 4757 h 24"/>
                <a:gd name="T84" fmla="*/ 5551 w 36"/>
                <a:gd name="T85" fmla="*/ 4757 h 24"/>
                <a:gd name="T86" fmla="*/ 4252 w 36"/>
                <a:gd name="T87" fmla="*/ 5794 h 24"/>
                <a:gd name="T88" fmla="*/ 4252 w 36"/>
                <a:gd name="T89" fmla="*/ 6144 h 24"/>
                <a:gd name="T90" fmla="*/ 2495 w 36"/>
                <a:gd name="T91" fmla="*/ 7484 h 24"/>
                <a:gd name="T92" fmla="*/ 1 w 36"/>
                <a:gd name="T93" fmla="*/ 7484 h 24"/>
                <a:gd name="T94" fmla="*/ 1 w 36"/>
                <a:gd name="T95" fmla="*/ 7484 h 24"/>
                <a:gd name="T96" fmla="*/ 1 w 36"/>
                <a:gd name="T97" fmla="*/ 8473 h 24"/>
                <a:gd name="T98" fmla="*/ 0 w 36"/>
                <a:gd name="T99" fmla="*/ 9667 h 24"/>
                <a:gd name="T100" fmla="*/ 0 w 36"/>
                <a:gd name="T101" fmla="*/ 10251 h 24"/>
                <a:gd name="T102" fmla="*/ 0 w 36"/>
                <a:gd name="T103" fmla="*/ 11378 h 24"/>
                <a:gd name="T104" fmla="*/ 0 w 36"/>
                <a:gd name="T105" fmla="*/ 12487 h 24"/>
                <a:gd name="T106" fmla="*/ 1 w 36"/>
                <a:gd name="T107" fmla="*/ 13241 h 24"/>
                <a:gd name="T108" fmla="*/ 1 w 36"/>
                <a:gd name="T109" fmla="*/ 14697 h 24"/>
                <a:gd name="T110" fmla="*/ 1 w 36"/>
                <a:gd name="T111" fmla="*/ 14697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24"/>
                <a:gd name="T170" fmla="*/ 36 w 36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24">
                  <a:moveTo>
                    <a:pt x="1" y="19"/>
                  </a:moveTo>
                  <a:lnTo>
                    <a:pt x="2" y="20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9" name="Freeform 75"/>
            <p:cNvSpPr>
              <a:spLocks/>
            </p:cNvSpPr>
            <p:nvPr/>
          </p:nvSpPr>
          <p:spPr bwMode="auto">
            <a:xfrm>
              <a:off x="2664" y="1156"/>
              <a:ext cx="31" cy="17"/>
            </a:xfrm>
            <a:custGeom>
              <a:avLst/>
              <a:gdLst>
                <a:gd name="T0" fmla="*/ 0 w 24"/>
                <a:gd name="T1" fmla="*/ 3335 h 13"/>
                <a:gd name="T2" fmla="*/ 1 w 24"/>
                <a:gd name="T3" fmla="*/ 7458 h 13"/>
                <a:gd name="T4" fmla="*/ 2207 w 24"/>
                <a:gd name="T5" fmla="*/ 8096 h 13"/>
                <a:gd name="T6" fmla="*/ 2207 w 24"/>
                <a:gd name="T7" fmla="*/ 10587 h 13"/>
                <a:gd name="T8" fmla="*/ 2851 w 24"/>
                <a:gd name="T9" fmla="*/ 11692 h 13"/>
                <a:gd name="T10" fmla="*/ 3683 w 24"/>
                <a:gd name="T11" fmla="*/ 11692 h 13"/>
                <a:gd name="T12" fmla="*/ 5794 w 24"/>
                <a:gd name="T13" fmla="*/ 12754 h 13"/>
                <a:gd name="T14" fmla="*/ 6144 w 24"/>
                <a:gd name="T15" fmla="*/ 12754 h 13"/>
                <a:gd name="T16" fmla="*/ 7484 w 24"/>
                <a:gd name="T17" fmla="*/ 13845 h 13"/>
                <a:gd name="T18" fmla="*/ 9667 w 24"/>
                <a:gd name="T19" fmla="*/ 13845 h 13"/>
                <a:gd name="T20" fmla="*/ 10944 w 24"/>
                <a:gd name="T21" fmla="*/ 13845 h 13"/>
                <a:gd name="T22" fmla="*/ 13241 w 24"/>
                <a:gd name="T23" fmla="*/ 13845 h 13"/>
                <a:gd name="T24" fmla="*/ 14697 w 24"/>
                <a:gd name="T25" fmla="*/ 12754 h 13"/>
                <a:gd name="T26" fmla="*/ 16046 w 24"/>
                <a:gd name="T27" fmla="*/ 12754 h 13"/>
                <a:gd name="T28" fmla="*/ 16129 w 24"/>
                <a:gd name="T29" fmla="*/ 12754 h 13"/>
                <a:gd name="T30" fmla="*/ 16129 w 24"/>
                <a:gd name="T31" fmla="*/ 11692 h 13"/>
                <a:gd name="T32" fmla="*/ 17103 w 24"/>
                <a:gd name="T33" fmla="*/ 11692 h 13"/>
                <a:gd name="T34" fmla="*/ 17103 w 24"/>
                <a:gd name="T35" fmla="*/ 10587 h 13"/>
                <a:gd name="T36" fmla="*/ 18780 w 24"/>
                <a:gd name="T37" fmla="*/ 10587 h 13"/>
                <a:gd name="T38" fmla="*/ 18780 w 24"/>
                <a:gd name="T39" fmla="*/ 8096 h 13"/>
                <a:gd name="T40" fmla="*/ 18780 w 24"/>
                <a:gd name="T41" fmla="*/ 7458 h 13"/>
                <a:gd name="T42" fmla="*/ 18780 w 24"/>
                <a:gd name="T43" fmla="*/ 6191 h 13"/>
                <a:gd name="T44" fmla="*/ 18780 w 24"/>
                <a:gd name="T45" fmla="*/ 4361 h 13"/>
                <a:gd name="T46" fmla="*/ 18780 w 24"/>
                <a:gd name="T47" fmla="*/ 3335 h 13"/>
                <a:gd name="T48" fmla="*/ 17103 w 24"/>
                <a:gd name="T49" fmla="*/ 1 h 13"/>
                <a:gd name="T50" fmla="*/ 16129 w 24"/>
                <a:gd name="T51" fmla="*/ 0 h 13"/>
                <a:gd name="T52" fmla="*/ 10944 w 24"/>
                <a:gd name="T53" fmla="*/ 0 h 13"/>
                <a:gd name="T54" fmla="*/ 6144 w 24"/>
                <a:gd name="T55" fmla="*/ 0 h 13"/>
                <a:gd name="T56" fmla="*/ 2851 w 24"/>
                <a:gd name="T57" fmla="*/ 1 h 13"/>
                <a:gd name="T58" fmla="*/ 2207 w 24"/>
                <a:gd name="T59" fmla="*/ 1 h 13"/>
                <a:gd name="T60" fmla="*/ 0 w 24"/>
                <a:gd name="T61" fmla="*/ 3335 h 13"/>
                <a:gd name="T62" fmla="*/ 0 w 24"/>
                <a:gd name="T63" fmla="*/ 3335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13"/>
                <a:gd name="T98" fmla="*/ 24 w 2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13">
                  <a:moveTo>
                    <a:pt x="0" y="3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0" name="Freeform 76"/>
            <p:cNvSpPr>
              <a:spLocks/>
            </p:cNvSpPr>
            <p:nvPr/>
          </p:nvSpPr>
          <p:spPr bwMode="auto">
            <a:xfrm>
              <a:off x="2635" y="1170"/>
              <a:ext cx="51" cy="33"/>
            </a:xfrm>
            <a:custGeom>
              <a:avLst/>
              <a:gdLst>
                <a:gd name="T0" fmla="*/ 11692 w 39"/>
                <a:gd name="T1" fmla="*/ 0 h 25"/>
                <a:gd name="T2" fmla="*/ 4361 w 39"/>
                <a:gd name="T3" fmla="*/ 7311 h 25"/>
                <a:gd name="T4" fmla="*/ 3335 w 39"/>
                <a:gd name="T5" fmla="*/ 8777 h 25"/>
                <a:gd name="T6" fmla="*/ 2550 w 39"/>
                <a:gd name="T7" fmla="*/ 11586 h 25"/>
                <a:gd name="T8" fmla="*/ 0 w 39"/>
                <a:gd name="T9" fmla="*/ 15294 h 25"/>
                <a:gd name="T10" fmla="*/ 0 w 39"/>
                <a:gd name="T11" fmla="*/ 16815 h 25"/>
                <a:gd name="T12" fmla="*/ 0 w 39"/>
                <a:gd name="T13" fmla="*/ 17070 h 25"/>
                <a:gd name="T14" fmla="*/ 0 w 39"/>
                <a:gd name="T15" fmla="*/ 18889 h 25"/>
                <a:gd name="T16" fmla="*/ 0 w 39"/>
                <a:gd name="T17" fmla="*/ 18889 h 25"/>
                <a:gd name="T18" fmla="*/ 0 w 39"/>
                <a:gd name="T19" fmla="*/ 22196 h 25"/>
                <a:gd name="T20" fmla="*/ 2550 w 39"/>
                <a:gd name="T21" fmla="*/ 22532 h 25"/>
                <a:gd name="T22" fmla="*/ 2550 w 39"/>
                <a:gd name="T23" fmla="*/ 24933 h 25"/>
                <a:gd name="T24" fmla="*/ 3335 w 39"/>
                <a:gd name="T25" fmla="*/ 26648 h 25"/>
                <a:gd name="T26" fmla="*/ 4361 w 39"/>
                <a:gd name="T27" fmla="*/ 29299 h 25"/>
                <a:gd name="T28" fmla="*/ 6191 w 39"/>
                <a:gd name="T29" fmla="*/ 29742 h 25"/>
                <a:gd name="T30" fmla="*/ 7458 w 39"/>
                <a:gd name="T31" fmla="*/ 29742 h 25"/>
                <a:gd name="T32" fmla="*/ 10587 w 39"/>
                <a:gd name="T33" fmla="*/ 32912 h 25"/>
                <a:gd name="T34" fmla="*/ 11692 w 39"/>
                <a:gd name="T35" fmla="*/ 34737 h 25"/>
                <a:gd name="T36" fmla="*/ 13845 w 39"/>
                <a:gd name="T37" fmla="*/ 34737 h 25"/>
                <a:gd name="T38" fmla="*/ 16168 w 39"/>
                <a:gd name="T39" fmla="*/ 34737 h 25"/>
                <a:gd name="T40" fmla="*/ 19995 w 39"/>
                <a:gd name="T41" fmla="*/ 34737 h 25"/>
                <a:gd name="T42" fmla="*/ 20235 w 39"/>
                <a:gd name="T43" fmla="*/ 34737 h 25"/>
                <a:gd name="T44" fmla="*/ 23676 w 39"/>
                <a:gd name="T45" fmla="*/ 32912 h 25"/>
                <a:gd name="T46" fmla="*/ 24483 w 39"/>
                <a:gd name="T47" fmla="*/ 32912 h 25"/>
                <a:gd name="T48" fmla="*/ 26461 w 39"/>
                <a:gd name="T49" fmla="*/ 32912 h 25"/>
                <a:gd name="T50" fmla="*/ 27649 w 39"/>
                <a:gd name="T51" fmla="*/ 29742 h 25"/>
                <a:gd name="T52" fmla="*/ 28521 w 39"/>
                <a:gd name="T53" fmla="*/ 29742 h 25"/>
                <a:gd name="T54" fmla="*/ 34515 w 39"/>
                <a:gd name="T55" fmla="*/ 24933 h 25"/>
                <a:gd name="T56" fmla="*/ 40487 w 39"/>
                <a:gd name="T57" fmla="*/ 22196 h 25"/>
                <a:gd name="T58" fmla="*/ 40487 w 39"/>
                <a:gd name="T59" fmla="*/ 18889 h 25"/>
                <a:gd name="T60" fmla="*/ 41867 w 39"/>
                <a:gd name="T61" fmla="*/ 18889 h 25"/>
                <a:gd name="T62" fmla="*/ 41867 w 39"/>
                <a:gd name="T63" fmla="*/ 18889 h 25"/>
                <a:gd name="T64" fmla="*/ 41867 w 39"/>
                <a:gd name="T65" fmla="*/ 17070 h 25"/>
                <a:gd name="T66" fmla="*/ 41867 w 39"/>
                <a:gd name="T67" fmla="*/ 16815 h 25"/>
                <a:gd name="T68" fmla="*/ 41867 w 39"/>
                <a:gd name="T69" fmla="*/ 15294 h 25"/>
                <a:gd name="T70" fmla="*/ 40487 w 39"/>
                <a:gd name="T71" fmla="*/ 11586 h 25"/>
                <a:gd name="T72" fmla="*/ 38221 w 39"/>
                <a:gd name="T73" fmla="*/ 8777 h 25"/>
                <a:gd name="T74" fmla="*/ 37297 w 39"/>
                <a:gd name="T75" fmla="*/ 8777 h 25"/>
                <a:gd name="T76" fmla="*/ 36156 w 39"/>
                <a:gd name="T77" fmla="*/ 7311 h 25"/>
                <a:gd name="T78" fmla="*/ 30961 w 39"/>
                <a:gd name="T79" fmla="*/ 7311 h 25"/>
                <a:gd name="T80" fmla="*/ 24483 w 39"/>
                <a:gd name="T81" fmla="*/ 5539 h 25"/>
                <a:gd name="T82" fmla="*/ 23676 w 39"/>
                <a:gd name="T83" fmla="*/ 5539 h 25"/>
                <a:gd name="T84" fmla="*/ 21143 w 39"/>
                <a:gd name="T85" fmla="*/ 3179 h 25"/>
                <a:gd name="T86" fmla="*/ 20235 w 39"/>
                <a:gd name="T87" fmla="*/ 1 h 25"/>
                <a:gd name="T88" fmla="*/ 19995 w 39"/>
                <a:gd name="T89" fmla="*/ 0 h 25"/>
                <a:gd name="T90" fmla="*/ 16678 w 39"/>
                <a:gd name="T91" fmla="*/ 0 h 25"/>
                <a:gd name="T92" fmla="*/ 15290 w 39"/>
                <a:gd name="T93" fmla="*/ 0 h 25"/>
                <a:gd name="T94" fmla="*/ 13845 w 39"/>
                <a:gd name="T95" fmla="*/ 0 h 25"/>
                <a:gd name="T96" fmla="*/ 11692 w 39"/>
                <a:gd name="T97" fmla="*/ 0 h 25"/>
                <a:gd name="T98" fmla="*/ 11692 w 39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"/>
                <a:gd name="T151" fmla="*/ 0 h 25"/>
                <a:gd name="T152" fmla="*/ 39 w 39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" h="25">
                  <a:moveTo>
                    <a:pt x="11" y="0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32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1" name="Freeform 77"/>
            <p:cNvSpPr>
              <a:spLocks/>
            </p:cNvSpPr>
            <p:nvPr/>
          </p:nvSpPr>
          <p:spPr bwMode="auto">
            <a:xfrm>
              <a:off x="2602" y="1165"/>
              <a:ext cx="30" cy="29"/>
            </a:xfrm>
            <a:custGeom>
              <a:avLst/>
              <a:gdLst>
                <a:gd name="T0" fmla="*/ 7154 w 23"/>
                <a:gd name="T1" fmla="*/ 4089 h 22"/>
                <a:gd name="T2" fmla="*/ 7154 w 23"/>
                <a:gd name="T3" fmla="*/ 5390 h 22"/>
                <a:gd name="T4" fmla="*/ 7154 w 23"/>
                <a:gd name="T5" fmla="*/ 7105 h 22"/>
                <a:gd name="T6" fmla="*/ 5485 w 23"/>
                <a:gd name="T7" fmla="*/ 8559 h 22"/>
                <a:gd name="T8" fmla="*/ 4205 w 23"/>
                <a:gd name="T9" fmla="*/ 12346 h 22"/>
                <a:gd name="T10" fmla="*/ 1 w 23"/>
                <a:gd name="T11" fmla="*/ 16274 h 22"/>
                <a:gd name="T12" fmla="*/ 1 w 23"/>
                <a:gd name="T13" fmla="*/ 19604 h 22"/>
                <a:gd name="T14" fmla="*/ 1 w 23"/>
                <a:gd name="T15" fmla="*/ 21452 h 22"/>
                <a:gd name="T16" fmla="*/ 0 w 23"/>
                <a:gd name="T17" fmla="*/ 21975 h 22"/>
                <a:gd name="T18" fmla="*/ 0 w 23"/>
                <a:gd name="T19" fmla="*/ 23805 h 22"/>
                <a:gd name="T20" fmla="*/ 0 w 23"/>
                <a:gd name="T21" fmla="*/ 25842 h 22"/>
                <a:gd name="T22" fmla="*/ 1 w 23"/>
                <a:gd name="T23" fmla="*/ 25842 h 22"/>
                <a:gd name="T24" fmla="*/ 1 w 23"/>
                <a:gd name="T25" fmla="*/ 28278 h 22"/>
                <a:gd name="T26" fmla="*/ 4205 w 23"/>
                <a:gd name="T27" fmla="*/ 28967 h 22"/>
                <a:gd name="T28" fmla="*/ 5485 w 23"/>
                <a:gd name="T29" fmla="*/ 28967 h 22"/>
                <a:gd name="T30" fmla="*/ 7154 w 23"/>
                <a:gd name="T31" fmla="*/ 28967 h 22"/>
                <a:gd name="T32" fmla="*/ 7816 w 23"/>
                <a:gd name="T33" fmla="*/ 28967 h 22"/>
                <a:gd name="T34" fmla="*/ 9331 w 23"/>
                <a:gd name="T35" fmla="*/ 28967 h 22"/>
                <a:gd name="T36" fmla="*/ 10303 w 23"/>
                <a:gd name="T37" fmla="*/ 28278 h 22"/>
                <a:gd name="T38" fmla="*/ 12171 w 23"/>
                <a:gd name="T39" fmla="*/ 28278 h 22"/>
                <a:gd name="T40" fmla="*/ 13298 w 23"/>
                <a:gd name="T41" fmla="*/ 25842 h 22"/>
                <a:gd name="T42" fmla="*/ 13439 w 23"/>
                <a:gd name="T43" fmla="*/ 25842 h 22"/>
                <a:gd name="T44" fmla="*/ 15875 w 23"/>
                <a:gd name="T45" fmla="*/ 25842 h 22"/>
                <a:gd name="T46" fmla="*/ 15875 w 23"/>
                <a:gd name="T47" fmla="*/ 25842 h 22"/>
                <a:gd name="T48" fmla="*/ 15875 w 23"/>
                <a:gd name="T49" fmla="*/ 28278 h 22"/>
                <a:gd name="T50" fmla="*/ 17345 w 23"/>
                <a:gd name="T51" fmla="*/ 28967 h 22"/>
                <a:gd name="T52" fmla="*/ 19291 w 23"/>
                <a:gd name="T53" fmla="*/ 28967 h 22"/>
                <a:gd name="T54" fmla="*/ 19848 w 23"/>
                <a:gd name="T55" fmla="*/ 28967 h 22"/>
                <a:gd name="T56" fmla="*/ 22864 w 23"/>
                <a:gd name="T57" fmla="*/ 28967 h 22"/>
                <a:gd name="T58" fmla="*/ 22864 w 23"/>
                <a:gd name="T59" fmla="*/ 28278 h 22"/>
                <a:gd name="T60" fmla="*/ 22864 w 23"/>
                <a:gd name="T61" fmla="*/ 25842 h 22"/>
                <a:gd name="T62" fmla="*/ 22864 w 23"/>
                <a:gd name="T63" fmla="*/ 23805 h 22"/>
                <a:gd name="T64" fmla="*/ 22864 w 23"/>
                <a:gd name="T65" fmla="*/ 23805 h 22"/>
                <a:gd name="T66" fmla="*/ 22864 w 23"/>
                <a:gd name="T67" fmla="*/ 21975 h 22"/>
                <a:gd name="T68" fmla="*/ 22864 w 23"/>
                <a:gd name="T69" fmla="*/ 21452 h 22"/>
                <a:gd name="T70" fmla="*/ 20707 w 23"/>
                <a:gd name="T71" fmla="*/ 16274 h 22"/>
                <a:gd name="T72" fmla="*/ 19848 w 23"/>
                <a:gd name="T73" fmla="*/ 12346 h 22"/>
                <a:gd name="T74" fmla="*/ 19291 w 23"/>
                <a:gd name="T75" fmla="*/ 11282 h 22"/>
                <a:gd name="T76" fmla="*/ 17345 w 23"/>
                <a:gd name="T77" fmla="*/ 8559 h 22"/>
                <a:gd name="T78" fmla="*/ 15875 w 23"/>
                <a:gd name="T79" fmla="*/ 5390 h 22"/>
                <a:gd name="T80" fmla="*/ 15875 w 23"/>
                <a:gd name="T81" fmla="*/ 5390 h 22"/>
                <a:gd name="T82" fmla="*/ 15875 w 23"/>
                <a:gd name="T83" fmla="*/ 4089 h 22"/>
                <a:gd name="T84" fmla="*/ 13298 w 23"/>
                <a:gd name="T85" fmla="*/ 1 h 22"/>
                <a:gd name="T86" fmla="*/ 13298 w 23"/>
                <a:gd name="T87" fmla="*/ 0 h 22"/>
                <a:gd name="T88" fmla="*/ 12171 w 23"/>
                <a:gd name="T89" fmla="*/ 0 h 22"/>
                <a:gd name="T90" fmla="*/ 10303 w 23"/>
                <a:gd name="T91" fmla="*/ 0 h 22"/>
                <a:gd name="T92" fmla="*/ 9331 w 23"/>
                <a:gd name="T93" fmla="*/ 0 h 22"/>
                <a:gd name="T94" fmla="*/ 7816 w 23"/>
                <a:gd name="T95" fmla="*/ 0 h 22"/>
                <a:gd name="T96" fmla="*/ 7154 w 23"/>
                <a:gd name="T97" fmla="*/ 1 h 22"/>
                <a:gd name="T98" fmla="*/ 7154 w 23"/>
                <a:gd name="T99" fmla="*/ 4089 h 22"/>
                <a:gd name="T100" fmla="*/ 7154 w 23"/>
                <a:gd name="T101" fmla="*/ 4089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"/>
                <a:gd name="T154" fmla="*/ 0 h 22"/>
                <a:gd name="T155" fmla="*/ 23 w 23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" h="22">
                  <a:moveTo>
                    <a:pt x="7" y="3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2" name="Freeform 78"/>
            <p:cNvSpPr>
              <a:spLocks/>
            </p:cNvSpPr>
            <p:nvPr/>
          </p:nvSpPr>
          <p:spPr bwMode="auto">
            <a:xfrm>
              <a:off x="2579" y="1165"/>
              <a:ext cx="27" cy="21"/>
            </a:xfrm>
            <a:custGeom>
              <a:avLst/>
              <a:gdLst>
                <a:gd name="T0" fmla="*/ 42517 w 20"/>
                <a:gd name="T1" fmla="*/ 1 h 16"/>
                <a:gd name="T2" fmla="*/ 41803 w 20"/>
                <a:gd name="T3" fmla="*/ 0 h 16"/>
                <a:gd name="T4" fmla="*/ 40000 w 20"/>
                <a:gd name="T5" fmla="*/ 0 h 16"/>
                <a:gd name="T6" fmla="*/ 34347 w 20"/>
                <a:gd name="T7" fmla="*/ 0 h 16"/>
                <a:gd name="T8" fmla="*/ 29630 w 20"/>
                <a:gd name="T9" fmla="*/ 1 h 16"/>
                <a:gd name="T10" fmla="*/ 21948 w 20"/>
                <a:gd name="T11" fmla="*/ 3760 h 16"/>
                <a:gd name="T12" fmla="*/ 19783 w 20"/>
                <a:gd name="T13" fmla="*/ 4935 h 16"/>
                <a:gd name="T14" fmla="*/ 14654 w 20"/>
                <a:gd name="T15" fmla="*/ 4935 h 16"/>
                <a:gd name="T16" fmla="*/ 8921 w 20"/>
                <a:gd name="T17" fmla="*/ 6477 h 16"/>
                <a:gd name="T18" fmla="*/ 1 w 20"/>
                <a:gd name="T19" fmla="*/ 7207 h 16"/>
                <a:gd name="T20" fmla="*/ 0 w 20"/>
                <a:gd name="T21" fmla="*/ 7207 h 16"/>
                <a:gd name="T22" fmla="*/ 0 w 20"/>
                <a:gd name="T23" fmla="*/ 9459 h 16"/>
                <a:gd name="T24" fmla="*/ 0 w 20"/>
                <a:gd name="T25" fmla="*/ 11158 h 16"/>
                <a:gd name="T26" fmla="*/ 0 w 20"/>
                <a:gd name="T27" fmla="*/ 11158 h 16"/>
                <a:gd name="T28" fmla="*/ 0 w 20"/>
                <a:gd name="T29" fmla="*/ 11643 h 16"/>
                <a:gd name="T30" fmla="*/ 1 w 20"/>
                <a:gd name="T31" fmla="*/ 14645 h 16"/>
                <a:gd name="T32" fmla="*/ 1 w 20"/>
                <a:gd name="T33" fmla="*/ 17821 h 16"/>
                <a:gd name="T34" fmla="*/ 4895 w 20"/>
                <a:gd name="T35" fmla="*/ 17821 h 16"/>
                <a:gd name="T36" fmla="*/ 8921 w 20"/>
                <a:gd name="T37" fmla="*/ 19222 h 16"/>
                <a:gd name="T38" fmla="*/ 12043 w 20"/>
                <a:gd name="T39" fmla="*/ 19222 h 16"/>
                <a:gd name="T40" fmla="*/ 14654 w 20"/>
                <a:gd name="T41" fmla="*/ 19222 h 16"/>
                <a:gd name="T42" fmla="*/ 21948 w 20"/>
                <a:gd name="T43" fmla="*/ 19222 h 16"/>
                <a:gd name="T44" fmla="*/ 25442 w 20"/>
                <a:gd name="T45" fmla="*/ 17821 h 16"/>
                <a:gd name="T46" fmla="*/ 29630 w 20"/>
                <a:gd name="T47" fmla="*/ 17821 h 16"/>
                <a:gd name="T48" fmla="*/ 31494 w 20"/>
                <a:gd name="T49" fmla="*/ 14645 h 16"/>
                <a:gd name="T50" fmla="*/ 40000 w 20"/>
                <a:gd name="T51" fmla="*/ 11158 h 16"/>
                <a:gd name="T52" fmla="*/ 42517 w 20"/>
                <a:gd name="T53" fmla="*/ 9459 h 16"/>
                <a:gd name="T54" fmla="*/ 42517 w 20"/>
                <a:gd name="T55" fmla="*/ 7207 h 16"/>
                <a:gd name="T56" fmla="*/ 48673 w 20"/>
                <a:gd name="T57" fmla="*/ 6477 h 16"/>
                <a:gd name="T58" fmla="*/ 42517 w 20"/>
                <a:gd name="T59" fmla="*/ 3760 h 16"/>
                <a:gd name="T60" fmla="*/ 42517 w 20"/>
                <a:gd name="T61" fmla="*/ 1 h 16"/>
                <a:gd name="T62" fmla="*/ 42517 w 20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6"/>
                <a:gd name="T98" fmla="*/ 20 w 20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6">
                  <a:moveTo>
                    <a:pt x="18" y="1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8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3" name="Freeform 79"/>
            <p:cNvSpPr>
              <a:spLocks/>
            </p:cNvSpPr>
            <p:nvPr/>
          </p:nvSpPr>
          <p:spPr bwMode="auto">
            <a:xfrm>
              <a:off x="2540" y="1134"/>
              <a:ext cx="30" cy="1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549 h 14"/>
                <a:gd name="T4" fmla="*/ 0 w 23"/>
                <a:gd name="T5" fmla="*/ 3293 h 14"/>
                <a:gd name="T6" fmla="*/ 0 w 23"/>
                <a:gd name="T7" fmla="*/ 4711 h 14"/>
                <a:gd name="T8" fmla="*/ 2472 w 23"/>
                <a:gd name="T9" fmla="*/ 5444 h 14"/>
                <a:gd name="T10" fmla="*/ 2472 w 23"/>
                <a:gd name="T11" fmla="*/ 5444 h 14"/>
                <a:gd name="T12" fmla="*/ 3224 w 23"/>
                <a:gd name="T13" fmla="*/ 5444 h 14"/>
                <a:gd name="T14" fmla="*/ 3224 w 23"/>
                <a:gd name="T15" fmla="*/ 6057 h 14"/>
                <a:gd name="T16" fmla="*/ 4205 w 23"/>
                <a:gd name="T17" fmla="*/ 7557 h 14"/>
                <a:gd name="T18" fmla="*/ 5992 w 23"/>
                <a:gd name="T19" fmla="*/ 7788 h 14"/>
                <a:gd name="T20" fmla="*/ 7154 w 23"/>
                <a:gd name="T21" fmla="*/ 8999 h 14"/>
                <a:gd name="T22" fmla="*/ 7816 w 23"/>
                <a:gd name="T23" fmla="*/ 8999 h 14"/>
                <a:gd name="T24" fmla="*/ 10195 w 23"/>
                <a:gd name="T25" fmla="*/ 9716 h 14"/>
                <a:gd name="T26" fmla="*/ 12171 w 23"/>
                <a:gd name="T27" fmla="*/ 9716 h 14"/>
                <a:gd name="T28" fmla="*/ 13439 w 23"/>
                <a:gd name="T29" fmla="*/ 9716 h 14"/>
                <a:gd name="T30" fmla="*/ 15875 w 23"/>
                <a:gd name="T31" fmla="*/ 9716 h 14"/>
                <a:gd name="T32" fmla="*/ 17529 w 23"/>
                <a:gd name="T33" fmla="*/ 9716 h 14"/>
                <a:gd name="T34" fmla="*/ 19848 w 23"/>
                <a:gd name="T35" fmla="*/ 8999 h 14"/>
                <a:gd name="T36" fmla="*/ 22864 w 23"/>
                <a:gd name="T37" fmla="*/ 7788 h 14"/>
                <a:gd name="T38" fmla="*/ 22864 w 23"/>
                <a:gd name="T39" fmla="*/ 7557 h 14"/>
                <a:gd name="T40" fmla="*/ 22864 w 23"/>
                <a:gd name="T41" fmla="*/ 5444 h 14"/>
                <a:gd name="T42" fmla="*/ 22624 w 23"/>
                <a:gd name="T43" fmla="*/ 5444 h 14"/>
                <a:gd name="T44" fmla="*/ 22624 w 23"/>
                <a:gd name="T45" fmla="*/ 5444 h 14"/>
                <a:gd name="T46" fmla="*/ 19848 w 23"/>
                <a:gd name="T47" fmla="*/ 4711 h 14"/>
                <a:gd name="T48" fmla="*/ 19291 w 23"/>
                <a:gd name="T49" fmla="*/ 1549 h 14"/>
                <a:gd name="T50" fmla="*/ 15875 w 23"/>
                <a:gd name="T51" fmla="*/ 1 h 14"/>
                <a:gd name="T52" fmla="*/ 15217 w 23"/>
                <a:gd name="T53" fmla="*/ 1 h 14"/>
                <a:gd name="T54" fmla="*/ 13439 w 23"/>
                <a:gd name="T55" fmla="*/ 0 h 14"/>
                <a:gd name="T56" fmla="*/ 12171 w 23"/>
                <a:gd name="T57" fmla="*/ 0 h 14"/>
                <a:gd name="T58" fmla="*/ 10303 w 23"/>
                <a:gd name="T59" fmla="*/ 0 h 14"/>
                <a:gd name="T60" fmla="*/ 10195 w 23"/>
                <a:gd name="T61" fmla="*/ 0 h 14"/>
                <a:gd name="T62" fmla="*/ 7816 w 23"/>
                <a:gd name="T63" fmla="*/ 0 h 14"/>
                <a:gd name="T64" fmla="*/ 7154 w 23"/>
                <a:gd name="T65" fmla="*/ 0 h 14"/>
                <a:gd name="T66" fmla="*/ 5992 w 23"/>
                <a:gd name="T67" fmla="*/ 0 h 14"/>
                <a:gd name="T68" fmla="*/ 4205 w 23"/>
                <a:gd name="T69" fmla="*/ 0 h 14"/>
                <a:gd name="T70" fmla="*/ 3224 w 23"/>
                <a:gd name="T71" fmla="*/ 0 h 14"/>
                <a:gd name="T72" fmla="*/ 2472 w 23"/>
                <a:gd name="T73" fmla="*/ 0 h 14"/>
                <a:gd name="T74" fmla="*/ 0 w 23"/>
                <a:gd name="T75" fmla="*/ 1 h 14"/>
                <a:gd name="T76" fmla="*/ 0 w 23"/>
                <a:gd name="T77" fmla="*/ 1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4"/>
                <a:gd name="T119" fmla="*/ 23 w 2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4">
                  <a:moveTo>
                    <a:pt x="0" y="1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4" name="Freeform 80"/>
            <p:cNvSpPr>
              <a:spLocks/>
            </p:cNvSpPr>
            <p:nvPr/>
          </p:nvSpPr>
          <p:spPr bwMode="auto">
            <a:xfrm>
              <a:off x="2508" y="1127"/>
              <a:ext cx="21" cy="16"/>
            </a:xfrm>
            <a:custGeom>
              <a:avLst/>
              <a:gdLst>
                <a:gd name="T0" fmla="*/ 19222 w 16"/>
                <a:gd name="T1" fmla="*/ 11627 h 12"/>
                <a:gd name="T2" fmla="*/ 19222 w 16"/>
                <a:gd name="T3" fmla="*/ 8720 h 12"/>
                <a:gd name="T4" fmla="*/ 17821 w 16"/>
                <a:gd name="T5" fmla="*/ 8720 h 12"/>
                <a:gd name="T6" fmla="*/ 17821 w 16"/>
                <a:gd name="T7" fmla="*/ 4905 h 12"/>
                <a:gd name="T8" fmla="*/ 14645 w 16"/>
                <a:gd name="T9" fmla="*/ 3679 h 12"/>
                <a:gd name="T10" fmla="*/ 14645 w 16"/>
                <a:gd name="T11" fmla="*/ 1 h 12"/>
                <a:gd name="T12" fmla="*/ 12415 w 16"/>
                <a:gd name="T13" fmla="*/ 0 h 12"/>
                <a:gd name="T14" fmla="*/ 11158 w 16"/>
                <a:gd name="T15" fmla="*/ 0 h 12"/>
                <a:gd name="T16" fmla="*/ 8501 w 16"/>
                <a:gd name="T17" fmla="*/ 0 h 12"/>
                <a:gd name="T18" fmla="*/ 4935 w 16"/>
                <a:gd name="T19" fmla="*/ 0 h 12"/>
                <a:gd name="T20" fmla="*/ 3760 w 16"/>
                <a:gd name="T21" fmla="*/ 0 h 12"/>
                <a:gd name="T22" fmla="*/ 0 w 16"/>
                <a:gd name="T23" fmla="*/ 0 h 12"/>
                <a:gd name="T24" fmla="*/ 0 w 16"/>
                <a:gd name="T25" fmla="*/ 1 h 12"/>
                <a:gd name="T26" fmla="*/ 0 w 16"/>
                <a:gd name="T27" fmla="*/ 3679 h 12"/>
                <a:gd name="T28" fmla="*/ 0 w 16"/>
                <a:gd name="T29" fmla="*/ 4905 h 12"/>
                <a:gd name="T30" fmla="*/ 0 w 16"/>
                <a:gd name="T31" fmla="*/ 8720 h 12"/>
                <a:gd name="T32" fmla="*/ 1 w 16"/>
                <a:gd name="T33" fmla="*/ 8720 h 12"/>
                <a:gd name="T34" fmla="*/ 1 w 16"/>
                <a:gd name="T35" fmla="*/ 11276 h 12"/>
                <a:gd name="T36" fmla="*/ 3760 w 16"/>
                <a:gd name="T37" fmla="*/ 11276 h 12"/>
                <a:gd name="T38" fmla="*/ 4935 w 16"/>
                <a:gd name="T39" fmla="*/ 11627 h 12"/>
                <a:gd name="T40" fmla="*/ 6477 w 16"/>
                <a:gd name="T41" fmla="*/ 17143 h 12"/>
                <a:gd name="T42" fmla="*/ 9459 w 16"/>
                <a:gd name="T43" fmla="*/ 20671 h 12"/>
                <a:gd name="T44" fmla="*/ 11158 w 16"/>
                <a:gd name="T45" fmla="*/ 20671 h 12"/>
                <a:gd name="T46" fmla="*/ 14645 w 16"/>
                <a:gd name="T47" fmla="*/ 20671 h 12"/>
                <a:gd name="T48" fmla="*/ 14645 w 16"/>
                <a:gd name="T49" fmla="*/ 20671 h 12"/>
                <a:gd name="T50" fmla="*/ 17821 w 16"/>
                <a:gd name="T51" fmla="*/ 20671 h 12"/>
                <a:gd name="T52" fmla="*/ 19222 w 16"/>
                <a:gd name="T53" fmla="*/ 17143 h 12"/>
                <a:gd name="T54" fmla="*/ 19222 w 16"/>
                <a:gd name="T55" fmla="*/ 11627 h 12"/>
                <a:gd name="T56" fmla="*/ 19222 w 16"/>
                <a:gd name="T57" fmla="*/ 11627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12"/>
                <a:gd name="T89" fmla="*/ 16 w 16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12">
                  <a:moveTo>
                    <a:pt x="16" y="7"/>
                  </a:move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5" name="Freeform 81"/>
            <p:cNvSpPr>
              <a:spLocks/>
            </p:cNvSpPr>
            <p:nvPr/>
          </p:nvSpPr>
          <p:spPr bwMode="auto">
            <a:xfrm>
              <a:off x="2487" y="1071"/>
              <a:ext cx="78" cy="38"/>
            </a:xfrm>
            <a:custGeom>
              <a:avLst/>
              <a:gdLst>
                <a:gd name="T0" fmla="*/ 0 w 60"/>
                <a:gd name="T1" fmla="*/ 24260 h 29"/>
                <a:gd name="T2" fmla="*/ 1 w 60"/>
                <a:gd name="T3" fmla="*/ 25626 h 29"/>
                <a:gd name="T4" fmla="*/ 3956 w 60"/>
                <a:gd name="T5" fmla="*/ 27170 h 29"/>
                <a:gd name="T6" fmla="*/ 5143 w 60"/>
                <a:gd name="T7" fmla="*/ 28035 h 29"/>
                <a:gd name="T8" fmla="*/ 7176 w 60"/>
                <a:gd name="T9" fmla="*/ 28035 h 29"/>
                <a:gd name="T10" fmla="*/ 11300 w 60"/>
                <a:gd name="T11" fmla="*/ 28035 h 29"/>
                <a:gd name="T12" fmla="*/ 14690 w 60"/>
                <a:gd name="T13" fmla="*/ 25626 h 29"/>
                <a:gd name="T14" fmla="*/ 18105 w 60"/>
                <a:gd name="T15" fmla="*/ 25626 h 29"/>
                <a:gd name="T16" fmla="*/ 19097 w 60"/>
                <a:gd name="T17" fmla="*/ 24260 h 29"/>
                <a:gd name="T18" fmla="*/ 24826 w 60"/>
                <a:gd name="T19" fmla="*/ 25626 h 29"/>
                <a:gd name="T20" fmla="*/ 30598 w 60"/>
                <a:gd name="T21" fmla="*/ 30201 h 29"/>
                <a:gd name="T22" fmla="*/ 33738 w 60"/>
                <a:gd name="T23" fmla="*/ 31789 h 29"/>
                <a:gd name="T24" fmla="*/ 36624 w 60"/>
                <a:gd name="T25" fmla="*/ 31789 h 29"/>
                <a:gd name="T26" fmla="*/ 40079 w 60"/>
                <a:gd name="T27" fmla="*/ 32886 h 29"/>
                <a:gd name="T28" fmla="*/ 43859 w 60"/>
                <a:gd name="T29" fmla="*/ 32886 h 29"/>
                <a:gd name="T30" fmla="*/ 47611 w 60"/>
                <a:gd name="T31" fmla="*/ 31789 h 29"/>
                <a:gd name="T32" fmla="*/ 52103 w 60"/>
                <a:gd name="T33" fmla="*/ 28035 h 29"/>
                <a:gd name="T34" fmla="*/ 54428 w 60"/>
                <a:gd name="T35" fmla="*/ 25626 h 29"/>
                <a:gd name="T36" fmla="*/ 54543 w 60"/>
                <a:gd name="T37" fmla="*/ 24260 h 29"/>
                <a:gd name="T38" fmla="*/ 54428 w 60"/>
                <a:gd name="T39" fmla="*/ 22428 h 29"/>
                <a:gd name="T40" fmla="*/ 51710 w 60"/>
                <a:gd name="T41" fmla="*/ 14617 h 29"/>
                <a:gd name="T42" fmla="*/ 51199 w 60"/>
                <a:gd name="T43" fmla="*/ 10783 h 29"/>
                <a:gd name="T44" fmla="*/ 47611 w 60"/>
                <a:gd name="T45" fmla="*/ 4793 h 29"/>
                <a:gd name="T46" fmla="*/ 46952 w 60"/>
                <a:gd name="T47" fmla="*/ 1 h 29"/>
                <a:gd name="T48" fmla="*/ 43020 w 60"/>
                <a:gd name="T49" fmla="*/ 0 h 29"/>
                <a:gd name="T50" fmla="*/ 40079 w 60"/>
                <a:gd name="T51" fmla="*/ 0 h 29"/>
                <a:gd name="T52" fmla="*/ 37527 w 60"/>
                <a:gd name="T53" fmla="*/ 1 h 29"/>
                <a:gd name="T54" fmla="*/ 33738 w 60"/>
                <a:gd name="T55" fmla="*/ 8229 h 29"/>
                <a:gd name="T56" fmla="*/ 30598 w 60"/>
                <a:gd name="T57" fmla="*/ 14129 h 29"/>
                <a:gd name="T58" fmla="*/ 28172 w 60"/>
                <a:gd name="T59" fmla="*/ 14129 h 29"/>
                <a:gd name="T60" fmla="*/ 24826 w 60"/>
                <a:gd name="T61" fmla="*/ 10783 h 29"/>
                <a:gd name="T62" fmla="*/ 21371 w 60"/>
                <a:gd name="T63" fmla="*/ 6280 h 29"/>
                <a:gd name="T64" fmla="*/ 18242 w 60"/>
                <a:gd name="T65" fmla="*/ 6280 h 29"/>
                <a:gd name="T66" fmla="*/ 14690 w 60"/>
                <a:gd name="T67" fmla="*/ 8229 h 29"/>
                <a:gd name="T68" fmla="*/ 12128 w 60"/>
                <a:gd name="T69" fmla="*/ 8513 h 29"/>
                <a:gd name="T70" fmla="*/ 3956 w 60"/>
                <a:gd name="T71" fmla="*/ 8229 h 29"/>
                <a:gd name="T72" fmla="*/ 3043 w 60"/>
                <a:gd name="T73" fmla="*/ 8513 h 29"/>
                <a:gd name="T74" fmla="*/ 1 w 60"/>
                <a:gd name="T75" fmla="*/ 12076 h 29"/>
                <a:gd name="T76" fmla="*/ 1 w 60"/>
                <a:gd name="T77" fmla="*/ 14617 h 29"/>
                <a:gd name="T78" fmla="*/ 1 w 60"/>
                <a:gd name="T79" fmla="*/ 18514 h 29"/>
                <a:gd name="T80" fmla="*/ 0 w 60"/>
                <a:gd name="T81" fmla="*/ 22428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"/>
                <a:gd name="T124" fmla="*/ 0 h 29"/>
                <a:gd name="T125" fmla="*/ 60 w 60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" h="29">
                  <a:moveTo>
                    <a:pt x="0" y="20"/>
                  </a:moveTo>
                  <a:lnTo>
                    <a:pt x="0" y="21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16"/>
                  </a:lnTo>
                  <a:lnTo>
                    <a:pt x="56" y="13"/>
                  </a:lnTo>
                  <a:lnTo>
                    <a:pt x="55" y="9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2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6" name="Freeform 82"/>
            <p:cNvSpPr>
              <a:spLocks/>
            </p:cNvSpPr>
            <p:nvPr/>
          </p:nvSpPr>
          <p:spPr bwMode="auto">
            <a:xfrm>
              <a:off x="2480" y="1040"/>
              <a:ext cx="58" cy="36"/>
            </a:xfrm>
            <a:custGeom>
              <a:avLst/>
              <a:gdLst>
                <a:gd name="T0" fmla="*/ 25842 w 44"/>
                <a:gd name="T1" fmla="*/ 12874 h 28"/>
                <a:gd name="T2" fmla="*/ 28967 w 44"/>
                <a:gd name="T3" fmla="*/ 12874 h 28"/>
                <a:gd name="T4" fmla="*/ 33072 w 44"/>
                <a:gd name="T5" fmla="*/ 14558 h 28"/>
                <a:gd name="T6" fmla="*/ 38184 w 44"/>
                <a:gd name="T7" fmla="*/ 16061 h 28"/>
                <a:gd name="T8" fmla="*/ 41363 w 44"/>
                <a:gd name="T9" fmla="*/ 14558 h 28"/>
                <a:gd name="T10" fmla="*/ 43595 w 44"/>
                <a:gd name="T11" fmla="*/ 14558 h 28"/>
                <a:gd name="T12" fmla="*/ 43595 w 44"/>
                <a:gd name="T13" fmla="*/ 16552 h 28"/>
                <a:gd name="T14" fmla="*/ 46781 w 44"/>
                <a:gd name="T15" fmla="*/ 18717 h 28"/>
                <a:gd name="T16" fmla="*/ 50333 w 44"/>
                <a:gd name="T17" fmla="*/ 19126 h 28"/>
                <a:gd name="T18" fmla="*/ 53953 w 44"/>
                <a:gd name="T19" fmla="*/ 19126 h 28"/>
                <a:gd name="T20" fmla="*/ 54524 w 44"/>
                <a:gd name="T21" fmla="*/ 18717 h 28"/>
                <a:gd name="T22" fmla="*/ 57466 w 44"/>
                <a:gd name="T23" fmla="*/ 17011 h 28"/>
                <a:gd name="T24" fmla="*/ 57466 w 44"/>
                <a:gd name="T25" fmla="*/ 16061 h 28"/>
                <a:gd name="T26" fmla="*/ 57466 w 44"/>
                <a:gd name="T27" fmla="*/ 13515 h 28"/>
                <a:gd name="T28" fmla="*/ 54524 w 44"/>
                <a:gd name="T29" fmla="*/ 11570 h 28"/>
                <a:gd name="T30" fmla="*/ 54524 w 44"/>
                <a:gd name="T31" fmla="*/ 10013 h 28"/>
                <a:gd name="T32" fmla="*/ 52710 w 44"/>
                <a:gd name="T33" fmla="*/ 8999 h 28"/>
                <a:gd name="T34" fmla="*/ 49137 w 44"/>
                <a:gd name="T35" fmla="*/ 7788 h 28"/>
                <a:gd name="T36" fmla="*/ 43595 w 44"/>
                <a:gd name="T37" fmla="*/ 7557 h 28"/>
                <a:gd name="T38" fmla="*/ 28278 w 44"/>
                <a:gd name="T39" fmla="*/ 4711 h 28"/>
                <a:gd name="T40" fmla="*/ 16671 w 44"/>
                <a:gd name="T41" fmla="*/ 1992 h 28"/>
                <a:gd name="T42" fmla="*/ 12647 w 44"/>
                <a:gd name="T43" fmla="*/ 1 h 28"/>
                <a:gd name="T44" fmla="*/ 12346 w 44"/>
                <a:gd name="T45" fmla="*/ 0 h 28"/>
                <a:gd name="T46" fmla="*/ 8559 w 44"/>
                <a:gd name="T47" fmla="*/ 0 h 28"/>
                <a:gd name="T48" fmla="*/ 5390 w 44"/>
                <a:gd name="T49" fmla="*/ 1 h 28"/>
                <a:gd name="T50" fmla="*/ 0 w 44"/>
                <a:gd name="T51" fmla="*/ 2561 h 28"/>
                <a:gd name="T52" fmla="*/ 3102 w 44"/>
                <a:gd name="T53" fmla="*/ 4711 h 28"/>
                <a:gd name="T54" fmla="*/ 7105 w 44"/>
                <a:gd name="T55" fmla="*/ 7557 h 28"/>
                <a:gd name="T56" fmla="*/ 12346 w 44"/>
                <a:gd name="T57" fmla="*/ 11323 h 28"/>
                <a:gd name="T58" fmla="*/ 12647 w 44"/>
                <a:gd name="T59" fmla="*/ 14558 h 28"/>
                <a:gd name="T60" fmla="*/ 16671 w 44"/>
                <a:gd name="T61" fmla="*/ 16061 h 28"/>
                <a:gd name="T62" fmla="*/ 21452 w 44"/>
                <a:gd name="T63" fmla="*/ 14558 h 28"/>
                <a:gd name="T64" fmla="*/ 23805 w 44"/>
                <a:gd name="T65" fmla="*/ 14558 h 28"/>
                <a:gd name="T66" fmla="*/ 23805 w 44"/>
                <a:gd name="T67" fmla="*/ 13515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28"/>
                <a:gd name="T104" fmla="*/ 44 w 44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28">
                  <a:moveTo>
                    <a:pt x="18" y="20"/>
                  </a:moveTo>
                  <a:lnTo>
                    <a:pt x="20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7" name="Freeform 83"/>
            <p:cNvSpPr>
              <a:spLocks noEditPoints="1"/>
            </p:cNvSpPr>
            <p:nvPr/>
          </p:nvSpPr>
          <p:spPr bwMode="auto">
            <a:xfrm>
              <a:off x="1419" y="1062"/>
              <a:ext cx="1160" cy="1269"/>
            </a:xfrm>
            <a:custGeom>
              <a:avLst/>
              <a:gdLst>
                <a:gd name="T0" fmla="*/ 839573 w 891"/>
                <a:gd name="T1" fmla="*/ 4138 h 974"/>
                <a:gd name="T2" fmla="*/ 843705 w 891"/>
                <a:gd name="T3" fmla="*/ 7024 h 974"/>
                <a:gd name="T4" fmla="*/ 845727 w 891"/>
                <a:gd name="T5" fmla="*/ 7024 h 974"/>
                <a:gd name="T6" fmla="*/ 847077 w 891"/>
                <a:gd name="T7" fmla="*/ 3176 h 974"/>
                <a:gd name="T8" fmla="*/ 843705 w 891"/>
                <a:gd name="T9" fmla="*/ 3176 h 974"/>
                <a:gd name="T10" fmla="*/ 38490 w 891"/>
                <a:gd name="T11" fmla="*/ 807445 h 974"/>
                <a:gd name="T12" fmla="*/ 31817 w 891"/>
                <a:gd name="T13" fmla="*/ 823965 h 974"/>
                <a:gd name="T14" fmla="*/ 14419 w 891"/>
                <a:gd name="T15" fmla="*/ 836820 h 974"/>
                <a:gd name="T16" fmla="*/ 12931 w 891"/>
                <a:gd name="T17" fmla="*/ 839582 h 974"/>
                <a:gd name="T18" fmla="*/ 2418 w 891"/>
                <a:gd name="T19" fmla="*/ 848106 h 974"/>
                <a:gd name="T20" fmla="*/ 12931 w 891"/>
                <a:gd name="T21" fmla="*/ 869755 h 974"/>
                <a:gd name="T22" fmla="*/ 6946 w 891"/>
                <a:gd name="T23" fmla="*/ 874744 h 974"/>
                <a:gd name="T24" fmla="*/ 6946 w 891"/>
                <a:gd name="T25" fmla="*/ 880118 h 974"/>
                <a:gd name="T26" fmla="*/ 11773 w 891"/>
                <a:gd name="T27" fmla="*/ 889400 h 974"/>
                <a:gd name="T28" fmla="*/ 16835 w 891"/>
                <a:gd name="T29" fmla="*/ 889400 h 974"/>
                <a:gd name="T30" fmla="*/ 22708 w 891"/>
                <a:gd name="T31" fmla="*/ 889400 h 974"/>
                <a:gd name="T32" fmla="*/ 24439 w 891"/>
                <a:gd name="T33" fmla="*/ 875763 h 974"/>
                <a:gd name="T34" fmla="*/ 31058 w 891"/>
                <a:gd name="T35" fmla="*/ 874744 h 974"/>
                <a:gd name="T36" fmla="*/ 45417 w 891"/>
                <a:gd name="T37" fmla="*/ 876295 h 974"/>
                <a:gd name="T38" fmla="*/ 63396 w 891"/>
                <a:gd name="T39" fmla="*/ 880118 h 974"/>
                <a:gd name="T40" fmla="*/ 75241 w 891"/>
                <a:gd name="T41" fmla="*/ 888135 h 974"/>
                <a:gd name="T42" fmla="*/ 72001 w 891"/>
                <a:gd name="T43" fmla="*/ 893944 h 974"/>
                <a:gd name="T44" fmla="*/ 75241 w 891"/>
                <a:gd name="T45" fmla="*/ 893944 h 974"/>
                <a:gd name="T46" fmla="*/ 86137 w 891"/>
                <a:gd name="T47" fmla="*/ 893944 h 974"/>
                <a:gd name="T48" fmla="*/ 94703 w 891"/>
                <a:gd name="T49" fmla="*/ 884295 h 974"/>
                <a:gd name="T50" fmla="*/ 107454 w 891"/>
                <a:gd name="T51" fmla="*/ 894572 h 974"/>
                <a:gd name="T52" fmla="*/ 113312 w 891"/>
                <a:gd name="T53" fmla="*/ 889400 h 974"/>
                <a:gd name="T54" fmla="*/ 111434 w 891"/>
                <a:gd name="T55" fmla="*/ 886044 h 974"/>
                <a:gd name="T56" fmla="*/ 106729 w 891"/>
                <a:gd name="T57" fmla="*/ 874744 h 974"/>
                <a:gd name="T58" fmla="*/ 113312 w 891"/>
                <a:gd name="T59" fmla="*/ 867234 h 974"/>
                <a:gd name="T60" fmla="*/ 120973 w 891"/>
                <a:gd name="T61" fmla="*/ 861211 h 974"/>
                <a:gd name="T62" fmla="*/ 123118 w 891"/>
                <a:gd name="T63" fmla="*/ 864919 h 974"/>
                <a:gd name="T64" fmla="*/ 126500 w 891"/>
                <a:gd name="T65" fmla="*/ 867234 h 974"/>
                <a:gd name="T66" fmla="*/ 130480 w 891"/>
                <a:gd name="T67" fmla="*/ 868967 h 974"/>
                <a:gd name="T68" fmla="*/ 141913 w 891"/>
                <a:gd name="T69" fmla="*/ 868967 h 974"/>
                <a:gd name="T70" fmla="*/ 151239 w 891"/>
                <a:gd name="T71" fmla="*/ 874744 h 974"/>
                <a:gd name="T72" fmla="*/ 152996 w 891"/>
                <a:gd name="T73" fmla="*/ 889400 h 974"/>
                <a:gd name="T74" fmla="*/ 167203 w 891"/>
                <a:gd name="T75" fmla="*/ 893944 h 974"/>
                <a:gd name="T76" fmla="*/ 175601 w 891"/>
                <a:gd name="T77" fmla="*/ 902002 h 974"/>
                <a:gd name="T78" fmla="*/ 186609 w 891"/>
                <a:gd name="T79" fmla="*/ 915030 h 974"/>
                <a:gd name="T80" fmla="*/ 199001 w 891"/>
                <a:gd name="T81" fmla="*/ 918316 h 974"/>
                <a:gd name="T82" fmla="*/ 208981 w 891"/>
                <a:gd name="T83" fmla="*/ 919263 h 974"/>
                <a:gd name="T84" fmla="*/ 217683 w 891"/>
                <a:gd name="T85" fmla="*/ 923824 h 974"/>
                <a:gd name="T86" fmla="*/ 233121 w 891"/>
                <a:gd name="T87" fmla="*/ 923651 h 974"/>
                <a:gd name="T88" fmla="*/ 257361 w 891"/>
                <a:gd name="T89" fmla="*/ 926091 h 974"/>
                <a:gd name="T90" fmla="*/ 266950 w 891"/>
                <a:gd name="T91" fmla="*/ 933795 h 974"/>
                <a:gd name="T92" fmla="*/ 281174 w 891"/>
                <a:gd name="T93" fmla="*/ 938802 h 974"/>
                <a:gd name="T94" fmla="*/ 298978 w 891"/>
                <a:gd name="T95" fmla="*/ 943120 h 974"/>
                <a:gd name="T96" fmla="*/ 316296 w 891"/>
                <a:gd name="T97" fmla="*/ 934999 h 974"/>
                <a:gd name="T98" fmla="*/ 324262 w 891"/>
                <a:gd name="T99" fmla="*/ 933120 h 974"/>
                <a:gd name="T100" fmla="*/ 328983 w 891"/>
                <a:gd name="T101" fmla="*/ 926091 h 974"/>
                <a:gd name="T102" fmla="*/ 328983 w 891"/>
                <a:gd name="T103" fmla="*/ 910691 h 974"/>
                <a:gd name="T104" fmla="*/ 331691 w 891"/>
                <a:gd name="T105" fmla="*/ 906544 h 974"/>
                <a:gd name="T106" fmla="*/ 341583 w 891"/>
                <a:gd name="T107" fmla="*/ 894572 h 974"/>
                <a:gd name="T108" fmla="*/ 356051 w 891"/>
                <a:gd name="T109" fmla="*/ 871658 h 974"/>
                <a:gd name="T110" fmla="*/ 366063 w 891"/>
                <a:gd name="T111" fmla="*/ 866972 h 974"/>
                <a:gd name="T112" fmla="*/ 378008 w 891"/>
                <a:gd name="T113" fmla="*/ 852622 h 974"/>
                <a:gd name="T114" fmla="*/ 387496 w 891"/>
                <a:gd name="T115" fmla="*/ 829607 h 974"/>
                <a:gd name="T116" fmla="*/ 392404 w 891"/>
                <a:gd name="T117" fmla="*/ 820208 h 974"/>
                <a:gd name="T118" fmla="*/ 397383 w 891"/>
                <a:gd name="T119" fmla="*/ 817927 h 974"/>
                <a:gd name="T120" fmla="*/ 401906 w 891"/>
                <a:gd name="T121" fmla="*/ 815868 h 974"/>
                <a:gd name="T122" fmla="*/ 404530 w 891"/>
                <a:gd name="T123" fmla="*/ 805074 h 9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1"/>
                <a:gd name="T187" fmla="*/ 0 h 974"/>
                <a:gd name="T188" fmla="*/ 891 w 891"/>
                <a:gd name="T189" fmla="*/ 974 h 9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1" h="974">
                  <a:moveTo>
                    <a:pt x="885" y="3"/>
                  </a:moveTo>
                  <a:lnTo>
                    <a:pt x="883" y="3"/>
                  </a:lnTo>
                  <a:lnTo>
                    <a:pt x="883" y="0"/>
                  </a:lnTo>
                  <a:lnTo>
                    <a:pt x="885" y="0"/>
                  </a:lnTo>
                  <a:lnTo>
                    <a:pt x="885" y="3"/>
                  </a:lnTo>
                  <a:close/>
                  <a:moveTo>
                    <a:pt x="881" y="2"/>
                  </a:moveTo>
                  <a:lnTo>
                    <a:pt x="881" y="0"/>
                  </a:lnTo>
                  <a:lnTo>
                    <a:pt x="883" y="0"/>
                  </a:lnTo>
                  <a:lnTo>
                    <a:pt x="883" y="2"/>
                  </a:lnTo>
                  <a:lnTo>
                    <a:pt x="881" y="2"/>
                  </a:lnTo>
                  <a:close/>
                  <a:moveTo>
                    <a:pt x="884" y="2"/>
                  </a:moveTo>
                  <a:lnTo>
                    <a:pt x="884" y="4"/>
                  </a:lnTo>
                  <a:lnTo>
                    <a:pt x="881" y="4"/>
                  </a:lnTo>
                  <a:lnTo>
                    <a:pt x="881" y="2"/>
                  </a:lnTo>
                  <a:lnTo>
                    <a:pt x="884" y="2"/>
                  </a:lnTo>
                  <a:close/>
                  <a:moveTo>
                    <a:pt x="884" y="4"/>
                  </a:moveTo>
                  <a:lnTo>
                    <a:pt x="884" y="7"/>
                  </a:lnTo>
                  <a:lnTo>
                    <a:pt x="881" y="7"/>
                  </a:lnTo>
                  <a:lnTo>
                    <a:pt x="881" y="4"/>
                  </a:lnTo>
                  <a:lnTo>
                    <a:pt x="884" y="4"/>
                  </a:lnTo>
                  <a:close/>
                  <a:moveTo>
                    <a:pt x="881" y="8"/>
                  </a:moveTo>
                  <a:lnTo>
                    <a:pt x="881" y="7"/>
                  </a:lnTo>
                  <a:lnTo>
                    <a:pt x="883" y="7"/>
                  </a:lnTo>
                  <a:lnTo>
                    <a:pt x="881" y="8"/>
                  </a:lnTo>
                  <a:close/>
                  <a:moveTo>
                    <a:pt x="883" y="6"/>
                  </a:moveTo>
                  <a:lnTo>
                    <a:pt x="884" y="7"/>
                  </a:lnTo>
                  <a:lnTo>
                    <a:pt x="883" y="10"/>
                  </a:lnTo>
                  <a:lnTo>
                    <a:pt x="881" y="8"/>
                  </a:lnTo>
                  <a:lnTo>
                    <a:pt x="883" y="6"/>
                  </a:lnTo>
                  <a:close/>
                  <a:moveTo>
                    <a:pt x="884" y="10"/>
                  </a:moveTo>
                  <a:lnTo>
                    <a:pt x="883" y="10"/>
                  </a:lnTo>
                  <a:lnTo>
                    <a:pt x="884" y="8"/>
                  </a:lnTo>
                  <a:lnTo>
                    <a:pt x="884" y="10"/>
                  </a:lnTo>
                  <a:close/>
                  <a:moveTo>
                    <a:pt x="884" y="7"/>
                  </a:moveTo>
                  <a:lnTo>
                    <a:pt x="885" y="7"/>
                  </a:lnTo>
                  <a:lnTo>
                    <a:pt x="885" y="10"/>
                  </a:lnTo>
                  <a:lnTo>
                    <a:pt x="884" y="10"/>
                  </a:lnTo>
                  <a:lnTo>
                    <a:pt x="884" y="7"/>
                  </a:lnTo>
                  <a:close/>
                  <a:moveTo>
                    <a:pt x="885" y="7"/>
                  </a:moveTo>
                  <a:lnTo>
                    <a:pt x="888" y="7"/>
                  </a:lnTo>
                  <a:lnTo>
                    <a:pt x="888" y="10"/>
                  </a:lnTo>
                  <a:lnTo>
                    <a:pt x="885" y="10"/>
                  </a:lnTo>
                  <a:lnTo>
                    <a:pt x="885" y="7"/>
                  </a:lnTo>
                  <a:close/>
                  <a:moveTo>
                    <a:pt x="889" y="8"/>
                  </a:moveTo>
                  <a:lnTo>
                    <a:pt x="888" y="10"/>
                  </a:lnTo>
                  <a:lnTo>
                    <a:pt x="888" y="8"/>
                  </a:lnTo>
                  <a:lnTo>
                    <a:pt x="889" y="8"/>
                  </a:lnTo>
                  <a:close/>
                  <a:moveTo>
                    <a:pt x="887" y="7"/>
                  </a:moveTo>
                  <a:lnTo>
                    <a:pt x="888" y="4"/>
                  </a:lnTo>
                  <a:lnTo>
                    <a:pt x="891" y="6"/>
                  </a:lnTo>
                  <a:lnTo>
                    <a:pt x="889" y="8"/>
                  </a:lnTo>
                  <a:lnTo>
                    <a:pt x="887" y="7"/>
                  </a:lnTo>
                  <a:close/>
                  <a:moveTo>
                    <a:pt x="891" y="6"/>
                  </a:moveTo>
                  <a:lnTo>
                    <a:pt x="891" y="6"/>
                  </a:lnTo>
                  <a:lnTo>
                    <a:pt x="889" y="6"/>
                  </a:lnTo>
                  <a:lnTo>
                    <a:pt x="891" y="6"/>
                  </a:lnTo>
                  <a:close/>
                  <a:moveTo>
                    <a:pt x="888" y="6"/>
                  </a:moveTo>
                  <a:lnTo>
                    <a:pt x="888" y="4"/>
                  </a:lnTo>
                  <a:lnTo>
                    <a:pt x="891" y="4"/>
                  </a:lnTo>
                  <a:lnTo>
                    <a:pt x="891" y="6"/>
                  </a:lnTo>
                  <a:lnTo>
                    <a:pt x="888" y="6"/>
                  </a:lnTo>
                  <a:close/>
                  <a:moveTo>
                    <a:pt x="888" y="4"/>
                  </a:moveTo>
                  <a:lnTo>
                    <a:pt x="888" y="3"/>
                  </a:lnTo>
                  <a:lnTo>
                    <a:pt x="891" y="3"/>
                  </a:lnTo>
                  <a:lnTo>
                    <a:pt x="891" y="4"/>
                  </a:lnTo>
                  <a:lnTo>
                    <a:pt x="888" y="4"/>
                  </a:lnTo>
                  <a:close/>
                  <a:moveTo>
                    <a:pt x="889" y="3"/>
                  </a:moveTo>
                  <a:lnTo>
                    <a:pt x="891" y="3"/>
                  </a:lnTo>
                  <a:lnTo>
                    <a:pt x="889" y="3"/>
                  </a:lnTo>
                  <a:close/>
                  <a:moveTo>
                    <a:pt x="888" y="4"/>
                  </a:moveTo>
                  <a:lnTo>
                    <a:pt x="887" y="3"/>
                  </a:lnTo>
                  <a:lnTo>
                    <a:pt x="888" y="2"/>
                  </a:lnTo>
                  <a:lnTo>
                    <a:pt x="889" y="3"/>
                  </a:lnTo>
                  <a:lnTo>
                    <a:pt x="888" y="4"/>
                  </a:lnTo>
                  <a:close/>
                  <a:moveTo>
                    <a:pt x="888" y="0"/>
                  </a:moveTo>
                  <a:lnTo>
                    <a:pt x="888" y="0"/>
                  </a:lnTo>
                  <a:lnTo>
                    <a:pt x="888" y="2"/>
                  </a:lnTo>
                  <a:lnTo>
                    <a:pt x="888" y="0"/>
                  </a:lnTo>
                  <a:close/>
                  <a:moveTo>
                    <a:pt x="888" y="3"/>
                  </a:moveTo>
                  <a:lnTo>
                    <a:pt x="887" y="3"/>
                  </a:lnTo>
                  <a:lnTo>
                    <a:pt x="887" y="0"/>
                  </a:lnTo>
                  <a:lnTo>
                    <a:pt x="888" y="0"/>
                  </a:lnTo>
                  <a:lnTo>
                    <a:pt x="888" y="3"/>
                  </a:lnTo>
                  <a:close/>
                  <a:moveTo>
                    <a:pt x="887" y="3"/>
                  </a:moveTo>
                  <a:lnTo>
                    <a:pt x="885" y="3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87" y="3"/>
                  </a:lnTo>
                  <a:close/>
                  <a:moveTo>
                    <a:pt x="44" y="826"/>
                  </a:moveTo>
                  <a:lnTo>
                    <a:pt x="40" y="832"/>
                  </a:lnTo>
                  <a:lnTo>
                    <a:pt x="39" y="829"/>
                  </a:lnTo>
                  <a:lnTo>
                    <a:pt x="43" y="825"/>
                  </a:lnTo>
                  <a:lnTo>
                    <a:pt x="44" y="826"/>
                  </a:lnTo>
                  <a:close/>
                  <a:moveTo>
                    <a:pt x="38" y="831"/>
                  </a:moveTo>
                  <a:lnTo>
                    <a:pt x="38" y="831"/>
                  </a:lnTo>
                  <a:lnTo>
                    <a:pt x="39" y="829"/>
                  </a:lnTo>
                  <a:lnTo>
                    <a:pt x="39" y="831"/>
                  </a:lnTo>
                  <a:lnTo>
                    <a:pt x="38" y="831"/>
                  </a:lnTo>
                  <a:close/>
                  <a:moveTo>
                    <a:pt x="40" y="831"/>
                  </a:moveTo>
                  <a:lnTo>
                    <a:pt x="38" y="840"/>
                  </a:lnTo>
                  <a:lnTo>
                    <a:pt x="35" y="838"/>
                  </a:lnTo>
                  <a:lnTo>
                    <a:pt x="38" y="831"/>
                  </a:lnTo>
                  <a:lnTo>
                    <a:pt x="40" y="831"/>
                  </a:lnTo>
                  <a:close/>
                  <a:moveTo>
                    <a:pt x="35" y="838"/>
                  </a:moveTo>
                  <a:lnTo>
                    <a:pt x="35" y="838"/>
                  </a:lnTo>
                  <a:lnTo>
                    <a:pt x="36" y="840"/>
                  </a:lnTo>
                  <a:lnTo>
                    <a:pt x="35" y="838"/>
                  </a:lnTo>
                  <a:close/>
                  <a:moveTo>
                    <a:pt x="38" y="840"/>
                  </a:moveTo>
                  <a:lnTo>
                    <a:pt x="36" y="849"/>
                  </a:lnTo>
                  <a:lnTo>
                    <a:pt x="34" y="848"/>
                  </a:lnTo>
                  <a:lnTo>
                    <a:pt x="35" y="838"/>
                  </a:lnTo>
                  <a:lnTo>
                    <a:pt x="38" y="840"/>
                  </a:lnTo>
                  <a:close/>
                  <a:moveTo>
                    <a:pt x="36" y="849"/>
                  </a:moveTo>
                  <a:lnTo>
                    <a:pt x="36" y="849"/>
                  </a:lnTo>
                  <a:lnTo>
                    <a:pt x="35" y="850"/>
                  </a:lnTo>
                  <a:lnTo>
                    <a:pt x="35" y="849"/>
                  </a:lnTo>
                  <a:lnTo>
                    <a:pt x="36" y="849"/>
                  </a:lnTo>
                  <a:close/>
                  <a:moveTo>
                    <a:pt x="35" y="850"/>
                  </a:moveTo>
                  <a:lnTo>
                    <a:pt x="26" y="854"/>
                  </a:lnTo>
                  <a:lnTo>
                    <a:pt x="24" y="852"/>
                  </a:lnTo>
                  <a:lnTo>
                    <a:pt x="34" y="848"/>
                  </a:lnTo>
                  <a:lnTo>
                    <a:pt x="35" y="850"/>
                  </a:lnTo>
                  <a:close/>
                  <a:moveTo>
                    <a:pt x="26" y="854"/>
                  </a:moveTo>
                  <a:lnTo>
                    <a:pt x="26" y="854"/>
                  </a:lnTo>
                  <a:lnTo>
                    <a:pt x="26" y="853"/>
                  </a:lnTo>
                  <a:lnTo>
                    <a:pt x="26" y="854"/>
                  </a:lnTo>
                  <a:close/>
                  <a:moveTo>
                    <a:pt x="26" y="854"/>
                  </a:moveTo>
                  <a:lnTo>
                    <a:pt x="15" y="857"/>
                  </a:lnTo>
                  <a:lnTo>
                    <a:pt x="15" y="854"/>
                  </a:lnTo>
                  <a:lnTo>
                    <a:pt x="26" y="852"/>
                  </a:lnTo>
                  <a:lnTo>
                    <a:pt x="26" y="854"/>
                  </a:lnTo>
                  <a:close/>
                  <a:moveTo>
                    <a:pt x="14" y="856"/>
                  </a:moveTo>
                  <a:lnTo>
                    <a:pt x="14" y="854"/>
                  </a:lnTo>
                  <a:lnTo>
                    <a:pt x="15" y="854"/>
                  </a:lnTo>
                  <a:lnTo>
                    <a:pt x="15" y="856"/>
                  </a:lnTo>
                  <a:lnTo>
                    <a:pt x="14" y="856"/>
                  </a:lnTo>
                  <a:close/>
                  <a:moveTo>
                    <a:pt x="16" y="856"/>
                  </a:moveTo>
                  <a:lnTo>
                    <a:pt x="15" y="861"/>
                  </a:lnTo>
                  <a:lnTo>
                    <a:pt x="12" y="860"/>
                  </a:lnTo>
                  <a:lnTo>
                    <a:pt x="14" y="856"/>
                  </a:lnTo>
                  <a:lnTo>
                    <a:pt x="16" y="856"/>
                  </a:lnTo>
                  <a:close/>
                  <a:moveTo>
                    <a:pt x="15" y="861"/>
                  </a:moveTo>
                  <a:lnTo>
                    <a:pt x="15" y="861"/>
                  </a:lnTo>
                  <a:lnTo>
                    <a:pt x="14" y="861"/>
                  </a:lnTo>
                  <a:lnTo>
                    <a:pt x="15" y="861"/>
                  </a:lnTo>
                  <a:close/>
                  <a:moveTo>
                    <a:pt x="15" y="861"/>
                  </a:moveTo>
                  <a:lnTo>
                    <a:pt x="14" y="864"/>
                  </a:lnTo>
                  <a:lnTo>
                    <a:pt x="11" y="864"/>
                  </a:lnTo>
                  <a:lnTo>
                    <a:pt x="12" y="860"/>
                  </a:lnTo>
                  <a:lnTo>
                    <a:pt x="15" y="861"/>
                  </a:lnTo>
                  <a:close/>
                  <a:moveTo>
                    <a:pt x="14" y="864"/>
                  </a:moveTo>
                  <a:lnTo>
                    <a:pt x="14" y="865"/>
                  </a:lnTo>
                  <a:lnTo>
                    <a:pt x="12" y="865"/>
                  </a:lnTo>
                  <a:lnTo>
                    <a:pt x="12" y="864"/>
                  </a:lnTo>
                  <a:lnTo>
                    <a:pt x="14" y="864"/>
                  </a:lnTo>
                  <a:close/>
                  <a:moveTo>
                    <a:pt x="12" y="865"/>
                  </a:moveTo>
                  <a:lnTo>
                    <a:pt x="7" y="869"/>
                  </a:lnTo>
                  <a:lnTo>
                    <a:pt x="6" y="866"/>
                  </a:lnTo>
                  <a:lnTo>
                    <a:pt x="11" y="862"/>
                  </a:lnTo>
                  <a:lnTo>
                    <a:pt x="12" y="865"/>
                  </a:lnTo>
                  <a:close/>
                  <a:moveTo>
                    <a:pt x="6" y="866"/>
                  </a:moveTo>
                  <a:lnTo>
                    <a:pt x="6" y="866"/>
                  </a:lnTo>
                  <a:lnTo>
                    <a:pt x="6" y="868"/>
                  </a:lnTo>
                  <a:lnTo>
                    <a:pt x="6" y="866"/>
                  </a:lnTo>
                  <a:close/>
                  <a:moveTo>
                    <a:pt x="7" y="869"/>
                  </a:moveTo>
                  <a:lnTo>
                    <a:pt x="3" y="873"/>
                  </a:lnTo>
                  <a:lnTo>
                    <a:pt x="0" y="872"/>
                  </a:lnTo>
                  <a:lnTo>
                    <a:pt x="6" y="866"/>
                  </a:lnTo>
                  <a:lnTo>
                    <a:pt x="7" y="869"/>
                  </a:lnTo>
                  <a:close/>
                  <a:moveTo>
                    <a:pt x="0" y="873"/>
                  </a:moveTo>
                  <a:lnTo>
                    <a:pt x="0" y="872"/>
                  </a:lnTo>
                  <a:lnTo>
                    <a:pt x="2" y="873"/>
                  </a:lnTo>
                  <a:lnTo>
                    <a:pt x="0" y="873"/>
                  </a:lnTo>
                  <a:close/>
                  <a:moveTo>
                    <a:pt x="3" y="872"/>
                  </a:moveTo>
                  <a:lnTo>
                    <a:pt x="8" y="881"/>
                  </a:lnTo>
                  <a:lnTo>
                    <a:pt x="7" y="882"/>
                  </a:lnTo>
                  <a:lnTo>
                    <a:pt x="0" y="873"/>
                  </a:lnTo>
                  <a:lnTo>
                    <a:pt x="3" y="872"/>
                  </a:lnTo>
                  <a:close/>
                  <a:moveTo>
                    <a:pt x="8" y="881"/>
                  </a:moveTo>
                  <a:lnTo>
                    <a:pt x="15" y="890"/>
                  </a:lnTo>
                  <a:lnTo>
                    <a:pt x="12" y="892"/>
                  </a:lnTo>
                  <a:lnTo>
                    <a:pt x="7" y="882"/>
                  </a:lnTo>
                  <a:lnTo>
                    <a:pt x="8" y="881"/>
                  </a:lnTo>
                  <a:close/>
                  <a:moveTo>
                    <a:pt x="15" y="890"/>
                  </a:moveTo>
                  <a:lnTo>
                    <a:pt x="15" y="890"/>
                  </a:lnTo>
                  <a:lnTo>
                    <a:pt x="15" y="892"/>
                  </a:lnTo>
                  <a:lnTo>
                    <a:pt x="14" y="892"/>
                  </a:lnTo>
                  <a:lnTo>
                    <a:pt x="15" y="890"/>
                  </a:lnTo>
                  <a:close/>
                  <a:moveTo>
                    <a:pt x="15" y="892"/>
                  </a:moveTo>
                  <a:lnTo>
                    <a:pt x="14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5" y="892"/>
                  </a:lnTo>
                  <a:close/>
                  <a:moveTo>
                    <a:pt x="14" y="896"/>
                  </a:moveTo>
                  <a:lnTo>
                    <a:pt x="14" y="896"/>
                  </a:lnTo>
                  <a:lnTo>
                    <a:pt x="12" y="896"/>
                  </a:lnTo>
                  <a:lnTo>
                    <a:pt x="14" y="896"/>
                  </a:lnTo>
                  <a:close/>
                  <a:moveTo>
                    <a:pt x="14" y="896"/>
                  </a:moveTo>
                  <a:lnTo>
                    <a:pt x="10" y="901"/>
                  </a:lnTo>
                  <a:lnTo>
                    <a:pt x="8" y="898"/>
                  </a:lnTo>
                  <a:lnTo>
                    <a:pt x="11" y="894"/>
                  </a:lnTo>
                  <a:lnTo>
                    <a:pt x="14" y="896"/>
                  </a:lnTo>
                  <a:close/>
                  <a:moveTo>
                    <a:pt x="7" y="900"/>
                  </a:moveTo>
                  <a:lnTo>
                    <a:pt x="7" y="900"/>
                  </a:lnTo>
                  <a:lnTo>
                    <a:pt x="8" y="898"/>
                  </a:lnTo>
                  <a:lnTo>
                    <a:pt x="8" y="900"/>
                  </a:lnTo>
                  <a:lnTo>
                    <a:pt x="7" y="900"/>
                  </a:lnTo>
                  <a:close/>
                  <a:moveTo>
                    <a:pt x="10" y="901"/>
                  </a:moveTo>
                  <a:lnTo>
                    <a:pt x="8" y="904"/>
                  </a:lnTo>
                  <a:lnTo>
                    <a:pt x="6" y="902"/>
                  </a:lnTo>
                  <a:lnTo>
                    <a:pt x="7" y="900"/>
                  </a:lnTo>
                  <a:lnTo>
                    <a:pt x="10" y="901"/>
                  </a:lnTo>
                  <a:close/>
                  <a:moveTo>
                    <a:pt x="6" y="902"/>
                  </a:moveTo>
                  <a:lnTo>
                    <a:pt x="6" y="902"/>
                  </a:lnTo>
                  <a:lnTo>
                    <a:pt x="7" y="902"/>
                  </a:lnTo>
                  <a:lnTo>
                    <a:pt x="6" y="902"/>
                  </a:lnTo>
                  <a:close/>
                  <a:moveTo>
                    <a:pt x="8" y="902"/>
                  </a:moveTo>
                  <a:lnTo>
                    <a:pt x="8" y="906"/>
                  </a:lnTo>
                  <a:lnTo>
                    <a:pt x="6" y="906"/>
                  </a:lnTo>
                  <a:lnTo>
                    <a:pt x="6" y="902"/>
                  </a:lnTo>
                  <a:lnTo>
                    <a:pt x="8" y="902"/>
                  </a:lnTo>
                  <a:close/>
                  <a:moveTo>
                    <a:pt x="6" y="906"/>
                  </a:moveTo>
                  <a:lnTo>
                    <a:pt x="6" y="906"/>
                  </a:lnTo>
                  <a:lnTo>
                    <a:pt x="7" y="906"/>
                  </a:lnTo>
                  <a:lnTo>
                    <a:pt x="6" y="906"/>
                  </a:lnTo>
                  <a:close/>
                  <a:moveTo>
                    <a:pt x="8" y="905"/>
                  </a:moveTo>
                  <a:lnTo>
                    <a:pt x="11" y="910"/>
                  </a:lnTo>
                  <a:lnTo>
                    <a:pt x="8" y="912"/>
                  </a:lnTo>
                  <a:lnTo>
                    <a:pt x="6" y="906"/>
                  </a:lnTo>
                  <a:lnTo>
                    <a:pt x="8" y="905"/>
                  </a:lnTo>
                  <a:close/>
                  <a:moveTo>
                    <a:pt x="10" y="912"/>
                  </a:moveTo>
                  <a:lnTo>
                    <a:pt x="10" y="912"/>
                  </a:lnTo>
                  <a:lnTo>
                    <a:pt x="8" y="912"/>
                  </a:lnTo>
                  <a:lnTo>
                    <a:pt x="10" y="910"/>
                  </a:lnTo>
                  <a:lnTo>
                    <a:pt x="10" y="912"/>
                  </a:lnTo>
                  <a:close/>
                  <a:moveTo>
                    <a:pt x="11" y="909"/>
                  </a:moveTo>
                  <a:lnTo>
                    <a:pt x="15" y="914"/>
                  </a:lnTo>
                  <a:lnTo>
                    <a:pt x="12" y="916"/>
                  </a:lnTo>
                  <a:lnTo>
                    <a:pt x="10" y="912"/>
                  </a:lnTo>
                  <a:lnTo>
                    <a:pt x="11" y="909"/>
                  </a:lnTo>
                  <a:close/>
                  <a:moveTo>
                    <a:pt x="14" y="917"/>
                  </a:moveTo>
                  <a:lnTo>
                    <a:pt x="12" y="916"/>
                  </a:lnTo>
                  <a:lnTo>
                    <a:pt x="14" y="916"/>
                  </a:lnTo>
                  <a:lnTo>
                    <a:pt x="14" y="917"/>
                  </a:lnTo>
                  <a:close/>
                  <a:moveTo>
                    <a:pt x="14" y="914"/>
                  </a:moveTo>
                  <a:lnTo>
                    <a:pt x="19" y="916"/>
                  </a:lnTo>
                  <a:lnTo>
                    <a:pt x="18" y="918"/>
                  </a:lnTo>
                  <a:lnTo>
                    <a:pt x="14" y="917"/>
                  </a:lnTo>
                  <a:lnTo>
                    <a:pt x="14" y="914"/>
                  </a:lnTo>
                  <a:close/>
                  <a:moveTo>
                    <a:pt x="18" y="918"/>
                  </a:moveTo>
                  <a:lnTo>
                    <a:pt x="18" y="918"/>
                  </a:lnTo>
                  <a:lnTo>
                    <a:pt x="18" y="917"/>
                  </a:lnTo>
                  <a:lnTo>
                    <a:pt x="18" y="918"/>
                  </a:lnTo>
                  <a:close/>
                  <a:moveTo>
                    <a:pt x="18" y="916"/>
                  </a:moveTo>
                  <a:lnTo>
                    <a:pt x="22" y="916"/>
                  </a:lnTo>
                  <a:lnTo>
                    <a:pt x="22" y="918"/>
                  </a:lnTo>
                  <a:lnTo>
                    <a:pt x="18" y="918"/>
                  </a:lnTo>
                  <a:lnTo>
                    <a:pt x="18" y="916"/>
                  </a:lnTo>
                  <a:close/>
                  <a:moveTo>
                    <a:pt x="23" y="917"/>
                  </a:moveTo>
                  <a:lnTo>
                    <a:pt x="22" y="918"/>
                  </a:lnTo>
                  <a:lnTo>
                    <a:pt x="22" y="917"/>
                  </a:lnTo>
                  <a:lnTo>
                    <a:pt x="23" y="917"/>
                  </a:lnTo>
                  <a:close/>
                  <a:moveTo>
                    <a:pt x="20" y="916"/>
                  </a:moveTo>
                  <a:lnTo>
                    <a:pt x="22" y="914"/>
                  </a:lnTo>
                  <a:lnTo>
                    <a:pt x="24" y="916"/>
                  </a:lnTo>
                  <a:lnTo>
                    <a:pt x="23" y="917"/>
                  </a:lnTo>
                  <a:lnTo>
                    <a:pt x="20" y="916"/>
                  </a:lnTo>
                  <a:close/>
                  <a:moveTo>
                    <a:pt x="24" y="916"/>
                  </a:moveTo>
                  <a:lnTo>
                    <a:pt x="24" y="916"/>
                  </a:lnTo>
                  <a:lnTo>
                    <a:pt x="23" y="916"/>
                  </a:lnTo>
                  <a:lnTo>
                    <a:pt x="24" y="916"/>
                  </a:lnTo>
                  <a:close/>
                  <a:moveTo>
                    <a:pt x="22" y="914"/>
                  </a:moveTo>
                  <a:lnTo>
                    <a:pt x="23" y="912"/>
                  </a:lnTo>
                  <a:lnTo>
                    <a:pt x="26" y="914"/>
                  </a:lnTo>
                  <a:lnTo>
                    <a:pt x="24" y="916"/>
                  </a:lnTo>
                  <a:lnTo>
                    <a:pt x="22" y="914"/>
                  </a:lnTo>
                  <a:close/>
                  <a:moveTo>
                    <a:pt x="26" y="913"/>
                  </a:moveTo>
                  <a:lnTo>
                    <a:pt x="26" y="914"/>
                  </a:lnTo>
                  <a:lnTo>
                    <a:pt x="24" y="913"/>
                  </a:lnTo>
                  <a:lnTo>
                    <a:pt x="26" y="913"/>
                  </a:lnTo>
                  <a:close/>
                  <a:moveTo>
                    <a:pt x="23" y="913"/>
                  </a:moveTo>
                  <a:lnTo>
                    <a:pt x="26" y="905"/>
                  </a:lnTo>
                  <a:lnTo>
                    <a:pt x="28" y="906"/>
                  </a:lnTo>
                  <a:lnTo>
                    <a:pt x="26" y="913"/>
                  </a:lnTo>
                  <a:lnTo>
                    <a:pt x="23" y="913"/>
                  </a:lnTo>
                  <a:close/>
                  <a:moveTo>
                    <a:pt x="28" y="906"/>
                  </a:moveTo>
                  <a:lnTo>
                    <a:pt x="28" y="906"/>
                  </a:lnTo>
                  <a:lnTo>
                    <a:pt x="27" y="906"/>
                  </a:lnTo>
                  <a:lnTo>
                    <a:pt x="28" y="906"/>
                  </a:lnTo>
                  <a:close/>
                  <a:moveTo>
                    <a:pt x="26" y="905"/>
                  </a:moveTo>
                  <a:lnTo>
                    <a:pt x="26" y="901"/>
                  </a:lnTo>
                  <a:lnTo>
                    <a:pt x="28" y="901"/>
                  </a:lnTo>
                  <a:lnTo>
                    <a:pt x="28" y="906"/>
                  </a:lnTo>
                  <a:lnTo>
                    <a:pt x="26" y="905"/>
                  </a:lnTo>
                  <a:close/>
                  <a:moveTo>
                    <a:pt x="26" y="901"/>
                  </a:moveTo>
                  <a:lnTo>
                    <a:pt x="26" y="900"/>
                  </a:lnTo>
                  <a:lnTo>
                    <a:pt x="27" y="900"/>
                  </a:lnTo>
                  <a:lnTo>
                    <a:pt x="27" y="901"/>
                  </a:lnTo>
                  <a:lnTo>
                    <a:pt x="26" y="901"/>
                  </a:lnTo>
                  <a:close/>
                  <a:moveTo>
                    <a:pt x="27" y="900"/>
                  </a:moveTo>
                  <a:lnTo>
                    <a:pt x="32" y="900"/>
                  </a:lnTo>
                  <a:lnTo>
                    <a:pt x="32" y="902"/>
                  </a:lnTo>
                  <a:lnTo>
                    <a:pt x="27" y="902"/>
                  </a:lnTo>
                  <a:lnTo>
                    <a:pt x="27" y="900"/>
                  </a:lnTo>
                  <a:close/>
                  <a:moveTo>
                    <a:pt x="32" y="900"/>
                  </a:moveTo>
                  <a:lnTo>
                    <a:pt x="32" y="900"/>
                  </a:lnTo>
                  <a:lnTo>
                    <a:pt x="34" y="900"/>
                  </a:lnTo>
                  <a:lnTo>
                    <a:pt x="32" y="901"/>
                  </a:lnTo>
                  <a:lnTo>
                    <a:pt x="32" y="900"/>
                  </a:lnTo>
                  <a:close/>
                  <a:moveTo>
                    <a:pt x="34" y="900"/>
                  </a:moveTo>
                  <a:lnTo>
                    <a:pt x="40" y="901"/>
                  </a:lnTo>
                  <a:lnTo>
                    <a:pt x="39" y="904"/>
                  </a:lnTo>
                  <a:lnTo>
                    <a:pt x="32" y="902"/>
                  </a:lnTo>
                  <a:lnTo>
                    <a:pt x="34" y="900"/>
                  </a:lnTo>
                  <a:close/>
                  <a:moveTo>
                    <a:pt x="39" y="904"/>
                  </a:moveTo>
                  <a:lnTo>
                    <a:pt x="39" y="904"/>
                  </a:lnTo>
                  <a:lnTo>
                    <a:pt x="39" y="902"/>
                  </a:lnTo>
                  <a:lnTo>
                    <a:pt x="39" y="904"/>
                  </a:lnTo>
                  <a:close/>
                  <a:moveTo>
                    <a:pt x="40" y="901"/>
                  </a:moveTo>
                  <a:lnTo>
                    <a:pt x="48" y="902"/>
                  </a:lnTo>
                  <a:lnTo>
                    <a:pt x="48" y="905"/>
                  </a:lnTo>
                  <a:lnTo>
                    <a:pt x="39" y="904"/>
                  </a:lnTo>
                  <a:lnTo>
                    <a:pt x="40" y="901"/>
                  </a:lnTo>
                  <a:close/>
                  <a:moveTo>
                    <a:pt x="48" y="902"/>
                  </a:moveTo>
                  <a:lnTo>
                    <a:pt x="48" y="902"/>
                  </a:lnTo>
                  <a:lnTo>
                    <a:pt x="48" y="904"/>
                  </a:lnTo>
                  <a:lnTo>
                    <a:pt x="48" y="902"/>
                  </a:lnTo>
                  <a:close/>
                  <a:moveTo>
                    <a:pt x="48" y="902"/>
                  </a:moveTo>
                  <a:lnTo>
                    <a:pt x="56" y="905"/>
                  </a:lnTo>
                  <a:lnTo>
                    <a:pt x="56" y="908"/>
                  </a:lnTo>
                  <a:lnTo>
                    <a:pt x="48" y="905"/>
                  </a:lnTo>
                  <a:lnTo>
                    <a:pt x="48" y="902"/>
                  </a:lnTo>
                  <a:close/>
                  <a:moveTo>
                    <a:pt x="56" y="908"/>
                  </a:moveTo>
                  <a:lnTo>
                    <a:pt x="56" y="908"/>
                  </a:lnTo>
                  <a:lnTo>
                    <a:pt x="56" y="906"/>
                  </a:lnTo>
                  <a:lnTo>
                    <a:pt x="56" y="908"/>
                  </a:lnTo>
                  <a:close/>
                  <a:moveTo>
                    <a:pt x="56" y="905"/>
                  </a:moveTo>
                  <a:lnTo>
                    <a:pt x="67" y="906"/>
                  </a:lnTo>
                  <a:lnTo>
                    <a:pt x="66" y="909"/>
                  </a:lnTo>
                  <a:lnTo>
                    <a:pt x="56" y="908"/>
                  </a:lnTo>
                  <a:lnTo>
                    <a:pt x="56" y="905"/>
                  </a:lnTo>
                  <a:close/>
                  <a:moveTo>
                    <a:pt x="67" y="906"/>
                  </a:moveTo>
                  <a:lnTo>
                    <a:pt x="67" y="906"/>
                  </a:lnTo>
                  <a:lnTo>
                    <a:pt x="66" y="908"/>
                  </a:lnTo>
                  <a:lnTo>
                    <a:pt x="67" y="906"/>
                  </a:lnTo>
                  <a:close/>
                  <a:moveTo>
                    <a:pt x="67" y="906"/>
                  </a:moveTo>
                  <a:lnTo>
                    <a:pt x="76" y="909"/>
                  </a:lnTo>
                  <a:lnTo>
                    <a:pt x="75" y="912"/>
                  </a:lnTo>
                  <a:lnTo>
                    <a:pt x="66" y="909"/>
                  </a:lnTo>
                  <a:lnTo>
                    <a:pt x="67" y="906"/>
                  </a:lnTo>
                  <a:close/>
                  <a:moveTo>
                    <a:pt x="76" y="909"/>
                  </a:moveTo>
                  <a:lnTo>
                    <a:pt x="76" y="909"/>
                  </a:lnTo>
                  <a:lnTo>
                    <a:pt x="76" y="910"/>
                  </a:lnTo>
                  <a:lnTo>
                    <a:pt x="75" y="910"/>
                  </a:lnTo>
                  <a:lnTo>
                    <a:pt x="76" y="909"/>
                  </a:lnTo>
                  <a:close/>
                  <a:moveTo>
                    <a:pt x="76" y="910"/>
                  </a:moveTo>
                  <a:lnTo>
                    <a:pt x="79" y="913"/>
                  </a:lnTo>
                  <a:lnTo>
                    <a:pt x="76" y="914"/>
                  </a:lnTo>
                  <a:lnTo>
                    <a:pt x="75" y="912"/>
                  </a:lnTo>
                  <a:lnTo>
                    <a:pt x="76" y="910"/>
                  </a:lnTo>
                  <a:close/>
                  <a:moveTo>
                    <a:pt x="79" y="913"/>
                  </a:moveTo>
                  <a:lnTo>
                    <a:pt x="79" y="913"/>
                  </a:lnTo>
                  <a:lnTo>
                    <a:pt x="79" y="914"/>
                  </a:lnTo>
                  <a:lnTo>
                    <a:pt x="77" y="914"/>
                  </a:lnTo>
                  <a:lnTo>
                    <a:pt x="79" y="913"/>
                  </a:lnTo>
                  <a:close/>
                  <a:moveTo>
                    <a:pt x="79" y="914"/>
                  </a:moveTo>
                  <a:lnTo>
                    <a:pt x="77" y="918"/>
                  </a:lnTo>
                  <a:lnTo>
                    <a:pt x="75" y="917"/>
                  </a:lnTo>
                  <a:lnTo>
                    <a:pt x="76" y="913"/>
                  </a:lnTo>
                  <a:lnTo>
                    <a:pt x="79" y="914"/>
                  </a:lnTo>
                  <a:close/>
                  <a:moveTo>
                    <a:pt x="75" y="918"/>
                  </a:moveTo>
                  <a:lnTo>
                    <a:pt x="75" y="918"/>
                  </a:lnTo>
                  <a:lnTo>
                    <a:pt x="75" y="917"/>
                  </a:lnTo>
                  <a:lnTo>
                    <a:pt x="76" y="918"/>
                  </a:lnTo>
                  <a:lnTo>
                    <a:pt x="75" y="918"/>
                  </a:lnTo>
                  <a:close/>
                  <a:moveTo>
                    <a:pt x="77" y="918"/>
                  </a:moveTo>
                  <a:lnTo>
                    <a:pt x="77" y="920"/>
                  </a:lnTo>
                  <a:lnTo>
                    <a:pt x="75" y="920"/>
                  </a:lnTo>
                  <a:lnTo>
                    <a:pt x="75" y="918"/>
                  </a:lnTo>
                  <a:lnTo>
                    <a:pt x="77" y="918"/>
                  </a:lnTo>
                  <a:close/>
                  <a:moveTo>
                    <a:pt x="75" y="920"/>
                  </a:moveTo>
                  <a:lnTo>
                    <a:pt x="75" y="920"/>
                  </a:lnTo>
                  <a:lnTo>
                    <a:pt x="76" y="920"/>
                  </a:lnTo>
                  <a:lnTo>
                    <a:pt x="75" y="920"/>
                  </a:lnTo>
                  <a:close/>
                  <a:moveTo>
                    <a:pt x="77" y="918"/>
                  </a:moveTo>
                  <a:lnTo>
                    <a:pt x="79" y="920"/>
                  </a:lnTo>
                  <a:lnTo>
                    <a:pt x="76" y="921"/>
                  </a:lnTo>
                  <a:lnTo>
                    <a:pt x="75" y="920"/>
                  </a:lnTo>
                  <a:lnTo>
                    <a:pt x="77" y="918"/>
                  </a:lnTo>
                  <a:close/>
                  <a:moveTo>
                    <a:pt x="76" y="921"/>
                  </a:moveTo>
                  <a:lnTo>
                    <a:pt x="76" y="921"/>
                  </a:lnTo>
                  <a:lnTo>
                    <a:pt x="77" y="921"/>
                  </a:lnTo>
                  <a:lnTo>
                    <a:pt x="76" y="921"/>
                  </a:lnTo>
                  <a:close/>
                  <a:moveTo>
                    <a:pt x="79" y="920"/>
                  </a:moveTo>
                  <a:lnTo>
                    <a:pt x="80" y="922"/>
                  </a:lnTo>
                  <a:lnTo>
                    <a:pt x="77" y="923"/>
                  </a:lnTo>
                  <a:lnTo>
                    <a:pt x="76" y="921"/>
                  </a:lnTo>
                  <a:lnTo>
                    <a:pt x="79" y="920"/>
                  </a:lnTo>
                  <a:close/>
                  <a:moveTo>
                    <a:pt x="79" y="923"/>
                  </a:moveTo>
                  <a:lnTo>
                    <a:pt x="77" y="923"/>
                  </a:lnTo>
                  <a:lnTo>
                    <a:pt x="79" y="922"/>
                  </a:lnTo>
                  <a:lnTo>
                    <a:pt x="79" y="923"/>
                  </a:lnTo>
                  <a:close/>
                  <a:moveTo>
                    <a:pt x="79" y="921"/>
                  </a:moveTo>
                  <a:lnTo>
                    <a:pt x="82" y="921"/>
                  </a:lnTo>
                  <a:lnTo>
                    <a:pt x="82" y="923"/>
                  </a:lnTo>
                  <a:lnTo>
                    <a:pt x="79" y="923"/>
                  </a:lnTo>
                  <a:lnTo>
                    <a:pt x="79" y="921"/>
                  </a:lnTo>
                  <a:close/>
                  <a:moveTo>
                    <a:pt x="82" y="923"/>
                  </a:moveTo>
                  <a:lnTo>
                    <a:pt x="82" y="923"/>
                  </a:lnTo>
                  <a:lnTo>
                    <a:pt x="82" y="922"/>
                  </a:lnTo>
                  <a:lnTo>
                    <a:pt x="82" y="923"/>
                  </a:lnTo>
                  <a:close/>
                  <a:moveTo>
                    <a:pt x="80" y="921"/>
                  </a:moveTo>
                  <a:lnTo>
                    <a:pt x="89" y="917"/>
                  </a:lnTo>
                  <a:lnTo>
                    <a:pt x="91" y="920"/>
                  </a:lnTo>
                  <a:lnTo>
                    <a:pt x="82" y="923"/>
                  </a:lnTo>
                  <a:lnTo>
                    <a:pt x="80" y="921"/>
                  </a:lnTo>
                  <a:close/>
                  <a:moveTo>
                    <a:pt x="92" y="918"/>
                  </a:moveTo>
                  <a:lnTo>
                    <a:pt x="91" y="918"/>
                  </a:lnTo>
                  <a:lnTo>
                    <a:pt x="91" y="920"/>
                  </a:lnTo>
                  <a:lnTo>
                    <a:pt x="91" y="918"/>
                  </a:lnTo>
                  <a:lnTo>
                    <a:pt x="92" y="918"/>
                  </a:lnTo>
                  <a:close/>
                  <a:moveTo>
                    <a:pt x="89" y="917"/>
                  </a:moveTo>
                  <a:lnTo>
                    <a:pt x="99" y="910"/>
                  </a:lnTo>
                  <a:lnTo>
                    <a:pt x="100" y="913"/>
                  </a:lnTo>
                  <a:lnTo>
                    <a:pt x="92" y="918"/>
                  </a:lnTo>
                  <a:lnTo>
                    <a:pt x="89" y="917"/>
                  </a:lnTo>
                  <a:close/>
                  <a:moveTo>
                    <a:pt x="99" y="910"/>
                  </a:moveTo>
                  <a:lnTo>
                    <a:pt x="99" y="910"/>
                  </a:lnTo>
                  <a:lnTo>
                    <a:pt x="100" y="910"/>
                  </a:lnTo>
                  <a:lnTo>
                    <a:pt x="99" y="912"/>
                  </a:lnTo>
                  <a:lnTo>
                    <a:pt x="99" y="910"/>
                  </a:lnTo>
                  <a:close/>
                  <a:moveTo>
                    <a:pt x="100" y="910"/>
                  </a:moveTo>
                  <a:lnTo>
                    <a:pt x="109" y="914"/>
                  </a:lnTo>
                  <a:lnTo>
                    <a:pt x="108" y="917"/>
                  </a:lnTo>
                  <a:lnTo>
                    <a:pt x="99" y="913"/>
                  </a:lnTo>
                  <a:lnTo>
                    <a:pt x="100" y="910"/>
                  </a:lnTo>
                  <a:close/>
                  <a:moveTo>
                    <a:pt x="109" y="914"/>
                  </a:moveTo>
                  <a:lnTo>
                    <a:pt x="109" y="914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09" y="914"/>
                  </a:moveTo>
                  <a:lnTo>
                    <a:pt x="115" y="918"/>
                  </a:lnTo>
                  <a:lnTo>
                    <a:pt x="112" y="920"/>
                  </a:lnTo>
                  <a:lnTo>
                    <a:pt x="108" y="916"/>
                  </a:lnTo>
                  <a:lnTo>
                    <a:pt x="109" y="914"/>
                  </a:lnTo>
                  <a:close/>
                  <a:moveTo>
                    <a:pt x="113" y="921"/>
                  </a:moveTo>
                  <a:lnTo>
                    <a:pt x="113" y="921"/>
                  </a:lnTo>
                  <a:lnTo>
                    <a:pt x="112" y="920"/>
                  </a:lnTo>
                  <a:lnTo>
                    <a:pt x="113" y="920"/>
                  </a:lnTo>
                  <a:lnTo>
                    <a:pt x="113" y="921"/>
                  </a:lnTo>
                  <a:close/>
                  <a:moveTo>
                    <a:pt x="112" y="918"/>
                  </a:moveTo>
                  <a:lnTo>
                    <a:pt x="115" y="917"/>
                  </a:lnTo>
                  <a:lnTo>
                    <a:pt x="116" y="920"/>
                  </a:lnTo>
                  <a:lnTo>
                    <a:pt x="113" y="921"/>
                  </a:lnTo>
                  <a:lnTo>
                    <a:pt x="112" y="918"/>
                  </a:lnTo>
                  <a:close/>
                  <a:moveTo>
                    <a:pt x="117" y="918"/>
                  </a:moveTo>
                  <a:lnTo>
                    <a:pt x="117" y="918"/>
                  </a:lnTo>
                  <a:lnTo>
                    <a:pt x="116" y="920"/>
                  </a:lnTo>
                  <a:lnTo>
                    <a:pt x="116" y="918"/>
                  </a:lnTo>
                  <a:lnTo>
                    <a:pt x="117" y="918"/>
                  </a:lnTo>
                  <a:close/>
                  <a:moveTo>
                    <a:pt x="115" y="917"/>
                  </a:moveTo>
                  <a:lnTo>
                    <a:pt x="117" y="914"/>
                  </a:lnTo>
                  <a:lnTo>
                    <a:pt x="119" y="916"/>
                  </a:lnTo>
                  <a:lnTo>
                    <a:pt x="117" y="918"/>
                  </a:lnTo>
                  <a:lnTo>
                    <a:pt x="115" y="917"/>
                  </a:lnTo>
                  <a:close/>
                  <a:moveTo>
                    <a:pt x="119" y="916"/>
                  </a:moveTo>
                  <a:lnTo>
                    <a:pt x="119" y="916"/>
                  </a:lnTo>
                  <a:lnTo>
                    <a:pt x="117" y="916"/>
                  </a:lnTo>
                  <a:lnTo>
                    <a:pt x="119" y="916"/>
                  </a:lnTo>
                  <a:close/>
                  <a:moveTo>
                    <a:pt x="116" y="916"/>
                  </a:moveTo>
                  <a:lnTo>
                    <a:pt x="116" y="913"/>
                  </a:lnTo>
                  <a:lnTo>
                    <a:pt x="119" y="913"/>
                  </a:lnTo>
                  <a:lnTo>
                    <a:pt x="119" y="916"/>
                  </a:lnTo>
                  <a:lnTo>
                    <a:pt x="116" y="916"/>
                  </a:lnTo>
                  <a:close/>
                  <a:moveTo>
                    <a:pt x="116" y="913"/>
                  </a:moveTo>
                  <a:lnTo>
                    <a:pt x="116" y="910"/>
                  </a:lnTo>
                  <a:lnTo>
                    <a:pt x="119" y="910"/>
                  </a:lnTo>
                  <a:lnTo>
                    <a:pt x="119" y="913"/>
                  </a:lnTo>
                  <a:lnTo>
                    <a:pt x="116" y="913"/>
                  </a:lnTo>
                  <a:close/>
                  <a:moveTo>
                    <a:pt x="119" y="910"/>
                  </a:moveTo>
                  <a:lnTo>
                    <a:pt x="119" y="910"/>
                  </a:lnTo>
                  <a:lnTo>
                    <a:pt x="117" y="910"/>
                  </a:lnTo>
                  <a:lnTo>
                    <a:pt x="119" y="910"/>
                  </a:lnTo>
                  <a:close/>
                  <a:moveTo>
                    <a:pt x="117" y="912"/>
                  </a:moveTo>
                  <a:lnTo>
                    <a:pt x="113" y="905"/>
                  </a:lnTo>
                  <a:lnTo>
                    <a:pt x="116" y="904"/>
                  </a:lnTo>
                  <a:lnTo>
                    <a:pt x="119" y="910"/>
                  </a:lnTo>
                  <a:lnTo>
                    <a:pt x="117" y="912"/>
                  </a:lnTo>
                  <a:close/>
                  <a:moveTo>
                    <a:pt x="113" y="905"/>
                  </a:moveTo>
                  <a:lnTo>
                    <a:pt x="113" y="905"/>
                  </a:lnTo>
                  <a:lnTo>
                    <a:pt x="115" y="905"/>
                  </a:lnTo>
                  <a:lnTo>
                    <a:pt x="113" y="905"/>
                  </a:lnTo>
                  <a:close/>
                  <a:moveTo>
                    <a:pt x="113" y="905"/>
                  </a:moveTo>
                  <a:lnTo>
                    <a:pt x="112" y="900"/>
                  </a:lnTo>
                  <a:lnTo>
                    <a:pt x="115" y="900"/>
                  </a:lnTo>
                  <a:lnTo>
                    <a:pt x="116" y="904"/>
                  </a:lnTo>
                  <a:lnTo>
                    <a:pt x="113" y="905"/>
                  </a:lnTo>
                  <a:close/>
                  <a:moveTo>
                    <a:pt x="112" y="900"/>
                  </a:moveTo>
                  <a:lnTo>
                    <a:pt x="112" y="900"/>
                  </a:lnTo>
                  <a:lnTo>
                    <a:pt x="113" y="900"/>
                  </a:lnTo>
                  <a:lnTo>
                    <a:pt x="112" y="900"/>
                  </a:lnTo>
                  <a:close/>
                  <a:moveTo>
                    <a:pt x="112" y="900"/>
                  </a:moveTo>
                  <a:lnTo>
                    <a:pt x="113" y="896"/>
                  </a:lnTo>
                  <a:lnTo>
                    <a:pt x="116" y="897"/>
                  </a:lnTo>
                  <a:lnTo>
                    <a:pt x="115" y="900"/>
                  </a:lnTo>
                  <a:lnTo>
                    <a:pt x="112" y="900"/>
                  </a:lnTo>
                  <a:close/>
                  <a:moveTo>
                    <a:pt x="113" y="896"/>
                  </a:moveTo>
                  <a:lnTo>
                    <a:pt x="113" y="896"/>
                  </a:lnTo>
                  <a:lnTo>
                    <a:pt x="115" y="897"/>
                  </a:lnTo>
                  <a:lnTo>
                    <a:pt x="113" y="896"/>
                  </a:lnTo>
                  <a:close/>
                  <a:moveTo>
                    <a:pt x="113" y="896"/>
                  </a:moveTo>
                  <a:lnTo>
                    <a:pt x="119" y="892"/>
                  </a:lnTo>
                  <a:lnTo>
                    <a:pt x="120" y="893"/>
                  </a:lnTo>
                  <a:lnTo>
                    <a:pt x="116" y="897"/>
                  </a:lnTo>
                  <a:lnTo>
                    <a:pt x="113" y="896"/>
                  </a:lnTo>
                  <a:close/>
                  <a:moveTo>
                    <a:pt x="120" y="893"/>
                  </a:moveTo>
                  <a:lnTo>
                    <a:pt x="120" y="893"/>
                  </a:lnTo>
                  <a:lnTo>
                    <a:pt x="119" y="893"/>
                  </a:lnTo>
                  <a:lnTo>
                    <a:pt x="120" y="893"/>
                  </a:lnTo>
                  <a:close/>
                  <a:moveTo>
                    <a:pt x="119" y="892"/>
                  </a:moveTo>
                  <a:lnTo>
                    <a:pt x="121" y="888"/>
                  </a:lnTo>
                  <a:lnTo>
                    <a:pt x="124" y="890"/>
                  </a:lnTo>
                  <a:lnTo>
                    <a:pt x="120" y="893"/>
                  </a:lnTo>
                  <a:lnTo>
                    <a:pt x="119" y="892"/>
                  </a:lnTo>
                  <a:close/>
                  <a:moveTo>
                    <a:pt x="121" y="888"/>
                  </a:moveTo>
                  <a:lnTo>
                    <a:pt x="121" y="888"/>
                  </a:lnTo>
                  <a:lnTo>
                    <a:pt x="123" y="888"/>
                  </a:lnTo>
                  <a:lnTo>
                    <a:pt x="123" y="889"/>
                  </a:lnTo>
                  <a:lnTo>
                    <a:pt x="121" y="888"/>
                  </a:lnTo>
                  <a:close/>
                  <a:moveTo>
                    <a:pt x="123" y="888"/>
                  </a:moveTo>
                  <a:lnTo>
                    <a:pt x="127" y="886"/>
                  </a:lnTo>
                  <a:lnTo>
                    <a:pt x="127" y="889"/>
                  </a:lnTo>
                  <a:lnTo>
                    <a:pt x="123" y="890"/>
                  </a:lnTo>
                  <a:lnTo>
                    <a:pt x="123" y="888"/>
                  </a:lnTo>
                  <a:close/>
                  <a:moveTo>
                    <a:pt x="127" y="886"/>
                  </a:moveTo>
                  <a:lnTo>
                    <a:pt x="127" y="886"/>
                  </a:lnTo>
                  <a:lnTo>
                    <a:pt x="128" y="888"/>
                  </a:lnTo>
                  <a:lnTo>
                    <a:pt x="127" y="888"/>
                  </a:lnTo>
                  <a:lnTo>
                    <a:pt x="127" y="886"/>
                  </a:lnTo>
                  <a:close/>
                  <a:moveTo>
                    <a:pt x="128" y="888"/>
                  </a:moveTo>
                  <a:lnTo>
                    <a:pt x="129" y="890"/>
                  </a:lnTo>
                  <a:lnTo>
                    <a:pt x="128" y="892"/>
                  </a:lnTo>
                  <a:lnTo>
                    <a:pt x="125" y="889"/>
                  </a:lnTo>
                  <a:lnTo>
                    <a:pt x="128" y="888"/>
                  </a:lnTo>
                  <a:close/>
                  <a:moveTo>
                    <a:pt x="128" y="892"/>
                  </a:moveTo>
                  <a:lnTo>
                    <a:pt x="128" y="892"/>
                  </a:lnTo>
                  <a:close/>
                  <a:moveTo>
                    <a:pt x="129" y="890"/>
                  </a:moveTo>
                  <a:lnTo>
                    <a:pt x="133" y="894"/>
                  </a:lnTo>
                  <a:lnTo>
                    <a:pt x="132" y="896"/>
                  </a:lnTo>
                  <a:lnTo>
                    <a:pt x="128" y="892"/>
                  </a:lnTo>
                  <a:lnTo>
                    <a:pt x="129" y="890"/>
                  </a:lnTo>
                  <a:close/>
                  <a:moveTo>
                    <a:pt x="133" y="896"/>
                  </a:moveTo>
                  <a:lnTo>
                    <a:pt x="132" y="897"/>
                  </a:lnTo>
                  <a:lnTo>
                    <a:pt x="132" y="896"/>
                  </a:lnTo>
                  <a:lnTo>
                    <a:pt x="133" y="896"/>
                  </a:lnTo>
                  <a:close/>
                  <a:moveTo>
                    <a:pt x="132" y="894"/>
                  </a:moveTo>
                  <a:lnTo>
                    <a:pt x="133" y="893"/>
                  </a:lnTo>
                  <a:lnTo>
                    <a:pt x="136" y="894"/>
                  </a:lnTo>
                  <a:lnTo>
                    <a:pt x="133" y="896"/>
                  </a:lnTo>
                  <a:lnTo>
                    <a:pt x="132" y="894"/>
                  </a:lnTo>
                  <a:close/>
                  <a:moveTo>
                    <a:pt x="133" y="893"/>
                  </a:moveTo>
                  <a:lnTo>
                    <a:pt x="133" y="893"/>
                  </a:lnTo>
                  <a:lnTo>
                    <a:pt x="135" y="894"/>
                  </a:lnTo>
                  <a:lnTo>
                    <a:pt x="133" y="893"/>
                  </a:lnTo>
                  <a:close/>
                  <a:moveTo>
                    <a:pt x="133" y="893"/>
                  </a:moveTo>
                  <a:lnTo>
                    <a:pt x="136" y="892"/>
                  </a:lnTo>
                  <a:lnTo>
                    <a:pt x="137" y="893"/>
                  </a:lnTo>
                  <a:lnTo>
                    <a:pt x="136" y="894"/>
                  </a:lnTo>
                  <a:lnTo>
                    <a:pt x="133" y="893"/>
                  </a:lnTo>
                  <a:close/>
                  <a:moveTo>
                    <a:pt x="136" y="892"/>
                  </a:moveTo>
                  <a:lnTo>
                    <a:pt x="137" y="890"/>
                  </a:lnTo>
                  <a:lnTo>
                    <a:pt x="137" y="892"/>
                  </a:lnTo>
                  <a:lnTo>
                    <a:pt x="136" y="893"/>
                  </a:lnTo>
                  <a:lnTo>
                    <a:pt x="136" y="892"/>
                  </a:lnTo>
                  <a:close/>
                  <a:moveTo>
                    <a:pt x="137" y="892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6" y="893"/>
                  </a:lnTo>
                  <a:lnTo>
                    <a:pt x="137" y="892"/>
                  </a:lnTo>
                  <a:close/>
                  <a:moveTo>
                    <a:pt x="139" y="893"/>
                  </a:moveTo>
                  <a:lnTo>
                    <a:pt x="139" y="893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3"/>
                  </a:moveTo>
                  <a:lnTo>
                    <a:pt x="140" y="894"/>
                  </a:lnTo>
                  <a:lnTo>
                    <a:pt x="139" y="896"/>
                  </a:lnTo>
                  <a:lnTo>
                    <a:pt x="137" y="894"/>
                  </a:lnTo>
                  <a:lnTo>
                    <a:pt x="139" y="893"/>
                  </a:lnTo>
                  <a:close/>
                  <a:moveTo>
                    <a:pt x="139" y="897"/>
                  </a:moveTo>
                  <a:lnTo>
                    <a:pt x="139" y="896"/>
                  </a:lnTo>
                  <a:lnTo>
                    <a:pt x="139" y="897"/>
                  </a:lnTo>
                  <a:close/>
                  <a:moveTo>
                    <a:pt x="140" y="894"/>
                  </a:moveTo>
                  <a:lnTo>
                    <a:pt x="144" y="896"/>
                  </a:lnTo>
                  <a:lnTo>
                    <a:pt x="143" y="898"/>
                  </a:lnTo>
                  <a:lnTo>
                    <a:pt x="139" y="897"/>
                  </a:lnTo>
                  <a:lnTo>
                    <a:pt x="140" y="894"/>
                  </a:lnTo>
                  <a:close/>
                  <a:moveTo>
                    <a:pt x="144" y="898"/>
                  </a:moveTo>
                  <a:lnTo>
                    <a:pt x="143" y="898"/>
                  </a:lnTo>
                  <a:lnTo>
                    <a:pt x="143" y="897"/>
                  </a:lnTo>
                  <a:lnTo>
                    <a:pt x="144" y="898"/>
                  </a:lnTo>
                  <a:close/>
                  <a:moveTo>
                    <a:pt x="143" y="896"/>
                  </a:moveTo>
                  <a:lnTo>
                    <a:pt x="149" y="894"/>
                  </a:lnTo>
                  <a:lnTo>
                    <a:pt x="149" y="897"/>
                  </a:lnTo>
                  <a:lnTo>
                    <a:pt x="144" y="898"/>
                  </a:lnTo>
                  <a:lnTo>
                    <a:pt x="143" y="896"/>
                  </a:lnTo>
                  <a:close/>
                  <a:moveTo>
                    <a:pt x="149" y="894"/>
                  </a:moveTo>
                  <a:lnTo>
                    <a:pt x="149" y="893"/>
                  </a:lnTo>
                  <a:lnTo>
                    <a:pt x="151" y="894"/>
                  </a:lnTo>
                  <a:lnTo>
                    <a:pt x="149" y="896"/>
                  </a:lnTo>
                  <a:lnTo>
                    <a:pt x="149" y="894"/>
                  </a:lnTo>
                  <a:close/>
                  <a:moveTo>
                    <a:pt x="151" y="894"/>
                  </a:moveTo>
                  <a:lnTo>
                    <a:pt x="159" y="900"/>
                  </a:lnTo>
                  <a:lnTo>
                    <a:pt x="156" y="902"/>
                  </a:lnTo>
                  <a:lnTo>
                    <a:pt x="148" y="896"/>
                  </a:lnTo>
                  <a:lnTo>
                    <a:pt x="151" y="894"/>
                  </a:lnTo>
                  <a:close/>
                  <a:moveTo>
                    <a:pt x="159" y="900"/>
                  </a:moveTo>
                  <a:lnTo>
                    <a:pt x="159" y="900"/>
                  </a:lnTo>
                  <a:lnTo>
                    <a:pt x="159" y="901"/>
                  </a:lnTo>
                  <a:lnTo>
                    <a:pt x="157" y="901"/>
                  </a:lnTo>
                  <a:lnTo>
                    <a:pt x="159" y="900"/>
                  </a:lnTo>
                  <a:close/>
                  <a:moveTo>
                    <a:pt x="159" y="901"/>
                  </a:moveTo>
                  <a:lnTo>
                    <a:pt x="164" y="912"/>
                  </a:lnTo>
                  <a:lnTo>
                    <a:pt x="163" y="913"/>
                  </a:lnTo>
                  <a:lnTo>
                    <a:pt x="156" y="902"/>
                  </a:lnTo>
                  <a:lnTo>
                    <a:pt x="159" y="901"/>
                  </a:lnTo>
                  <a:close/>
                  <a:moveTo>
                    <a:pt x="164" y="912"/>
                  </a:moveTo>
                  <a:lnTo>
                    <a:pt x="165" y="912"/>
                  </a:lnTo>
                  <a:lnTo>
                    <a:pt x="164" y="912"/>
                  </a:lnTo>
                  <a:lnTo>
                    <a:pt x="163" y="912"/>
                  </a:lnTo>
                  <a:lnTo>
                    <a:pt x="164" y="912"/>
                  </a:lnTo>
                  <a:close/>
                  <a:moveTo>
                    <a:pt x="164" y="912"/>
                  </a:moveTo>
                  <a:lnTo>
                    <a:pt x="163" y="916"/>
                  </a:lnTo>
                  <a:lnTo>
                    <a:pt x="160" y="914"/>
                  </a:lnTo>
                  <a:lnTo>
                    <a:pt x="161" y="912"/>
                  </a:lnTo>
                  <a:lnTo>
                    <a:pt x="164" y="912"/>
                  </a:lnTo>
                  <a:close/>
                  <a:moveTo>
                    <a:pt x="160" y="916"/>
                  </a:moveTo>
                  <a:lnTo>
                    <a:pt x="160" y="914"/>
                  </a:lnTo>
                  <a:lnTo>
                    <a:pt x="161" y="916"/>
                  </a:lnTo>
                  <a:lnTo>
                    <a:pt x="160" y="916"/>
                  </a:lnTo>
                  <a:close/>
                  <a:moveTo>
                    <a:pt x="163" y="916"/>
                  </a:moveTo>
                  <a:lnTo>
                    <a:pt x="163" y="921"/>
                  </a:lnTo>
                  <a:lnTo>
                    <a:pt x="160" y="921"/>
                  </a:lnTo>
                  <a:lnTo>
                    <a:pt x="160" y="916"/>
                  </a:lnTo>
                  <a:lnTo>
                    <a:pt x="163" y="916"/>
                  </a:lnTo>
                  <a:close/>
                  <a:moveTo>
                    <a:pt x="161" y="922"/>
                  </a:moveTo>
                  <a:lnTo>
                    <a:pt x="160" y="922"/>
                  </a:lnTo>
                  <a:lnTo>
                    <a:pt x="160" y="921"/>
                  </a:lnTo>
                  <a:lnTo>
                    <a:pt x="161" y="921"/>
                  </a:lnTo>
                  <a:lnTo>
                    <a:pt x="161" y="922"/>
                  </a:lnTo>
                  <a:close/>
                  <a:moveTo>
                    <a:pt x="161" y="920"/>
                  </a:moveTo>
                  <a:lnTo>
                    <a:pt x="169" y="920"/>
                  </a:lnTo>
                  <a:lnTo>
                    <a:pt x="169" y="922"/>
                  </a:lnTo>
                  <a:lnTo>
                    <a:pt x="161" y="922"/>
                  </a:lnTo>
                  <a:lnTo>
                    <a:pt x="161" y="920"/>
                  </a:lnTo>
                  <a:close/>
                  <a:moveTo>
                    <a:pt x="169" y="920"/>
                  </a:moveTo>
                  <a:lnTo>
                    <a:pt x="175" y="920"/>
                  </a:lnTo>
                  <a:lnTo>
                    <a:pt x="175" y="922"/>
                  </a:lnTo>
                  <a:lnTo>
                    <a:pt x="169" y="922"/>
                  </a:lnTo>
                  <a:lnTo>
                    <a:pt x="169" y="920"/>
                  </a:lnTo>
                  <a:close/>
                  <a:moveTo>
                    <a:pt x="175" y="920"/>
                  </a:moveTo>
                  <a:lnTo>
                    <a:pt x="176" y="920"/>
                  </a:lnTo>
                  <a:lnTo>
                    <a:pt x="175" y="921"/>
                  </a:lnTo>
                  <a:lnTo>
                    <a:pt x="175" y="920"/>
                  </a:lnTo>
                  <a:close/>
                  <a:moveTo>
                    <a:pt x="176" y="920"/>
                  </a:moveTo>
                  <a:lnTo>
                    <a:pt x="184" y="929"/>
                  </a:lnTo>
                  <a:lnTo>
                    <a:pt x="181" y="932"/>
                  </a:lnTo>
                  <a:lnTo>
                    <a:pt x="175" y="921"/>
                  </a:lnTo>
                  <a:lnTo>
                    <a:pt x="176" y="920"/>
                  </a:lnTo>
                  <a:close/>
                  <a:moveTo>
                    <a:pt x="184" y="929"/>
                  </a:moveTo>
                  <a:lnTo>
                    <a:pt x="184" y="930"/>
                  </a:lnTo>
                  <a:lnTo>
                    <a:pt x="183" y="930"/>
                  </a:lnTo>
                  <a:lnTo>
                    <a:pt x="184" y="929"/>
                  </a:lnTo>
                  <a:close/>
                  <a:moveTo>
                    <a:pt x="184" y="930"/>
                  </a:moveTo>
                  <a:lnTo>
                    <a:pt x="191" y="942"/>
                  </a:lnTo>
                  <a:lnTo>
                    <a:pt x="188" y="944"/>
                  </a:lnTo>
                  <a:lnTo>
                    <a:pt x="181" y="932"/>
                  </a:lnTo>
                  <a:lnTo>
                    <a:pt x="184" y="930"/>
                  </a:lnTo>
                  <a:close/>
                  <a:moveTo>
                    <a:pt x="189" y="944"/>
                  </a:moveTo>
                  <a:lnTo>
                    <a:pt x="188" y="944"/>
                  </a:lnTo>
                  <a:lnTo>
                    <a:pt x="189" y="942"/>
                  </a:lnTo>
                  <a:lnTo>
                    <a:pt x="189" y="944"/>
                  </a:lnTo>
                  <a:close/>
                  <a:moveTo>
                    <a:pt x="189" y="941"/>
                  </a:moveTo>
                  <a:lnTo>
                    <a:pt x="195" y="939"/>
                  </a:lnTo>
                  <a:lnTo>
                    <a:pt x="196" y="942"/>
                  </a:lnTo>
                  <a:lnTo>
                    <a:pt x="189" y="944"/>
                  </a:lnTo>
                  <a:lnTo>
                    <a:pt x="189" y="941"/>
                  </a:lnTo>
                  <a:close/>
                  <a:moveTo>
                    <a:pt x="196" y="942"/>
                  </a:moveTo>
                  <a:lnTo>
                    <a:pt x="196" y="942"/>
                  </a:lnTo>
                  <a:lnTo>
                    <a:pt x="195" y="941"/>
                  </a:lnTo>
                  <a:lnTo>
                    <a:pt x="196" y="942"/>
                  </a:lnTo>
                  <a:close/>
                  <a:moveTo>
                    <a:pt x="195" y="939"/>
                  </a:moveTo>
                  <a:lnTo>
                    <a:pt x="203" y="938"/>
                  </a:lnTo>
                  <a:lnTo>
                    <a:pt x="204" y="941"/>
                  </a:lnTo>
                  <a:lnTo>
                    <a:pt x="196" y="942"/>
                  </a:lnTo>
                  <a:lnTo>
                    <a:pt x="195" y="939"/>
                  </a:lnTo>
                  <a:close/>
                  <a:moveTo>
                    <a:pt x="203" y="938"/>
                  </a:moveTo>
                  <a:lnTo>
                    <a:pt x="204" y="937"/>
                  </a:lnTo>
                  <a:lnTo>
                    <a:pt x="204" y="938"/>
                  </a:lnTo>
                  <a:lnTo>
                    <a:pt x="203" y="939"/>
                  </a:lnTo>
                  <a:lnTo>
                    <a:pt x="203" y="938"/>
                  </a:lnTo>
                  <a:close/>
                  <a:moveTo>
                    <a:pt x="204" y="938"/>
                  </a:moveTo>
                  <a:lnTo>
                    <a:pt x="211" y="942"/>
                  </a:lnTo>
                  <a:lnTo>
                    <a:pt x="209" y="945"/>
                  </a:lnTo>
                  <a:lnTo>
                    <a:pt x="203" y="939"/>
                  </a:lnTo>
                  <a:lnTo>
                    <a:pt x="204" y="938"/>
                  </a:lnTo>
                  <a:close/>
                  <a:moveTo>
                    <a:pt x="209" y="945"/>
                  </a:moveTo>
                  <a:lnTo>
                    <a:pt x="209" y="945"/>
                  </a:lnTo>
                  <a:lnTo>
                    <a:pt x="209" y="944"/>
                  </a:lnTo>
                  <a:lnTo>
                    <a:pt x="209" y="945"/>
                  </a:lnTo>
                  <a:close/>
                  <a:moveTo>
                    <a:pt x="211" y="942"/>
                  </a:moveTo>
                  <a:lnTo>
                    <a:pt x="216" y="946"/>
                  </a:lnTo>
                  <a:lnTo>
                    <a:pt x="215" y="948"/>
                  </a:lnTo>
                  <a:lnTo>
                    <a:pt x="209" y="945"/>
                  </a:lnTo>
                  <a:lnTo>
                    <a:pt x="211" y="942"/>
                  </a:lnTo>
                  <a:close/>
                  <a:moveTo>
                    <a:pt x="216" y="949"/>
                  </a:moveTo>
                  <a:lnTo>
                    <a:pt x="216" y="949"/>
                  </a:lnTo>
                  <a:lnTo>
                    <a:pt x="215" y="948"/>
                  </a:lnTo>
                  <a:lnTo>
                    <a:pt x="216" y="948"/>
                  </a:lnTo>
                  <a:lnTo>
                    <a:pt x="216" y="949"/>
                  </a:lnTo>
                  <a:close/>
                  <a:moveTo>
                    <a:pt x="216" y="946"/>
                  </a:moveTo>
                  <a:lnTo>
                    <a:pt x="220" y="946"/>
                  </a:lnTo>
                  <a:lnTo>
                    <a:pt x="220" y="949"/>
                  </a:lnTo>
                  <a:lnTo>
                    <a:pt x="216" y="949"/>
                  </a:lnTo>
                  <a:lnTo>
                    <a:pt x="216" y="946"/>
                  </a:lnTo>
                  <a:close/>
                  <a:moveTo>
                    <a:pt x="220" y="946"/>
                  </a:moveTo>
                  <a:lnTo>
                    <a:pt x="224" y="946"/>
                  </a:lnTo>
                  <a:lnTo>
                    <a:pt x="224" y="949"/>
                  </a:lnTo>
                  <a:lnTo>
                    <a:pt x="220" y="949"/>
                  </a:lnTo>
                  <a:lnTo>
                    <a:pt x="220" y="946"/>
                  </a:lnTo>
                  <a:close/>
                  <a:moveTo>
                    <a:pt x="224" y="946"/>
                  </a:moveTo>
                  <a:lnTo>
                    <a:pt x="224" y="946"/>
                  </a:lnTo>
                  <a:lnTo>
                    <a:pt x="224" y="948"/>
                  </a:lnTo>
                  <a:lnTo>
                    <a:pt x="224" y="946"/>
                  </a:lnTo>
                  <a:close/>
                  <a:moveTo>
                    <a:pt x="224" y="946"/>
                  </a:moveTo>
                  <a:lnTo>
                    <a:pt x="229" y="949"/>
                  </a:lnTo>
                  <a:lnTo>
                    <a:pt x="228" y="950"/>
                  </a:lnTo>
                  <a:lnTo>
                    <a:pt x="222" y="948"/>
                  </a:lnTo>
                  <a:lnTo>
                    <a:pt x="224" y="946"/>
                  </a:lnTo>
                  <a:close/>
                  <a:moveTo>
                    <a:pt x="228" y="951"/>
                  </a:moveTo>
                  <a:lnTo>
                    <a:pt x="228" y="951"/>
                  </a:lnTo>
                  <a:lnTo>
                    <a:pt x="228" y="950"/>
                  </a:lnTo>
                  <a:lnTo>
                    <a:pt x="228" y="951"/>
                  </a:lnTo>
                  <a:close/>
                  <a:moveTo>
                    <a:pt x="229" y="949"/>
                  </a:moveTo>
                  <a:lnTo>
                    <a:pt x="236" y="951"/>
                  </a:lnTo>
                  <a:lnTo>
                    <a:pt x="236" y="954"/>
                  </a:lnTo>
                  <a:lnTo>
                    <a:pt x="228" y="951"/>
                  </a:lnTo>
                  <a:lnTo>
                    <a:pt x="229" y="949"/>
                  </a:lnTo>
                  <a:close/>
                  <a:moveTo>
                    <a:pt x="236" y="954"/>
                  </a:moveTo>
                  <a:lnTo>
                    <a:pt x="236" y="954"/>
                  </a:lnTo>
                  <a:lnTo>
                    <a:pt x="236" y="953"/>
                  </a:lnTo>
                  <a:lnTo>
                    <a:pt x="236" y="954"/>
                  </a:lnTo>
                  <a:close/>
                  <a:moveTo>
                    <a:pt x="236" y="951"/>
                  </a:moveTo>
                  <a:lnTo>
                    <a:pt x="245" y="949"/>
                  </a:lnTo>
                  <a:lnTo>
                    <a:pt x="245" y="951"/>
                  </a:lnTo>
                  <a:lnTo>
                    <a:pt x="236" y="954"/>
                  </a:lnTo>
                  <a:lnTo>
                    <a:pt x="236" y="951"/>
                  </a:lnTo>
                  <a:close/>
                  <a:moveTo>
                    <a:pt x="245" y="949"/>
                  </a:moveTo>
                  <a:lnTo>
                    <a:pt x="245" y="949"/>
                  </a:lnTo>
                  <a:lnTo>
                    <a:pt x="245" y="950"/>
                  </a:lnTo>
                  <a:lnTo>
                    <a:pt x="245" y="949"/>
                  </a:lnTo>
                  <a:close/>
                  <a:moveTo>
                    <a:pt x="245" y="949"/>
                  </a:moveTo>
                  <a:lnTo>
                    <a:pt x="256" y="946"/>
                  </a:lnTo>
                  <a:lnTo>
                    <a:pt x="256" y="949"/>
                  </a:lnTo>
                  <a:lnTo>
                    <a:pt x="245" y="951"/>
                  </a:lnTo>
                  <a:lnTo>
                    <a:pt x="245" y="949"/>
                  </a:lnTo>
                  <a:close/>
                  <a:moveTo>
                    <a:pt x="256" y="946"/>
                  </a:moveTo>
                  <a:lnTo>
                    <a:pt x="256" y="945"/>
                  </a:lnTo>
                  <a:lnTo>
                    <a:pt x="256" y="946"/>
                  </a:lnTo>
                  <a:lnTo>
                    <a:pt x="256" y="948"/>
                  </a:lnTo>
                  <a:lnTo>
                    <a:pt x="256" y="946"/>
                  </a:lnTo>
                  <a:close/>
                  <a:moveTo>
                    <a:pt x="256" y="946"/>
                  </a:moveTo>
                  <a:lnTo>
                    <a:pt x="269" y="953"/>
                  </a:lnTo>
                  <a:lnTo>
                    <a:pt x="269" y="955"/>
                  </a:lnTo>
                  <a:lnTo>
                    <a:pt x="256" y="949"/>
                  </a:lnTo>
                  <a:lnTo>
                    <a:pt x="256" y="946"/>
                  </a:lnTo>
                  <a:close/>
                  <a:moveTo>
                    <a:pt x="269" y="953"/>
                  </a:moveTo>
                  <a:lnTo>
                    <a:pt x="270" y="953"/>
                  </a:lnTo>
                  <a:lnTo>
                    <a:pt x="269" y="954"/>
                  </a:lnTo>
                  <a:lnTo>
                    <a:pt x="269" y="953"/>
                  </a:lnTo>
                  <a:close/>
                  <a:moveTo>
                    <a:pt x="270" y="953"/>
                  </a:moveTo>
                  <a:lnTo>
                    <a:pt x="281" y="961"/>
                  </a:lnTo>
                  <a:lnTo>
                    <a:pt x="279" y="962"/>
                  </a:lnTo>
                  <a:lnTo>
                    <a:pt x="268" y="954"/>
                  </a:lnTo>
                  <a:lnTo>
                    <a:pt x="270" y="953"/>
                  </a:lnTo>
                  <a:close/>
                  <a:moveTo>
                    <a:pt x="280" y="964"/>
                  </a:moveTo>
                  <a:lnTo>
                    <a:pt x="279" y="962"/>
                  </a:lnTo>
                  <a:lnTo>
                    <a:pt x="280" y="962"/>
                  </a:lnTo>
                  <a:lnTo>
                    <a:pt x="280" y="964"/>
                  </a:lnTo>
                  <a:close/>
                  <a:moveTo>
                    <a:pt x="280" y="961"/>
                  </a:moveTo>
                  <a:lnTo>
                    <a:pt x="288" y="964"/>
                  </a:lnTo>
                  <a:lnTo>
                    <a:pt x="286" y="966"/>
                  </a:lnTo>
                  <a:lnTo>
                    <a:pt x="280" y="964"/>
                  </a:lnTo>
                  <a:lnTo>
                    <a:pt x="280" y="961"/>
                  </a:lnTo>
                  <a:close/>
                  <a:moveTo>
                    <a:pt x="286" y="966"/>
                  </a:moveTo>
                  <a:lnTo>
                    <a:pt x="286" y="966"/>
                  </a:lnTo>
                  <a:lnTo>
                    <a:pt x="286" y="965"/>
                  </a:lnTo>
                  <a:lnTo>
                    <a:pt x="286" y="966"/>
                  </a:lnTo>
                  <a:close/>
                  <a:moveTo>
                    <a:pt x="288" y="964"/>
                  </a:moveTo>
                  <a:lnTo>
                    <a:pt x="293" y="966"/>
                  </a:lnTo>
                  <a:lnTo>
                    <a:pt x="293" y="969"/>
                  </a:lnTo>
                  <a:lnTo>
                    <a:pt x="286" y="966"/>
                  </a:lnTo>
                  <a:lnTo>
                    <a:pt x="288" y="964"/>
                  </a:lnTo>
                  <a:close/>
                  <a:moveTo>
                    <a:pt x="293" y="966"/>
                  </a:moveTo>
                  <a:lnTo>
                    <a:pt x="295" y="966"/>
                  </a:lnTo>
                  <a:lnTo>
                    <a:pt x="293" y="967"/>
                  </a:lnTo>
                  <a:lnTo>
                    <a:pt x="293" y="966"/>
                  </a:lnTo>
                  <a:close/>
                  <a:moveTo>
                    <a:pt x="295" y="966"/>
                  </a:moveTo>
                  <a:lnTo>
                    <a:pt x="300" y="970"/>
                  </a:lnTo>
                  <a:lnTo>
                    <a:pt x="298" y="973"/>
                  </a:lnTo>
                  <a:lnTo>
                    <a:pt x="292" y="969"/>
                  </a:lnTo>
                  <a:lnTo>
                    <a:pt x="295" y="966"/>
                  </a:lnTo>
                  <a:close/>
                  <a:moveTo>
                    <a:pt x="298" y="973"/>
                  </a:moveTo>
                  <a:lnTo>
                    <a:pt x="298" y="973"/>
                  </a:lnTo>
                  <a:lnTo>
                    <a:pt x="298" y="971"/>
                  </a:lnTo>
                  <a:lnTo>
                    <a:pt x="298" y="973"/>
                  </a:lnTo>
                  <a:close/>
                  <a:moveTo>
                    <a:pt x="300" y="970"/>
                  </a:moveTo>
                  <a:lnTo>
                    <a:pt x="306" y="971"/>
                  </a:lnTo>
                  <a:lnTo>
                    <a:pt x="305" y="974"/>
                  </a:lnTo>
                  <a:lnTo>
                    <a:pt x="298" y="973"/>
                  </a:lnTo>
                  <a:lnTo>
                    <a:pt x="300" y="970"/>
                  </a:lnTo>
                  <a:close/>
                  <a:moveTo>
                    <a:pt x="306" y="974"/>
                  </a:moveTo>
                  <a:lnTo>
                    <a:pt x="306" y="974"/>
                  </a:lnTo>
                  <a:lnTo>
                    <a:pt x="305" y="974"/>
                  </a:lnTo>
                  <a:lnTo>
                    <a:pt x="305" y="973"/>
                  </a:lnTo>
                  <a:lnTo>
                    <a:pt x="306" y="974"/>
                  </a:lnTo>
                  <a:close/>
                  <a:moveTo>
                    <a:pt x="305" y="971"/>
                  </a:moveTo>
                  <a:lnTo>
                    <a:pt x="314" y="969"/>
                  </a:lnTo>
                  <a:lnTo>
                    <a:pt x="314" y="971"/>
                  </a:lnTo>
                  <a:lnTo>
                    <a:pt x="306" y="974"/>
                  </a:lnTo>
                  <a:lnTo>
                    <a:pt x="305" y="971"/>
                  </a:lnTo>
                  <a:close/>
                  <a:moveTo>
                    <a:pt x="314" y="971"/>
                  </a:moveTo>
                  <a:lnTo>
                    <a:pt x="314" y="971"/>
                  </a:lnTo>
                  <a:lnTo>
                    <a:pt x="314" y="970"/>
                  </a:lnTo>
                  <a:lnTo>
                    <a:pt x="314" y="971"/>
                  </a:lnTo>
                  <a:close/>
                  <a:moveTo>
                    <a:pt x="314" y="969"/>
                  </a:moveTo>
                  <a:lnTo>
                    <a:pt x="325" y="965"/>
                  </a:lnTo>
                  <a:lnTo>
                    <a:pt x="325" y="967"/>
                  </a:lnTo>
                  <a:lnTo>
                    <a:pt x="314" y="971"/>
                  </a:lnTo>
                  <a:lnTo>
                    <a:pt x="314" y="969"/>
                  </a:lnTo>
                  <a:close/>
                  <a:moveTo>
                    <a:pt x="325" y="967"/>
                  </a:moveTo>
                  <a:lnTo>
                    <a:pt x="325" y="967"/>
                  </a:lnTo>
                  <a:lnTo>
                    <a:pt x="325" y="966"/>
                  </a:lnTo>
                  <a:lnTo>
                    <a:pt x="325" y="967"/>
                  </a:lnTo>
                  <a:close/>
                  <a:moveTo>
                    <a:pt x="325" y="965"/>
                  </a:moveTo>
                  <a:lnTo>
                    <a:pt x="332" y="962"/>
                  </a:lnTo>
                  <a:lnTo>
                    <a:pt x="333" y="965"/>
                  </a:lnTo>
                  <a:lnTo>
                    <a:pt x="325" y="967"/>
                  </a:lnTo>
                  <a:lnTo>
                    <a:pt x="325" y="965"/>
                  </a:lnTo>
                  <a:close/>
                  <a:moveTo>
                    <a:pt x="333" y="964"/>
                  </a:moveTo>
                  <a:lnTo>
                    <a:pt x="333" y="965"/>
                  </a:lnTo>
                  <a:lnTo>
                    <a:pt x="333" y="964"/>
                  </a:lnTo>
                  <a:close/>
                  <a:moveTo>
                    <a:pt x="332" y="962"/>
                  </a:moveTo>
                  <a:lnTo>
                    <a:pt x="338" y="958"/>
                  </a:lnTo>
                  <a:lnTo>
                    <a:pt x="340" y="960"/>
                  </a:lnTo>
                  <a:lnTo>
                    <a:pt x="333" y="964"/>
                  </a:lnTo>
                  <a:lnTo>
                    <a:pt x="332" y="962"/>
                  </a:lnTo>
                  <a:close/>
                  <a:moveTo>
                    <a:pt x="340" y="960"/>
                  </a:moveTo>
                  <a:lnTo>
                    <a:pt x="340" y="960"/>
                  </a:lnTo>
                  <a:close/>
                  <a:moveTo>
                    <a:pt x="338" y="958"/>
                  </a:moveTo>
                  <a:lnTo>
                    <a:pt x="342" y="954"/>
                  </a:lnTo>
                  <a:lnTo>
                    <a:pt x="344" y="955"/>
                  </a:lnTo>
                  <a:lnTo>
                    <a:pt x="340" y="960"/>
                  </a:lnTo>
                  <a:lnTo>
                    <a:pt x="338" y="958"/>
                  </a:lnTo>
                  <a:close/>
                  <a:moveTo>
                    <a:pt x="344" y="955"/>
                  </a:moveTo>
                  <a:lnTo>
                    <a:pt x="344" y="955"/>
                  </a:lnTo>
                  <a:close/>
                  <a:moveTo>
                    <a:pt x="342" y="954"/>
                  </a:moveTo>
                  <a:lnTo>
                    <a:pt x="344" y="951"/>
                  </a:lnTo>
                  <a:lnTo>
                    <a:pt x="345" y="953"/>
                  </a:lnTo>
                  <a:lnTo>
                    <a:pt x="344" y="955"/>
                  </a:lnTo>
                  <a:lnTo>
                    <a:pt x="342" y="954"/>
                  </a:lnTo>
                  <a:close/>
                  <a:moveTo>
                    <a:pt x="344" y="951"/>
                  </a:moveTo>
                  <a:lnTo>
                    <a:pt x="345" y="948"/>
                  </a:lnTo>
                  <a:lnTo>
                    <a:pt x="348" y="949"/>
                  </a:lnTo>
                  <a:lnTo>
                    <a:pt x="345" y="953"/>
                  </a:lnTo>
                  <a:lnTo>
                    <a:pt x="344" y="951"/>
                  </a:lnTo>
                  <a:close/>
                  <a:moveTo>
                    <a:pt x="348" y="949"/>
                  </a:moveTo>
                  <a:lnTo>
                    <a:pt x="348" y="949"/>
                  </a:lnTo>
                  <a:lnTo>
                    <a:pt x="346" y="949"/>
                  </a:lnTo>
                  <a:lnTo>
                    <a:pt x="348" y="949"/>
                  </a:lnTo>
                  <a:close/>
                  <a:moveTo>
                    <a:pt x="345" y="949"/>
                  </a:moveTo>
                  <a:lnTo>
                    <a:pt x="345" y="945"/>
                  </a:lnTo>
                  <a:lnTo>
                    <a:pt x="348" y="945"/>
                  </a:lnTo>
                  <a:lnTo>
                    <a:pt x="348" y="949"/>
                  </a:lnTo>
                  <a:lnTo>
                    <a:pt x="345" y="949"/>
                  </a:lnTo>
                  <a:close/>
                  <a:moveTo>
                    <a:pt x="345" y="945"/>
                  </a:moveTo>
                  <a:lnTo>
                    <a:pt x="345" y="941"/>
                  </a:lnTo>
                  <a:lnTo>
                    <a:pt x="348" y="941"/>
                  </a:lnTo>
                  <a:lnTo>
                    <a:pt x="348" y="945"/>
                  </a:lnTo>
                  <a:lnTo>
                    <a:pt x="345" y="945"/>
                  </a:lnTo>
                  <a:close/>
                  <a:moveTo>
                    <a:pt x="345" y="941"/>
                  </a:moveTo>
                  <a:lnTo>
                    <a:pt x="345" y="937"/>
                  </a:lnTo>
                  <a:lnTo>
                    <a:pt x="348" y="937"/>
                  </a:lnTo>
                  <a:lnTo>
                    <a:pt x="348" y="941"/>
                  </a:lnTo>
                  <a:lnTo>
                    <a:pt x="345" y="941"/>
                  </a:lnTo>
                  <a:close/>
                  <a:moveTo>
                    <a:pt x="345" y="937"/>
                  </a:moveTo>
                  <a:lnTo>
                    <a:pt x="345" y="937"/>
                  </a:lnTo>
                  <a:lnTo>
                    <a:pt x="346" y="937"/>
                  </a:lnTo>
                  <a:lnTo>
                    <a:pt x="345" y="937"/>
                  </a:lnTo>
                  <a:close/>
                  <a:moveTo>
                    <a:pt x="345" y="937"/>
                  </a:moveTo>
                  <a:lnTo>
                    <a:pt x="348" y="933"/>
                  </a:lnTo>
                  <a:lnTo>
                    <a:pt x="350" y="934"/>
                  </a:lnTo>
                  <a:lnTo>
                    <a:pt x="348" y="938"/>
                  </a:lnTo>
                  <a:lnTo>
                    <a:pt x="345" y="937"/>
                  </a:lnTo>
                  <a:close/>
                  <a:moveTo>
                    <a:pt x="348" y="933"/>
                  </a:moveTo>
                  <a:lnTo>
                    <a:pt x="348" y="932"/>
                  </a:lnTo>
                  <a:lnTo>
                    <a:pt x="349" y="933"/>
                  </a:lnTo>
                  <a:lnTo>
                    <a:pt x="348" y="933"/>
                  </a:lnTo>
                  <a:close/>
                  <a:moveTo>
                    <a:pt x="348" y="932"/>
                  </a:moveTo>
                  <a:lnTo>
                    <a:pt x="352" y="929"/>
                  </a:lnTo>
                  <a:lnTo>
                    <a:pt x="353" y="930"/>
                  </a:lnTo>
                  <a:lnTo>
                    <a:pt x="350" y="934"/>
                  </a:lnTo>
                  <a:lnTo>
                    <a:pt x="348" y="932"/>
                  </a:lnTo>
                  <a:close/>
                  <a:moveTo>
                    <a:pt x="353" y="930"/>
                  </a:moveTo>
                  <a:lnTo>
                    <a:pt x="353" y="930"/>
                  </a:lnTo>
                  <a:close/>
                  <a:moveTo>
                    <a:pt x="352" y="929"/>
                  </a:moveTo>
                  <a:lnTo>
                    <a:pt x="357" y="920"/>
                  </a:lnTo>
                  <a:lnTo>
                    <a:pt x="360" y="921"/>
                  </a:lnTo>
                  <a:lnTo>
                    <a:pt x="353" y="930"/>
                  </a:lnTo>
                  <a:lnTo>
                    <a:pt x="352" y="929"/>
                  </a:lnTo>
                  <a:close/>
                  <a:moveTo>
                    <a:pt x="360" y="921"/>
                  </a:moveTo>
                  <a:lnTo>
                    <a:pt x="360" y="921"/>
                  </a:lnTo>
                  <a:lnTo>
                    <a:pt x="358" y="921"/>
                  </a:lnTo>
                  <a:lnTo>
                    <a:pt x="360" y="921"/>
                  </a:lnTo>
                  <a:close/>
                  <a:moveTo>
                    <a:pt x="357" y="920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0" y="921"/>
                  </a:lnTo>
                  <a:lnTo>
                    <a:pt x="357" y="920"/>
                  </a:lnTo>
                  <a:close/>
                  <a:moveTo>
                    <a:pt x="365" y="905"/>
                  </a:moveTo>
                  <a:lnTo>
                    <a:pt x="365" y="905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65" y="905"/>
                  </a:moveTo>
                  <a:lnTo>
                    <a:pt x="374" y="897"/>
                  </a:lnTo>
                  <a:lnTo>
                    <a:pt x="376" y="900"/>
                  </a:lnTo>
                  <a:lnTo>
                    <a:pt x="366" y="906"/>
                  </a:lnTo>
                  <a:lnTo>
                    <a:pt x="365" y="905"/>
                  </a:lnTo>
                  <a:close/>
                  <a:moveTo>
                    <a:pt x="374" y="897"/>
                  </a:moveTo>
                  <a:lnTo>
                    <a:pt x="374" y="897"/>
                  </a:lnTo>
                  <a:lnTo>
                    <a:pt x="376" y="898"/>
                  </a:lnTo>
                  <a:lnTo>
                    <a:pt x="374" y="897"/>
                  </a:lnTo>
                  <a:close/>
                  <a:moveTo>
                    <a:pt x="374" y="897"/>
                  </a:moveTo>
                  <a:lnTo>
                    <a:pt x="384" y="892"/>
                  </a:lnTo>
                  <a:lnTo>
                    <a:pt x="385" y="893"/>
                  </a:lnTo>
                  <a:lnTo>
                    <a:pt x="376" y="900"/>
                  </a:lnTo>
                  <a:lnTo>
                    <a:pt x="374" y="897"/>
                  </a:lnTo>
                  <a:close/>
                  <a:moveTo>
                    <a:pt x="385" y="893"/>
                  </a:moveTo>
                  <a:lnTo>
                    <a:pt x="385" y="893"/>
                  </a:lnTo>
                  <a:close/>
                  <a:moveTo>
                    <a:pt x="384" y="892"/>
                  </a:moveTo>
                  <a:lnTo>
                    <a:pt x="390" y="884"/>
                  </a:lnTo>
                  <a:lnTo>
                    <a:pt x="393" y="885"/>
                  </a:lnTo>
                  <a:lnTo>
                    <a:pt x="385" y="893"/>
                  </a:lnTo>
                  <a:lnTo>
                    <a:pt x="384" y="892"/>
                  </a:lnTo>
                  <a:close/>
                  <a:moveTo>
                    <a:pt x="393" y="885"/>
                  </a:moveTo>
                  <a:lnTo>
                    <a:pt x="393" y="885"/>
                  </a:lnTo>
                  <a:lnTo>
                    <a:pt x="392" y="885"/>
                  </a:lnTo>
                  <a:lnTo>
                    <a:pt x="393" y="885"/>
                  </a:lnTo>
                  <a:close/>
                  <a:moveTo>
                    <a:pt x="390" y="884"/>
                  </a:moveTo>
                  <a:lnTo>
                    <a:pt x="397" y="876"/>
                  </a:lnTo>
                  <a:lnTo>
                    <a:pt x="398" y="878"/>
                  </a:lnTo>
                  <a:lnTo>
                    <a:pt x="393" y="885"/>
                  </a:lnTo>
                  <a:lnTo>
                    <a:pt x="390" y="884"/>
                  </a:lnTo>
                  <a:close/>
                  <a:moveTo>
                    <a:pt x="398" y="878"/>
                  </a:moveTo>
                  <a:lnTo>
                    <a:pt x="398" y="878"/>
                  </a:lnTo>
                  <a:lnTo>
                    <a:pt x="398" y="877"/>
                  </a:lnTo>
                  <a:lnTo>
                    <a:pt x="398" y="878"/>
                  </a:lnTo>
                  <a:close/>
                  <a:moveTo>
                    <a:pt x="397" y="877"/>
                  </a:moveTo>
                  <a:lnTo>
                    <a:pt x="401" y="869"/>
                  </a:lnTo>
                  <a:lnTo>
                    <a:pt x="403" y="870"/>
                  </a:lnTo>
                  <a:lnTo>
                    <a:pt x="398" y="878"/>
                  </a:lnTo>
                  <a:lnTo>
                    <a:pt x="397" y="877"/>
                  </a:lnTo>
                  <a:close/>
                  <a:moveTo>
                    <a:pt x="403" y="869"/>
                  </a:moveTo>
                  <a:lnTo>
                    <a:pt x="403" y="869"/>
                  </a:lnTo>
                  <a:lnTo>
                    <a:pt x="403" y="870"/>
                  </a:lnTo>
                  <a:lnTo>
                    <a:pt x="402" y="869"/>
                  </a:lnTo>
                  <a:lnTo>
                    <a:pt x="403" y="869"/>
                  </a:lnTo>
                  <a:close/>
                  <a:moveTo>
                    <a:pt x="401" y="869"/>
                  </a:moveTo>
                  <a:lnTo>
                    <a:pt x="402" y="862"/>
                  </a:lnTo>
                  <a:lnTo>
                    <a:pt x="405" y="864"/>
                  </a:lnTo>
                  <a:lnTo>
                    <a:pt x="403" y="869"/>
                  </a:lnTo>
                  <a:lnTo>
                    <a:pt x="401" y="869"/>
                  </a:lnTo>
                  <a:close/>
                  <a:moveTo>
                    <a:pt x="405" y="864"/>
                  </a:move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close/>
                  <a:moveTo>
                    <a:pt x="402" y="862"/>
                  </a:moveTo>
                  <a:lnTo>
                    <a:pt x="402" y="853"/>
                  </a:lnTo>
                  <a:lnTo>
                    <a:pt x="406" y="854"/>
                  </a:lnTo>
                  <a:lnTo>
                    <a:pt x="405" y="864"/>
                  </a:lnTo>
                  <a:lnTo>
                    <a:pt x="402" y="862"/>
                  </a:lnTo>
                  <a:close/>
                  <a:moveTo>
                    <a:pt x="406" y="854"/>
                  </a:moveTo>
                  <a:lnTo>
                    <a:pt x="406" y="854"/>
                  </a:lnTo>
                  <a:lnTo>
                    <a:pt x="405" y="854"/>
                  </a:lnTo>
                  <a:lnTo>
                    <a:pt x="406" y="854"/>
                  </a:lnTo>
                  <a:close/>
                  <a:moveTo>
                    <a:pt x="402" y="854"/>
                  </a:moveTo>
                  <a:lnTo>
                    <a:pt x="402" y="848"/>
                  </a:lnTo>
                  <a:lnTo>
                    <a:pt x="406" y="848"/>
                  </a:lnTo>
                  <a:lnTo>
                    <a:pt x="406" y="854"/>
                  </a:lnTo>
                  <a:lnTo>
                    <a:pt x="402" y="854"/>
                  </a:lnTo>
                  <a:close/>
                  <a:moveTo>
                    <a:pt x="402" y="848"/>
                  </a:moveTo>
                  <a:lnTo>
                    <a:pt x="402" y="847"/>
                  </a:lnTo>
                  <a:lnTo>
                    <a:pt x="403" y="847"/>
                  </a:lnTo>
                  <a:lnTo>
                    <a:pt x="405" y="848"/>
                  </a:lnTo>
                  <a:lnTo>
                    <a:pt x="402" y="848"/>
                  </a:lnTo>
                  <a:close/>
                  <a:moveTo>
                    <a:pt x="403" y="847"/>
                  </a:moveTo>
                  <a:lnTo>
                    <a:pt x="412" y="844"/>
                  </a:lnTo>
                  <a:lnTo>
                    <a:pt x="413" y="847"/>
                  </a:lnTo>
                  <a:lnTo>
                    <a:pt x="405" y="849"/>
                  </a:lnTo>
                  <a:lnTo>
                    <a:pt x="403" y="847"/>
                  </a:lnTo>
                  <a:close/>
                  <a:moveTo>
                    <a:pt x="412" y="844"/>
                  </a:moveTo>
                  <a:lnTo>
                    <a:pt x="417" y="842"/>
                  </a:lnTo>
                  <a:lnTo>
                    <a:pt x="418" y="845"/>
                  </a:lnTo>
                  <a:lnTo>
                    <a:pt x="413" y="847"/>
                  </a:lnTo>
                  <a:lnTo>
                    <a:pt x="412" y="844"/>
                  </a:lnTo>
                  <a:close/>
                  <a:moveTo>
                    <a:pt x="418" y="845"/>
                  </a:moveTo>
                  <a:lnTo>
                    <a:pt x="418" y="845"/>
                  </a:lnTo>
                  <a:lnTo>
                    <a:pt x="418" y="844"/>
                  </a:lnTo>
                  <a:lnTo>
                    <a:pt x="418" y="845"/>
                  </a:lnTo>
                  <a:close/>
                  <a:moveTo>
                    <a:pt x="417" y="842"/>
                  </a:moveTo>
                  <a:lnTo>
                    <a:pt x="419" y="841"/>
                  </a:lnTo>
                  <a:lnTo>
                    <a:pt x="421" y="844"/>
                  </a:lnTo>
                  <a:lnTo>
                    <a:pt x="418" y="845"/>
                  </a:lnTo>
                  <a:lnTo>
                    <a:pt x="417" y="842"/>
                  </a:lnTo>
                  <a:close/>
                  <a:moveTo>
                    <a:pt x="422" y="842"/>
                  </a:moveTo>
                  <a:lnTo>
                    <a:pt x="421" y="844"/>
                  </a:lnTo>
                  <a:lnTo>
                    <a:pt x="421" y="842"/>
                  </a:lnTo>
                  <a:lnTo>
                    <a:pt x="422" y="842"/>
                  </a:lnTo>
                  <a:close/>
                  <a:moveTo>
                    <a:pt x="419" y="842"/>
                  </a:moveTo>
                  <a:lnTo>
                    <a:pt x="419" y="838"/>
                  </a:lnTo>
                  <a:lnTo>
                    <a:pt x="422" y="840"/>
                  </a:lnTo>
                  <a:lnTo>
                    <a:pt x="422" y="842"/>
                  </a:lnTo>
                  <a:lnTo>
                    <a:pt x="419" y="842"/>
                  </a:lnTo>
                  <a:close/>
                  <a:moveTo>
                    <a:pt x="419" y="838"/>
                  </a:moveTo>
                  <a:lnTo>
                    <a:pt x="419" y="838"/>
                  </a:lnTo>
                  <a:lnTo>
                    <a:pt x="421" y="840"/>
                  </a:lnTo>
                  <a:lnTo>
                    <a:pt x="419" y="838"/>
                  </a:lnTo>
                  <a:close/>
                  <a:moveTo>
                    <a:pt x="419" y="838"/>
                  </a:moveTo>
                  <a:lnTo>
                    <a:pt x="421" y="836"/>
                  </a:lnTo>
                  <a:lnTo>
                    <a:pt x="424" y="838"/>
                  </a:lnTo>
                  <a:lnTo>
                    <a:pt x="422" y="840"/>
                  </a:lnTo>
                  <a:lnTo>
                    <a:pt x="419" y="838"/>
                  </a:lnTo>
                  <a:close/>
                  <a:moveTo>
                    <a:pt x="424" y="837"/>
                  </a:moveTo>
                  <a:lnTo>
                    <a:pt x="424" y="837"/>
                  </a:lnTo>
                  <a:lnTo>
                    <a:pt x="424" y="838"/>
                  </a:lnTo>
                  <a:lnTo>
                    <a:pt x="422" y="837"/>
                  </a:lnTo>
                  <a:lnTo>
                    <a:pt x="424" y="837"/>
                  </a:lnTo>
                  <a:close/>
                  <a:moveTo>
                    <a:pt x="421" y="837"/>
                  </a:moveTo>
                  <a:lnTo>
                    <a:pt x="421" y="834"/>
                  </a:lnTo>
                  <a:lnTo>
                    <a:pt x="424" y="834"/>
                  </a:lnTo>
                  <a:lnTo>
                    <a:pt x="424" y="837"/>
                  </a:lnTo>
                  <a:lnTo>
                    <a:pt x="421" y="837"/>
                  </a:lnTo>
                  <a:close/>
                  <a:moveTo>
                    <a:pt x="421" y="834"/>
                  </a:moveTo>
                  <a:lnTo>
                    <a:pt x="421" y="834"/>
                  </a:lnTo>
                  <a:lnTo>
                    <a:pt x="421" y="833"/>
                  </a:lnTo>
                  <a:lnTo>
                    <a:pt x="422" y="834"/>
                  </a:lnTo>
                  <a:lnTo>
                    <a:pt x="421" y="834"/>
                  </a:lnTo>
                  <a:close/>
                  <a:moveTo>
                    <a:pt x="421" y="833"/>
                  </a:moveTo>
                  <a:lnTo>
                    <a:pt x="425" y="829"/>
                  </a:lnTo>
                  <a:lnTo>
                    <a:pt x="428" y="832"/>
                  </a:lnTo>
                  <a:lnTo>
                    <a:pt x="424" y="836"/>
                  </a:lnTo>
                  <a:lnTo>
                    <a:pt x="421" y="833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8" name="Freeform 84"/>
            <p:cNvSpPr>
              <a:spLocks noEditPoints="1"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63565 w 704"/>
                <a:gd name="T1" fmla="*/ 165281 h 538"/>
                <a:gd name="T2" fmla="*/ 39211 w 704"/>
                <a:gd name="T3" fmla="*/ 141188 h 538"/>
                <a:gd name="T4" fmla="*/ 9730 w 704"/>
                <a:gd name="T5" fmla="*/ 189964 h 538"/>
                <a:gd name="T6" fmla="*/ 54660 w 704"/>
                <a:gd name="T7" fmla="*/ 237248 h 538"/>
                <a:gd name="T8" fmla="*/ 41084 w 704"/>
                <a:gd name="T9" fmla="*/ 257435 h 538"/>
                <a:gd name="T10" fmla="*/ 24574 w 704"/>
                <a:gd name="T11" fmla="*/ 313388 h 538"/>
                <a:gd name="T12" fmla="*/ 7470 w 704"/>
                <a:gd name="T13" fmla="*/ 351220 h 538"/>
                <a:gd name="T14" fmla="*/ 34540 w 704"/>
                <a:gd name="T15" fmla="*/ 399298 h 538"/>
                <a:gd name="T16" fmla="*/ 48558 w 704"/>
                <a:gd name="T17" fmla="*/ 455440 h 538"/>
                <a:gd name="T18" fmla="*/ 52044 w 704"/>
                <a:gd name="T19" fmla="*/ 479194 h 538"/>
                <a:gd name="T20" fmla="*/ 98465 w 704"/>
                <a:gd name="T21" fmla="*/ 502050 h 538"/>
                <a:gd name="T22" fmla="*/ 148915 w 704"/>
                <a:gd name="T23" fmla="*/ 474292 h 538"/>
                <a:gd name="T24" fmla="*/ 179120 w 704"/>
                <a:gd name="T25" fmla="*/ 497589 h 538"/>
                <a:gd name="T26" fmla="*/ 206539 w 704"/>
                <a:gd name="T27" fmla="*/ 486205 h 538"/>
                <a:gd name="T28" fmla="*/ 261381 w 704"/>
                <a:gd name="T29" fmla="*/ 459741 h 538"/>
                <a:gd name="T30" fmla="*/ 269029 w 704"/>
                <a:gd name="T31" fmla="*/ 426983 h 538"/>
                <a:gd name="T32" fmla="*/ 277042 w 704"/>
                <a:gd name="T33" fmla="*/ 395652 h 538"/>
                <a:gd name="T34" fmla="*/ 296418 w 704"/>
                <a:gd name="T35" fmla="*/ 393435 h 538"/>
                <a:gd name="T36" fmla="*/ 323410 w 704"/>
                <a:gd name="T37" fmla="*/ 384463 h 538"/>
                <a:gd name="T38" fmla="*/ 347402 w 704"/>
                <a:gd name="T39" fmla="*/ 376100 h 538"/>
                <a:gd name="T40" fmla="*/ 367061 w 704"/>
                <a:gd name="T41" fmla="*/ 410098 h 538"/>
                <a:gd name="T42" fmla="*/ 396711 w 704"/>
                <a:gd name="T43" fmla="*/ 426983 h 538"/>
                <a:gd name="T44" fmla="*/ 418139 w 704"/>
                <a:gd name="T45" fmla="*/ 422934 h 538"/>
                <a:gd name="T46" fmla="*/ 440239 w 704"/>
                <a:gd name="T47" fmla="*/ 432695 h 538"/>
                <a:gd name="T48" fmla="*/ 470045 w 704"/>
                <a:gd name="T49" fmla="*/ 410098 h 538"/>
                <a:gd name="T50" fmla="*/ 474480 w 704"/>
                <a:gd name="T51" fmla="*/ 364527 h 538"/>
                <a:gd name="T52" fmla="*/ 528645 w 704"/>
                <a:gd name="T53" fmla="*/ 364527 h 538"/>
                <a:gd name="T54" fmla="*/ 568415 w 704"/>
                <a:gd name="T55" fmla="*/ 360769 h 538"/>
                <a:gd name="T56" fmla="*/ 571697 w 704"/>
                <a:gd name="T57" fmla="*/ 315904 h 538"/>
                <a:gd name="T58" fmla="*/ 615255 w 704"/>
                <a:gd name="T59" fmla="*/ 316645 h 538"/>
                <a:gd name="T60" fmla="*/ 619556 w 704"/>
                <a:gd name="T61" fmla="*/ 292591 h 538"/>
                <a:gd name="T62" fmla="*/ 632528 w 704"/>
                <a:gd name="T63" fmla="*/ 274701 h 538"/>
                <a:gd name="T64" fmla="*/ 629603 w 704"/>
                <a:gd name="T65" fmla="*/ 257435 h 538"/>
                <a:gd name="T66" fmla="*/ 644996 w 704"/>
                <a:gd name="T67" fmla="*/ 249201 h 538"/>
                <a:gd name="T68" fmla="*/ 679240 w 704"/>
                <a:gd name="T69" fmla="*/ 233713 h 538"/>
                <a:gd name="T70" fmla="*/ 662444 w 704"/>
                <a:gd name="T71" fmla="*/ 207878 h 538"/>
                <a:gd name="T72" fmla="*/ 627796 w 704"/>
                <a:gd name="T73" fmla="*/ 189964 h 538"/>
                <a:gd name="T74" fmla="*/ 589421 w 704"/>
                <a:gd name="T75" fmla="*/ 150162 h 538"/>
                <a:gd name="T76" fmla="*/ 551671 w 704"/>
                <a:gd name="T77" fmla="*/ 117591 h 538"/>
                <a:gd name="T78" fmla="*/ 522535 w 704"/>
                <a:gd name="T79" fmla="*/ 82259 h 538"/>
                <a:gd name="T80" fmla="*/ 532122 w 704"/>
                <a:gd name="T81" fmla="*/ 47739 h 538"/>
                <a:gd name="T82" fmla="*/ 527276 w 704"/>
                <a:gd name="T83" fmla="*/ 14314 h 538"/>
                <a:gd name="T84" fmla="*/ 495177 w 704"/>
                <a:gd name="T85" fmla="*/ 18382 h 538"/>
                <a:gd name="T86" fmla="*/ 463141 w 704"/>
                <a:gd name="T87" fmla="*/ 3081 h 538"/>
                <a:gd name="T88" fmla="*/ 440239 w 704"/>
                <a:gd name="T89" fmla="*/ 11490 h 538"/>
                <a:gd name="T90" fmla="*/ 416964 w 704"/>
                <a:gd name="T91" fmla="*/ 46979 h 538"/>
                <a:gd name="T92" fmla="*/ 397410 w 704"/>
                <a:gd name="T93" fmla="*/ 50161 h 538"/>
                <a:gd name="T94" fmla="*/ 372809 w 704"/>
                <a:gd name="T95" fmla="*/ 58342 h 538"/>
                <a:gd name="T96" fmla="*/ 380158 w 704"/>
                <a:gd name="T97" fmla="*/ 101232 h 538"/>
                <a:gd name="T98" fmla="*/ 343758 w 704"/>
                <a:gd name="T99" fmla="*/ 73970 h 538"/>
                <a:gd name="T100" fmla="*/ 331090 w 704"/>
                <a:gd name="T101" fmla="*/ 51986 h 538"/>
                <a:gd name="T102" fmla="*/ 311581 w 704"/>
                <a:gd name="T103" fmla="*/ 47739 h 538"/>
                <a:gd name="T104" fmla="*/ 284072 w 704"/>
                <a:gd name="T105" fmla="*/ 51986 h 538"/>
                <a:gd name="T106" fmla="*/ 225801 w 704"/>
                <a:gd name="T107" fmla="*/ 31529 h 538"/>
                <a:gd name="T108" fmla="*/ 195968 w 704"/>
                <a:gd name="T109" fmla="*/ 32930 h 538"/>
                <a:gd name="T110" fmla="*/ 195143 w 704"/>
                <a:gd name="T111" fmla="*/ 58342 h 538"/>
                <a:gd name="T112" fmla="*/ 165169 w 704"/>
                <a:gd name="T113" fmla="*/ 62114 h 538"/>
                <a:gd name="T114" fmla="*/ 137514 w 704"/>
                <a:gd name="T115" fmla="*/ 67640 h 538"/>
                <a:gd name="T116" fmla="*/ 114325 w 704"/>
                <a:gd name="T117" fmla="*/ 90360 h 538"/>
                <a:gd name="T118" fmla="*/ 92739 w 704"/>
                <a:gd name="T119" fmla="*/ 145656 h 538"/>
                <a:gd name="T120" fmla="*/ 159359 w 704"/>
                <a:gd name="T121" fmla="*/ 88007 h 5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4"/>
                <a:gd name="T184" fmla="*/ 0 h 538"/>
                <a:gd name="T185" fmla="*/ 704 w 704"/>
                <a:gd name="T186" fmla="*/ 538 h 5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  <a:moveTo>
                    <a:pt x="165" y="94"/>
                  </a:moveTo>
                  <a:lnTo>
                    <a:pt x="181" y="78"/>
                  </a:lnTo>
                  <a:lnTo>
                    <a:pt x="165" y="9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39" name="Freeform 85"/>
            <p:cNvSpPr>
              <a:spLocks/>
            </p:cNvSpPr>
            <p:nvPr/>
          </p:nvSpPr>
          <p:spPr bwMode="auto">
            <a:xfrm>
              <a:off x="536" y="1771"/>
              <a:ext cx="917" cy="700"/>
            </a:xfrm>
            <a:custGeom>
              <a:avLst/>
              <a:gdLst>
                <a:gd name="T0" fmla="*/ 63565 w 704"/>
                <a:gd name="T1" fmla="*/ 165281 h 538"/>
                <a:gd name="T2" fmla="*/ 39211 w 704"/>
                <a:gd name="T3" fmla="*/ 141188 h 538"/>
                <a:gd name="T4" fmla="*/ 9730 w 704"/>
                <a:gd name="T5" fmla="*/ 189964 h 538"/>
                <a:gd name="T6" fmla="*/ 54660 w 704"/>
                <a:gd name="T7" fmla="*/ 237248 h 538"/>
                <a:gd name="T8" fmla="*/ 41084 w 704"/>
                <a:gd name="T9" fmla="*/ 257435 h 538"/>
                <a:gd name="T10" fmla="*/ 24574 w 704"/>
                <a:gd name="T11" fmla="*/ 313388 h 538"/>
                <a:gd name="T12" fmla="*/ 7470 w 704"/>
                <a:gd name="T13" fmla="*/ 351220 h 538"/>
                <a:gd name="T14" fmla="*/ 34540 w 704"/>
                <a:gd name="T15" fmla="*/ 399298 h 538"/>
                <a:gd name="T16" fmla="*/ 48558 w 704"/>
                <a:gd name="T17" fmla="*/ 455440 h 538"/>
                <a:gd name="T18" fmla="*/ 52044 w 704"/>
                <a:gd name="T19" fmla="*/ 479194 h 538"/>
                <a:gd name="T20" fmla="*/ 98465 w 704"/>
                <a:gd name="T21" fmla="*/ 502050 h 538"/>
                <a:gd name="T22" fmla="*/ 148915 w 704"/>
                <a:gd name="T23" fmla="*/ 474292 h 538"/>
                <a:gd name="T24" fmla="*/ 179120 w 704"/>
                <a:gd name="T25" fmla="*/ 497589 h 538"/>
                <a:gd name="T26" fmla="*/ 206539 w 704"/>
                <a:gd name="T27" fmla="*/ 486205 h 538"/>
                <a:gd name="T28" fmla="*/ 261381 w 704"/>
                <a:gd name="T29" fmla="*/ 459741 h 538"/>
                <a:gd name="T30" fmla="*/ 269029 w 704"/>
                <a:gd name="T31" fmla="*/ 426983 h 538"/>
                <a:gd name="T32" fmla="*/ 277042 w 704"/>
                <a:gd name="T33" fmla="*/ 395652 h 538"/>
                <a:gd name="T34" fmla="*/ 296418 w 704"/>
                <a:gd name="T35" fmla="*/ 393435 h 538"/>
                <a:gd name="T36" fmla="*/ 323410 w 704"/>
                <a:gd name="T37" fmla="*/ 384463 h 538"/>
                <a:gd name="T38" fmla="*/ 347402 w 704"/>
                <a:gd name="T39" fmla="*/ 376100 h 538"/>
                <a:gd name="T40" fmla="*/ 367061 w 704"/>
                <a:gd name="T41" fmla="*/ 410098 h 538"/>
                <a:gd name="T42" fmla="*/ 396711 w 704"/>
                <a:gd name="T43" fmla="*/ 426983 h 538"/>
                <a:gd name="T44" fmla="*/ 418139 w 704"/>
                <a:gd name="T45" fmla="*/ 422934 h 538"/>
                <a:gd name="T46" fmla="*/ 440239 w 704"/>
                <a:gd name="T47" fmla="*/ 432695 h 538"/>
                <a:gd name="T48" fmla="*/ 470045 w 704"/>
                <a:gd name="T49" fmla="*/ 410098 h 538"/>
                <a:gd name="T50" fmla="*/ 474480 w 704"/>
                <a:gd name="T51" fmla="*/ 364527 h 538"/>
                <a:gd name="T52" fmla="*/ 528645 w 704"/>
                <a:gd name="T53" fmla="*/ 364527 h 538"/>
                <a:gd name="T54" fmla="*/ 568415 w 704"/>
                <a:gd name="T55" fmla="*/ 360769 h 538"/>
                <a:gd name="T56" fmla="*/ 571697 w 704"/>
                <a:gd name="T57" fmla="*/ 315904 h 538"/>
                <a:gd name="T58" fmla="*/ 615255 w 704"/>
                <a:gd name="T59" fmla="*/ 316645 h 538"/>
                <a:gd name="T60" fmla="*/ 619556 w 704"/>
                <a:gd name="T61" fmla="*/ 292591 h 538"/>
                <a:gd name="T62" fmla="*/ 632528 w 704"/>
                <a:gd name="T63" fmla="*/ 274701 h 538"/>
                <a:gd name="T64" fmla="*/ 629603 w 704"/>
                <a:gd name="T65" fmla="*/ 257435 h 538"/>
                <a:gd name="T66" fmla="*/ 644996 w 704"/>
                <a:gd name="T67" fmla="*/ 249201 h 538"/>
                <a:gd name="T68" fmla="*/ 679240 w 704"/>
                <a:gd name="T69" fmla="*/ 233713 h 538"/>
                <a:gd name="T70" fmla="*/ 662444 w 704"/>
                <a:gd name="T71" fmla="*/ 207878 h 538"/>
                <a:gd name="T72" fmla="*/ 627796 w 704"/>
                <a:gd name="T73" fmla="*/ 189964 h 538"/>
                <a:gd name="T74" fmla="*/ 589421 w 704"/>
                <a:gd name="T75" fmla="*/ 150162 h 538"/>
                <a:gd name="T76" fmla="*/ 551671 w 704"/>
                <a:gd name="T77" fmla="*/ 117591 h 538"/>
                <a:gd name="T78" fmla="*/ 522535 w 704"/>
                <a:gd name="T79" fmla="*/ 82259 h 538"/>
                <a:gd name="T80" fmla="*/ 532122 w 704"/>
                <a:gd name="T81" fmla="*/ 47739 h 538"/>
                <a:gd name="T82" fmla="*/ 527276 w 704"/>
                <a:gd name="T83" fmla="*/ 14314 h 538"/>
                <a:gd name="T84" fmla="*/ 495177 w 704"/>
                <a:gd name="T85" fmla="*/ 18382 h 538"/>
                <a:gd name="T86" fmla="*/ 463141 w 704"/>
                <a:gd name="T87" fmla="*/ 3081 h 538"/>
                <a:gd name="T88" fmla="*/ 440239 w 704"/>
                <a:gd name="T89" fmla="*/ 11490 h 538"/>
                <a:gd name="T90" fmla="*/ 416964 w 704"/>
                <a:gd name="T91" fmla="*/ 46979 h 538"/>
                <a:gd name="T92" fmla="*/ 397410 w 704"/>
                <a:gd name="T93" fmla="*/ 50161 h 538"/>
                <a:gd name="T94" fmla="*/ 372809 w 704"/>
                <a:gd name="T95" fmla="*/ 58342 h 538"/>
                <a:gd name="T96" fmla="*/ 380158 w 704"/>
                <a:gd name="T97" fmla="*/ 101232 h 538"/>
                <a:gd name="T98" fmla="*/ 343758 w 704"/>
                <a:gd name="T99" fmla="*/ 73970 h 538"/>
                <a:gd name="T100" fmla="*/ 331090 w 704"/>
                <a:gd name="T101" fmla="*/ 51986 h 538"/>
                <a:gd name="T102" fmla="*/ 311581 w 704"/>
                <a:gd name="T103" fmla="*/ 47739 h 538"/>
                <a:gd name="T104" fmla="*/ 284072 w 704"/>
                <a:gd name="T105" fmla="*/ 51986 h 538"/>
                <a:gd name="T106" fmla="*/ 225801 w 704"/>
                <a:gd name="T107" fmla="*/ 31529 h 538"/>
                <a:gd name="T108" fmla="*/ 195968 w 704"/>
                <a:gd name="T109" fmla="*/ 32930 h 538"/>
                <a:gd name="T110" fmla="*/ 195143 w 704"/>
                <a:gd name="T111" fmla="*/ 58342 h 538"/>
                <a:gd name="T112" fmla="*/ 165169 w 704"/>
                <a:gd name="T113" fmla="*/ 62114 h 538"/>
                <a:gd name="T114" fmla="*/ 137514 w 704"/>
                <a:gd name="T115" fmla="*/ 67640 h 538"/>
                <a:gd name="T116" fmla="*/ 114325 w 704"/>
                <a:gd name="T117" fmla="*/ 90360 h 538"/>
                <a:gd name="T118" fmla="*/ 92739 w 704"/>
                <a:gd name="T119" fmla="*/ 145656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4"/>
                <a:gd name="T181" fmla="*/ 0 h 538"/>
                <a:gd name="T182" fmla="*/ 704 w 704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4" h="538">
                  <a:moveTo>
                    <a:pt x="93" y="171"/>
                  </a:moveTo>
                  <a:lnTo>
                    <a:pt x="93" y="173"/>
                  </a:lnTo>
                  <a:lnTo>
                    <a:pt x="93" y="175"/>
                  </a:lnTo>
                  <a:lnTo>
                    <a:pt x="87" y="176"/>
                  </a:lnTo>
                  <a:lnTo>
                    <a:pt x="80" y="177"/>
                  </a:lnTo>
                  <a:lnTo>
                    <a:pt x="71" y="177"/>
                  </a:lnTo>
                  <a:lnTo>
                    <a:pt x="66" y="176"/>
                  </a:lnTo>
                  <a:lnTo>
                    <a:pt x="61" y="168"/>
                  </a:lnTo>
                  <a:lnTo>
                    <a:pt x="58" y="157"/>
                  </a:lnTo>
                  <a:lnTo>
                    <a:pt x="57" y="153"/>
                  </a:lnTo>
                  <a:lnTo>
                    <a:pt x="54" y="151"/>
                  </a:lnTo>
                  <a:lnTo>
                    <a:pt x="50" y="148"/>
                  </a:lnTo>
                  <a:lnTo>
                    <a:pt x="46" y="145"/>
                  </a:lnTo>
                  <a:lnTo>
                    <a:pt x="41" y="151"/>
                  </a:lnTo>
                  <a:lnTo>
                    <a:pt x="34" y="159"/>
                  </a:lnTo>
                  <a:lnTo>
                    <a:pt x="23" y="168"/>
                  </a:lnTo>
                  <a:lnTo>
                    <a:pt x="10" y="177"/>
                  </a:lnTo>
                  <a:lnTo>
                    <a:pt x="6" y="187"/>
                  </a:lnTo>
                  <a:lnTo>
                    <a:pt x="5" y="195"/>
                  </a:lnTo>
                  <a:lnTo>
                    <a:pt x="8" y="199"/>
                  </a:lnTo>
                  <a:lnTo>
                    <a:pt x="10" y="203"/>
                  </a:lnTo>
                  <a:lnTo>
                    <a:pt x="21" y="207"/>
                  </a:lnTo>
                  <a:lnTo>
                    <a:pt x="26" y="209"/>
                  </a:lnTo>
                  <a:lnTo>
                    <a:pt x="36" y="219"/>
                  </a:lnTo>
                  <a:lnTo>
                    <a:pt x="43" y="228"/>
                  </a:lnTo>
                  <a:lnTo>
                    <a:pt x="52" y="239"/>
                  </a:lnTo>
                  <a:lnTo>
                    <a:pt x="57" y="251"/>
                  </a:lnTo>
                  <a:lnTo>
                    <a:pt x="57" y="253"/>
                  </a:lnTo>
                  <a:lnTo>
                    <a:pt x="55" y="256"/>
                  </a:lnTo>
                  <a:lnTo>
                    <a:pt x="52" y="259"/>
                  </a:lnTo>
                  <a:lnTo>
                    <a:pt x="48" y="261"/>
                  </a:lnTo>
                  <a:lnTo>
                    <a:pt x="43" y="264"/>
                  </a:lnTo>
                  <a:lnTo>
                    <a:pt x="41" y="266"/>
                  </a:lnTo>
                  <a:lnTo>
                    <a:pt x="41" y="271"/>
                  </a:lnTo>
                  <a:lnTo>
                    <a:pt x="42" y="274"/>
                  </a:lnTo>
                  <a:lnTo>
                    <a:pt x="25" y="284"/>
                  </a:lnTo>
                  <a:lnTo>
                    <a:pt x="12" y="289"/>
                  </a:lnTo>
                  <a:lnTo>
                    <a:pt x="17" y="298"/>
                  </a:lnTo>
                  <a:lnTo>
                    <a:pt x="25" y="312"/>
                  </a:lnTo>
                  <a:lnTo>
                    <a:pt x="25" y="321"/>
                  </a:lnTo>
                  <a:lnTo>
                    <a:pt x="25" y="329"/>
                  </a:lnTo>
                  <a:lnTo>
                    <a:pt x="25" y="334"/>
                  </a:lnTo>
                  <a:lnTo>
                    <a:pt x="22" y="338"/>
                  </a:lnTo>
                  <a:lnTo>
                    <a:pt x="9" y="345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1" y="362"/>
                  </a:lnTo>
                  <a:lnTo>
                    <a:pt x="4" y="368"/>
                  </a:lnTo>
                  <a:lnTo>
                    <a:pt x="8" y="374"/>
                  </a:lnTo>
                  <a:lnTo>
                    <a:pt x="8" y="381"/>
                  </a:lnTo>
                  <a:lnTo>
                    <a:pt x="6" y="386"/>
                  </a:lnTo>
                  <a:lnTo>
                    <a:pt x="8" y="393"/>
                  </a:lnTo>
                  <a:lnTo>
                    <a:pt x="10" y="398"/>
                  </a:lnTo>
                  <a:lnTo>
                    <a:pt x="26" y="406"/>
                  </a:lnTo>
                  <a:lnTo>
                    <a:pt x="41" y="414"/>
                  </a:lnTo>
                  <a:lnTo>
                    <a:pt x="36" y="426"/>
                  </a:lnTo>
                  <a:lnTo>
                    <a:pt x="29" y="442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39" y="454"/>
                  </a:lnTo>
                  <a:lnTo>
                    <a:pt x="43" y="458"/>
                  </a:lnTo>
                  <a:lnTo>
                    <a:pt x="45" y="469"/>
                  </a:lnTo>
                  <a:lnTo>
                    <a:pt x="50" y="486"/>
                  </a:lnTo>
                  <a:lnTo>
                    <a:pt x="50" y="487"/>
                  </a:lnTo>
                  <a:lnTo>
                    <a:pt x="52" y="489"/>
                  </a:lnTo>
                  <a:lnTo>
                    <a:pt x="54" y="491"/>
                  </a:lnTo>
                  <a:lnTo>
                    <a:pt x="54" y="495"/>
                  </a:lnTo>
                  <a:lnTo>
                    <a:pt x="55" y="499"/>
                  </a:lnTo>
                  <a:lnTo>
                    <a:pt x="55" y="503"/>
                  </a:lnTo>
                  <a:lnTo>
                    <a:pt x="54" y="511"/>
                  </a:lnTo>
                  <a:lnTo>
                    <a:pt x="53" y="521"/>
                  </a:lnTo>
                  <a:lnTo>
                    <a:pt x="59" y="525"/>
                  </a:lnTo>
                  <a:lnTo>
                    <a:pt x="69" y="530"/>
                  </a:lnTo>
                  <a:lnTo>
                    <a:pt x="77" y="534"/>
                  </a:lnTo>
                  <a:lnTo>
                    <a:pt x="86" y="538"/>
                  </a:lnTo>
                  <a:lnTo>
                    <a:pt x="94" y="538"/>
                  </a:lnTo>
                  <a:lnTo>
                    <a:pt x="102" y="535"/>
                  </a:lnTo>
                  <a:lnTo>
                    <a:pt x="110" y="533"/>
                  </a:lnTo>
                  <a:lnTo>
                    <a:pt x="118" y="530"/>
                  </a:lnTo>
                  <a:lnTo>
                    <a:pt x="129" y="529"/>
                  </a:lnTo>
                  <a:lnTo>
                    <a:pt x="138" y="525"/>
                  </a:lnTo>
                  <a:lnTo>
                    <a:pt x="143" y="515"/>
                  </a:lnTo>
                  <a:lnTo>
                    <a:pt x="150" y="506"/>
                  </a:lnTo>
                  <a:lnTo>
                    <a:pt x="154" y="506"/>
                  </a:lnTo>
                  <a:lnTo>
                    <a:pt x="157" y="507"/>
                  </a:lnTo>
                  <a:lnTo>
                    <a:pt x="159" y="509"/>
                  </a:lnTo>
                  <a:lnTo>
                    <a:pt x="162" y="510"/>
                  </a:lnTo>
                  <a:lnTo>
                    <a:pt x="169" y="515"/>
                  </a:lnTo>
                  <a:lnTo>
                    <a:pt x="172" y="521"/>
                  </a:lnTo>
                  <a:lnTo>
                    <a:pt x="178" y="526"/>
                  </a:lnTo>
                  <a:lnTo>
                    <a:pt x="186" y="530"/>
                  </a:lnTo>
                  <a:lnTo>
                    <a:pt x="193" y="533"/>
                  </a:lnTo>
                  <a:lnTo>
                    <a:pt x="201" y="535"/>
                  </a:lnTo>
                  <a:lnTo>
                    <a:pt x="203" y="534"/>
                  </a:lnTo>
                  <a:lnTo>
                    <a:pt x="206" y="533"/>
                  </a:lnTo>
                  <a:lnTo>
                    <a:pt x="210" y="530"/>
                  </a:lnTo>
                  <a:lnTo>
                    <a:pt x="213" y="527"/>
                  </a:lnTo>
                  <a:lnTo>
                    <a:pt x="214" y="519"/>
                  </a:lnTo>
                  <a:lnTo>
                    <a:pt x="214" y="511"/>
                  </a:lnTo>
                  <a:lnTo>
                    <a:pt x="227" y="506"/>
                  </a:lnTo>
                  <a:lnTo>
                    <a:pt x="241" y="499"/>
                  </a:lnTo>
                  <a:lnTo>
                    <a:pt x="245" y="495"/>
                  </a:lnTo>
                  <a:lnTo>
                    <a:pt x="248" y="493"/>
                  </a:lnTo>
                  <a:lnTo>
                    <a:pt x="259" y="491"/>
                  </a:lnTo>
                  <a:lnTo>
                    <a:pt x="271" y="490"/>
                  </a:lnTo>
                  <a:lnTo>
                    <a:pt x="275" y="487"/>
                  </a:lnTo>
                  <a:lnTo>
                    <a:pt x="276" y="481"/>
                  </a:lnTo>
                  <a:lnTo>
                    <a:pt x="275" y="474"/>
                  </a:lnTo>
                  <a:lnTo>
                    <a:pt x="275" y="467"/>
                  </a:lnTo>
                  <a:lnTo>
                    <a:pt x="276" y="461"/>
                  </a:lnTo>
                  <a:lnTo>
                    <a:pt x="278" y="458"/>
                  </a:lnTo>
                  <a:lnTo>
                    <a:pt x="279" y="455"/>
                  </a:lnTo>
                  <a:lnTo>
                    <a:pt x="280" y="454"/>
                  </a:lnTo>
                  <a:lnTo>
                    <a:pt x="284" y="454"/>
                  </a:lnTo>
                  <a:lnTo>
                    <a:pt x="287" y="453"/>
                  </a:lnTo>
                  <a:lnTo>
                    <a:pt x="287" y="442"/>
                  </a:lnTo>
                  <a:lnTo>
                    <a:pt x="286" y="432"/>
                  </a:lnTo>
                  <a:lnTo>
                    <a:pt x="286" y="426"/>
                  </a:lnTo>
                  <a:lnTo>
                    <a:pt x="287" y="422"/>
                  </a:lnTo>
                  <a:lnTo>
                    <a:pt x="290" y="420"/>
                  </a:lnTo>
                  <a:lnTo>
                    <a:pt x="294" y="420"/>
                  </a:lnTo>
                  <a:lnTo>
                    <a:pt x="300" y="421"/>
                  </a:lnTo>
                  <a:lnTo>
                    <a:pt x="303" y="423"/>
                  </a:lnTo>
                  <a:lnTo>
                    <a:pt x="304" y="423"/>
                  </a:lnTo>
                  <a:lnTo>
                    <a:pt x="304" y="422"/>
                  </a:lnTo>
                  <a:lnTo>
                    <a:pt x="307" y="420"/>
                  </a:lnTo>
                  <a:lnTo>
                    <a:pt x="311" y="416"/>
                  </a:lnTo>
                  <a:lnTo>
                    <a:pt x="318" y="418"/>
                  </a:lnTo>
                  <a:lnTo>
                    <a:pt x="324" y="420"/>
                  </a:lnTo>
                  <a:lnTo>
                    <a:pt x="326" y="417"/>
                  </a:lnTo>
                  <a:lnTo>
                    <a:pt x="327" y="411"/>
                  </a:lnTo>
                  <a:lnTo>
                    <a:pt x="331" y="411"/>
                  </a:lnTo>
                  <a:lnTo>
                    <a:pt x="335" y="410"/>
                  </a:lnTo>
                  <a:lnTo>
                    <a:pt x="339" y="405"/>
                  </a:lnTo>
                  <a:lnTo>
                    <a:pt x="343" y="400"/>
                  </a:lnTo>
                  <a:lnTo>
                    <a:pt x="347" y="393"/>
                  </a:lnTo>
                  <a:lnTo>
                    <a:pt x="352" y="388"/>
                  </a:lnTo>
                  <a:lnTo>
                    <a:pt x="354" y="388"/>
                  </a:lnTo>
                  <a:lnTo>
                    <a:pt x="356" y="394"/>
                  </a:lnTo>
                  <a:lnTo>
                    <a:pt x="359" y="401"/>
                  </a:lnTo>
                  <a:lnTo>
                    <a:pt x="370" y="404"/>
                  </a:lnTo>
                  <a:lnTo>
                    <a:pt x="379" y="407"/>
                  </a:lnTo>
                  <a:lnTo>
                    <a:pt x="379" y="416"/>
                  </a:lnTo>
                  <a:lnTo>
                    <a:pt x="376" y="423"/>
                  </a:lnTo>
                  <a:lnTo>
                    <a:pt x="379" y="426"/>
                  </a:lnTo>
                  <a:lnTo>
                    <a:pt x="381" y="430"/>
                  </a:lnTo>
                  <a:lnTo>
                    <a:pt x="381" y="437"/>
                  </a:lnTo>
                  <a:lnTo>
                    <a:pt x="380" y="442"/>
                  </a:lnTo>
                  <a:lnTo>
                    <a:pt x="381" y="445"/>
                  </a:lnTo>
                  <a:lnTo>
                    <a:pt x="386" y="451"/>
                  </a:lnTo>
                  <a:lnTo>
                    <a:pt x="391" y="454"/>
                  </a:lnTo>
                  <a:lnTo>
                    <a:pt x="397" y="457"/>
                  </a:lnTo>
                  <a:lnTo>
                    <a:pt x="404" y="457"/>
                  </a:lnTo>
                  <a:lnTo>
                    <a:pt x="411" y="455"/>
                  </a:lnTo>
                  <a:lnTo>
                    <a:pt x="416" y="454"/>
                  </a:lnTo>
                  <a:lnTo>
                    <a:pt x="420" y="453"/>
                  </a:lnTo>
                  <a:lnTo>
                    <a:pt x="425" y="449"/>
                  </a:lnTo>
                  <a:lnTo>
                    <a:pt x="431" y="447"/>
                  </a:lnTo>
                  <a:lnTo>
                    <a:pt x="432" y="449"/>
                  </a:lnTo>
                  <a:lnTo>
                    <a:pt x="433" y="450"/>
                  </a:lnTo>
                  <a:lnTo>
                    <a:pt x="433" y="451"/>
                  </a:lnTo>
                  <a:lnTo>
                    <a:pt x="432" y="454"/>
                  </a:lnTo>
                  <a:lnTo>
                    <a:pt x="431" y="458"/>
                  </a:lnTo>
                  <a:lnTo>
                    <a:pt x="431" y="462"/>
                  </a:lnTo>
                  <a:lnTo>
                    <a:pt x="433" y="463"/>
                  </a:lnTo>
                  <a:lnTo>
                    <a:pt x="436" y="465"/>
                  </a:lnTo>
                  <a:lnTo>
                    <a:pt x="445" y="462"/>
                  </a:lnTo>
                  <a:lnTo>
                    <a:pt x="456" y="461"/>
                  </a:lnTo>
                  <a:lnTo>
                    <a:pt x="461" y="463"/>
                  </a:lnTo>
                  <a:lnTo>
                    <a:pt x="468" y="462"/>
                  </a:lnTo>
                  <a:lnTo>
                    <a:pt x="469" y="457"/>
                  </a:lnTo>
                  <a:lnTo>
                    <a:pt x="469" y="450"/>
                  </a:lnTo>
                  <a:lnTo>
                    <a:pt x="476" y="445"/>
                  </a:lnTo>
                  <a:lnTo>
                    <a:pt x="481" y="443"/>
                  </a:lnTo>
                  <a:lnTo>
                    <a:pt x="487" y="437"/>
                  </a:lnTo>
                  <a:lnTo>
                    <a:pt x="489" y="432"/>
                  </a:lnTo>
                  <a:lnTo>
                    <a:pt x="488" y="420"/>
                  </a:lnTo>
                  <a:lnTo>
                    <a:pt x="488" y="409"/>
                  </a:lnTo>
                  <a:lnTo>
                    <a:pt x="487" y="404"/>
                  </a:lnTo>
                  <a:lnTo>
                    <a:pt x="488" y="398"/>
                  </a:lnTo>
                  <a:lnTo>
                    <a:pt x="488" y="393"/>
                  </a:lnTo>
                  <a:lnTo>
                    <a:pt x="491" y="389"/>
                  </a:lnTo>
                  <a:lnTo>
                    <a:pt x="501" y="388"/>
                  </a:lnTo>
                  <a:lnTo>
                    <a:pt x="511" y="389"/>
                  </a:lnTo>
                  <a:lnTo>
                    <a:pt x="517" y="390"/>
                  </a:lnTo>
                  <a:lnTo>
                    <a:pt x="524" y="394"/>
                  </a:lnTo>
                  <a:lnTo>
                    <a:pt x="531" y="398"/>
                  </a:lnTo>
                  <a:lnTo>
                    <a:pt x="537" y="404"/>
                  </a:lnTo>
                  <a:lnTo>
                    <a:pt x="548" y="389"/>
                  </a:lnTo>
                  <a:lnTo>
                    <a:pt x="555" y="381"/>
                  </a:lnTo>
                  <a:lnTo>
                    <a:pt x="561" y="385"/>
                  </a:lnTo>
                  <a:lnTo>
                    <a:pt x="569" y="390"/>
                  </a:lnTo>
                  <a:lnTo>
                    <a:pt x="572" y="389"/>
                  </a:lnTo>
                  <a:lnTo>
                    <a:pt x="576" y="386"/>
                  </a:lnTo>
                  <a:lnTo>
                    <a:pt x="583" y="385"/>
                  </a:lnTo>
                  <a:lnTo>
                    <a:pt x="589" y="384"/>
                  </a:lnTo>
                  <a:lnTo>
                    <a:pt x="584" y="362"/>
                  </a:lnTo>
                  <a:lnTo>
                    <a:pt x="577" y="349"/>
                  </a:lnTo>
                  <a:lnTo>
                    <a:pt x="578" y="348"/>
                  </a:lnTo>
                  <a:lnTo>
                    <a:pt x="581" y="345"/>
                  </a:lnTo>
                  <a:lnTo>
                    <a:pt x="585" y="342"/>
                  </a:lnTo>
                  <a:lnTo>
                    <a:pt x="589" y="340"/>
                  </a:lnTo>
                  <a:lnTo>
                    <a:pt x="592" y="337"/>
                  </a:lnTo>
                  <a:lnTo>
                    <a:pt x="597" y="337"/>
                  </a:lnTo>
                  <a:lnTo>
                    <a:pt x="604" y="340"/>
                  </a:lnTo>
                  <a:lnTo>
                    <a:pt x="615" y="337"/>
                  </a:lnTo>
                  <a:lnTo>
                    <a:pt x="622" y="336"/>
                  </a:lnTo>
                  <a:lnTo>
                    <a:pt x="629" y="337"/>
                  </a:lnTo>
                  <a:lnTo>
                    <a:pt x="633" y="337"/>
                  </a:lnTo>
                  <a:lnTo>
                    <a:pt x="637" y="338"/>
                  </a:lnTo>
                  <a:lnTo>
                    <a:pt x="638" y="337"/>
                  </a:lnTo>
                  <a:lnTo>
                    <a:pt x="640" y="333"/>
                  </a:lnTo>
                  <a:lnTo>
                    <a:pt x="640" y="326"/>
                  </a:lnTo>
                  <a:lnTo>
                    <a:pt x="640" y="320"/>
                  </a:lnTo>
                  <a:lnTo>
                    <a:pt x="640" y="317"/>
                  </a:lnTo>
                  <a:lnTo>
                    <a:pt x="642" y="312"/>
                  </a:lnTo>
                  <a:lnTo>
                    <a:pt x="646" y="309"/>
                  </a:lnTo>
                  <a:lnTo>
                    <a:pt x="652" y="306"/>
                  </a:lnTo>
                  <a:lnTo>
                    <a:pt x="653" y="305"/>
                  </a:lnTo>
                  <a:lnTo>
                    <a:pt x="656" y="304"/>
                  </a:lnTo>
                  <a:lnTo>
                    <a:pt x="657" y="300"/>
                  </a:lnTo>
                  <a:lnTo>
                    <a:pt x="657" y="296"/>
                  </a:lnTo>
                  <a:lnTo>
                    <a:pt x="656" y="293"/>
                  </a:lnTo>
                  <a:lnTo>
                    <a:pt x="654" y="290"/>
                  </a:lnTo>
                  <a:lnTo>
                    <a:pt x="657" y="288"/>
                  </a:lnTo>
                  <a:lnTo>
                    <a:pt x="660" y="285"/>
                  </a:lnTo>
                  <a:lnTo>
                    <a:pt x="657" y="282"/>
                  </a:lnTo>
                  <a:lnTo>
                    <a:pt x="654" y="277"/>
                  </a:lnTo>
                  <a:lnTo>
                    <a:pt x="653" y="277"/>
                  </a:lnTo>
                  <a:lnTo>
                    <a:pt x="652" y="274"/>
                  </a:lnTo>
                  <a:lnTo>
                    <a:pt x="650" y="271"/>
                  </a:lnTo>
                  <a:lnTo>
                    <a:pt x="652" y="266"/>
                  </a:lnTo>
                  <a:lnTo>
                    <a:pt x="654" y="264"/>
                  </a:lnTo>
                  <a:lnTo>
                    <a:pt x="656" y="264"/>
                  </a:lnTo>
                  <a:lnTo>
                    <a:pt x="660" y="265"/>
                  </a:lnTo>
                  <a:lnTo>
                    <a:pt x="664" y="265"/>
                  </a:lnTo>
                  <a:lnTo>
                    <a:pt x="668" y="266"/>
                  </a:lnTo>
                  <a:lnTo>
                    <a:pt x="673" y="265"/>
                  </a:lnTo>
                  <a:lnTo>
                    <a:pt x="681" y="264"/>
                  </a:lnTo>
                  <a:lnTo>
                    <a:pt x="692" y="260"/>
                  </a:lnTo>
                  <a:lnTo>
                    <a:pt x="696" y="257"/>
                  </a:lnTo>
                  <a:lnTo>
                    <a:pt x="700" y="255"/>
                  </a:lnTo>
                  <a:lnTo>
                    <a:pt x="702" y="252"/>
                  </a:lnTo>
                  <a:lnTo>
                    <a:pt x="704" y="249"/>
                  </a:lnTo>
                  <a:lnTo>
                    <a:pt x="694" y="243"/>
                  </a:lnTo>
                  <a:lnTo>
                    <a:pt x="686" y="236"/>
                  </a:lnTo>
                  <a:lnTo>
                    <a:pt x="682" y="232"/>
                  </a:lnTo>
                  <a:lnTo>
                    <a:pt x="681" y="229"/>
                  </a:lnTo>
                  <a:lnTo>
                    <a:pt x="681" y="227"/>
                  </a:lnTo>
                  <a:lnTo>
                    <a:pt x="682" y="224"/>
                  </a:lnTo>
                  <a:lnTo>
                    <a:pt x="686" y="221"/>
                  </a:lnTo>
                  <a:lnTo>
                    <a:pt x="689" y="219"/>
                  </a:lnTo>
                  <a:lnTo>
                    <a:pt x="686" y="212"/>
                  </a:lnTo>
                  <a:lnTo>
                    <a:pt x="682" y="209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58" y="208"/>
                  </a:lnTo>
                  <a:lnTo>
                    <a:pt x="650" y="203"/>
                  </a:lnTo>
                  <a:lnTo>
                    <a:pt x="648" y="192"/>
                  </a:lnTo>
                  <a:lnTo>
                    <a:pt x="646" y="184"/>
                  </a:lnTo>
                  <a:lnTo>
                    <a:pt x="637" y="183"/>
                  </a:lnTo>
                  <a:lnTo>
                    <a:pt x="625" y="177"/>
                  </a:lnTo>
                  <a:lnTo>
                    <a:pt x="618" y="169"/>
                  </a:lnTo>
                  <a:lnTo>
                    <a:pt x="616" y="163"/>
                  </a:lnTo>
                  <a:lnTo>
                    <a:pt x="610" y="160"/>
                  </a:lnTo>
                  <a:lnTo>
                    <a:pt x="605" y="159"/>
                  </a:lnTo>
                  <a:lnTo>
                    <a:pt x="604" y="151"/>
                  </a:lnTo>
                  <a:lnTo>
                    <a:pt x="601" y="142"/>
                  </a:lnTo>
                  <a:lnTo>
                    <a:pt x="590" y="139"/>
                  </a:lnTo>
                  <a:lnTo>
                    <a:pt x="580" y="139"/>
                  </a:lnTo>
                  <a:lnTo>
                    <a:pt x="576" y="132"/>
                  </a:lnTo>
                  <a:lnTo>
                    <a:pt x="572" y="126"/>
                  </a:lnTo>
                  <a:lnTo>
                    <a:pt x="567" y="120"/>
                  </a:lnTo>
                  <a:lnTo>
                    <a:pt x="561" y="117"/>
                  </a:lnTo>
                  <a:lnTo>
                    <a:pt x="558" y="108"/>
                  </a:lnTo>
                  <a:lnTo>
                    <a:pt x="556" y="104"/>
                  </a:lnTo>
                  <a:lnTo>
                    <a:pt x="551" y="95"/>
                  </a:lnTo>
                  <a:lnTo>
                    <a:pt x="544" y="91"/>
                  </a:lnTo>
                  <a:lnTo>
                    <a:pt x="541" y="88"/>
                  </a:lnTo>
                  <a:lnTo>
                    <a:pt x="540" y="84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41" y="66"/>
                  </a:lnTo>
                  <a:lnTo>
                    <a:pt x="545" y="59"/>
                  </a:lnTo>
                  <a:lnTo>
                    <a:pt x="548" y="56"/>
                  </a:lnTo>
                  <a:lnTo>
                    <a:pt x="551" y="51"/>
                  </a:lnTo>
                  <a:lnTo>
                    <a:pt x="553" y="43"/>
                  </a:lnTo>
                  <a:lnTo>
                    <a:pt x="555" y="35"/>
                  </a:lnTo>
                  <a:lnTo>
                    <a:pt x="555" y="32"/>
                  </a:lnTo>
                  <a:lnTo>
                    <a:pt x="553" y="27"/>
                  </a:lnTo>
                  <a:lnTo>
                    <a:pt x="552" y="24"/>
                  </a:lnTo>
                  <a:lnTo>
                    <a:pt x="549" y="19"/>
                  </a:lnTo>
                  <a:lnTo>
                    <a:pt x="547" y="15"/>
                  </a:lnTo>
                  <a:lnTo>
                    <a:pt x="542" y="12"/>
                  </a:lnTo>
                  <a:lnTo>
                    <a:pt x="539" y="10"/>
                  </a:lnTo>
                  <a:lnTo>
                    <a:pt x="537" y="10"/>
                  </a:lnTo>
                  <a:lnTo>
                    <a:pt x="531" y="15"/>
                  </a:lnTo>
                  <a:lnTo>
                    <a:pt x="525" y="18"/>
                  </a:lnTo>
                  <a:lnTo>
                    <a:pt x="519" y="19"/>
                  </a:lnTo>
                  <a:lnTo>
                    <a:pt x="513" y="19"/>
                  </a:lnTo>
                  <a:lnTo>
                    <a:pt x="508" y="18"/>
                  </a:lnTo>
                  <a:lnTo>
                    <a:pt x="504" y="15"/>
                  </a:lnTo>
                  <a:lnTo>
                    <a:pt x="503" y="11"/>
                  </a:lnTo>
                  <a:lnTo>
                    <a:pt x="503" y="6"/>
                  </a:lnTo>
                  <a:lnTo>
                    <a:pt x="493" y="4"/>
                  </a:lnTo>
                  <a:lnTo>
                    <a:pt x="483" y="0"/>
                  </a:lnTo>
                  <a:lnTo>
                    <a:pt x="480" y="3"/>
                  </a:lnTo>
                  <a:lnTo>
                    <a:pt x="479" y="6"/>
                  </a:lnTo>
                  <a:lnTo>
                    <a:pt x="479" y="9"/>
                  </a:lnTo>
                  <a:lnTo>
                    <a:pt x="476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1" y="11"/>
                  </a:lnTo>
                  <a:lnTo>
                    <a:pt x="456" y="12"/>
                  </a:lnTo>
                  <a:lnTo>
                    <a:pt x="449" y="16"/>
                  </a:lnTo>
                  <a:lnTo>
                    <a:pt x="445" y="23"/>
                  </a:lnTo>
                  <a:lnTo>
                    <a:pt x="440" y="28"/>
                  </a:lnTo>
                  <a:lnTo>
                    <a:pt x="436" y="35"/>
                  </a:lnTo>
                  <a:lnTo>
                    <a:pt x="438" y="43"/>
                  </a:lnTo>
                  <a:lnTo>
                    <a:pt x="438" y="52"/>
                  </a:lnTo>
                  <a:lnTo>
                    <a:pt x="432" y="50"/>
                  </a:lnTo>
                  <a:lnTo>
                    <a:pt x="425" y="47"/>
                  </a:lnTo>
                  <a:lnTo>
                    <a:pt x="423" y="54"/>
                  </a:lnTo>
                  <a:lnTo>
                    <a:pt x="420" y="58"/>
                  </a:lnTo>
                  <a:lnTo>
                    <a:pt x="417" y="58"/>
                  </a:lnTo>
                  <a:lnTo>
                    <a:pt x="416" y="58"/>
                  </a:lnTo>
                  <a:lnTo>
                    <a:pt x="413" y="56"/>
                  </a:lnTo>
                  <a:lnTo>
                    <a:pt x="412" y="54"/>
                  </a:lnTo>
                  <a:lnTo>
                    <a:pt x="411" y="50"/>
                  </a:lnTo>
                  <a:lnTo>
                    <a:pt x="408" y="47"/>
                  </a:lnTo>
                  <a:lnTo>
                    <a:pt x="402" y="47"/>
                  </a:lnTo>
                  <a:lnTo>
                    <a:pt x="394" y="50"/>
                  </a:lnTo>
                  <a:lnTo>
                    <a:pt x="394" y="48"/>
                  </a:lnTo>
                  <a:lnTo>
                    <a:pt x="390" y="56"/>
                  </a:lnTo>
                  <a:lnTo>
                    <a:pt x="387" y="62"/>
                  </a:lnTo>
                  <a:lnTo>
                    <a:pt x="388" y="66"/>
                  </a:lnTo>
                  <a:lnTo>
                    <a:pt x="390" y="71"/>
                  </a:lnTo>
                  <a:lnTo>
                    <a:pt x="392" y="74"/>
                  </a:lnTo>
                  <a:lnTo>
                    <a:pt x="397" y="78"/>
                  </a:lnTo>
                  <a:lnTo>
                    <a:pt x="399" y="91"/>
                  </a:lnTo>
                  <a:lnTo>
                    <a:pt x="399" y="107"/>
                  </a:lnTo>
                  <a:lnTo>
                    <a:pt x="394" y="108"/>
                  </a:lnTo>
                  <a:lnTo>
                    <a:pt x="391" y="107"/>
                  </a:lnTo>
                  <a:lnTo>
                    <a:pt x="386" y="96"/>
                  </a:lnTo>
                  <a:lnTo>
                    <a:pt x="379" y="87"/>
                  </a:lnTo>
                  <a:lnTo>
                    <a:pt x="370" y="84"/>
                  </a:lnTo>
                  <a:lnTo>
                    <a:pt x="365" y="85"/>
                  </a:lnTo>
                  <a:lnTo>
                    <a:pt x="359" y="83"/>
                  </a:lnTo>
                  <a:lnTo>
                    <a:pt x="356" y="79"/>
                  </a:lnTo>
                  <a:lnTo>
                    <a:pt x="351" y="79"/>
                  </a:lnTo>
                  <a:lnTo>
                    <a:pt x="347" y="79"/>
                  </a:lnTo>
                  <a:lnTo>
                    <a:pt x="346" y="74"/>
                  </a:lnTo>
                  <a:lnTo>
                    <a:pt x="346" y="67"/>
                  </a:lnTo>
                  <a:lnTo>
                    <a:pt x="347" y="60"/>
                  </a:lnTo>
                  <a:lnTo>
                    <a:pt x="348" y="56"/>
                  </a:lnTo>
                  <a:lnTo>
                    <a:pt x="343" y="55"/>
                  </a:lnTo>
                  <a:lnTo>
                    <a:pt x="339" y="55"/>
                  </a:lnTo>
                  <a:lnTo>
                    <a:pt x="331" y="46"/>
                  </a:lnTo>
                  <a:lnTo>
                    <a:pt x="323" y="40"/>
                  </a:lnTo>
                  <a:lnTo>
                    <a:pt x="322" y="43"/>
                  </a:lnTo>
                  <a:lnTo>
                    <a:pt x="323" y="47"/>
                  </a:lnTo>
                  <a:lnTo>
                    <a:pt x="323" y="50"/>
                  </a:lnTo>
                  <a:lnTo>
                    <a:pt x="323" y="51"/>
                  </a:lnTo>
                  <a:lnTo>
                    <a:pt x="322" y="54"/>
                  </a:lnTo>
                  <a:lnTo>
                    <a:pt x="319" y="55"/>
                  </a:lnTo>
                  <a:lnTo>
                    <a:pt x="316" y="58"/>
                  </a:lnTo>
                  <a:lnTo>
                    <a:pt x="312" y="58"/>
                  </a:lnTo>
                  <a:lnTo>
                    <a:pt x="307" y="59"/>
                  </a:lnTo>
                  <a:lnTo>
                    <a:pt x="302" y="59"/>
                  </a:lnTo>
                  <a:lnTo>
                    <a:pt x="294" y="55"/>
                  </a:lnTo>
                  <a:lnTo>
                    <a:pt x="287" y="48"/>
                  </a:lnTo>
                  <a:lnTo>
                    <a:pt x="278" y="48"/>
                  </a:lnTo>
                  <a:lnTo>
                    <a:pt x="268" y="50"/>
                  </a:lnTo>
                  <a:lnTo>
                    <a:pt x="259" y="44"/>
                  </a:lnTo>
                  <a:lnTo>
                    <a:pt x="250" y="38"/>
                  </a:lnTo>
                  <a:lnTo>
                    <a:pt x="241" y="38"/>
                  </a:lnTo>
                  <a:lnTo>
                    <a:pt x="234" y="34"/>
                  </a:lnTo>
                  <a:lnTo>
                    <a:pt x="227" y="28"/>
                  </a:lnTo>
                  <a:lnTo>
                    <a:pt x="223" y="24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09" y="27"/>
                  </a:lnTo>
                  <a:lnTo>
                    <a:pt x="204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4" y="44"/>
                  </a:lnTo>
                  <a:lnTo>
                    <a:pt x="206" y="50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03" y="58"/>
                  </a:lnTo>
                  <a:lnTo>
                    <a:pt x="202" y="62"/>
                  </a:lnTo>
                  <a:lnTo>
                    <a:pt x="198" y="66"/>
                  </a:lnTo>
                  <a:lnTo>
                    <a:pt x="193" y="68"/>
                  </a:lnTo>
                  <a:lnTo>
                    <a:pt x="186" y="72"/>
                  </a:lnTo>
                  <a:lnTo>
                    <a:pt x="179" y="74"/>
                  </a:lnTo>
                  <a:lnTo>
                    <a:pt x="175" y="68"/>
                  </a:lnTo>
                  <a:lnTo>
                    <a:pt x="171" y="66"/>
                  </a:lnTo>
                  <a:lnTo>
                    <a:pt x="169" y="62"/>
                  </a:lnTo>
                  <a:lnTo>
                    <a:pt x="162" y="58"/>
                  </a:lnTo>
                  <a:lnTo>
                    <a:pt x="159" y="62"/>
                  </a:lnTo>
                  <a:lnTo>
                    <a:pt x="155" y="64"/>
                  </a:lnTo>
                  <a:lnTo>
                    <a:pt x="151" y="66"/>
                  </a:lnTo>
                  <a:lnTo>
                    <a:pt x="146" y="67"/>
                  </a:lnTo>
                  <a:lnTo>
                    <a:pt x="143" y="72"/>
                  </a:lnTo>
                  <a:lnTo>
                    <a:pt x="139" y="75"/>
                  </a:lnTo>
                  <a:lnTo>
                    <a:pt x="135" y="76"/>
                  </a:lnTo>
                  <a:lnTo>
                    <a:pt x="131" y="79"/>
                  </a:lnTo>
                  <a:lnTo>
                    <a:pt x="126" y="83"/>
                  </a:lnTo>
                  <a:lnTo>
                    <a:pt x="123" y="84"/>
                  </a:lnTo>
                  <a:lnTo>
                    <a:pt x="121" y="90"/>
                  </a:lnTo>
                  <a:lnTo>
                    <a:pt x="118" y="96"/>
                  </a:lnTo>
                  <a:lnTo>
                    <a:pt x="106" y="106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28"/>
                  </a:lnTo>
                  <a:lnTo>
                    <a:pt x="101" y="139"/>
                  </a:lnTo>
                  <a:lnTo>
                    <a:pt x="94" y="149"/>
                  </a:lnTo>
                  <a:lnTo>
                    <a:pt x="96" y="155"/>
                  </a:lnTo>
                  <a:lnTo>
                    <a:pt x="98" y="163"/>
                  </a:lnTo>
                  <a:lnTo>
                    <a:pt x="96" y="165"/>
                  </a:lnTo>
                  <a:lnTo>
                    <a:pt x="93" y="171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0" name="Freeform 86"/>
            <p:cNvSpPr>
              <a:spLocks/>
            </p:cNvSpPr>
            <p:nvPr/>
          </p:nvSpPr>
          <p:spPr bwMode="auto">
            <a:xfrm>
              <a:off x="751" y="1872"/>
              <a:ext cx="21" cy="21"/>
            </a:xfrm>
            <a:custGeom>
              <a:avLst/>
              <a:gdLst>
                <a:gd name="T0" fmla="*/ 0 w 16"/>
                <a:gd name="T1" fmla="*/ 19222 h 16"/>
                <a:gd name="T2" fmla="*/ 19222 w 16"/>
                <a:gd name="T3" fmla="*/ 0 h 16"/>
                <a:gd name="T4" fmla="*/ 0 w 16"/>
                <a:gd name="T5" fmla="*/ 19222 h 16"/>
                <a:gd name="T6" fmla="*/ 0 w 16"/>
                <a:gd name="T7" fmla="*/ 1922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1" name="Freeform 87"/>
            <p:cNvSpPr>
              <a:spLocks noEditPoints="1"/>
            </p:cNvSpPr>
            <p:nvPr/>
          </p:nvSpPr>
          <p:spPr bwMode="auto">
            <a:xfrm>
              <a:off x="533" y="1958"/>
              <a:ext cx="378" cy="515"/>
            </a:xfrm>
            <a:custGeom>
              <a:avLst/>
              <a:gdLst>
                <a:gd name="T0" fmla="*/ 93595 w 290"/>
                <a:gd name="T1" fmla="*/ 30467 h 395"/>
                <a:gd name="T2" fmla="*/ 80505 w 290"/>
                <a:gd name="T3" fmla="*/ 35011 h 395"/>
                <a:gd name="T4" fmla="*/ 71806 w 290"/>
                <a:gd name="T5" fmla="*/ 35011 h 395"/>
                <a:gd name="T6" fmla="*/ 62689 w 290"/>
                <a:gd name="T7" fmla="*/ 22535 h 395"/>
                <a:gd name="T8" fmla="*/ 55089 w 290"/>
                <a:gd name="T9" fmla="*/ 5467 h 395"/>
                <a:gd name="T10" fmla="*/ 51567 w 290"/>
                <a:gd name="T11" fmla="*/ 4193 h 395"/>
                <a:gd name="T12" fmla="*/ 39875 w 290"/>
                <a:gd name="T13" fmla="*/ 5467 h 395"/>
                <a:gd name="T14" fmla="*/ 24876 w 290"/>
                <a:gd name="T15" fmla="*/ 23368 h 395"/>
                <a:gd name="T16" fmla="*/ 7050 w 290"/>
                <a:gd name="T17" fmla="*/ 42538 h 395"/>
                <a:gd name="T18" fmla="*/ 7711 w 290"/>
                <a:gd name="T19" fmla="*/ 55461 h 395"/>
                <a:gd name="T20" fmla="*/ 11977 w 290"/>
                <a:gd name="T21" fmla="*/ 55928 h 395"/>
                <a:gd name="T22" fmla="*/ 26523 w 290"/>
                <a:gd name="T23" fmla="*/ 65612 h 395"/>
                <a:gd name="T24" fmla="*/ 42419 w 290"/>
                <a:gd name="T25" fmla="*/ 83074 h 395"/>
                <a:gd name="T26" fmla="*/ 58736 w 290"/>
                <a:gd name="T27" fmla="*/ 107373 h 395"/>
                <a:gd name="T28" fmla="*/ 57466 w 290"/>
                <a:gd name="T29" fmla="*/ 111533 h 395"/>
                <a:gd name="T30" fmla="*/ 49291 w 290"/>
                <a:gd name="T31" fmla="*/ 114785 h 395"/>
                <a:gd name="T32" fmla="*/ 42264 w 290"/>
                <a:gd name="T33" fmla="*/ 120543 h 395"/>
                <a:gd name="T34" fmla="*/ 44088 w 290"/>
                <a:gd name="T35" fmla="*/ 128105 h 395"/>
                <a:gd name="T36" fmla="*/ 27194 w 290"/>
                <a:gd name="T37" fmla="*/ 139785 h 395"/>
                <a:gd name="T38" fmla="*/ 19155 w 290"/>
                <a:gd name="T39" fmla="*/ 152612 h 395"/>
                <a:gd name="T40" fmla="*/ 24876 w 290"/>
                <a:gd name="T41" fmla="*/ 174944 h 395"/>
                <a:gd name="T42" fmla="*/ 23286 w 290"/>
                <a:gd name="T43" fmla="*/ 192086 h 395"/>
                <a:gd name="T44" fmla="*/ 10051 w 290"/>
                <a:gd name="T45" fmla="*/ 198069 h 395"/>
                <a:gd name="T46" fmla="*/ 2443 w 290"/>
                <a:gd name="T47" fmla="*/ 211969 h 395"/>
                <a:gd name="T48" fmla="*/ 4150 w 290"/>
                <a:gd name="T49" fmla="*/ 222318 h 395"/>
                <a:gd name="T50" fmla="*/ 10130 w 290"/>
                <a:gd name="T51" fmla="*/ 234320 h 395"/>
                <a:gd name="T52" fmla="*/ 10051 w 290"/>
                <a:gd name="T53" fmla="*/ 239777 h 395"/>
                <a:gd name="T54" fmla="*/ 27194 w 290"/>
                <a:gd name="T55" fmla="*/ 260333 h 395"/>
                <a:gd name="T56" fmla="*/ 38115 w 290"/>
                <a:gd name="T57" fmla="*/ 279348 h 395"/>
                <a:gd name="T58" fmla="*/ 32126 w 290"/>
                <a:gd name="T59" fmla="*/ 293914 h 395"/>
                <a:gd name="T60" fmla="*/ 35446 w 290"/>
                <a:gd name="T61" fmla="*/ 304287 h 395"/>
                <a:gd name="T62" fmla="*/ 46202 w 290"/>
                <a:gd name="T63" fmla="*/ 310269 h 395"/>
                <a:gd name="T64" fmla="*/ 52794 w 290"/>
                <a:gd name="T65" fmla="*/ 337785 h 395"/>
                <a:gd name="T66" fmla="*/ 52794 w 290"/>
                <a:gd name="T67" fmla="*/ 339421 h 395"/>
                <a:gd name="T68" fmla="*/ 54582 w 290"/>
                <a:gd name="T69" fmla="*/ 347384 h 395"/>
                <a:gd name="T70" fmla="*/ 57466 w 290"/>
                <a:gd name="T71" fmla="*/ 351373 h 395"/>
                <a:gd name="T72" fmla="*/ 54582 w 290"/>
                <a:gd name="T73" fmla="*/ 362083 h 395"/>
                <a:gd name="T74" fmla="*/ 60222 w 290"/>
                <a:gd name="T75" fmla="*/ 377916 h 395"/>
                <a:gd name="T76" fmla="*/ 77519 w 290"/>
                <a:gd name="T77" fmla="*/ 385365 h 395"/>
                <a:gd name="T78" fmla="*/ 93938 w 290"/>
                <a:gd name="T79" fmla="*/ 390815 h 395"/>
                <a:gd name="T80" fmla="*/ 102315 w 290"/>
                <a:gd name="T81" fmla="*/ 385365 h 395"/>
                <a:gd name="T82" fmla="*/ 117604 w 290"/>
                <a:gd name="T83" fmla="*/ 381144 h 395"/>
                <a:gd name="T84" fmla="*/ 144655 w 290"/>
                <a:gd name="T85" fmla="*/ 367388 h 395"/>
                <a:gd name="T86" fmla="*/ 149156 w 290"/>
                <a:gd name="T87" fmla="*/ 357474 h 395"/>
                <a:gd name="T88" fmla="*/ 156007 w 290"/>
                <a:gd name="T89" fmla="*/ 358182 h 395"/>
                <a:gd name="T90" fmla="*/ 161596 w 290"/>
                <a:gd name="T91" fmla="*/ 362083 h 395"/>
                <a:gd name="T92" fmla="*/ 175726 w 290"/>
                <a:gd name="T93" fmla="*/ 378848 h 395"/>
                <a:gd name="T94" fmla="*/ 191437 w 290"/>
                <a:gd name="T95" fmla="*/ 383204 h 395"/>
                <a:gd name="T96" fmla="*/ 197926 w 290"/>
                <a:gd name="T97" fmla="*/ 385365 h 395"/>
                <a:gd name="T98" fmla="*/ 205362 w 290"/>
                <a:gd name="T99" fmla="*/ 385365 h 395"/>
                <a:gd name="T100" fmla="*/ 211130 w 290"/>
                <a:gd name="T101" fmla="*/ 378848 h 395"/>
                <a:gd name="T102" fmla="*/ 211130 w 290"/>
                <a:gd name="T103" fmla="*/ 362083 h 395"/>
                <a:gd name="T104" fmla="*/ 239782 w 290"/>
                <a:gd name="T105" fmla="*/ 352782 h 395"/>
                <a:gd name="T106" fmla="*/ 240254 w 290"/>
                <a:gd name="T107" fmla="*/ 346531 h 395"/>
                <a:gd name="T108" fmla="*/ 255910 w 290"/>
                <a:gd name="T109" fmla="*/ 344946 h 395"/>
                <a:gd name="T110" fmla="*/ 272242 w 290"/>
                <a:gd name="T111" fmla="*/ 331683 h 395"/>
                <a:gd name="T112" fmla="*/ 271154 w 290"/>
                <a:gd name="T113" fmla="*/ 326524 h 395"/>
                <a:gd name="T114" fmla="*/ 272242 w 290"/>
                <a:gd name="T115" fmla="*/ 312980 h 395"/>
                <a:gd name="T116" fmla="*/ 275197 w 290"/>
                <a:gd name="T117" fmla="*/ 306881 h 395"/>
                <a:gd name="T118" fmla="*/ 282620 w 290"/>
                <a:gd name="T119" fmla="*/ 307206 h 395"/>
                <a:gd name="T120" fmla="*/ 282620 w 290"/>
                <a:gd name="T121" fmla="*/ 305506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395"/>
                <a:gd name="T185" fmla="*/ 290 w 29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395">
                  <a:moveTo>
                    <a:pt x="96" y="27"/>
                  </a:moveTo>
                  <a:lnTo>
                    <a:pt x="96" y="29"/>
                  </a:lnTo>
                  <a:lnTo>
                    <a:pt x="93" y="28"/>
                  </a:lnTo>
                  <a:lnTo>
                    <a:pt x="93" y="25"/>
                  </a:lnTo>
                  <a:lnTo>
                    <a:pt x="96" y="27"/>
                  </a:lnTo>
                  <a:close/>
                  <a:moveTo>
                    <a:pt x="93" y="29"/>
                  </a:moveTo>
                  <a:lnTo>
                    <a:pt x="93" y="28"/>
                  </a:lnTo>
                  <a:lnTo>
                    <a:pt x="95" y="29"/>
                  </a:lnTo>
                  <a:lnTo>
                    <a:pt x="93" y="29"/>
                  </a:lnTo>
                  <a:close/>
                  <a:moveTo>
                    <a:pt x="96" y="29"/>
                  </a:moveTo>
                  <a:lnTo>
                    <a:pt x="96" y="31"/>
                  </a:lnTo>
                  <a:lnTo>
                    <a:pt x="93" y="31"/>
                  </a:lnTo>
                  <a:lnTo>
                    <a:pt x="93" y="29"/>
                  </a:lnTo>
                  <a:lnTo>
                    <a:pt x="96" y="29"/>
                  </a:lnTo>
                  <a:close/>
                  <a:moveTo>
                    <a:pt x="96" y="31"/>
                  </a:moveTo>
                  <a:lnTo>
                    <a:pt x="96" y="31"/>
                  </a:lnTo>
                  <a:lnTo>
                    <a:pt x="95" y="31"/>
                  </a:lnTo>
                  <a:lnTo>
                    <a:pt x="96" y="31"/>
                  </a:lnTo>
                  <a:close/>
                  <a:moveTo>
                    <a:pt x="95" y="31"/>
                  </a:moveTo>
                  <a:lnTo>
                    <a:pt x="89" y="33"/>
                  </a:lnTo>
                  <a:lnTo>
                    <a:pt x="88" y="31"/>
                  </a:lnTo>
                  <a:lnTo>
                    <a:pt x="93" y="29"/>
                  </a:lnTo>
                  <a:lnTo>
                    <a:pt x="95" y="31"/>
                  </a:lnTo>
                  <a:close/>
                  <a:moveTo>
                    <a:pt x="89" y="33"/>
                  </a:moveTo>
                  <a:lnTo>
                    <a:pt x="89" y="33"/>
                  </a:lnTo>
                  <a:lnTo>
                    <a:pt x="89" y="32"/>
                  </a:lnTo>
                  <a:lnTo>
                    <a:pt x="89" y="33"/>
                  </a:lnTo>
                  <a:close/>
                  <a:moveTo>
                    <a:pt x="89" y="33"/>
                  </a:moveTo>
                  <a:lnTo>
                    <a:pt x="82" y="35"/>
                  </a:lnTo>
                  <a:lnTo>
                    <a:pt x="80" y="32"/>
                  </a:lnTo>
                  <a:lnTo>
                    <a:pt x="88" y="31"/>
                  </a:lnTo>
                  <a:lnTo>
                    <a:pt x="89" y="33"/>
                  </a:lnTo>
                  <a:close/>
                  <a:moveTo>
                    <a:pt x="82" y="35"/>
                  </a:moveTo>
                  <a:lnTo>
                    <a:pt x="82" y="35"/>
                  </a:lnTo>
                  <a:lnTo>
                    <a:pt x="82" y="33"/>
                  </a:lnTo>
                  <a:lnTo>
                    <a:pt x="82" y="35"/>
                  </a:lnTo>
                  <a:close/>
                  <a:moveTo>
                    <a:pt x="82" y="35"/>
                  </a:moveTo>
                  <a:lnTo>
                    <a:pt x="73" y="35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82" y="35"/>
                  </a:lnTo>
                  <a:close/>
                  <a:moveTo>
                    <a:pt x="73" y="35"/>
                  </a:moveTo>
                  <a:lnTo>
                    <a:pt x="73" y="35"/>
                  </a:lnTo>
                  <a:lnTo>
                    <a:pt x="73" y="33"/>
                  </a:lnTo>
                  <a:lnTo>
                    <a:pt x="73" y="35"/>
                  </a:lnTo>
                  <a:close/>
                  <a:moveTo>
                    <a:pt x="73" y="35"/>
                  </a:moveTo>
                  <a:lnTo>
                    <a:pt x="67" y="33"/>
                  </a:lnTo>
                  <a:lnTo>
                    <a:pt x="68" y="31"/>
                  </a:lnTo>
                  <a:lnTo>
                    <a:pt x="73" y="32"/>
                  </a:lnTo>
                  <a:lnTo>
                    <a:pt x="73" y="35"/>
                  </a:lnTo>
                  <a:close/>
                  <a:moveTo>
                    <a:pt x="67" y="33"/>
                  </a:moveTo>
                  <a:lnTo>
                    <a:pt x="67" y="32"/>
                  </a:lnTo>
                  <a:lnTo>
                    <a:pt x="68" y="32"/>
                  </a:lnTo>
                  <a:lnTo>
                    <a:pt x="67" y="33"/>
                  </a:lnTo>
                  <a:close/>
                  <a:moveTo>
                    <a:pt x="67" y="32"/>
                  </a:moveTo>
                  <a:lnTo>
                    <a:pt x="61" y="24"/>
                  </a:lnTo>
                  <a:lnTo>
                    <a:pt x="64" y="23"/>
                  </a:lnTo>
                  <a:lnTo>
                    <a:pt x="69" y="31"/>
                  </a:lnTo>
                  <a:lnTo>
                    <a:pt x="67" y="32"/>
                  </a:lnTo>
                  <a:close/>
                  <a:moveTo>
                    <a:pt x="61" y="24"/>
                  </a:moveTo>
                  <a:lnTo>
                    <a:pt x="61" y="24"/>
                  </a:lnTo>
                  <a:lnTo>
                    <a:pt x="63" y="24"/>
                  </a:lnTo>
                  <a:lnTo>
                    <a:pt x="61" y="24"/>
                  </a:lnTo>
                  <a:close/>
                  <a:moveTo>
                    <a:pt x="61" y="24"/>
                  </a:moveTo>
                  <a:lnTo>
                    <a:pt x="59" y="13"/>
                  </a:lnTo>
                  <a:lnTo>
                    <a:pt x="61" y="13"/>
                  </a:lnTo>
                  <a:lnTo>
                    <a:pt x="64" y="23"/>
                  </a:lnTo>
                  <a:lnTo>
                    <a:pt x="61" y="24"/>
                  </a:lnTo>
                  <a:close/>
                  <a:moveTo>
                    <a:pt x="61" y="13"/>
                  </a:move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close/>
                  <a:moveTo>
                    <a:pt x="59" y="13"/>
                  </a:moveTo>
                  <a:lnTo>
                    <a:pt x="57" y="9"/>
                  </a:lnTo>
                  <a:lnTo>
                    <a:pt x="60" y="9"/>
                  </a:lnTo>
                  <a:lnTo>
                    <a:pt x="61" y="13"/>
                  </a:lnTo>
                  <a:lnTo>
                    <a:pt x="59" y="13"/>
                  </a:lnTo>
                  <a:close/>
                  <a:moveTo>
                    <a:pt x="59" y="8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8"/>
                  </a:lnTo>
                  <a:close/>
                  <a:moveTo>
                    <a:pt x="57" y="11"/>
                  </a:moveTo>
                  <a:lnTo>
                    <a:pt x="55" y="7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57" y="11"/>
                  </a:lnTo>
                  <a:close/>
                  <a:moveTo>
                    <a:pt x="56" y="5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6" y="5"/>
                  </a:lnTo>
                  <a:close/>
                  <a:moveTo>
                    <a:pt x="55" y="7"/>
                  </a:moveTo>
                  <a:lnTo>
                    <a:pt x="52" y="4"/>
                  </a:lnTo>
                  <a:lnTo>
                    <a:pt x="54" y="3"/>
                  </a:lnTo>
                  <a:lnTo>
                    <a:pt x="56" y="5"/>
                  </a:lnTo>
                  <a:lnTo>
                    <a:pt x="55" y="7"/>
                  </a:lnTo>
                  <a:close/>
                  <a:moveTo>
                    <a:pt x="54" y="3"/>
                  </a:moveTo>
                  <a:lnTo>
                    <a:pt x="54" y="3"/>
                  </a:lnTo>
                  <a:lnTo>
                    <a:pt x="52" y="4"/>
                  </a:lnTo>
                  <a:lnTo>
                    <a:pt x="54" y="3"/>
                  </a:lnTo>
                  <a:close/>
                  <a:moveTo>
                    <a:pt x="52" y="4"/>
                  </a:moveTo>
                  <a:lnTo>
                    <a:pt x="47" y="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2" y="4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7" y="0"/>
                  </a:lnTo>
                  <a:close/>
                  <a:moveTo>
                    <a:pt x="48" y="3"/>
                  </a:moveTo>
                  <a:lnTo>
                    <a:pt x="44" y="8"/>
                  </a:lnTo>
                  <a:lnTo>
                    <a:pt x="41" y="5"/>
                  </a:lnTo>
                  <a:lnTo>
                    <a:pt x="47" y="0"/>
                  </a:lnTo>
                  <a:lnTo>
                    <a:pt x="48" y="3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43" y="7"/>
                  </a:lnTo>
                  <a:lnTo>
                    <a:pt x="41" y="5"/>
                  </a:lnTo>
                  <a:close/>
                  <a:moveTo>
                    <a:pt x="44" y="8"/>
                  </a:moveTo>
                  <a:lnTo>
                    <a:pt x="38" y="16"/>
                  </a:lnTo>
                  <a:lnTo>
                    <a:pt x="35" y="13"/>
                  </a:lnTo>
                  <a:lnTo>
                    <a:pt x="41" y="5"/>
                  </a:lnTo>
                  <a:lnTo>
                    <a:pt x="44" y="8"/>
                  </a:lnTo>
                  <a:close/>
                  <a:moveTo>
                    <a:pt x="38" y="16"/>
                  </a:moveTo>
                  <a:lnTo>
                    <a:pt x="38" y="16"/>
                  </a:lnTo>
                  <a:lnTo>
                    <a:pt x="36" y="15"/>
                  </a:lnTo>
                  <a:lnTo>
                    <a:pt x="38" y="16"/>
                  </a:lnTo>
                  <a:close/>
                  <a:moveTo>
                    <a:pt x="38" y="16"/>
                  </a:moveTo>
                  <a:lnTo>
                    <a:pt x="25" y="24"/>
                  </a:lnTo>
                  <a:lnTo>
                    <a:pt x="24" y="23"/>
                  </a:lnTo>
                  <a:lnTo>
                    <a:pt x="36" y="13"/>
                  </a:lnTo>
                  <a:lnTo>
                    <a:pt x="38" y="16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close/>
                  <a:moveTo>
                    <a:pt x="25" y="24"/>
                  </a:moveTo>
                  <a:lnTo>
                    <a:pt x="12" y="35"/>
                  </a:lnTo>
                  <a:lnTo>
                    <a:pt x="11" y="32"/>
                  </a:lnTo>
                  <a:lnTo>
                    <a:pt x="24" y="23"/>
                  </a:lnTo>
                  <a:lnTo>
                    <a:pt x="25" y="24"/>
                  </a:lnTo>
                  <a:close/>
                  <a:moveTo>
                    <a:pt x="11" y="33"/>
                  </a:moveTo>
                  <a:lnTo>
                    <a:pt x="11" y="32"/>
                  </a:lnTo>
                  <a:lnTo>
                    <a:pt x="12" y="33"/>
                  </a:lnTo>
                  <a:lnTo>
                    <a:pt x="11" y="33"/>
                  </a:lnTo>
                  <a:close/>
                  <a:moveTo>
                    <a:pt x="14" y="33"/>
                  </a:moveTo>
                  <a:lnTo>
                    <a:pt x="10" y="43"/>
                  </a:lnTo>
                  <a:lnTo>
                    <a:pt x="7" y="43"/>
                  </a:lnTo>
                  <a:lnTo>
                    <a:pt x="11" y="33"/>
                  </a:lnTo>
                  <a:lnTo>
                    <a:pt x="14" y="33"/>
                  </a:lnTo>
                  <a:close/>
                  <a:moveTo>
                    <a:pt x="7" y="43"/>
                  </a:move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close/>
                  <a:moveTo>
                    <a:pt x="10" y="43"/>
                  </a:moveTo>
                  <a:lnTo>
                    <a:pt x="8" y="51"/>
                  </a:lnTo>
                  <a:lnTo>
                    <a:pt x="6" y="49"/>
                  </a:lnTo>
                  <a:lnTo>
                    <a:pt x="7" y="43"/>
                  </a:lnTo>
                  <a:lnTo>
                    <a:pt x="10" y="43"/>
                  </a:lnTo>
                  <a:close/>
                  <a:moveTo>
                    <a:pt x="6" y="51"/>
                  </a:moveTo>
                  <a:lnTo>
                    <a:pt x="6" y="51"/>
                  </a:lnTo>
                  <a:lnTo>
                    <a:pt x="6" y="49"/>
                  </a:lnTo>
                  <a:lnTo>
                    <a:pt x="7" y="51"/>
                  </a:lnTo>
                  <a:lnTo>
                    <a:pt x="6" y="51"/>
                  </a:lnTo>
                  <a:close/>
                  <a:moveTo>
                    <a:pt x="8" y="49"/>
                  </a:moveTo>
                  <a:lnTo>
                    <a:pt x="11" y="55"/>
                  </a:lnTo>
                  <a:lnTo>
                    <a:pt x="8" y="56"/>
                  </a:lnTo>
                  <a:lnTo>
                    <a:pt x="6" y="51"/>
                  </a:lnTo>
                  <a:lnTo>
                    <a:pt x="8" y="49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10" y="55"/>
                  </a:lnTo>
                  <a:lnTo>
                    <a:pt x="8" y="56"/>
                  </a:lnTo>
                  <a:close/>
                  <a:moveTo>
                    <a:pt x="11" y="53"/>
                  </a:moveTo>
                  <a:lnTo>
                    <a:pt x="14" y="57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11" y="53"/>
                  </a:lnTo>
                  <a:close/>
                  <a:moveTo>
                    <a:pt x="11" y="60"/>
                  </a:moveTo>
                  <a:lnTo>
                    <a:pt x="11" y="59"/>
                  </a:lnTo>
                  <a:lnTo>
                    <a:pt x="12" y="59"/>
                  </a:lnTo>
                  <a:lnTo>
                    <a:pt x="11" y="60"/>
                  </a:lnTo>
                  <a:close/>
                  <a:moveTo>
                    <a:pt x="12" y="57"/>
                  </a:moveTo>
                  <a:lnTo>
                    <a:pt x="23" y="61"/>
                  </a:lnTo>
                  <a:lnTo>
                    <a:pt x="22" y="64"/>
                  </a:lnTo>
                  <a:lnTo>
                    <a:pt x="11" y="60"/>
                  </a:lnTo>
                  <a:lnTo>
                    <a:pt x="12" y="57"/>
                  </a:lnTo>
                  <a:close/>
                  <a:moveTo>
                    <a:pt x="23" y="61"/>
                  </a:moveTo>
                  <a:lnTo>
                    <a:pt x="23" y="61"/>
                  </a:lnTo>
                  <a:lnTo>
                    <a:pt x="23" y="63"/>
                  </a:lnTo>
                  <a:lnTo>
                    <a:pt x="23" y="61"/>
                  </a:lnTo>
                  <a:close/>
                  <a:moveTo>
                    <a:pt x="23" y="61"/>
                  </a:moveTo>
                  <a:lnTo>
                    <a:pt x="29" y="64"/>
                  </a:lnTo>
                  <a:lnTo>
                    <a:pt x="28" y="67"/>
                  </a:lnTo>
                  <a:lnTo>
                    <a:pt x="22" y="63"/>
                  </a:lnTo>
                  <a:lnTo>
                    <a:pt x="23" y="61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8" y="65"/>
                  </a:lnTo>
                  <a:lnTo>
                    <a:pt x="29" y="64"/>
                  </a:lnTo>
                  <a:close/>
                  <a:moveTo>
                    <a:pt x="29" y="64"/>
                  </a:moveTo>
                  <a:lnTo>
                    <a:pt x="39" y="73"/>
                  </a:lnTo>
                  <a:lnTo>
                    <a:pt x="36" y="76"/>
                  </a:lnTo>
                  <a:lnTo>
                    <a:pt x="27" y="67"/>
                  </a:lnTo>
                  <a:lnTo>
                    <a:pt x="29" y="64"/>
                  </a:lnTo>
                  <a:close/>
                  <a:moveTo>
                    <a:pt x="39" y="73"/>
                  </a:moveTo>
                  <a:lnTo>
                    <a:pt x="39" y="73"/>
                  </a:lnTo>
                  <a:lnTo>
                    <a:pt x="38" y="75"/>
                  </a:lnTo>
                  <a:lnTo>
                    <a:pt x="39" y="73"/>
                  </a:lnTo>
                  <a:close/>
                  <a:moveTo>
                    <a:pt x="39" y="73"/>
                  </a:moveTo>
                  <a:lnTo>
                    <a:pt x="45" y="83"/>
                  </a:lnTo>
                  <a:lnTo>
                    <a:pt x="44" y="84"/>
                  </a:lnTo>
                  <a:lnTo>
                    <a:pt x="36" y="76"/>
                  </a:lnTo>
                  <a:lnTo>
                    <a:pt x="39" y="73"/>
                  </a:lnTo>
                  <a:close/>
                  <a:moveTo>
                    <a:pt x="45" y="83"/>
                  </a:moveTo>
                  <a:lnTo>
                    <a:pt x="45" y="83"/>
                  </a:lnTo>
                  <a:lnTo>
                    <a:pt x="45" y="84"/>
                  </a:lnTo>
                  <a:lnTo>
                    <a:pt x="45" y="83"/>
                  </a:lnTo>
                  <a:close/>
                  <a:moveTo>
                    <a:pt x="45" y="83"/>
                  </a:moveTo>
                  <a:lnTo>
                    <a:pt x="54" y="93"/>
                  </a:lnTo>
                  <a:lnTo>
                    <a:pt x="52" y="95"/>
                  </a:lnTo>
                  <a:lnTo>
                    <a:pt x="44" y="84"/>
                  </a:lnTo>
                  <a:lnTo>
                    <a:pt x="45" y="83"/>
                  </a:lnTo>
                  <a:close/>
                  <a:moveTo>
                    <a:pt x="54" y="93"/>
                  </a:moveTo>
                  <a:lnTo>
                    <a:pt x="55" y="93"/>
                  </a:lnTo>
                  <a:lnTo>
                    <a:pt x="54" y="95"/>
                  </a:lnTo>
                  <a:lnTo>
                    <a:pt x="54" y="93"/>
                  </a:lnTo>
                  <a:close/>
                  <a:moveTo>
                    <a:pt x="55" y="93"/>
                  </a:moveTo>
                  <a:lnTo>
                    <a:pt x="60" y="105"/>
                  </a:lnTo>
                  <a:lnTo>
                    <a:pt x="57" y="107"/>
                  </a:lnTo>
                  <a:lnTo>
                    <a:pt x="52" y="95"/>
                  </a:lnTo>
                  <a:lnTo>
                    <a:pt x="55" y="93"/>
                  </a:lnTo>
                  <a:close/>
                  <a:moveTo>
                    <a:pt x="60" y="105"/>
                  </a:moveTo>
                  <a:lnTo>
                    <a:pt x="60" y="105"/>
                  </a:lnTo>
                  <a:lnTo>
                    <a:pt x="60" y="107"/>
                  </a:lnTo>
                  <a:lnTo>
                    <a:pt x="59" y="107"/>
                  </a:lnTo>
                  <a:lnTo>
                    <a:pt x="60" y="105"/>
                  </a:lnTo>
                  <a:close/>
                  <a:moveTo>
                    <a:pt x="60" y="107"/>
                  </a:moveTo>
                  <a:lnTo>
                    <a:pt x="60" y="109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60" y="107"/>
                  </a:lnTo>
                  <a:close/>
                  <a:moveTo>
                    <a:pt x="60" y="109"/>
                  </a:moveTo>
                  <a:lnTo>
                    <a:pt x="60" y="109"/>
                  </a:lnTo>
                  <a:lnTo>
                    <a:pt x="60" y="111"/>
                  </a:lnTo>
                  <a:lnTo>
                    <a:pt x="59" y="109"/>
                  </a:lnTo>
                  <a:lnTo>
                    <a:pt x="60" y="109"/>
                  </a:lnTo>
                  <a:close/>
                  <a:moveTo>
                    <a:pt x="60" y="111"/>
                  </a:moveTo>
                  <a:lnTo>
                    <a:pt x="59" y="113"/>
                  </a:lnTo>
                  <a:lnTo>
                    <a:pt x="56" y="112"/>
                  </a:lnTo>
                  <a:lnTo>
                    <a:pt x="57" y="109"/>
                  </a:lnTo>
                  <a:lnTo>
                    <a:pt x="60" y="111"/>
                  </a:lnTo>
                  <a:close/>
                  <a:moveTo>
                    <a:pt x="59" y="113"/>
                  </a:moveTo>
                  <a:lnTo>
                    <a:pt x="57" y="113"/>
                  </a:lnTo>
                  <a:lnTo>
                    <a:pt x="57" y="112"/>
                  </a:lnTo>
                  <a:lnTo>
                    <a:pt x="59" y="113"/>
                  </a:lnTo>
                  <a:close/>
                  <a:moveTo>
                    <a:pt x="57" y="113"/>
                  </a:moveTo>
                  <a:lnTo>
                    <a:pt x="54" y="116"/>
                  </a:lnTo>
                  <a:lnTo>
                    <a:pt x="52" y="113"/>
                  </a:lnTo>
                  <a:lnTo>
                    <a:pt x="56" y="111"/>
                  </a:lnTo>
                  <a:lnTo>
                    <a:pt x="57" y="113"/>
                  </a:lnTo>
                  <a:close/>
                  <a:moveTo>
                    <a:pt x="54" y="116"/>
                  </a:moveTo>
                  <a:lnTo>
                    <a:pt x="54" y="116"/>
                  </a:lnTo>
                  <a:lnTo>
                    <a:pt x="54" y="115"/>
                  </a:lnTo>
                  <a:lnTo>
                    <a:pt x="54" y="116"/>
                  </a:lnTo>
                  <a:close/>
                  <a:moveTo>
                    <a:pt x="54" y="116"/>
                  </a:moveTo>
                  <a:lnTo>
                    <a:pt x="51" y="117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4" y="116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50" y="117"/>
                  </a:lnTo>
                  <a:lnTo>
                    <a:pt x="50" y="116"/>
                  </a:lnTo>
                  <a:close/>
                  <a:moveTo>
                    <a:pt x="51" y="117"/>
                  </a:moveTo>
                  <a:lnTo>
                    <a:pt x="45" y="121"/>
                  </a:lnTo>
                  <a:lnTo>
                    <a:pt x="44" y="118"/>
                  </a:lnTo>
                  <a:lnTo>
                    <a:pt x="50" y="116"/>
                  </a:lnTo>
                  <a:lnTo>
                    <a:pt x="51" y="117"/>
                  </a:lnTo>
                  <a:close/>
                  <a:moveTo>
                    <a:pt x="44" y="118"/>
                  </a:moveTo>
                  <a:lnTo>
                    <a:pt x="44" y="118"/>
                  </a:lnTo>
                  <a:lnTo>
                    <a:pt x="45" y="120"/>
                  </a:lnTo>
                  <a:lnTo>
                    <a:pt x="44" y="118"/>
                  </a:lnTo>
                  <a:close/>
                  <a:moveTo>
                    <a:pt x="45" y="121"/>
                  </a:moveTo>
                  <a:lnTo>
                    <a:pt x="44" y="124"/>
                  </a:lnTo>
                  <a:lnTo>
                    <a:pt x="41" y="121"/>
                  </a:lnTo>
                  <a:lnTo>
                    <a:pt x="44" y="118"/>
                  </a:lnTo>
                  <a:lnTo>
                    <a:pt x="45" y="121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41" y="121"/>
                  </a:lnTo>
                  <a:lnTo>
                    <a:pt x="43" y="122"/>
                  </a:lnTo>
                  <a:lnTo>
                    <a:pt x="41" y="122"/>
                  </a:lnTo>
                  <a:close/>
                  <a:moveTo>
                    <a:pt x="44" y="122"/>
                  </a:moveTo>
                  <a:lnTo>
                    <a:pt x="44" y="127"/>
                  </a:lnTo>
                  <a:lnTo>
                    <a:pt x="41" y="127"/>
                  </a:lnTo>
                  <a:lnTo>
                    <a:pt x="41" y="122"/>
                  </a:lnTo>
                  <a:lnTo>
                    <a:pt x="44" y="122"/>
                  </a:lnTo>
                  <a:close/>
                  <a:moveTo>
                    <a:pt x="41" y="127"/>
                  </a:moveTo>
                  <a:lnTo>
                    <a:pt x="41" y="127"/>
                  </a:lnTo>
                  <a:lnTo>
                    <a:pt x="43" y="127"/>
                  </a:lnTo>
                  <a:lnTo>
                    <a:pt x="41" y="127"/>
                  </a:lnTo>
                  <a:close/>
                  <a:moveTo>
                    <a:pt x="44" y="125"/>
                  </a:moveTo>
                  <a:lnTo>
                    <a:pt x="45" y="129"/>
                  </a:lnTo>
                  <a:lnTo>
                    <a:pt x="43" y="130"/>
                  </a:lnTo>
                  <a:lnTo>
                    <a:pt x="41" y="127"/>
                  </a:lnTo>
                  <a:lnTo>
                    <a:pt x="44" y="125"/>
                  </a:lnTo>
                  <a:close/>
                  <a:moveTo>
                    <a:pt x="45" y="129"/>
                  </a:moveTo>
                  <a:lnTo>
                    <a:pt x="45" y="130"/>
                  </a:lnTo>
                  <a:lnTo>
                    <a:pt x="44" y="130"/>
                  </a:lnTo>
                  <a:lnTo>
                    <a:pt x="45" y="129"/>
                  </a:lnTo>
                  <a:close/>
                  <a:moveTo>
                    <a:pt x="44" y="130"/>
                  </a:moveTo>
                  <a:lnTo>
                    <a:pt x="28" y="140"/>
                  </a:lnTo>
                  <a:lnTo>
                    <a:pt x="27" y="138"/>
                  </a:lnTo>
                  <a:lnTo>
                    <a:pt x="43" y="129"/>
                  </a:lnTo>
                  <a:lnTo>
                    <a:pt x="44" y="130"/>
                  </a:lnTo>
                  <a:close/>
                  <a:moveTo>
                    <a:pt x="28" y="140"/>
                  </a:moveTo>
                  <a:lnTo>
                    <a:pt x="28" y="140"/>
                  </a:lnTo>
                  <a:lnTo>
                    <a:pt x="28" y="141"/>
                  </a:lnTo>
                  <a:lnTo>
                    <a:pt x="27" y="140"/>
                  </a:lnTo>
                  <a:lnTo>
                    <a:pt x="28" y="140"/>
                  </a:lnTo>
                  <a:close/>
                  <a:moveTo>
                    <a:pt x="28" y="141"/>
                  </a:moveTo>
                  <a:lnTo>
                    <a:pt x="14" y="146"/>
                  </a:lnTo>
                  <a:lnTo>
                    <a:pt x="12" y="144"/>
                  </a:lnTo>
                  <a:lnTo>
                    <a:pt x="27" y="138"/>
                  </a:lnTo>
                  <a:lnTo>
                    <a:pt x="28" y="141"/>
                  </a:lnTo>
                  <a:close/>
                  <a:moveTo>
                    <a:pt x="12" y="146"/>
                  </a:moveTo>
                  <a:lnTo>
                    <a:pt x="11" y="145"/>
                  </a:lnTo>
                  <a:lnTo>
                    <a:pt x="12" y="144"/>
                  </a:lnTo>
                  <a:lnTo>
                    <a:pt x="14" y="145"/>
                  </a:lnTo>
                  <a:lnTo>
                    <a:pt x="12" y="146"/>
                  </a:lnTo>
                  <a:close/>
                  <a:moveTo>
                    <a:pt x="15" y="144"/>
                  </a:moveTo>
                  <a:lnTo>
                    <a:pt x="20" y="153"/>
                  </a:lnTo>
                  <a:lnTo>
                    <a:pt x="18" y="156"/>
                  </a:lnTo>
                  <a:lnTo>
                    <a:pt x="12" y="146"/>
                  </a:lnTo>
                  <a:lnTo>
                    <a:pt x="15" y="144"/>
                  </a:lnTo>
                  <a:close/>
                  <a:moveTo>
                    <a:pt x="20" y="153"/>
                  </a:moveTo>
                  <a:lnTo>
                    <a:pt x="20" y="154"/>
                  </a:lnTo>
                  <a:lnTo>
                    <a:pt x="19" y="154"/>
                  </a:lnTo>
                  <a:lnTo>
                    <a:pt x="20" y="153"/>
                  </a:lnTo>
                  <a:close/>
                  <a:moveTo>
                    <a:pt x="20" y="154"/>
                  </a:moveTo>
                  <a:lnTo>
                    <a:pt x="28" y="168"/>
                  </a:lnTo>
                  <a:lnTo>
                    <a:pt x="25" y="169"/>
                  </a:lnTo>
                  <a:lnTo>
                    <a:pt x="18" y="156"/>
                  </a:lnTo>
                  <a:lnTo>
                    <a:pt x="20" y="154"/>
                  </a:lnTo>
                  <a:close/>
                  <a:moveTo>
                    <a:pt x="28" y="168"/>
                  </a:moveTo>
                  <a:lnTo>
                    <a:pt x="28" y="168"/>
                  </a:lnTo>
                  <a:lnTo>
                    <a:pt x="27" y="168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8" y="177"/>
                  </a:lnTo>
                  <a:lnTo>
                    <a:pt x="25" y="177"/>
                  </a:lnTo>
                  <a:lnTo>
                    <a:pt x="25" y="168"/>
                  </a:lnTo>
                  <a:lnTo>
                    <a:pt x="28" y="168"/>
                  </a:lnTo>
                  <a:close/>
                  <a:moveTo>
                    <a:pt x="28" y="177"/>
                  </a:moveTo>
                  <a:lnTo>
                    <a:pt x="28" y="177"/>
                  </a:lnTo>
                  <a:lnTo>
                    <a:pt x="27" y="177"/>
                  </a:lnTo>
                  <a:lnTo>
                    <a:pt x="28" y="177"/>
                  </a:lnTo>
                  <a:close/>
                  <a:moveTo>
                    <a:pt x="28" y="177"/>
                  </a:moveTo>
                  <a:lnTo>
                    <a:pt x="28" y="185"/>
                  </a:lnTo>
                  <a:lnTo>
                    <a:pt x="25" y="185"/>
                  </a:lnTo>
                  <a:lnTo>
                    <a:pt x="25" y="177"/>
                  </a:lnTo>
                  <a:lnTo>
                    <a:pt x="28" y="177"/>
                  </a:lnTo>
                  <a:close/>
                  <a:moveTo>
                    <a:pt x="28" y="185"/>
                  </a:moveTo>
                  <a:lnTo>
                    <a:pt x="28" y="185"/>
                  </a:lnTo>
                  <a:lnTo>
                    <a:pt x="27" y="185"/>
                  </a:lnTo>
                  <a:lnTo>
                    <a:pt x="28" y="185"/>
                  </a:lnTo>
                  <a:close/>
                  <a:moveTo>
                    <a:pt x="28" y="185"/>
                  </a:moveTo>
                  <a:lnTo>
                    <a:pt x="28" y="190"/>
                  </a:lnTo>
                  <a:lnTo>
                    <a:pt x="25" y="190"/>
                  </a:lnTo>
                  <a:lnTo>
                    <a:pt x="25" y="184"/>
                  </a:lnTo>
                  <a:lnTo>
                    <a:pt x="28" y="185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7" y="192"/>
                  </a:lnTo>
                  <a:lnTo>
                    <a:pt x="27" y="190"/>
                  </a:lnTo>
                  <a:lnTo>
                    <a:pt x="28" y="190"/>
                  </a:lnTo>
                  <a:close/>
                  <a:moveTo>
                    <a:pt x="27" y="192"/>
                  </a:moveTo>
                  <a:lnTo>
                    <a:pt x="24" y="194"/>
                  </a:lnTo>
                  <a:lnTo>
                    <a:pt x="23" y="193"/>
                  </a:lnTo>
                  <a:lnTo>
                    <a:pt x="25" y="189"/>
                  </a:lnTo>
                  <a:lnTo>
                    <a:pt x="27" y="192"/>
                  </a:lnTo>
                  <a:close/>
                  <a:moveTo>
                    <a:pt x="24" y="194"/>
                  </a:moveTo>
                  <a:lnTo>
                    <a:pt x="24" y="194"/>
                  </a:lnTo>
                  <a:close/>
                  <a:moveTo>
                    <a:pt x="24" y="194"/>
                  </a:moveTo>
                  <a:lnTo>
                    <a:pt x="11" y="202"/>
                  </a:lnTo>
                  <a:lnTo>
                    <a:pt x="10" y="200"/>
                  </a:lnTo>
                  <a:lnTo>
                    <a:pt x="23" y="193"/>
                  </a:lnTo>
                  <a:lnTo>
                    <a:pt x="24" y="194"/>
                  </a:lnTo>
                  <a:close/>
                  <a:moveTo>
                    <a:pt x="10" y="200"/>
                  </a:moveTo>
                  <a:lnTo>
                    <a:pt x="10" y="200"/>
                  </a:lnTo>
                  <a:lnTo>
                    <a:pt x="11" y="201"/>
                  </a:lnTo>
                  <a:lnTo>
                    <a:pt x="10" y="200"/>
                  </a:lnTo>
                  <a:close/>
                  <a:moveTo>
                    <a:pt x="11" y="202"/>
                  </a:moveTo>
                  <a:lnTo>
                    <a:pt x="2" y="210"/>
                  </a:lnTo>
                  <a:lnTo>
                    <a:pt x="0" y="208"/>
                  </a:lnTo>
                  <a:lnTo>
                    <a:pt x="10" y="200"/>
                  </a:lnTo>
                  <a:lnTo>
                    <a:pt x="11" y="202"/>
                  </a:lnTo>
                  <a:close/>
                  <a:moveTo>
                    <a:pt x="0" y="209"/>
                  </a:moveTo>
                  <a:lnTo>
                    <a:pt x="0" y="209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0" y="209"/>
                  </a:lnTo>
                  <a:close/>
                  <a:moveTo>
                    <a:pt x="3" y="209"/>
                  </a:moveTo>
                  <a:lnTo>
                    <a:pt x="3" y="214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3" y="209"/>
                  </a:lnTo>
                  <a:close/>
                  <a:moveTo>
                    <a:pt x="0" y="214"/>
                  </a:move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close/>
                  <a:moveTo>
                    <a:pt x="3" y="214"/>
                  </a:moveTo>
                  <a:lnTo>
                    <a:pt x="4" y="217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3" y="214"/>
                  </a:lnTo>
                  <a:close/>
                  <a:moveTo>
                    <a:pt x="2" y="218"/>
                  </a:moveTo>
                  <a:lnTo>
                    <a:pt x="2" y="218"/>
                  </a:lnTo>
                  <a:lnTo>
                    <a:pt x="3" y="218"/>
                  </a:lnTo>
                  <a:lnTo>
                    <a:pt x="2" y="218"/>
                  </a:lnTo>
                  <a:close/>
                  <a:moveTo>
                    <a:pt x="4" y="217"/>
                  </a:moveTo>
                  <a:lnTo>
                    <a:pt x="7" y="224"/>
                  </a:lnTo>
                  <a:lnTo>
                    <a:pt x="4" y="225"/>
                  </a:lnTo>
                  <a:lnTo>
                    <a:pt x="2" y="218"/>
                  </a:lnTo>
                  <a:lnTo>
                    <a:pt x="4" y="217"/>
                  </a:lnTo>
                  <a:close/>
                  <a:moveTo>
                    <a:pt x="4" y="225"/>
                  </a:moveTo>
                  <a:lnTo>
                    <a:pt x="4" y="225"/>
                  </a:lnTo>
                  <a:lnTo>
                    <a:pt x="6" y="224"/>
                  </a:lnTo>
                  <a:lnTo>
                    <a:pt x="4" y="225"/>
                  </a:lnTo>
                  <a:close/>
                  <a:moveTo>
                    <a:pt x="7" y="222"/>
                  </a:moveTo>
                  <a:lnTo>
                    <a:pt x="11" y="229"/>
                  </a:lnTo>
                  <a:lnTo>
                    <a:pt x="8" y="230"/>
                  </a:lnTo>
                  <a:lnTo>
                    <a:pt x="4" y="225"/>
                  </a:lnTo>
                  <a:lnTo>
                    <a:pt x="7" y="222"/>
                  </a:lnTo>
                  <a:close/>
                  <a:moveTo>
                    <a:pt x="11" y="229"/>
                  </a:moveTo>
                  <a:lnTo>
                    <a:pt x="11" y="229"/>
                  </a:lnTo>
                  <a:lnTo>
                    <a:pt x="11" y="230"/>
                  </a:lnTo>
                  <a:lnTo>
                    <a:pt x="10" y="230"/>
                  </a:lnTo>
                  <a:lnTo>
                    <a:pt x="11" y="229"/>
                  </a:lnTo>
                  <a:close/>
                  <a:moveTo>
                    <a:pt x="11" y="230"/>
                  </a:moveTo>
                  <a:lnTo>
                    <a:pt x="11" y="237"/>
                  </a:lnTo>
                  <a:lnTo>
                    <a:pt x="8" y="237"/>
                  </a:lnTo>
                  <a:lnTo>
                    <a:pt x="8" y="230"/>
                  </a:lnTo>
                  <a:lnTo>
                    <a:pt x="11" y="230"/>
                  </a:lnTo>
                  <a:close/>
                  <a:moveTo>
                    <a:pt x="11" y="237"/>
                  </a:moveTo>
                  <a:lnTo>
                    <a:pt x="11" y="237"/>
                  </a:lnTo>
                  <a:lnTo>
                    <a:pt x="10" y="237"/>
                  </a:lnTo>
                  <a:lnTo>
                    <a:pt x="11" y="237"/>
                  </a:lnTo>
                  <a:close/>
                  <a:moveTo>
                    <a:pt x="11" y="237"/>
                  </a:moveTo>
                  <a:lnTo>
                    <a:pt x="10" y="242"/>
                  </a:lnTo>
                  <a:lnTo>
                    <a:pt x="7" y="242"/>
                  </a:lnTo>
                  <a:lnTo>
                    <a:pt x="8" y="235"/>
                  </a:lnTo>
                  <a:lnTo>
                    <a:pt x="11" y="237"/>
                  </a:lnTo>
                  <a:close/>
                  <a:moveTo>
                    <a:pt x="7" y="242"/>
                  </a:moveTo>
                  <a:lnTo>
                    <a:pt x="7" y="242"/>
                  </a:lnTo>
                  <a:lnTo>
                    <a:pt x="8" y="242"/>
                  </a:lnTo>
                  <a:lnTo>
                    <a:pt x="7" y="242"/>
                  </a:lnTo>
                  <a:close/>
                  <a:moveTo>
                    <a:pt x="10" y="242"/>
                  </a:moveTo>
                  <a:lnTo>
                    <a:pt x="11" y="249"/>
                  </a:lnTo>
                  <a:lnTo>
                    <a:pt x="8" y="249"/>
                  </a:lnTo>
                  <a:lnTo>
                    <a:pt x="7" y="242"/>
                  </a:lnTo>
                  <a:lnTo>
                    <a:pt x="10" y="242"/>
                  </a:lnTo>
                  <a:close/>
                  <a:moveTo>
                    <a:pt x="8" y="249"/>
                  </a:moveTo>
                  <a:lnTo>
                    <a:pt x="8" y="249"/>
                  </a:lnTo>
                  <a:lnTo>
                    <a:pt x="10" y="249"/>
                  </a:lnTo>
                  <a:lnTo>
                    <a:pt x="8" y="249"/>
                  </a:lnTo>
                  <a:close/>
                  <a:moveTo>
                    <a:pt x="11" y="249"/>
                  </a:moveTo>
                  <a:lnTo>
                    <a:pt x="14" y="254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11" y="249"/>
                  </a:lnTo>
                  <a:close/>
                  <a:moveTo>
                    <a:pt x="11" y="256"/>
                  </a:moveTo>
                  <a:lnTo>
                    <a:pt x="11" y="256"/>
                  </a:lnTo>
                  <a:lnTo>
                    <a:pt x="11" y="254"/>
                  </a:lnTo>
                  <a:lnTo>
                    <a:pt x="12" y="254"/>
                  </a:lnTo>
                  <a:lnTo>
                    <a:pt x="11" y="256"/>
                  </a:lnTo>
                  <a:close/>
                  <a:moveTo>
                    <a:pt x="12" y="253"/>
                  </a:moveTo>
                  <a:lnTo>
                    <a:pt x="29" y="261"/>
                  </a:lnTo>
                  <a:lnTo>
                    <a:pt x="28" y="263"/>
                  </a:lnTo>
                  <a:lnTo>
                    <a:pt x="11" y="256"/>
                  </a:lnTo>
                  <a:lnTo>
                    <a:pt x="12" y="253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44" y="269"/>
                  </a:lnTo>
                  <a:lnTo>
                    <a:pt x="43" y="270"/>
                  </a:lnTo>
                  <a:lnTo>
                    <a:pt x="28" y="262"/>
                  </a:lnTo>
                  <a:lnTo>
                    <a:pt x="29" y="261"/>
                  </a:lnTo>
                  <a:close/>
                  <a:moveTo>
                    <a:pt x="44" y="269"/>
                  </a:moveTo>
                  <a:lnTo>
                    <a:pt x="44" y="269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4" y="269"/>
                  </a:lnTo>
                  <a:close/>
                  <a:moveTo>
                    <a:pt x="44" y="270"/>
                  </a:moveTo>
                  <a:lnTo>
                    <a:pt x="39" y="282"/>
                  </a:lnTo>
                  <a:lnTo>
                    <a:pt x="36" y="282"/>
                  </a:lnTo>
                  <a:lnTo>
                    <a:pt x="41" y="269"/>
                  </a:lnTo>
                  <a:lnTo>
                    <a:pt x="44" y="270"/>
                  </a:lnTo>
                  <a:close/>
                  <a:moveTo>
                    <a:pt x="39" y="282"/>
                  </a:moveTo>
                  <a:lnTo>
                    <a:pt x="39" y="283"/>
                  </a:lnTo>
                  <a:lnTo>
                    <a:pt x="38" y="282"/>
                  </a:lnTo>
                  <a:lnTo>
                    <a:pt x="39" y="282"/>
                  </a:lnTo>
                  <a:close/>
                  <a:moveTo>
                    <a:pt x="39" y="283"/>
                  </a:moveTo>
                  <a:lnTo>
                    <a:pt x="32" y="298"/>
                  </a:lnTo>
                  <a:lnTo>
                    <a:pt x="29" y="297"/>
                  </a:lnTo>
                  <a:lnTo>
                    <a:pt x="36" y="282"/>
                  </a:lnTo>
                  <a:lnTo>
                    <a:pt x="39" y="283"/>
                  </a:lnTo>
                  <a:close/>
                  <a:moveTo>
                    <a:pt x="29" y="298"/>
                  </a:moveTo>
                  <a:lnTo>
                    <a:pt x="29" y="298"/>
                  </a:lnTo>
                  <a:lnTo>
                    <a:pt x="29" y="297"/>
                  </a:lnTo>
                  <a:lnTo>
                    <a:pt x="31" y="298"/>
                  </a:lnTo>
                  <a:lnTo>
                    <a:pt x="29" y="298"/>
                  </a:lnTo>
                  <a:close/>
                  <a:moveTo>
                    <a:pt x="32" y="297"/>
                  </a:moveTo>
                  <a:lnTo>
                    <a:pt x="35" y="302"/>
                  </a:lnTo>
                  <a:lnTo>
                    <a:pt x="32" y="303"/>
                  </a:lnTo>
                  <a:lnTo>
                    <a:pt x="29" y="298"/>
                  </a:lnTo>
                  <a:lnTo>
                    <a:pt x="32" y="297"/>
                  </a:lnTo>
                  <a:close/>
                  <a:moveTo>
                    <a:pt x="32" y="303"/>
                  </a:moveTo>
                  <a:lnTo>
                    <a:pt x="32" y="303"/>
                  </a:lnTo>
                  <a:lnTo>
                    <a:pt x="34" y="303"/>
                  </a:lnTo>
                  <a:lnTo>
                    <a:pt x="32" y="303"/>
                  </a:lnTo>
                  <a:close/>
                  <a:moveTo>
                    <a:pt x="34" y="302"/>
                  </a:moveTo>
                  <a:lnTo>
                    <a:pt x="38" y="306"/>
                  </a:lnTo>
                  <a:lnTo>
                    <a:pt x="35" y="307"/>
                  </a:lnTo>
                  <a:lnTo>
                    <a:pt x="32" y="303"/>
                  </a:lnTo>
                  <a:lnTo>
                    <a:pt x="34" y="302"/>
                  </a:lnTo>
                  <a:close/>
                  <a:moveTo>
                    <a:pt x="36" y="307"/>
                  </a:moveTo>
                  <a:lnTo>
                    <a:pt x="35" y="307"/>
                  </a:lnTo>
                  <a:lnTo>
                    <a:pt x="36" y="307"/>
                  </a:lnTo>
                  <a:close/>
                  <a:moveTo>
                    <a:pt x="38" y="306"/>
                  </a:moveTo>
                  <a:lnTo>
                    <a:pt x="43" y="309"/>
                  </a:lnTo>
                  <a:lnTo>
                    <a:pt x="41" y="311"/>
                  </a:lnTo>
                  <a:lnTo>
                    <a:pt x="36" y="307"/>
                  </a:lnTo>
                  <a:lnTo>
                    <a:pt x="38" y="306"/>
                  </a:lnTo>
                  <a:close/>
                  <a:moveTo>
                    <a:pt x="43" y="309"/>
                  </a:moveTo>
                  <a:lnTo>
                    <a:pt x="43" y="309"/>
                  </a:lnTo>
                  <a:lnTo>
                    <a:pt x="41" y="310"/>
                  </a:lnTo>
                  <a:lnTo>
                    <a:pt x="43" y="309"/>
                  </a:lnTo>
                  <a:close/>
                  <a:moveTo>
                    <a:pt x="43" y="309"/>
                  </a:moveTo>
                  <a:lnTo>
                    <a:pt x="45" y="313"/>
                  </a:lnTo>
                  <a:lnTo>
                    <a:pt x="44" y="315"/>
                  </a:lnTo>
                  <a:lnTo>
                    <a:pt x="40" y="311"/>
                  </a:lnTo>
                  <a:lnTo>
                    <a:pt x="43" y="309"/>
                  </a:lnTo>
                  <a:close/>
                  <a:moveTo>
                    <a:pt x="45" y="313"/>
                  </a:moveTo>
                  <a:lnTo>
                    <a:pt x="47" y="314"/>
                  </a:lnTo>
                  <a:lnTo>
                    <a:pt x="45" y="314"/>
                  </a:lnTo>
                  <a:lnTo>
                    <a:pt x="45" y="313"/>
                  </a:lnTo>
                  <a:close/>
                  <a:moveTo>
                    <a:pt x="47" y="314"/>
                  </a:moveTo>
                  <a:lnTo>
                    <a:pt x="48" y="325"/>
                  </a:lnTo>
                  <a:lnTo>
                    <a:pt x="45" y="325"/>
                  </a:lnTo>
                  <a:lnTo>
                    <a:pt x="44" y="314"/>
                  </a:lnTo>
                  <a:lnTo>
                    <a:pt x="47" y="314"/>
                  </a:lnTo>
                  <a:close/>
                  <a:moveTo>
                    <a:pt x="45" y="325"/>
                  </a:moveTo>
                  <a:lnTo>
                    <a:pt x="45" y="325"/>
                  </a:lnTo>
                  <a:lnTo>
                    <a:pt x="47" y="325"/>
                  </a:lnTo>
                  <a:lnTo>
                    <a:pt x="45" y="325"/>
                  </a:lnTo>
                  <a:close/>
                  <a:moveTo>
                    <a:pt x="48" y="325"/>
                  </a:moveTo>
                  <a:lnTo>
                    <a:pt x="54" y="341"/>
                  </a:lnTo>
                  <a:lnTo>
                    <a:pt x="51" y="342"/>
                  </a:lnTo>
                  <a:lnTo>
                    <a:pt x="45" y="325"/>
                  </a:lnTo>
                  <a:lnTo>
                    <a:pt x="48" y="325"/>
                  </a:lnTo>
                  <a:close/>
                  <a:moveTo>
                    <a:pt x="54" y="341"/>
                  </a:moveTo>
                  <a:lnTo>
                    <a:pt x="54" y="341"/>
                  </a:lnTo>
                  <a:lnTo>
                    <a:pt x="54" y="342"/>
                  </a:lnTo>
                  <a:lnTo>
                    <a:pt x="52" y="342"/>
                  </a:lnTo>
                  <a:lnTo>
                    <a:pt x="54" y="341"/>
                  </a:lnTo>
                  <a:close/>
                  <a:moveTo>
                    <a:pt x="54" y="342"/>
                  </a:moveTo>
                  <a:lnTo>
                    <a:pt x="54" y="343"/>
                  </a:lnTo>
                  <a:lnTo>
                    <a:pt x="51" y="343"/>
                  </a:lnTo>
                  <a:lnTo>
                    <a:pt x="51" y="342"/>
                  </a:lnTo>
                  <a:lnTo>
                    <a:pt x="54" y="342"/>
                  </a:lnTo>
                  <a:close/>
                  <a:moveTo>
                    <a:pt x="51" y="345"/>
                  </a:moveTo>
                  <a:lnTo>
                    <a:pt x="51" y="343"/>
                  </a:lnTo>
                  <a:lnTo>
                    <a:pt x="52" y="343"/>
                  </a:lnTo>
                  <a:lnTo>
                    <a:pt x="51" y="345"/>
                  </a:lnTo>
                  <a:close/>
                  <a:moveTo>
                    <a:pt x="54" y="343"/>
                  </a:moveTo>
                  <a:lnTo>
                    <a:pt x="55" y="345"/>
                  </a:lnTo>
                  <a:lnTo>
                    <a:pt x="52" y="346"/>
                  </a:lnTo>
                  <a:lnTo>
                    <a:pt x="51" y="345"/>
                  </a:lnTo>
                  <a:lnTo>
                    <a:pt x="54" y="343"/>
                  </a:lnTo>
                  <a:close/>
                  <a:moveTo>
                    <a:pt x="52" y="346"/>
                  </a:moveTo>
                  <a:lnTo>
                    <a:pt x="52" y="346"/>
                  </a:lnTo>
                  <a:lnTo>
                    <a:pt x="54" y="345"/>
                  </a:lnTo>
                  <a:lnTo>
                    <a:pt x="52" y="346"/>
                  </a:lnTo>
                  <a:close/>
                  <a:moveTo>
                    <a:pt x="54" y="343"/>
                  </a:moveTo>
                  <a:lnTo>
                    <a:pt x="56" y="346"/>
                  </a:lnTo>
                  <a:lnTo>
                    <a:pt x="55" y="349"/>
                  </a:lnTo>
                  <a:lnTo>
                    <a:pt x="52" y="346"/>
                  </a:lnTo>
                  <a:lnTo>
                    <a:pt x="54" y="343"/>
                  </a:lnTo>
                  <a:close/>
                  <a:moveTo>
                    <a:pt x="56" y="346"/>
                  </a:moveTo>
                  <a:lnTo>
                    <a:pt x="57" y="347"/>
                  </a:lnTo>
                  <a:lnTo>
                    <a:pt x="56" y="347"/>
                  </a:lnTo>
                  <a:lnTo>
                    <a:pt x="56" y="346"/>
                  </a:lnTo>
                  <a:close/>
                  <a:moveTo>
                    <a:pt x="57" y="347"/>
                  </a:moveTo>
                  <a:lnTo>
                    <a:pt x="57" y="351"/>
                  </a:lnTo>
                  <a:lnTo>
                    <a:pt x="55" y="351"/>
                  </a:lnTo>
                  <a:lnTo>
                    <a:pt x="55" y="347"/>
                  </a:lnTo>
                  <a:lnTo>
                    <a:pt x="57" y="347"/>
                  </a:lnTo>
                  <a:close/>
                  <a:moveTo>
                    <a:pt x="55" y="351"/>
                  </a:moveTo>
                  <a:lnTo>
                    <a:pt x="55" y="351"/>
                  </a:lnTo>
                  <a:lnTo>
                    <a:pt x="56" y="351"/>
                  </a:lnTo>
                  <a:lnTo>
                    <a:pt x="55" y="351"/>
                  </a:lnTo>
                  <a:close/>
                  <a:moveTo>
                    <a:pt x="57" y="351"/>
                  </a:moveTo>
                  <a:lnTo>
                    <a:pt x="59" y="355"/>
                  </a:lnTo>
                  <a:lnTo>
                    <a:pt x="56" y="355"/>
                  </a:lnTo>
                  <a:lnTo>
                    <a:pt x="55" y="351"/>
                  </a:lnTo>
                  <a:lnTo>
                    <a:pt x="57" y="351"/>
                  </a:lnTo>
                  <a:close/>
                  <a:moveTo>
                    <a:pt x="59" y="355"/>
                  </a:moveTo>
                  <a:lnTo>
                    <a:pt x="59" y="355"/>
                  </a:lnTo>
                  <a:lnTo>
                    <a:pt x="57" y="355"/>
                  </a:lnTo>
                  <a:lnTo>
                    <a:pt x="59" y="355"/>
                  </a:lnTo>
                  <a:close/>
                  <a:moveTo>
                    <a:pt x="59" y="355"/>
                  </a:moveTo>
                  <a:lnTo>
                    <a:pt x="59" y="359"/>
                  </a:lnTo>
                  <a:lnTo>
                    <a:pt x="56" y="359"/>
                  </a:lnTo>
                  <a:lnTo>
                    <a:pt x="56" y="355"/>
                  </a:lnTo>
                  <a:lnTo>
                    <a:pt x="59" y="355"/>
                  </a:lnTo>
                  <a:close/>
                  <a:moveTo>
                    <a:pt x="59" y="359"/>
                  </a:moveTo>
                  <a:lnTo>
                    <a:pt x="59" y="359"/>
                  </a:lnTo>
                  <a:lnTo>
                    <a:pt x="57" y="359"/>
                  </a:lnTo>
                  <a:lnTo>
                    <a:pt x="59" y="359"/>
                  </a:lnTo>
                  <a:close/>
                  <a:moveTo>
                    <a:pt x="59" y="359"/>
                  </a:moveTo>
                  <a:lnTo>
                    <a:pt x="57" y="367"/>
                  </a:lnTo>
                  <a:lnTo>
                    <a:pt x="55" y="366"/>
                  </a:lnTo>
                  <a:lnTo>
                    <a:pt x="56" y="359"/>
                  </a:lnTo>
                  <a:lnTo>
                    <a:pt x="59" y="359"/>
                  </a:lnTo>
                  <a:close/>
                  <a:moveTo>
                    <a:pt x="55" y="366"/>
                  </a:moveTo>
                  <a:lnTo>
                    <a:pt x="55" y="366"/>
                  </a:lnTo>
                  <a:lnTo>
                    <a:pt x="56" y="367"/>
                  </a:lnTo>
                  <a:lnTo>
                    <a:pt x="55" y="366"/>
                  </a:lnTo>
                  <a:close/>
                  <a:moveTo>
                    <a:pt x="57" y="367"/>
                  </a:moveTo>
                  <a:lnTo>
                    <a:pt x="56" y="377"/>
                  </a:lnTo>
                  <a:lnTo>
                    <a:pt x="54" y="375"/>
                  </a:lnTo>
                  <a:lnTo>
                    <a:pt x="55" y="366"/>
                  </a:lnTo>
                  <a:lnTo>
                    <a:pt x="57" y="367"/>
                  </a:lnTo>
                  <a:close/>
                  <a:moveTo>
                    <a:pt x="54" y="377"/>
                  </a:moveTo>
                  <a:lnTo>
                    <a:pt x="54" y="377"/>
                  </a:lnTo>
                  <a:lnTo>
                    <a:pt x="54" y="375"/>
                  </a:lnTo>
                  <a:lnTo>
                    <a:pt x="55" y="377"/>
                  </a:lnTo>
                  <a:lnTo>
                    <a:pt x="54" y="377"/>
                  </a:lnTo>
                  <a:close/>
                  <a:moveTo>
                    <a:pt x="55" y="375"/>
                  </a:moveTo>
                  <a:lnTo>
                    <a:pt x="63" y="379"/>
                  </a:lnTo>
                  <a:lnTo>
                    <a:pt x="61" y="382"/>
                  </a:lnTo>
                  <a:lnTo>
                    <a:pt x="54" y="377"/>
                  </a:lnTo>
                  <a:lnTo>
                    <a:pt x="55" y="375"/>
                  </a:lnTo>
                  <a:close/>
                  <a:moveTo>
                    <a:pt x="61" y="382"/>
                  </a:moveTo>
                  <a:lnTo>
                    <a:pt x="61" y="382"/>
                  </a:lnTo>
                  <a:lnTo>
                    <a:pt x="61" y="381"/>
                  </a:lnTo>
                  <a:lnTo>
                    <a:pt x="61" y="382"/>
                  </a:lnTo>
                  <a:close/>
                  <a:moveTo>
                    <a:pt x="63" y="379"/>
                  </a:moveTo>
                  <a:lnTo>
                    <a:pt x="72" y="385"/>
                  </a:lnTo>
                  <a:lnTo>
                    <a:pt x="71" y="387"/>
                  </a:lnTo>
                  <a:lnTo>
                    <a:pt x="61" y="382"/>
                  </a:lnTo>
                  <a:lnTo>
                    <a:pt x="63" y="379"/>
                  </a:lnTo>
                  <a:close/>
                  <a:moveTo>
                    <a:pt x="71" y="387"/>
                  </a:moveTo>
                  <a:lnTo>
                    <a:pt x="71" y="387"/>
                  </a:lnTo>
                  <a:lnTo>
                    <a:pt x="71" y="386"/>
                  </a:lnTo>
                  <a:lnTo>
                    <a:pt x="71" y="387"/>
                  </a:lnTo>
                  <a:close/>
                  <a:moveTo>
                    <a:pt x="72" y="385"/>
                  </a:moveTo>
                  <a:lnTo>
                    <a:pt x="79" y="389"/>
                  </a:lnTo>
                  <a:lnTo>
                    <a:pt x="77" y="391"/>
                  </a:lnTo>
                  <a:lnTo>
                    <a:pt x="71" y="387"/>
                  </a:lnTo>
                  <a:lnTo>
                    <a:pt x="72" y="385"/>
                  </a:lnTo>
                  <a:close/>
                  <a:moveTo>
                    <a:pt x="77" y="391"/>
                  </a:moveTo>
                  <a:lnTo>
                    <a:pt x="77" y="391"/>
                  </a:lnTo>
                  <a:lnTo>
                    <a:pt x="79" y="390"/>
                  </a:lnTo>
                  <a:lnTo>
                    <a:pt x="77" y="391"/>
                  </a:lnTo>
                  <a:close/>
                  <a:moveTo>
                    <a:pt x="79" y="389"/>
                  </a:moveTo>
                  <a:lnTo>
                    <a:pt x="88" y="393"/>
                  </a:lnTo>
                  <a:lnTo>
                    <a:pt x="87" y="395"/>
                  </a:lnTo>
                  <a:lnTo>
                    <a:pt x="77" y="391"/>
                  </a:lnTo>
                  <a:lnTo>
                    <a:pt x="79" y="389"/>
                  </a:lnTo>
                  <a:close/>
                  <a:moveTo>
                    <a:pt x="88" y="395"/>
                  </a:moveTo>
                  <a:lnTo>
                    <a:pt x="87" y="395"/>
                  </a:lnTo>
                  <a:lnTo>
                    <a:pt x="88" y="394"/>
                  </a:lnTo>
                  <a:lnTo>
                    <a:pt x="88" y="395"/>
                  </a:lnTo>
                  <a:close/>
                  <a:moveTo>
                    <a:pt x="88" y="393"/>
                  </a:moveTo>
                  <a:lnTo>
                    <a:pt x="96" y="393"/>
                  </a:lnTo>
                  <a:lnTo>
                    <a:pt x="96" y="395"/>
                  </a:lnTo>
                  <a:lnTo>
                    <a:pt x="88" y="395"/>
                  </a:lnTo>
                  <a:lnTo>
                    <a:pt x="88" y="393"/>
                  </a:lnTo>
                  <a:close/>
                  <a:moveTo>
                    <a:pt x="96" y="395"/>
                  </a:moveTo>
                  <a:lnTo>
                    <a:pt x="96" y="395"/>
                  </a:lnTo>
                  <a:lnTo>
                    <a:pt x="96" y="394"/>
                  </a:lnTo>
                  <a:lnTo>
                    <a:pt x="96" y="395"/>
                  </a:lnTo>
                  <a:close/>
                  <a:moveTo>
                    <a:pt x="96" y="393"/>
                  </a:moveTo>
                  <a:lnTo>
                    <a:pt x="104" y="390"/>
                  </a:lnTo>
                  <a:lnTo>
                    <a:pt x="104" y="393"/>
                  </a:lnTo>
                  <a:lnTo>
                    <a:pt x="96" y="395"/>
                  </a:lnTo>
                  <a:lnTo>
                    <a:pt x="96" y="393"/>
                  </a:lnTo>
                  <a:close/>
                  <a:moveTo>
                    <a:pt x="105" y="393"/>
                  </a:moveTo>
                  <a:lnTo>
                    <a:pt x="104" y="393"/>
                  </a:lnTo>
                  <a:lnTo>
                    <a:pt x="104" y="391"/>
                  </a:lnTo>
                  <a:lnTo>
                    <a:pt x="105" y="393"/>
                  </a:lnTo>
                  <a:close/>
                  <a:moveTo>
                    <a:pt x="104" y="390"/>
                  </a:moveTo>
                  <a:lnTo>
                    <a:pt x="111" y="387"/>
                  </a:lnTo>
                  <a:lnTo>
                    <a:pt x="112" y="390"/>
                  </a:lnTo>
                  <a:lnTo>
                    <a:pt x="105" y="393"/>
                  </a:lnTo>
                  <a:lnTo>
                    <a:pt x="104" y="390"/>
                  </a:lnTo>
                  <a:close/>
                  <a:moveTo>
                    <a:pt x="111" y="387"/>
                  </a:moveTo>
                  <a:lnTo>
                    <a:pt x="111" y="387"/>
                  </a:lnTo>
                  <a:lnTo>
                    <a:pt x="112" y="389"/>
                  </a:lnTo>
                  <a:lnTo>
                    <a:pt x="111" y="387"/>
                  </a:lnTo>
                  <a:close/>
                  <a:moveTo>
                    <a:pt x="111" y="387"/>
                  </a:moveTo>
                  <a:lnTo>
                    <a:pt x="119" y="385"/>
                  </a:lnTo>
                  <a:lnTo>
                    <a:pt x="120" y="387"/>
                  </a:lnTo>
                  <a:lnTo>
                    <a:pt x="112" y="390"/>
                  </a:lnTo>
                  <a:lnTo>
                    <a:pt x="111" y="387"/>
                  </a:lnTo>
                  <a:close/>
                  <a:moveTo>
                    <a:pt x="119" y="385"/>
                  </a:moveTo>
                  <a:lnTo>
                    <a:pt x="119" y="385"/>
                  </a:lnTo>
                  <a:lnTo>
                    <a:pt x="120" y="385"/>
                  </a:lnTo>
                  <a:lnTo>
                    <a:pt x="120" y="386"/>
                  </a:lnTo>
                  <a:lnTo>
                    <a:pt x="119" y="385"/>
                  </a:lnTo>
                  <a:close/>
                  <a:moveTo>
                    <a:pt x="120" y="385"/>
                  </a:moveTo>
                  <a:lnTo>
                    <a:pt x="131" y="383"/>
                  </a:lnTo>
                  <a:lnTo>
                    <a:pt x="131" y="386"/>
                  </a:lnTo>
                  <a:lnTo>
                    <a:pt x="120" y="387"/>
                  </a:lnTo>
                  <a:lnTo>
                    <a:pt x="120" y="385"/>
                  </a:lnTo>
                  <a:close/>
                  <a:moveTo>
                    <a:pt x="132" y="386"/>
                  </a:moveTo>
                  <a:lnTo>
                    <a:pt x="131" y="386"/>
                  </a:lnTo>
                  <a:lnTo>
                    <a:pt x="131" y="385"/>
                  </a:lnTo>
                  <a:lnTo>
                    <a:pt x="132" y="386"/>
                  </a:lnTo>
                  <a:close/>
                  <a:moveTo>
                    <a:pt x="131" y="383"/>
                  </a:moveTo>
                  <a:lnTo>
                    <a:pt x="140" y="379"/>
                  </a:lnTo>
                  <a:lnTo>
                    <a:pt x="141" y="382"/>
                  </a:lnTo>
                  <a:lnTo>
                    <a:pt x="132" y="386"/>
                  </a:lnTo>
                  <a:lnTo>
                    <a:pt x="131" y="383"/>
                  </a:lnTo>
                  <a:close/>
                  <a:moveTo>
                    <a:pt x="141" y="382"/>
                  </a:moveTo>
                  <a:lnTo>
                    <a:pt x="141" y="382"/>
                  </a:lnTo>
                  <a:lnTo>
                    <a:pt x="140" y="381"/>
                  </a:lnTo>
                  <a:lnTo>
                    <a:pt x="141" y="382"/>
                  </a:lnTo>
                  <a:close/>
                  <a:moveTo>
                    <a:pt x="139" y="381"/>
                  </a:moveTo>
                  <a:lnTo>
                    <a:pt x="144" y="370"/>
                  </a:lnTo>
                  <a:lnTo>
                    <a:pt x="147" y="371"/>
                  </a:lnTo>
                  <a:lnTo>
                    <a:pt x="141" y="382"/>
                  </a:lnTo>
                  <a:lnTo>
                    <a:pt x="139" y="381"/>
                  </a:lnTo>
                  <a:close/>
                  <a:moveTo>
                    <a:pt x="144" y="370"/>
                  </a:moveTo>
                  <a:lnTo>
                    <a:pt x="144" y="370"/>
                  </a:lnTo>
                  <a:lnTo>
                    <a:pt x="145" y="371"/>
                  </a:lnTo>
                  <a:lnTo>
                    <a:pt x="144" y="370"/>
                  </a:lnTo>
                  <a:close/>
                  <a:moveTo>
                    <a:pt x="144" y="370"/>
                  </a:moveTo>
                  <a:lnTo>
                    <a:pt x="151" y="361"/>
                  </a:lnTo>
                  <a:lnTo>
                    <a:pt x="153" y="362"/>
                  </a:lnTo>
                  <a:lnTo>
                    <a:pt x="147" y="371"/>
                  </a:lnTo>
                  <a:lnTo>
                    <a:pt x="144" y="370"/>
                  </a:lnTo>
                  <a:close/>
                  <a:moveTo>
                    <a:pt x="151" y="361"/>
                  </a:moveTo>
                  <a:lnTo>
                    <a:pt x="152" y="361"/>
                  </a:lnTo>
                  <a:lnTo>
                    <a:pt x="152" y="362"/>
                  </a:lnTo>
                  <a:lnTo>
                    <a:pt x="151" y="361"/>
                  </a:lnTo>
                  <a:close/>
                  <a:moveTo>
                    <a:pt x="152" y="361"/>
                  </a:moveTo>
                  <a:lnTo>
                    <a:pt x="156" y="361"/>
                  </a:lnTo>
                  <a:lnTo>
                    <a:pt x="156" y="363"/>
                  </a:lnTo>
                  <a:lnTo>
                    <a:pt x="152" y="363"/>
                  </a:lnTo>
                  <a:lnTo>
                    <a:pt x="152" y="361"/>
                  </a:lnTo>
                  <a:close/>
                  <a:moveTo>
                    <a:pt x="156" y="361"/>
                  </a:moveTo>
                  <a:lnTo>
                    <a:pt x="156" y="361"/>
                  </a:lnTo>
                  <a:lnTo>
                    <a:pt x="156" y="362"/>
                  </a:lnTo>
                  <a:lnTo>
                    <a:pt x="156" y="361"/>
                  </a:lnTo>
                  <a:close/>
                  <a:moveTo>
                    <a:pt x="156" y="361"/>
                  </a:moveTo>
                  <a:lnTo>
                    <a:pt x="159" y="362"/>
                  </a:lnTo>
                  <a:lnTo>
                    <a:pt x="157" y="365"/>
                  </a:lnTo>
                  <a:lnTo>
                    <a:pt x="155" y="363"/>
                  </a:lnTo>
                  <a:lnTo>
                    <a:pt x="156" y="361"/>
                  </a:lnTo>
                  <a:close/>
                  <a:moveTo>
                    <a:pt x="159" y="362"/>
                  </a:moveTo>
                  <a:lnTo>
                    <a:pt x="161" y="363"/>
                  </a:lnTo>
                  <a:lnTo>
                    <a:pt x="160" y="366"/>
                  </a:lnTo>
                  <a:lnTo>
                    <a:pt x="157" y="365"/>
                  </a:lnTo>
                  <a:lnTo>
                    <a:pt x="159" y="362"/>
                  </a:lnTo>
                  <a:close/>
                  <a:moveTo>
                    <a:pt x="160" y="366"/>
                  </a:moveTo>
                  <a:lnTo>
                    <a:pt x="160" y="366"/>
                  </a:lnTo>
                  <a:lnTo>
                    <a:pt x="161" y="365"/>
                  </a:lnTo>
                  <a:lnTo>
                    <a:pt x="160" y="366"/>
                  </a:lnTo>
                  <a:close/>
                  <a:moveTo>
                    <a:pt x="161" y="363"/>
                  </a:moveTo>
                  <a:lnTo>
                    <a:pt x="165" y="365"/>
                  </a:lnTo>
                  <a:lnTo>
                    <a:pt x="164" y="367"/>
                  </a:lnTo>
                  <a:lnTo>
                    <a:pt x="160" y="366"/>
                  </a:lnTo>
                  <a:lnTo>
                    <a:pt x="161" y="363"/>
                  </a:lnTo>
                  <a:close/>
                  <a:moveTo>
                    <a:pt x="165" y="365"/>
                  </a:moveTo>
                  <a:lnTo>
                    <a:pt x="165" y="365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65" y="365"/>
                  </a:moveTo>
                  <a:lnTo>
                    <a:pt x="171" y="370"/>
                  </a:lnTo>
                  <a:lnTo>
                    <a:pt x="169" y="371"/>
                  </a:lnTo>
                  <a:lnTo>
                    <a:pt x="164" y="366"/>
                  </a:lnTo>
                  <a:lnTo>
                    <a:pt x="165" y="365"/>
                  </a:lnTo>
                  <a:close/>
                  <a:moveTo>
                    <a:pt x="171" y="370"/>
                  </a:moveTo>
                  <a:lnTo>
                    <a:pt x="171" y="370"/>
                  </a:lnTo>
                  <a:lnTo>
                    <a:pt x="172" y="370"/>
                  </a:lnTo>
                  <a:lnTo>
                    <a:pt x="171" y="371"/>
                  </a:lnTo>
                  <a:lnTo>
                    <a:pt x="171" y="370"/>
                  </a:lnTo>
                  <a:close/>
                  <a:moveTo>
                    <a:pt x="172" y="370"/>
                  </a:moveTo>
                  <a:lnTo>
                    <a:pt x="176" y="375"/>
                  </a:lnTo>
                  <a:lnTo>
                    <a:pt x="173" y="378"/>
                  </a:lnTo>
                  <a:lnTo>
                    <a:pt x="169" y="371"/>
                  </a:lnTo>
                  <a:lnTo>
                    <a:pt x="172" y="370"/>
                  </a:lnTo>
                  <a:close/>
                  <a:moveTo>
                    <a:pt x="173" y="378"/>
                  </a:moveTo>
                  <a:lnTo>
                    <a:pt x="173" y="378"/>
                  </a:lnTo>
                  <a:lnTo>
                    <a:pt x="174" y="377"/>
                  </a:lnTo>
                  <a:lnTo>
                    <a:pt x="173" y="378"/>
                  </a:lnTo>
                  <a:close/>
                  <a:moveTo>
                    <a:pt x="176" y="375"/>
                  </a:moveTo>
                  <a:lnTo>
                    <a:pt x="180" y="381"/>
                  </a:lnTo>
                  <a:lnTo>
                    <a:pt x="179" y="383"/>
                  </a:lnTo>
                  <a:lnTo>
                    <a:pt x="173" y="378"/>
                  </a:lnTo>
                  <a:lnTo>
                    <a:pt x="176" y="375"/>
                  </a:lnTo>
                  <a:close/>
                  <a:moveTo>
                    <a:pt x="179" y="383"/>
                  </a:moveTo>
                  <a:lnTo>
                    <a:pt x="179" y="383"/>
                  </a:lnTo>
                  <a:lnTo>
                    <a:pt x="180" y="382"/>
                  </a:lnTo>
                  <a:lnTo>
                    <a:pt x="179" y="383"/>
                  </a:lnTo>
                  <a:close/>
                  <a:moveTo>
                    <a:pt x="180" y="381"/>
                  </a:moveTo>
                  <a:lnTo>
                    <a:pt x="188" y="385"/>
                  </a:lnTo>
                  <a:lnTo>
                    <a:pt x="187" y="387"/>
                  </a:lnTo>
                  <a:lnTo>
                    <a:pt x="179" y="383"/>
                  </a:lnTo>
                  <a:lnTo>
                    <a:pt x="180" y="381"/>
                  </a:lnTo>
                  <a:close/>
                  <a:moveTo>
                    <a:pt x="187" y="387"/>
                  </a:moveTo>
                  <a:lnTo>
                    <a:pt x="187" y="387"/>
                  </a:lnTo>
                  <a:lnTo>
                    <a:pt x="188" y="386"/>
                  </a:lnTo>
                  <a:lnTo>
                    <a:pt x="187" y="387"/>
                  </a:lnTo>
                  <a:close/>
                  <a:moveTo>
                    <a:pt x="188" y="385"/>
                  </a:moveTo>
                  <a:lnTo>
                    <a:pt x="195" y="387"/>
                  </a:lnTo>
                  <a:lnTo>
                    <a:pt x="193" y="390"/>
                  </a:lnTo>
                  <a:lnTo>
                    <a:pt x="187" y="387"/>
                  </a:lnTo>
                  <a:lnTo>
                    <a:pt x="188" y="385"/>
                  </a:lnTo>
                  <a:close/>
                  <a:moveTo>
                    <a:pt x="193" y="390"/>
                  </a:moveTo>
                  <a:lnTo>
                    <a:pt x="193" y="390"/>
                  </a:lnTo>
                  <a:lnTo>
                    <a:pt x="195" y="389"/>
                  </a:lnTo>
                  <a:lnTo>
                    <a:pt x="193" y="390"/>
                  </a:lnTo>
                  <a:close/>
                  <a:moveTo>
                    <a:pt x="195" y="387"/>
                  </a:moveTo>
                  <a:lnTo>
                    <a:pt x="203" y="390"/>
                  </a:lnTo>
                  <a:lnTo>
                    <a:pt x="201" y="393"/>
                  </a:lnTo>
                  <a:lnTo>
                    <a:pt x="193" y="390"/>
                  </a:lnTo>
                  <a:lnTo>
                    <a:pt x="195" y="387"/>
                  </a:lnTo>
                  <a:close/>
                  <a:moveTo>
                    <a:pt x="203" y="393"/>
                  </a:moveTo>
                  <a:lnTo>
                    <a:pt x="203" y="393"/>
                  </a:lnTo>
                  <a:lnTo>
                    <a:pt x="201" y="393"/>
                  </a:lnTo>
                  <a:lnTo>
                    <a:pt x="203" y="391"/>
                  </a:lnTo>
                  <a:lnTo>
                    <a:pt x="203" y="393"/>
                  </a:lnTo>
                  <a:close/>
                  <a:moveTo>
                    <a:pt x="201" y="390"/>
                  </a:moveTo>
                  <a:lnTo>
                    <a:pt x="205" y="389"/>
                  </a:lnTo>
                  <a:lnTo>
                    <a:pt x="206" y="391"/>
                  </a:lnTo>
                  <a:lnTo>
                    <a:pt x="203" y="393"/>
                  </a:lnTo>
                  <a:lnTo>
                    <a:pt x="201" y="390"/>
                  </a:lnTo>
                  <a:close/>
                  <a:moveTo>
                    <a:pt x="206" y="391"/>
                  </a:moveTo>
                  <a:lnTo>
                    <a:pt x="206" y="391"/>
                  </a:lnTo>
                  <a:lnTo>
                    <a:pt x="205" y="390"/>
                  </a:lnTo>
                  <a:lnTo>
                    <a:pt x="206" y="391"/>
                  </a:lnTo>
                  <a:close/>
                  <a:moveTo>
                    <a:pt x="205" y="389"/>
                  </a:moveTo>
                  <a:lnTo>
                    <a:pt x="208" y="387"/>
                  </a:lnTo>
                  <a:lnTo>
                    <a:pt x="209" y="390"/>
                  </a:lnTo>
                  <a:lnTo>
                    <a:pt x="206" y="391"/>
                  </a:lnTo>
                  <a:lnTo>
                    <a:pt x="205" y="389"/>
                  </a:lnTo>
                  <a:close/>
                  <a:moveTo>
                    <a:pt x="209" y="390"/>
                  </a:moveTo>
                  <a:lnTo>
                    <a:pt x="209" y="390"/>
                  </a:lnTo>
                  <a:lnTo>
                    <a:pt x="208" y="389"/>
                  </a:lnTo>
                  <a:lnTo>
                    <a:pt x="209" y="390"/>
                  </a:lnTo>
                  <a:close/>
                  <a:moveTo>
                    <a:pt x="208" y="387"/>
                  </a:moveTo>
                  <a:lnTo>
                    <a:pt x="211" y="385"/>
                  </a:lnTo>
                  <a:lnTo>
                    <a:pt x="212" y="387"/>
                  </a:lnTo>
                  <a:lnTo>
                    <a:pt x="209" y="390"/>
                  </a:lnTo>
                  <a:lnTo>
                    <a:pt x="208" y="387"/>
                  </a:lnTo>
                  <a:close/>
                  <a:moveTo>
                    <a:pt x="212" y="387"/>
                  </a:moveTo>
                  <a:lnTo>
                    <a:pt x="212" y="387"/>
                  </a:lnTo>
                  <a:lnTo>
                    <a:pt x="212" y="386"/>
                  </a:lnTo>
                  <a:lnTo>
                    <a:pt x="212" y="387"/>
                  </a:lnTo>
                  <a:close/>
                  <a:moveTo>
                    <a:pt x="211" y="385"/>
                  </a:moveTo>
                  <a:lnTo>
                    <a:pt x="213" y="382"/>
                  </a:lnTo>
                  <a:lnTo>
                    <a:pt x="215" y="385"/>
                  </a:lnTo>
                  <a:lnTo>
                    <a:pt x="212" y="387"/>
                  </a:lnTo>
                  <a:lnTo>
                    <a:pt x="211" y="385"/>
                  </a:lnTo>
                  <a:close/>
                  <a:moveTo>
                    <a:pt x="216" y="383"/>
                  </a:moveTo>
                  <a:lnTo>
                    <a:pt x="216" y="385"/>
                  </a:lnTo>
                  <a:lnTo>
                    <a:pt x="215" y="385"/>
                  </a:lnTo>
                  <a:lnTo>
                    <a:pt x="215" y="383"/>
                  </a:lnTo>
                  <a:lnTo>
                    <a:pt x="216" y="383"/>
                  </a:lnTo>
                  <a:close/>
                  <a:moveTo>
                    <a:pt x="213" y="383"/>
                  </a:moveTo>
                  <a:lnTo>
                    <a:pt x="215" y="374"/>
                  </a:lnTo>
                  <a:lnTo>
                    <a:pt x="217" y="375"/>
                  </a:lnTo>
                  <a:lnTo>
                    <a:pt x="216" y="383"/>
                  </a:lnTo>
                  <a:lnTo>
                    <a:pt x="213" y="383"/>
                  </a:lnTo>
                  <a:close/>
                  <a:moveTo>
                    <a:pt x="217" y="375"/>
                  </a:moveTo>
                  <a:lnTo>
                    <a:pt x="217" y="375"/>
                  </a:lnTo>
                  <a:lnTo>
                    <a:pt x="216" y="375"/>
                  </a:lnTo>
                  <a:lnTo>
                    <a:pt x="217" y="375"/>
                  </a:lnTo>
                  <a:close/>
                  <a:moveTo>
                    <a:pt x="215" y="375"/>
                  </a:moveTo>
                  <a:lnTo>
                    <a:pt x="215" y="367"/>
                  </a:lnTo>
                  <a:lnTo>
                    <a:pt x="217" y="367"/>
                  </a:lnTo>
                  <a:lnTo>
                    <a:pt x="217" y="375"/>
                  </a:lnTo>
                  <a:lnTo>
                    <a:pt x="215" y="375"/>
                  </a:lnTo>
                  <a:close/>
                  <a:moveTo>
                    <a:pt x="215" y="367"/>
                  </a:moveTo>
                  <a:lnTo>
                    <a:pt x="215" y="366"/>
                  </a:lnTo>
                  <a:lnTo>
                    <a:pt x="216" y="366"/>
                  </a:lnTo>
                  <a:lnTo>
                    <a:pt x="216" y="367"/>
                  </a:lnTo>
                  <a:lnTo>
                    <a:pt x="215" y="367"/>
                  </a:lnTo>
                  <a:close/>
                  <a:moveTo>
                    <a:pt x="216" y="366"/>
                  </a:moveTo>
                  <a:lnTo>
                    <a:pt x="229" y="361"/>
                  </a:lnTo>
                  <a:lnTo>
                    <a:pt x="231" y="363"/>
                  </a:lnTo>
                  <a:lnTo>
                    <a:pt x="217" y="369"/>
                  </a:lnTo>
                  <a:lnTo>
                    <a:pt x="216" y="366"/>
                  </a:lnTo>
                  <a:close/>
                  <a:moveTo>
                    <a:pt x="231" y="363"/>
                  </a:moveTo>
                  <a:lnTo>
                    <a:pt x="231" y="363"/>
                  </a:lnTo>
                  <a:lnTo>
                    <a:pt x="229" y="362"/>
                  </a:lnTo>
                  <a:lnTo>
                    <a:pt x="231" y="363"/>
                  </a:lnTo>
                  <a:close/>
                  <a:moveTo>
                    <a:pt x="229" y="361"/>
                  </a:moveTo>
                  <a:lnTo>
                    <a:pt x="243" y="354"/>
                  </a:lnTo>
                  <a:lnTo>
                    <a:pt x="244" y="357"/>
                  </a:lnTo>
                  <a:lnTo>
                    <a:pt x="231" y="363"/>
                  </a:lnTo>
                  <a:lnTo>
                    <a:pt x="229" y="361"/>
                  </a:lnTo>
                  <a:close/>
                  <a:moveTo>
                    <a:pt x="244" y="357"/>
                  </a:moveTo>
                  <a:lnTo>
                    <a:pt x="244" y="357"/>
                  </a:lnTo>
                  <a:lnTo>
                    <a:pt x="243" y="355"/>
                  </a:lnTo>
                  <a:lnTo>
                    <a:pt x="244" y="357"/>
                  </a:lnTo>
                  <a:close/>
                  <a:moveTo>
                    <a:pt x="241" y="354"/>
                  </a:moveTo>
                  <a:lnTo>
                    <a:pt x="245" y="350"/>
                  </a:lnTo>
                  <a:lnTo>
                    <a:pt x="248" y="353"/>
                  </a:lnTo>
                  <a:lnTo>
                    <a:pt x="244" y="357"/>
                  </a:lnTo>
                  <a:lnTo>
                    <a:pt x="241" y="354"/>
                  </a:lnTo>
                  <a:close/>
                  <a:moveTo>
                    <a:pt x="245" y="350"/>
                  </a:moveTo>
                  <a:lnTo>
                    <a:pt x="245" y="350"/>
                  </a:lnTo>
                  <a:lnTo>
                    <a:pt x="247" y="351"/>
                  </a:lnTo>
                  <a:lnTo>
                    <a:pt x="245" y="350"/>
                  </a:lnTo>
                  <a:close/>
                  <a:moveTo>
                    <a:pt x="245" y="350"/>
                  </a:moveTo>
                  <a:lnTo>
                    <a:pt x="250" y="347"/>
                  </a:lnTo>
                  <a:lnTo>
                    <a:pt x="252" y="350"/>
                  </a:lnTo>
                  <a:lnTo>
                    <a:pt x="247" y="353"/>
                  </a:lnTo>
                  <a:lnTo>
                    <a:pt x="245" y="350"/>
                  </a:lnTo>
                  <a:close/>
                  <a:moveTo>
                    <a:pt x="250" y="347"/>
                  </a:moveTo>
                  <a:lnTo>
                    <a:pt x="250" y="347"/>
                  </a:lnTo>
                  <a:lnTo>
                    <a:pt x="250" y="349"/>
                  </a:lnTo>
                  <a:lnTo>
                    <a:pt x="250" y="347"/>
                  </a:lnTo>
                  <a:close/>
                  <a:moveTo>
                    <a:pt x="250" y="347"/>
                  </a:moveTo>
                  <a:lnTo>
                    <a:pt x="261" y="346"/>
                  </a:lnTo>
                  <a:lnTo>
                    <a:pt x="261" y="349"/>
                  </a:lnTo>
                  <a:lnTo>
                    <a:pt x="250" y="350"/>
                  </a:lnTo>
                  <a:lnTo>
                    <a:pt x="250" y="347"/>
                  </a:lnTo>
                  <a:close/>
                  <a:moveTo>
                    <a:pt x="261" y="346"/>
                  </a:move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close/>
                  <a:moveTo>
                    <a:pt x="261" y="346"/>
                  </a:moveTo>
                  <a:lnTo>
                    <a:pt x="273" y="345"/>
                  </a:lnTo>
                  <a:lnTo>
                    <a:pt x="273" y="347"/>
                  </a:lnTo>
                  <a:lnTo>
                    <a:pt x="261" y="349"/>
                  </a:lnTo>
                  <a:lnTo>
                    <a:pt x="261" y="346"/>
                  </a:lnTo>
                  <a:close/>
                  <a:moveTo>
                    <a:pt x="274" y="347"/>
                  </a:moveTo>
                  <a:lnTo>
                    <a:pt x="274" y="347"/>
                  </a:lnTo>
                  <a:lnTo>
                    <a:pt x="273" y="347"/>
                  </a:lnTo>
                  <a:lnTo>
                    <a:pt x="273" y="346"/>
                  </a:lnTo>
                  <a:lnTo>
                    <a:pt x="274" y="347"/>
                  </a:lnTo>
                  <a:close/>
                  <a:moveTo>
                    <a:pt x="273" y="345"/>
                  </a:moveTo>
                  <a:lnTo>
                    <a:pt x="277" y="342"/>
                  </a:lnTo>
                  <a:lnTo>
                    <a:pt x="278" y="343"/>
                  </a:lnTo>
                  <a:lnTo>
                    <a:pt x="274" y="347"/>
                  </a:lnTo>
                  <a:lnTo>
                    <a:pt x="273" y="345"/>
                  </a:lnTo>
                  <a:close/>
                  <a:moveTo>
                    <a:pt x="278" y="343"/>
                  </a:moveTo>
                  <a:lnTo>
                    <a:pt x="278" y="343"/>
                  </a:lnTo>
                  <a:lnTo>
                    <a:pt x="277" y="343"/>
                  </a:lnTo>
                  <a:lnTo>
                    <a:pt x="278" y="343"/>
                  </a:lnTo>
                  <a:close/>
                  <a:moveTo>
                    <a:pt x="276" y="342"/>
                  </a:moveTo>
                  <a:lnTo>
                    <a:pt x="277" y="335"/>
                  </a:lnTo>
                  <a:lnTo>
                    <a:pt x="280" y="337"/>
                  </a:lnTo>
                  <a:lnTo>
                    <a:pt x="278" y="343"/>
                  </a:lnTo>
                  <a:lnTo>
                    <a:pt x="276" y="342"/>
                  </a:lnTo>
                  <a:close/>
                  <a:moveTo>
                    <a:pt x="280" y="335"/>
                  </a:moveTo>
                  <a:lnTo>
                    <a:pt x="280" y="337"/>
                  </a:lnTo>
                  <a:lnTo>
                    <a:pt x="278" y="337"/>
                  </a:lnTo>
                  <a:lnTo>
                    <a:pt x="280" y="335"/>
                  </a:lnTo>
                  <a:close/>
                  <a:moveTo>
                    <a:pt x="277" y="337"/>
                  </a:moveTo>
                  <a:lnTo>
                    <a:pt x="276" y="330"/>
                  </a:lnTo>
                  <a:lnTo>
                    <a:pt x="278" y="329"/>
                  </a:lnTo>
                  <a:lnTo>
                    <a:pt x="280" y="335"/>
                  </a:lnTo>
                  <a:lnTo>
                    <a:pt x="277" y="337"/>
                  </a:lnTo>
                  <a:close/>
                  <a:moveTo>
                    <a:pt x="276" y="330"/>
                  </a:moveTo>
                  <a:lnTo>
                    <a:pt x="276" y="330"/>
                  </a:lnTo>
                  <a:lnTo>
                    <a:pt x="277" y="330"/>
                  </a:lnTo>
                  <a:lnTo>
                    <a:pt x="276" y="330"/>
                  </a:lnTo>
                  <a:close/>
                  <a:moveTo>
                    <a:pt x="276" y="330"/>
                  </a:moveTo>
                  <a:lnTo>
                    <a:pt x="276" y="323"/>
                  </a:lnTo>
                  <a:lnTo>
                    <a:pt x="278" y="323"/>
                  </a:lnTo>
                  <a:lnTo>
                    <a:pt x="278" y="330"/>
                  </a:lnTo>
                  <a:lnTo>
                    <a:pt x="276" y="330"/>
                  </a:lnTo>
                  <a:close/>
                  <a:moveTo>
                    <a:pt x="276" y="323"/>
                  </a:moveTo>
                  <a:lnTo>
                    <a:pt x="276" y="323"/>
                  </a:lnTo>
                  <a:lnTo>
                    <a:pt x="277" y="323"/>
                  </a:lnTo>
                  <a:lnTo>
                    <a:pt x="276" y="323"/>
                  </a:lnTo>
                  <a:close/>
                  <a:moveTo>
                    <a:pt x="276" y="323"/>
                  </a:moveTo>
                  <a:lnTo>
                    <a:pt x="277" y="317"/>
                  </a:lnTo>
                  <a:lnTo>
                    <a:pt x="280" y="317"/>
                  </a:lnTo>
                  <a:lnTo>
                    <a:pt x="278" y="323"/>
                  </a:lnTo>
                  <a:lnTo>
                    <a:pt x="276" y="323"/>
                  </a:lnTo>
                  <a:close/>
                  <a:moveTo>
                    <a:pt x="277" y="317"/>
                  </a:moveTo>
                  <a:lnTo>
                    <a:pt x="277" y="317"/>
                  </a:lnTo>
                  <a:lnTo>
                    <a:pt x="278" y="317"/>
                  </a:lnTo>
                  <a:lnTo>
                    <a:pt x="277" y="317"/>
                  </a:lnTo>
                  <a:close/>
                  <a:moveTo>
                    <a:pt x="277" y="317"/>
                  </a:moveTo>
                  <a:lnTo>
                    <a:pt x="278" y="314"/>
                  </a:lnTo>
                  <a:lnTo>
                    <a:pt x="281" y="314"/>
                  </a:lnTo>
                  <a:lnTo>
                    <a:pt x="280" y="317"/>
                  </a:lnTo>
                  <a:lnTo>
                    <a:pt x="277" y="317"/>
                  </a:lnTo>
                  <a:close/>
                  <a:moveTo>
                    <a:pt x="278" y="314"/>
                  </a:moveTo>
                  <a:lnTo>
                    <a:pt x="278" y="314"/>
                  </a:lnTo>
                  <a:lnTo>
                    <a:pt x="280" y="314"/>
                  </a:lnTo>
                  <a:lnTo>
                    <a:pt x="278" y="314"/>
                  </a:lnTo>
                  <a:close/>
                  <a:moveTo>
                    <a:pt x="278" y="314"/>
                  </a:moveTo>
                  <a:lnTo>
                    <a:pt x="280" y="311"/>
                  </a:lnTo>
                  <a:lnTo>
                    <a:pt x="282" y="313"/>
                  </a:lnTo>
                  <a:lnTo>
                    <a:pt x="281" y="315"/>
                  </a:lnTo>
                  <a:lnTo>
                    <a:pt x="278" y="314"/>
                  </a:lnTo>
                  <a:close/>
                  <a:moveTo>
                    <a:pt x="280" y="311"/>
                  </a:moveTo>
                  <a:lnTo>
                    <a:pt x="280" y="310"/>
                  </a:lnTo>
                  <a:lnTo>
                    <a:pt x="281" y="311"/>
                  </a:lnTo>
                  <a:lnTo>
                    <a:pt x="280" y="311"/>
                  </a:lnTo>
                  <a:close/>
                  <a:moveTo>
                    <a:pt x="280" y="310"/>
                  </a:moveTo>
                  <a:lnTo>
                    <a:pt x="282" y="309"/>
                  </a:lnTo>
                  <a:lnTo>
                    <a:pt x="284" y="311"/>
                  </a:lnTo>
                  <a:lnTo>
                    <a:pt x="281" y="313"/>
                  </a:lnTo>
                  <a:lnTo>
                    <a:pt x="280" y="310"/>
                  </a:lnTo>
                  <a:close/>
                  <a:moveTo>
                    <a:pt x="282" y="309"/>
                  </a:moveTo>
                  <a:lnTo>
                    <a:pt x="282" y="309"/>
                  </a:lnTo>
                  <a:lnTo>
                    <a:pt x="282" y="310"/>
                  </a:lnTo>
                  <a:lnTo>
                    <a:pt x="282" y="309"/>
                  </a:lnTo>
                  <a:close/>
                  <a:moveTo>
                    <a:pt x="282" y="309"/>
                  </a:moveTo>
                  <a:lnTo>
                    <a:pt x="286" y="309"/>
                  </a:lnTo>
                  <a:lnTo>
                    <a:pt x="286" y="311"/>
                  </a:lnTo>
                  <a:lnTo>
                    <a:pt x="282" y="311"/>
                  </a:lnTo>
                  <a:lnTo>
                    <a:pt x="282" y="309"/>
                  </a:lnTo>
                  <a:close/>
                  <a:moveTo>
                    <a:pt x="288" y="311"/>
                  </a:moveTo>
                  <a:lnTo>
                    <a:pt x="288" y="311"/>
                  </a:lnTo>
                  <a:lnTo>
                    <a:pt x="286" y="311"/>
                  </a:lnTo>
                  <a:lnTo>
                    <a:pt x="286" y="310"/>
                  </a:lnTo>
                  <a:lnTo>
                    <a:pt x="288" y="311"/>
                  </a:lnTo>
                  <a:close/>
                  <a:moveTo>
                    <a:pt x="286" y="309"/>
                  </a:moveTo>
                  <a:lnTo>
                    <a:pt x="288" y="307"/>
                  </a:lnTo>
                  <a:lnTo>
                    <a:pt x="289" y="309"/>
                  </a:lnTo>
                  <a:lnTo>
                    <a:pt x="288" y="311"/>
                  </a:lnTo>
                  <a:lnTo>
                    <a:pt x="286" y="309"/>
                  </a:lnTo>
                  <a:close/>
                  <a:moveTo>
                    <a:pt x="290" y="309"/>
                  </a:moveTo>
                  <a:lnTo>
                    <a:pt x="290" y="309"/>
                  </a:lnTo>
                  <a:lnTo>
                    <a:pt x="289" y="309"/>
                  </a:lnTo>
                  <a:lnTo>
                    <a:pt x="290" y="309"/>
                  </a:lnTo>
                  <a:close/>
                  <a:moveTo>
                    <a:pt x="288" y="309"/>
                  </a:moveTo>
                  <a:lnTo>
                    <a:pt x="288" y="298"/>
                  </a:lnTo>
                  <a:lnTo>
                    <a:pt x="290" y="298"/>
                  </a:lnTo>
                  <a:lnTo>
                    <a:pt x="290" y="309"/>
                  </a:lnTo>
                  <a:lnTo>
                    <a:pt x="288" y="309"/>
                  </a:lnTo>
                  <a:close/>
                  <a:moveTo>
                    <a:pt x="290" y="297"/>
                  </a:moveTo>
                  <a:lnTo>
                    <a:pt x="290" y="298"/>
                  </a:lnTo>
                  <a:lnTo>
                    <a:pt x="289" y="298"/>
                  </a:lnTo>
                  <a:lnTo>
                    <a:pt x="290" y="297"/>
                  </a:lnTo>
                  <a:close/>
                  <a:moveTo>
                    <a:pt x="288" y="298"/>
                  </a:moveTo>
                  <a:lnTo>
                    <a:pt x="286" y="288"/>
                  </a:lnTo>
                  <a:lnTo>
                    <a:pt x="289" y="288"/>
                  </a:lnTo>
                  <a:lnTo>
                    <a:pt x="290" y="297"/>
                  </a:lnTo>
                  <a:lnTo>
                    <a:pt x="288" y="298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2" name="Freeform 88"/>
            <p:cNvSpPr>
              <a:spLocks noEditPoints="1"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78978 w 476"/>
                <a:gd name="T1" fmla="*/ 330016 h 360"/>
                <a:gd name="T2" fmla="*/ 89862 w 476"/>
                <a:gd name="T3" fmla="*/ 349038 h 360"/>
                <a:gd name="T4" fmla="*/ 105231 w 476"/>
                <a:gd name="T5" fmla="*/ 341538 h 360"/>
                <a:gd name="T6" fmla="*/ 108685 w 476"/>
                <a:gd name="T7" fmla="*/ 320357 h 360"/>
                <a:gd name="T8" fmla="*/ 122308 w 476"/>
                <a:gd name="T9" fmla="*/ 314326 h 360"/>
                <a:gd name="T10" fmla="*/ 139751 w 476"/>
                <a:gd name="T11" fmla="*/ 322723 h 360"/>
                <a:gd name="T12" fmla="*/ 157093 w 476"/>
                <a:gd name="T13" fmla="*/ 313159 h 360"/>
                <a:gd name="T14" fmla="*/ 206465 w 476"/>
                <a:gd name="T15" fmla="*/ 322396 h 360"/>
                <a:gd name="T16" fmla="*/ 219477 w 476"/>
                <a:gd name="T17" fmla="*/ 322396 h 360"/>
                <a:gd name="T18" fmla="*/ 256188 w 476"/>
                <a:gd name="T19" fmla="*/ 314326 h 360"/>
                <a:gd name="T20" fmla="*/ 265167 w 476"/>
                <a:gd name="T21" fmla="*/ 300208 h 360"/>
                <a:gd name="T22" fmla="*/ 310353 w 476"/>
                <a:gd name="T23" fmla="*/ 292197 h 360"/>
                <a:gd name="T24" fmla="*/ 344566 w 476"/>
                <a:gd name="T25" fmla="*/ 255372 h 360"/>
                <a:gd name="T26" fmla="*/ 369870 w 476"/>
                <a:gd name="T27" fmla="*/ 262161 h 360"/>
                <a:gd name="T28" fmla="*/ 389615 w 476"/>
                <a:gd name="T29" fmla="*/ 262161 h 360"/>
                <a:gd name="T30" fmla="*/ 404241 w 476"/>
                <a:gd name="T31" fmla="*/ 227822 h 360"/>
                <a:gd name="T32" fmla="*/ 433164 w 476"/>
                <a:gd name="T33" fmla="*/ 230437 h 360"/>
                <a:gd name="T34" fmla="*/ 452685 w 476"/>
                <a:gd name="T35" fmla="*/ 228707 h 360"/>
                <a:gd name="T36" fmla="*/ 440005 w 476"/>
                <a:gd name="T37" fmla="*/ 202328 h 360"/>
                <a:gd name="T38" fmla="*/ 438817 w 476"/>
                <a:gd name="T39" fmla="*/ 194444 h 360"/>
                <a:gd name="T40" fmla="*/ 447343 w 476"/>
                <a:gd name="T41" fmla="*/ 179916 h 360"/>
                <a:gd name="T42" fmla="*/ 458542 w 476"/>
                <a:gd name="T43" fmla="*/ 162380 h 360"/>
                <a:gd name="T44" fmla="*/ 448805 w 476"/>
                <a:gd name="T45" fmla="*/ 154464 h 360"/>
                <a:gd name="T46" fmla="*/ 428876 w 476"/>
                <a:gd name="T47" fmla="*/ 162382 h 360"/>
                <a:gd name="T48" fmla="*/ 421135 w 476"/>
                <a:gd name="T49" fmla="*/ 181506 h 360"/>
                <a:gd name="T50" fmla="*/ 400966 w 476"/>
                <a:gd name="T51" fmla="*/ 169804 h 360"/>
                <a:gd name="T52" fmla="*/ 393657 w 476"/>
                <a:gd name="T53" fmla="*/ 156454 h 360"/>
                <a:gd name="T54" fmla="*/ 385671 w 476"/>
                <a:gd name="T55" fmla="*/ 140157 h 360"/>
                <a:gd name="T56" fmla="*/ 385262 w 476"/>
                <a:gd name="T57" fmla="*/ 115495 h 360"/>
                <a:gd name="T58" fmla="*/ 385262 w 476"/>
                <a:gd name="T59" fmla="*/ 92363 h 360"/>
                <a:gd name="T60" fmla="*/ 385671 w 476"/>
                <a:gd name="T61" fmla="*/ 64054 h 360"/>
                <a:gd name="T62" fmla="*/ 378522 w 476"/>
                <a:gd name="T63" fmla="*/ 53622 h 360"/>
                <a:gd name="T64" fmla="*/ 359113 w 476"/>
                <a:gd name="T65" fmla="*/ 41160 h 360"/>
                <a:gd name="T66" fmla="*/ 334904 w 476"/>
                <a:gd name="T67" fmla="*/ 28969 h 360"/>
                <a:gd name="T68" fmla="*/ 304888 w 476"/>
                <a:gd name="T69" fmla="*/ 2437 h 360"/>
                <a:gd name="T70" fmla="*/ 276821 w 476"/>
                <a:gd name="T71" fmla="*/ 9952 h 360"/>
                <a:gd name="T72" fmla="*/ 279904 w 476"/>
                <a:gd name="T73" fmla="*/ 42064 h 360"/>
                <a:gd name="T74" fmla="*/ 258651 w 476"/>
                <a:gd name="T75" fmla="*/ 66705 h 360"/>
                <a:gd name="T76" fmla="*/ 227084 w 476"/>
                <a:gd name="T77" fmla="*/ 74055 h 360"/>
                <a:gd name="T78" fmla="*/ 223626 w 476"/>
                <a:gd name="T79" fmla="*/ 60944 h 360"/>
                <a:gd name="T80" fmla="*/ 210924 w 476"/>
                <a:gd name="T81" fmla="*/ 63388 h 360"/>
                <a:gd name="T82" fmla="*/ 182931 w 476"/>
                <a:gd name="T83" fmla="*/ 64054 h 360"/>
                <a:gd name="T84" fmla="*/ 173179 w 476"/>
                <a:gd name="T85" fmla="*/ 41160 h 360"/>
                <a:gd name="T86" fmla="*/ 163166 w 476"/>
                <a:gd name="T87" fmla="*/ 15520 h 360"/>
                <a:gd name="T88" fmla="*/ 137066 w 476"/>
                <a:gd name="T89" fmla="*/ 11913 h 360"/>
                <a:gd name="T90" fmla="*/ 120607 w 476"/>
                <a:gd name="T91" fmla="*/ 28668 h 360"/>
                <a:gd name="T92" fmla="*/ 99386 w 476"/>
                <a:gd name="T93" fmla="*/ 32288 h 360"/>
                <a:gd name="T94" fmla="*/ 86230 w 476"/>
                <a:gd name="T95" fmla="*/ 31594 h 360"/>
                <a:gd name="T96" fmla="*/ 82782 w 476"/>
                <a:gd name="T97" fmla="*/ 63388 h 360"/>
                <a:gd name="T98" fmla="*/ 73120 w 476"/>
                <a:gd name="T99" fmla="*/ 70897 h 360"/>
                <a:gd name="T100" fmla="*/ 67779 w 476"/>
                <a:gd name="T101" fmla="*/ 98850 h 360"/>
                <a:gd name="T102" fmla="*/ 24698 w 476"/>
                <a:gd name="T103" fmla="*/ 114648 h 360"/>
                <a:gd name="T104" fmla="*/ 5377 w 476"/>
                <a:gd name="T105" fmla="*/ 140157 h 360"/>
                <a:gd name="T106" fmla="*/ 9123 w 476"/>
                <a:gd name="T107" fmla="*/ 156454 h 360"/>
                <a:gd name="T108" fmla="*/ 21502 w 476"/>
                <a:gd name="T109" fmla="*/ 166410 h 360"/>
                <a:gd name="T110" fmla="*/ 35740 w 476"/>
                <a:gd name="T111" fmla="*/ 176881 h 360"/>
                <a:gd name="T112" fmla="*/ 51072 w 476"/>
                <a:gd name="T113" fmla="*/ 196021 h 360"/>
                <a:gd name="T114" fmla="*/ 32170 w 476"/>
                <a:gd name="T115" fmla="*/ 231308 h 360"/>
                <a:gd name="T116" fmla="*/ 39210 w 476"/>
                <a:gd name="T117" fmla="*/ 245903 h 360"/>
                <a:gd name="T118" fmla="*/ 48794 w 476"/>
                <a:gd name="T119" fmla="*/ 258854 h 360"/>
                <a:gd name="T120" fmla="*/ 66522 w 476"/>
                <a:gd name="T121" fmla="*/ 275596 h 360"/>
                <a:gd name="T122" fmla="*/ 229650 w 476"/>
                <a:gd name="T123" fmla="*/ 74055 h 3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6"/>
                <a:gd name="T187" fmla="*/ 0 h 360"/>
                <a:gd name="T188" fmla="*/ 476 w 476"/>
                <a:gd name="T189" fmla="*/ 360 h 3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  <a:moveTo>
                    <a:pt x="235" y="77"/>
                  </a:moveTo>
                  <a:lnTo>
                    <a:pt x="238" y="77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3" name="Freeform 89"/>
            <p:cNvSpPr>
              <a:spLocks/>
            </p:cNvSpPr>
            <p:nvPr/>
          </p:nvSpPr>
          <p:spPr bwMode="auto">
            <a:xfrm>
              <a:off x="798" y="2276"/>
              <a:ext cx="620" cy="469"/>
            </a:xfrm>
            <a:custGeom>
              <a:avLst/>
              <a:gdLst>
                <a:gd name="T0" fmla="*/ 78978 w 476"/>
                <a:gd name="T1" fmla="*/ 330016 h 360"/>
                <a:gd name="T2" fmla="*/ 89862 w 476"/>
                <a:gd name="T3" fmla="*/ 349038 h 360"/>
                <a:gd name="T4" fmla="*/ 105231 w 476"/>
                <a:gd name="T5" fmla="*/ 341538 h 360"/>
                <a:gd name="T6" fmla="*/ 108685 w 476"/>
                <a:gd name="T7" fmla="*/ 320357 h 360"/>
                <a:gd name="T8" fmla="*/ 122308 w 476"/>
                <a:gd name="T9" fmla="*/ 314326 h 360"/>
                <a:gd name="T10" fmla="*/ 139751 w 476"/>
                <a:gd name="T11" fmla="*/ 322723 h 360"/>
                <a:gd name="T12" fmla="*/ 157093 w 476"/>
                <a:gd name="T13" fmla="*/ 313159 h 360"/>
                <a:gd name="T14" fmla="*/ 206465 w 476"/>
                <a:gd name="T15" fmla="*/ 322396 h 360"/>
                <a:gd name="T16" fmla="*/ 219477 w 476"/>
                <a:gd name="T17" fmla="*/ 322396 h 360"/>
                <a:gd name="T18" fmla="*/ 256188 w 476"/>
                <a:gd name="T19" fmla="*/ 314326 h 360"/>
                <a:gd name="T20" fmla="*/ 265167 w 476"/>
                <a:gd name="T21" fmla="*/ 300208 h 360"/>
                <a:gd name="T22" fmla="*/ 310353 w 476"/>
                <a:gd name="T23" fmla="*/ 292197 h 360"/>
                <a:gd name="T24" fmla="*/ 344566 w 476"/>
                <a:gd name="T25" fmla="*/ 255372 h 360"/>
                <a:gd name="T26" fmla="*/ 369870 w 476"/>
                <a:gd name="T27" fmla="*/ 262161 h 360"/>
                <a:gd name="T28" fmla="*/ 389615 w 476"/>
                <a:gd name="T29" fmla="*/ 262161 h 360"/>
                <a:gd name="T30" fmla="*/ 404241 w 476"/>
                <a:gd name="T31" fmla="*/ 227822 h 360"/>
                <a:gd name="T32" fmla="*/ 433164 w 476"/>
                <a:gd name="T33" fmla="*/ 230437 h 360"/>
                <a:gd name="T34" fmla="*/ 452685 w 476"/>
                <a:gd name="T35" fmla="*/ 228707 h 360"/>
                <a:gd name="T36" fmla="*/ 440005 w 476"/>
                <a:gd name="T37" fmla="*/ 202328 h 360"/>
                <a:gd name="T38" fmla="*/ 438817 w 476"/>
                <a:gd name="T39" fmla="*/ 194444 h 360"/>
                <a:gd name="T40" fmla="*/ 447343 w 476"/>
                <a:gd name="T41" fmla="*/ 179916 h 360"/>
                <a:gd name="T42" fmla="*/ 458542 w 476"/>
                <a:gd name="T43" fmla="*/ 162380 h 360"/>
                <a:gd name="T44" fmla="*/ 448805 w 476"/>
                <a:gd name="T45" fmla="*/ 154464 h 360"/>
                <a:gd name="T46" fmla="*/ 428876 w 476"/>
                <a:gd name="T47" fmla="*/ 162382 h 360"/>
                <a:gd name="T48" fmla="*/ 421135 w 476"/>
                <a:gd name="T49" fmla="*/ 181506 h 360"/>
                <a:gd name="T50" fmla="*/ 400966 w 476"/>
                <a:gd name="T51" fmla="*/ 169804 h 360"/>
                <a:gd name="T52" fmla="*/ 393657 w 476"/>
                <a:gd name="T53" fmla="*/ 156454 h 360"/>
                <a:gd name="T54" fmla="*/ 385671 w 476"/>
                <a:gd name="T55" fmla="*/ 140157 h 360"/>
                <a:gd name="T56" fmla="*/ 385262 w 476"/>
                <a:gd name="T57" fmla="*/ 115495 h 360"/>
                <a:gd name="T58" fmla="*/ 385262 w 476"/>
                <a:gd name="T59" fmla="*/ 92363 h 360"/>
                <a:gd name="T60" fmla="*/ 385671 w 476"/>
                <a:gd name="T61" fmla="*/ 64054 h 360"/>
                <a:gd name="T62" fmla="*/ 378522 w 476"/>
                <a:gd name="T63" fmla="*/ 53622 h 360"/>
                <a:gd name="T64" fmla="*/ 359113 w 476"/>
                <a:gd name="T65" fmla="*/ 41160 h 360"/>
                <a:gd name="T66" fmla="*/ 334904 w 476"/>
                <a:gd name="T67" fmla="*/ 28969 h 360"/>
                <a:gd name="T68" fmla="*/ 304888 w 476"/>
                <a:gd name="T69" fmla="*/ 2437 h 360"/>
                <a:gd name="T70" fmla="*/ 276821 w 476"/>
                <a:gd name="T71" fmla="*/ 9952 h 360"/>
                <a:gd name="T72" fmla="*/ 279904 w 476"/>
                <a:gd name="T73" fmla="*/ 42064 h 360"/>
                <a:gd name="T74" fmla="*/ 258651 w 476"/>
                <a:gd name="T75" fmla="*/ 66705 h 360"/>
                <a:gd name="T76" fmla="*/ 227084 w 476"/>
                <a:gd name="T77" fmla="*/ 74055 h 360"/>
                <a:gd name="T78" fmla="*/ 223626 w 476"/>
                <a:gd name="T79" fmla="*/ 60944 h 360"/>
                <a:gd name="T80" fmla="*/ 210924 w 476"/>
                <a:gd name="T81" fmla="*/ 63388 h 360"/>
                <a:gd name="T82" fmla="*/ 182931 w 476"/>
                <a:gd name="T83" fmla="*/ 64054 h 360"/>
                <a:gd name="T84" fmla="*/ 173179 w 476"/>
                <a:gd name="T85" fmla="*/ 41160 h 360"/>
                <a:gd name="T86" fmla="*/ 163166 w 476"/>
                <a:gd name="T87" fmla="*/ 15520 h 360"/>
                <a:gd name="T88" fmla="*/ 137066 w 476"/>
                <a:gd name="T89" fmla="*/ 11913 h 360"/>
                <a:gd name="T90" fmla="*/ 120607 w 476"/>
                <a:gd name="T91" fmla="*/ 28668 h 360"/>
                <a:gd name="T92" fmla="*/ 99386 w 476"/>
                <a:gd name="T93" fmla="*/ 32288 h 360"/>
                <a:gd name="T94" fmla="*/ 86230 w 476"/>
                <a:gd name="T95" fmla="*/ 31594 h 360"/>
                <a:gd name="T96" fmla="*/ 82782 w 476"/>
                <a:gd name="T97" fmla="*/ 63388 h 360"/>
                <a:gd name="T98" fmla="*/ 73120 w 476"/>
                <a:gd name="T99" fmla="*/ 70897 h 360"/>
                <a:gd name="T100" fmla="*/ 67779 w 476"/>
                <a:gd name="T101" fmla="*/ 98850 h 360"/>
                <a:gd name="T102" fmla="*/ 24698 w 476"/>
                <a:gd name="T103" fmla="*/ 114648 h 360"/>
                <a:gd name="T104" fmla="*/ 5377 w 476"/>
                <a:gd name="T105" fmla="*/ 140157 h 360"/>
                <a:gd name="T106" fmla="*/ 9123 w 476"/>
                <a:gd name="T107" fmla="*/ 156454 h 360"/>
                <a:gd name="T108" fmla="*/ 21502 w 476"/>
                <a:gd name="T109" fmla="*/ 166410 h 360"/>
                <a:gd name="T110" fmla="*/ 35740 w 476"/>
                <a:gd name="T111" fmla="*/ 176881 h 360"/>
                <a:gd name="T112" fmla="*/ 51072 w 476"/>
                <a:gd name="T113" fmla="*/ 196021 h 360"/>
                <a:gd name="T114" fmla="*/ 32170 w 476"/>
                <a:gd name="T115" fmla="*/ 231308 h 360"/>
                <a:gd name="T116" fmla="*/ 39210 w 476"/>
                <a:gd name="T117" fmla="*/ 245903 h 360"/>
                <a:gd name="T118" fmla="*/ 48794 w 476"/>
                <a:gd name="T119" fmla="*/ 258854 h 360"/>
                <a:gd name="T120" fmla="*/ 66522 w 476"/>
                <a:gd name="T121" fmla="*/ 275596 h 3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6"/>
                <a:gd name="T184" fmla="*/ 0 h 360"/>
                <a:gd name="T185" fmla="*/ 476 w 476"/>
                <a:gd name="T186" fmla="*/ 360 h 3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6" h="360">
                  <a:moveTo>
                    <a:pt x="81" y="307"/>
                  </a:moveTo>
                  <a:lnTo>
                    <a:pt x="82" y="307"/>
                  </a:lnTo>
                  <a:lnTo>
                    <a:pt x="85" y="307"/>
                  </a:lnTo>
                  <a:lnTo>
                    <a:pt x="85" y="322"/>
                  </a:lnTo>
                  <a:lnTo>
                    <a:pt x="82" y="340"/>
                  </a:lnTo>
                  <a:lnTo>
                    <a:pt x="81" y="348"/>
                  </a:lnTo>
                  <a:lnTo>
                    <a:pt x="83" y="356"/>
                  </a:lnTo>
                  <a:lnTo>
                    <a:pt x="85" y="359"/>
                  </a:lnTo>
                  <a:lnTo>
                    <a:pt x="89" y="360"/>
                  </a:lnTo>
                  <a:lnTo>
                    <a:pt x="93" y="360"/>
                  </a:lnTo>
                  <a:lnTo>
                    <a:pt x="98" y="360"/>
                  </a:lnTo>
                  <a:lnTo>
                    <a:pt x="101" y="359"/>
                  </a:lnTo>
                  <a:lnTo>
                    <a:pt x="105" y="357"/>
                  </a:lnTo>
                  <a:lnTo>
                    <a:pt x="107" y="355"/>
                  </a:lnTo>
                  <a:lnTo>
                    <a:pt x="109" y="352"/>
                  </a:lnTo>
                  <a:lnTo>
                    <a:pt x="111" y="348"/>
                  </a:lnTo>
                  <a:lnTo>
                    <a:pt x="111" y="344"/>
                  </a:lnTo>
                  <a:lnTo>
                    <a:pt x="111" y="338"/>
                  </a:lnTo>
                  <a:lnTo>
                    <a:pt x="113" y="333"/>
                  </a:lnTo>
                  <a:lnTo>
                    <a:pt x="113" y="331"/>
                  </a:lnTo>
                  <a:lnTo>
                    <a:pt x="114" y="329"/>
                  </a:lnTo>
                  <a:lnTo>
                    <a:pt x="117" y="327"/>
                  </a:lnTo>
                  <a:lnTo>
                    <a:pt x="119" y="326"/>
                  </a:lnTo>
                  <a:lnTo>
                    <a:pt x="125" y="324"/>
                  </a:lnTo>
                  <a:lnTo>
                    <a:pt x="127" y="324"/>
                  </a:lnTo>
                  <a:lnTo>
                    <a:pt x="133" y="326"/>
                  </a:lnTo>
                  <a:lnTo>
                    <a:pt x="135" y="328"/>
                  </a:lnTo>
                  <a:lnTo>
                    <a:pt x="138" y="331"/>
                  </a:lnTo>
                  <a:lnTo>
                    <a:pt x="142" y="332"/>
                  </a:lnTo>
                  <a:lnTo>
                    <a:pt x="145" y="333"/>
                  </a:lnTo>
                  <a:lnTo>
                    <a:pt x="150" y="333"/>
                  </a:lnTo>
                  <a:lnTo>
                    <a:pt x="153" y="331"/>
                  </a:lnTo>
                  <a:lnTo>
                    <a:pt x="155" y="327"/>
                  </a:lnTo>
                  <a:lnTo>
                    <a:pt x="159" y="324"/>
                  </a:lnTo>
                  <a:lnTo>
                    <a:pt x="163" y="323"/>
                  </a:lnTo>
                  <a:lnTo>
                    <a:pt x="171" y="328"/>
                  </a:lnTo>
                  <a:lnTo>
                    <a:pt x="185" y="335"/>
                  </a:lnTo>
                  <a:lnTo>
                    <a:pt x="201" y="332"/>
                  </a:lnTo>
                  <a:lnTo>
                    <a:pt x="210" y="329"/>
                  </a:lnTo>
                  <a:lnTo>
                    <a:pt x="214" y="332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3" y="332"/>
                  </a:lnTo>
                  <a:lnTo>
                    <a:pt x="226" y="332"/>
                  </a:lnTo>
                  <a:lnTo>
                    <a:pt x="227" y="332"/>
                  </a:lnTo>
                  <a:lnTo>
                    <a:pt x="227" y="333"/>
                  </a:lnTo>
                  <a:lnTo>
                    <a:pt x="242" y="332"/>
                  </a:lnTo>
                  <a:lnTo>
                    <a:pt x="256" y="328"/>
                  </a:lnTo>
                  <a:lnTo>
                    <a:pt x="260" y="327"/>
                  </a:lnTo>
                  <a:lnTo>
                    <a:pt x="266" y="324"/>
                  </a:lnTo>
                  <a:lnTo>
                    <a:pt x="268" y="320"/>
                  </a:lnTo>
                  <a:lnTo>
                    <a:pt x="268" y="316"/>
                  </a:lnTo>
                  <a:lnTo>
                    <a:pt x="270" y="311"/>
                  </a:lnTo>
                  <a:lnTo>
                    <a:pt x="271" y="307"/>
                  </a:lnTo>
                  <a:lnTo>
                    <a:pt x="275" y="310"/>
                  </a:lnTo>
                  <a:lnTo>
                    <a:pt x="283" y="313"/>
                  </a:lnTo>
                  <a:lnTo>
                    <a:pt x="292" y="307"/>
                  </a:lnTo>
                  <a:lnTo>
                    <a:pt x="302" y="301"/>
                  </a:lnTo>
                  <a:lnTo>
                    <a:pt x="314" y="301"/>
                  </a:lnTo>
                  <a:lnTo>
                    <a:pt x="322" y="301"/>
                  </a:lnTo>
                  <a:lnTo>
                    <a:pt x="327" y="291"/>
                  </a:lnTo>
                  <a:lnTo>
                    <a:pt x="330" y="282"/>
                  </a:lnTo>
                  <a:lnTo>
                    <a:pt x="339" y="276"/>
                  </a:lnTo>
                  <a:lnTo>
                    <a:pt x="352" y="270"/>
                  </a:lnTo>
                  <a:lnTo>
                    <a:pt x="357" y="263"/>
                  </a:lnTo>
                  <a:lnTo>
                    <a:pt x="366" y="255"/>
                  </a:lnTo>
                  <a:lnTo>
                    <a:pt x="370" y="260"/>
                  </a:lnTo>
                  <a:lnTo>
                    <a:pt x="373" y="266"/>
                  </a:lnTo>
                  <a:lnTo>
                    <a:pt x="379" y="267"/>
                  </a:lnTo>
                  <a:lnTo>
                    <a:pt x="383" y="270"/>
                  </a:lnTo>
                  <a:lnTo>
                    <a:pt x="379" y="274"/>
                  </a:lnTo>
                  <a:lnTo>
                    <a:pt x="377" y="278"/>
                  </a:lnTo>
                  <a:lnTo>
                    <a:pt x="383" y="282"/>
                  </a:lnTo>
                  <a:lnTo>
                    <a:pt x="389" y="283"/>
                  </a:lnTo>
                  <a:lnTo>
                    <a:pt x="404" y="270"/>
                  </a:lnTo>
                  <a:lnTo>
                    <a:pt x="417" y="258"/>
                  </a:lnTo>
                  <a:lnTo>
                    <a:pt x="416" y="246"/>
                  </a:lnTo>
                  <a:lnTo>
                    <a:pt x="414" y="236"/>
                  </a:lnTo>
                  <a:lnTo>
                    <a:pt x="416" y="235"/>
                  </a:lnTo>
                  <a:lnTo>
                    <a:pt x="419" y="235"/>
                  </a:lnTo>
                  <a:lnTo>
                    <a:pt x="421" y="236"/>
                  </a:lnTo>
                  <a:lnTo>
                    <a:pt x="424" y="238"/>
                  </a:lnTo>
                  <a:lnTo>
                    <a:pt x="431" y="240"/>
                  </a:lnTo>
                  <a:lnTo>
                    <a:pt x="436" y="243"/>
                  </a:lnTo>
                  <a:lnTo>
                    <a:pt x="449" y="238"/>
                  </a:lnTo>
                  <a:lnTo>
                    <a:pt x="461" y="234"/>
                  </a:lnTo>
                  <a:lnTo>
                    <a:pt x="464" y="235"/>
                  </a:lnTo>
                  <a:lnTo>
                    <a:pt x="465" y="236"/>
                  </a:lnTo>
                  <a:lnTo>
                    <a:pt x="467" y="238"/>
                  </a:lnTo>
                  <a:lnTo>
                    <a:pt x="469" y="236"/>
                  </a:lnTo>
                  <a:lnTo>
                    <a:pt x="465" y="226"/>
                  </a:lnTo>
                  <a:lnTo>
                    <a:pt x="463" y="216"/>
                  </a:lnTo>
                  <a:lnTo>
                    <a:pt x="463" y="214"/>
                  </a:lnTo>
                  <a:lnTo>
                    <a:pt x="460" y="211"/>
                  </a:lnTo>
                  <a:lnTo>
                    <a:pt x="456" y="209"/>
                  </a:lnTo>
                  <a:lnTo>
                    <a:pt x="451" y="207"/>
                  </a:lnTo>
                  <a:lnTo>
                    <a:pt x="449" y="204"/>
                  </a:lnTo>
                  <a:lnTo>
                    <a:pt x="449" y="202"/>
                  </a:lnTo>
                  <a:lnTo>
                    <a:pt x="451" y="200"/>
                  </a:lnTo>
                  <a:lnTo>
                    <a:pt x="455" y="200"/>
                  </a:lnTo>
                  <a:lnTo>
                    <a:pt x="459" y="199"/>
                  </a:lnTo>
                  <a:lnTo>
                    <a:pt x="463" y="198"/>
                  </a:lnTo>
                  <a:lnTo>
                    <a:pt x="467" y="196"/>
                  </a:lnTo>
                  <a:lnTo>
                    <a:pt x="468" y="194"/>
                  </a:lnTo>
                  <a:lnTo>
                    <a:pt x="464" y="186"/>
                  </a:lnTo>
                  <a:lnTo>
                    <a:pt x="457" y="179"/>
                  </a:lnTo>
                  <a:lnTo>
                    <a:pt x="464" y="175"/>
                  </a:lnTo>
                  <a:lnTo>
                    <a:pt x="469" y="171"/>
                  </a:lnTo>
                  <a:lnTo>
                    <a:pt x="473" y="170"/>
                  </a:lnTo>
                  <a:lnTo>
                    <a:pt x="475" y="167"/>
                  </a:lnTo>
                  <a:lnTo>
                    <a:pt x="476" y="166"/>
                  </a:lnTo>
                  <a:lnTo>
                    <a:pt x="473" y="162"/>
                  </a:lnTo>
                  <a:lnTo>
                    <a:pt x="469" y="159"/>
                  </a:lnTo>
                  <a:lnTo>
                    <a:pt x="468" y="159"/>
                  </a:lnTo>
                  <a:lnTo>
                    <a:pt x="465" y="159"/>
                  </a:lnTo>
                  <a:lnTo>
                    <a:pt x="464" y="161"/>
                  </a:lnTo>
                  <a:lnTo>
                    <a:pt x="460" y="163"/>
                  </a:lnTo>
                  <a:lnTo>
                    <a:pt x="456" y="166"/>
                  </a:lnTo>
                  <a:lnTo>
                    <a:pt x="449" y="167"/>
                  </a:lnTo>
                  <a:lnTo>
                    <a:pt x="445" y="168"/>
                  </a:lnTo>
                  <a:lnTo>
                    <a:pt x="445" y="174"/>
                  </a:lnTo>
                  <a:lnTo>
                    <a:pt x="445" y="182"/>
                  </a:lnTo>
                  <a:lnTo>
                    <a:pt x="441" y="184"/>
                  </a:lnTo>
                  <a:lnTo>
                    <a:pt x="440" y="187"/>
                  </a:lnTo>
                  <a:lnTo>
                    <a:pt x="437" y="187"/>
                  </a:lnTo>
                  <a:lnTo>
                    <a:pt x="436" y="186"/>
                  </a:lnTo>
                  <a:lnTo>
                    <a:pt x="435" y="179"/>
                  </a:lnTo>
                  <a:lnTo>
                    <a:pt x="433" y="172"/>
                  </a:lnTo>
                  <a:lnTo>
                    <a:pt x="425" y="174"/>
                  </a:lnTo>
                  <a:lnTo>
                    <a:pt x="415" y="175"/>
                  </a:lnTo>
                  <a:lnTo>
                    <a:pt x="414" y="171"/>
                  </a:lnTo>
                  <a:lnTo>
                    <a:pt x="412" y="167"/>
                  </a:lnTo>
                  <a:lnTo>
                    <a:pt x="412" y="166"/>
                  </a:lnTo>
                  <a:lnTo>
                    <a:pt x="412" y="163"/>
                  </a:lnTo>
                  <a:lnTo>
                    <a:pt x="408" y="161"/>
                  </a:lnTo>
                  <a:lnTo>
                    <a:pt x="404" y="159"/>
                  </a:lnTo>
                  <a:lnTo>
                    <a:pt x="405" y="154"/>
                  </a:lnTo>
                  <a:lnTo>
                    <a:pt x="405" y="150"/>
                  </a:lnTo>
                  <a:lnTo>
                    <a:pt x="403" y="147"/>
                  </a:lnTo>
                  <a:lnTo>
                    <a:pt x="400" y="145"/>
                  </a:lnTo>
                  <a:lnTo>
                    <a:pt x="400" y="139"/>
                  </a:lnTo>
                  <a:lnTo>
                    <a:pt x="401" y="133"/>
                  </a:lnTo>
                  <a:lnTo>
                    <a:pt x="400" y="127"/>
                  </a:lnTo>
                  <a:lnTo>
                    <a:pt x="399" y="122"/>
                  </a:lnTo>
                  <a:lnTo>
                    <a:pt x="399" y="119"/>
                  </a:lnTo>
                  <a:lnTo>
                    <a:pt x="400" y="117"/>
                  </a:lnTo>
                  <a:lnTo>
                    <a:pt x="401" y="113"/>
                  </a:lnTo>
                  <a:lnTo>
                    <a:pt x="403" y="107"/>
                  </a:lnTo>
                  <a:lnTo>
                    <a:pt x="400" y="101"/>
                  </a:lnTo>
                  <a:lnTo>
                    <a:pt x="399" y="95"/>
                  </a:lnTo>
                  <a:lnTo>
                    <a:pt x="399" y="94"/>
                  </a:lnTo>
                  <a:lnTo>
                    <a:pt x="399" y="93"/>
                  </a:lnTo>
                  <a:lnTo>
                    <a:pt x="401" y="81"/>
                  </a:lnTo>
                  <a:lnTo>
                    <a:pt x="403" y="70"/>
                  </a:lnTo>
                  <a:lnTo>
                    <a:pt x="400" y="66"/>
                  </a:lnTo>
                  <a:lnTo>
                    <a:pt x="398" y="63"/>
                  </a:lnTo>
                  <a:lnTo>
                    <a:pt x="400" y="55"/>
                  </a:lnTo>
                  <a:lnTo>
                    <a:pt x="400" y="49"/>
                  </a:lnTo>
                  <a:lnTo>
                    <a:pt x="396" y="51"/>
                  </a:lnTo>
                  <a:lnTo>
                    <a:pt x="392" y="55"/>
                  </a:lnTo>
                  <a:lnTo>
                    <a:pt x="389" y="50"/>
                  </a:lnTo>
                  <a:lnTo>
                    <a:pt x="387" y="46"/>
                  </a:lnTo>
                  <a:lnTo>
                    <a:pt x="383" y="44"/>
                  </a:lnTo>
                  <a:lnTo>
                    <a:pt x="377" y="42"/>
                  </a:lnTo>
                  <a:lnTo>
                    <a:pt x="372" y="42"/>
                  </a:lnTo>
                  <a:lnTo>
                    <a:pt x="368" y="42"/>
                  </a:lnTo>
                  <a:lnTo>
                    <a:pt x="363" y="41"/>
                  </a:lnTo>
                  <a:lnTo>
                    <a:pt x="357" y="38"/>
                  </a:lnTo>
                  <a:lnTo>
                    <a:pt x="352" y="34"/>
                  </a:lnTo>
                  <a:lnTo>
                    <a:pt x="347" y="30"/>
                  </a:lnTo>
                  <a:lnTo>
                    <a:pt x="340" y="23"/>
                  </a:lnTo>
                  <a:lnTo>
                    <a:pt x="336" y="16"/>
                  </a:lnTo>
                  <a:lnTo>
                    <a:pt x="330" y="10"/>
                  </a:lnTo>
                  <a:lnTo>
                    <a:pt x="323" y="6"/>
                  </a:lnTo>
                  <a:lnTo>
                    <a:pt x="316" y="2"/>
                  </a:lnTo>
                  <a:lnTo>
                    <a:pt x="310" y="1"/>
                  </a:lnTo>
                  <a:lnTo>
                    <a:pt x="300" y="0"/>
                  </a:lnTo>
                  <a:lnTo>
                    <a:pt x="290" y="1"/>
                  </a:lnTo>
                  <a:lnTo>
                    <a:pt x="287" y="5"/>
                  </a:lnTo>
                  <a:lnTo>
                    <a:pt x="287" y="10"/>
                  </a:lnTo>
                  <a:lnTo>
                    <a:pt x="286" y="16"/>
                  </a:lnTo>
                  <a:lnTo>
                    <a:pt x="287" y="21"/>
                  </a:lnTo>
                  <a:lnTo>
                    <a:pt x="287" y="32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86" y="48"/>
                  </a:lnTo>
                  <a:lnTo>
                    <a:pt x="280" y="55"/>
                  </a:lnTo>
                  <a:lnTo>
                    <a:pt x="275" y="57"/>
                  </a:lnTo>
                  <a:lnTo>
                    <a:pt x="268" y="62"/>
                  </a:lnTo>
                  <a:lnTo>
                    <a:pt x="268" y="69"/>
                  </a:lnTo>
                  <a:lnTo>
                    <a:pt x="267" y="74"/>
                  </a:lnTo>
                  <a:lnTo>
                    <a:pt x="260" y="75"/>
                  </a:lnTo>
                  <a:lnTo>
                    <a:pt x="255" y="73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32" y="75"/>
                  </a:lnTo>
                  <a:lnTo>
                    <a:pt x="230" y="74"/>
                  </a:lnTo>
                  <a:lnTo>
                    <a:pt x="230" y="70"/>
                  </a:lnTo>
                  <a:lnTo>
                    <a:pt x="231" y="66"/>
                  </a:lnTo>
                  <a:lnTo>
                    <a:pt x="232" y="63"/>
                  </a:lnTo>
                  <a:lnTo>
                    <a:pt x="232" y="62"/>
                  </a:lnTo>
                  <a:lnTo>
                    <a:pt x="231" y="61"/>
                  </a:lnTo>
                  <a:lnTo>
                    <a:pt x="230" y="59"/>
                  </a:lnTo>
                  <a:lnTo>
                    <a:pt x="224" y="61"/>
                  </a:lnTo>
                  <a:lnTo>
                    <a:pt x="219" y="65"/>
                  </a:lnTo>
                  <a:lnTo>
                    <a:pt x="215" y="66"/>
                  </a:lnTo>
                  <a:lnTo>
                    <a:pt x="210" y="67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90" y="66"/>
                  </a:lnTo>
                  <a:lnTo>
                    <a:pt x="185" y="63"/>
                  </a:lnTo>
                  <a:lnTo>
                    <a:pt x="180" y="57"/>
                  </a:lnTo>
                  <a:lnTo>
                    <a:pt x="179" y="54"/>
                  </a:lnTo>
                  <a:lnTo>
                    <a:pt x="180" y="49"/>
                  </a:lnTo>
                  <a:lnTo>
                    <a:pt x="180" y="42"/>
                  </a:lnTo>
                  <a:lnTo>
                    <a:pt x="178" y="38"/>
                  </a:lnTo>
                  <a:lnTo>
                    <a:pt x="175" y="35"/>
                  </a:lnTo>
                  <a:lnTo>
                    <a:pt x="178" y="28"/>
                  </a:lnTo>
                  <a:lnTo>
                    <a:pt x="178" y="19"/>
                  </a:lnTo>
                  <a:lnTo>
                    <a:pt x="169" y="16"/>
                  </a:lnTo>
                  <a:lnTo>
                    <a:pt x="158" y="13"/>
                  </a:lnTo>
                  <a:lnTo>
                    <a:pt x="155" y="5"/>
                  </a:lnTo>
                  <a:lnTo>
                    <a:pt x="151" y="0"/>
                  </a:lnTo>
                  <a:lnTo>
                    <a:pt x="146" y="5"/>
                  </a:lnTo>
                  <a:lnTo>
                    <a:pt x="142" y="12"/>
                  </a:lnTo>
                  <a:lnTo>
                    <a:pt x="138" y="17"/>
                  </a:lnTo>
                  <a:lnTo>
                    <a:pt x="134" y="22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5" y="29"/>
                  </a:lnTo>
                  <a:lnTo>
                    <a:pt x="123" y="32"/>
                  </a:lnTo>
                  <a:lnTo>
                    <a:pt x="117" y="30"/>
                  </a:lnTo>
                  <a:lnTo>
                    <a:pt x="110" y="28"/>
                  </a:lnTo>
                  <a:lnTo>
                    <a:pt x="106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1" y="33"/>
                  </a:lnTo>
                  <a:lnTo>
                    <a:pt x="93" y="32"/>
                  </a:lnTo>
                  <a:lnTo>
                    <a:pt x="89" y="32"/>
                  </a:lnTo>
                  <a:lnTo>
                    <a:pt x="86" y="34"/>
                  </a:lnTo>
                  <a:lnTo>
                    <a:pt x="85" y="39"/>
                  </a:lnTo>
                  <a:lnTo>
                    <a:pt x="85" y="44"/>
                  </a:lnTo>
                  <a:lnTo>
                    <a:pt x="86" y="54"/>
                  </a:lnTo>
                  <a:lnTo>
                    <a:pt x="86" y="65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5" y="73"/>
                  </a:lnTo>
                  <a:lnTo>
                    <a:pt x="74" y="79"/>
                  </a:lnTo>
                  <a:lnTo>
                    <a:pt x="74" y="86"/>
                  </a:lnTo>
                  <a:lnTo>
                    <a:pt x="75" y="93"/>
                  </a:lnTo>
                  <a:lnTo>
                    <a:pt x="74" y="99"/>
                  </a:lnTo>
                  <a:lnTo>
                    <a:pt x="70" y="102"/>
                  </a:lnTo>
                  <a:lnTo>
                    <a:pt x="58" y="103"/>
                  </a:lnTo>
                  <a:lnTo>
                    <a:pt x="47" y="105"/>
                  </a:lnTo>
                  <a:lnTo>
                    <a:pt x="44" y="107"/>
                  </a:lnTo>
                  <a:lnTo>
                    <a:pt x="40" y="111"/>
                  </a:lnTo>
                  <a:lnTo>
                    <a:pt x="26" y="118"/>
                  </a:lnTo>
                  <a:lnTo>
                    <a:pt x="13" y="123"/>
                  </a:lnTo>
                  <a:lnTo>
                    <a:pt x="13" y="131"/>
                  </a:lnTo>
                  <a:lnTo>
                    <a:pt x="12" y="139"/>
                  </a:lnTo>
                  <a:lnTo>
                    <a:pt x="9" y="142"/>
                  </a:lnTo>
                  <a:lnTo>
                    <a:pt x="5" y="145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3" y="151"/>
                  </a:lnTo>
                  <a:lnTo>
                    <a:pt x="8" y="157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10" y="172"/>
                  </a:lnTo>
                  <a:lnTo>
                    <a:pt x="15" y="172"/>
                  </a:lnTo>
                  <a:lnTo>
                    <a:pt x="22" y="171"/>
                  </a:lnTo>
                  <a:lnTo>
                    <a:pt x="25" y="177"/>
                  </a:lnTo>
                  <a:lnTo>
                    <a:pt x="26" y="183"/>
                  </a:lnTo>
                  <a:lnTo>
                    <a:pt x="31" y="183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2" y="187"/>
                  </a:lnTo>
                  <a:lnTo>
                    <a:pt x="46" y="193"/>
                  </a:lnTo>
                  <a:lnTo>
                    <a:pt x="50" y="198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4" y="212"/>
                  </a:lnTo>
                  <a:lnTo>
                    <a:pt x="44" y="225"/>
                  </a:lnTo>
                  <a:lnTo>
                    <a:pt x="34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4" y="244"/>
                  </a:lnTo>
                  <a:lnTo>
                    <a:pt x="34" y="247"/>
                  </a:lnTo>
                  <a:lnTo>
                    <a:pt x="38" y="251"/>
                  </a:lnTo>
                  <a:lnTo>
                    <a:pt x="41" y="254"/>
                  </a:lnTo>
                  <a:lnTo>
                    <a:pt x="45" y="256"/>
                  </a:lnTo>
                  <a:lnTo>
                    <a:pt x="47" y="258"/>
                  </a:lnTo>
                  <a:lnTo>
                    <a:pt x="49" y="260"/>
                  </a:lnTo>
                  <a:lnTo>
                    <a:pt x="50" y="263"/>
                  </a:lnTo>
                  <a:lnTo>
                    <a:pt x="51" y="267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7" y="268"/>
                  </a:lnTo>
                  <a:lnTo>
                    <a:pt x="67" y="274"/>
                  </a:lnTo>
                  <a:lnTo>
                    <a:pt x="69" y="284"/>
                  </a:lnTo>
                  <a:lnTo>
                    <a:pt x="74" y="296"/>
                  </a:lnTo>
                  <a:lnTo>
                    <a:pt x="81" y="307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4" name="Freeform 90"/>
            <p:cNvSpPr>
              <a:spLocks noEditPoints="1"/>
            </p:cNvSpPr>
            <p:nvPr/>
          </p:nvSpPr>
          <p:spPr bwMode="auto">
            <a:xfrm>
              <a:off x="1093" y="1737"/>
              <a:ext cx="1644" cy="1326"/>
            </a:xfrm>
            <a:custGeom>
              <a:avLst/>
              <a:gdLst>
                <a:gd name="T0" fmla="*/ 3169 w 1262"/>
                <a:gd name="T1" fmla="*/ 731694 h 1018"/>
                <a:gd name="T2" fmla="*/ 32050 w 1262"/>
                <a:gd name="T3" fmla="*/ 766799 h 1018"/>
                <a:gd name="T4" fmla="*/ 73404 w 1262"/>
                <a:gd name="T5" fmla="*/ 832498 h 1018"/>
                <a:gd name="T6" fmla="*/ 144727 w 1262"/>
                <a:gd name="T7" fmla="*/ 899174 h 1018"/>
                <a:gd name="T8" fmla="*/ 228397 w 1262"/>
                <a:gd name="T9" fmla="*/ 972070 h 1018"/>
                <a:gd name="T10" fmla="*/ 282243 w 1262"/>
                <a:gd name="T11" fmla="*/ 910411 h 1018"/>
                <a:gd name="T12" fmla="*/ 346261 w 1262"/>
                <a:gd name="T13" fmla="*/ 891041 h 1018"/>
                <a:gd name="T14" fmla="*/ 431207 w 1262"/>
                <a:gd name="T15" fmla="*/ 864759 h 1018"/>
                <a:gd name="T16" fmla="*/ 591103 w 1262"/>
                <a:gd name="T17" fmla="*/ 893672 h 1018"/>
                <a:gd name="T18" fmla="*/ 674158 w 1262"/>
                <a:gd name="T19" fmla="*/ 879868 h 1018"/>
                <a:gd name="T20" fmla="*/ 715410 w 1262"/>
                <a:gd name="T21" fmla="*/ 845806 h 1018"/>
                <a:gd name="T22" fmla="*/ 763114 w 1262"/>
                <a:gd name="T23" fmla="*/ 792286 h 1018"/>
                <a:gd name="T24" fmla="*/ 929807 w 1262"/>
                <a:gd name="T25" fmla="*/ 727789 h 1018"/>
                <a:gd name="T26" fmla="*/ 1026889 w 1262"/>
                <a:gd name="T27" fmla="*/ 731694 h 1018"/>
                <a:gd name="T28" fmla="*/ 1173938 w 1262"/>
                <a:gd name="T29" fmla="*/ 735821 h 1018"/>
                <a:gd name="T30" fmla="*/ 1179148 w 1262"/>
                <a:gd name="T31" fmla="*/ 654131 h 1018"/>
                <a:gd name="T32" fmla="*/ 1215060 w 1262"/>
                <a:gd name="T33" fmla="*/ 548701 h 1018"/>
                <a:gd name="T34" fmla="*/ 1173938 w 1262"/>
                <a:gd name="T35" fmla="*/ 463134 h 1018"/>
                <a:gd name="T36" fmla="*/ 1187601 w 1262"/>
                <a:gd name="T37" fmla="*/ 358073 h 1018"/>
                <a:gd name="T38" fmla="*/ 1175064 w 1262"/>
                <a:gd name="T39" fmla="*/ 286210 h 1018"/>
                <a:gd name="T40" fmla="*/ 1192955 w 1262"/>
                <a:gd name="T41" fmla="*/ 217605 h 1018"/>
                <a:gd name="T42" fmla="*/ 1202699 w 1262"/>
                <a:gd name="T43" fmla="*/ 131772 h 1018"/>
                <a:gd name="T44" fmla="*/ 1160369 w 1262"/>
                <a:gd name="T45" fmla="*/ 127464 h 1018"/>
                <a:gd name="T46" fmla="*/ 1153493 w 1262"/>
                <a:gd name="T47" fmla="*/ 159357 h 1018"/>
                <a:gd name="T48" fmla="*/ 1121631 w 1262"/>
                <a:gd name="T49" fmla="*/ 148913 h 1018"/>
                <a:gd name="T50" fmla="*/ 1141445 w 1262"/>
                <a:gd name="T51" fmla="*/ 80885 h 1018"/>
                <a:gd name="T52" fmla="*/ 1075087 w 1262"/>
                <a:gd name="T53" fmla="*/ 124391 h 1018"/>
                <a:gd name="T54" fmla="*/ 1039750 w 1262"/>
                <a:gd name="T55" fmla="*/ 245126 h 1018"/>
                <a:gd name="T56" fmla="*/ 1097039 w 1262"/>
                <a:gd name="T57" fmla="*/ 274901 h 1018"/>
                <a:gd name="T58" fmla="*/ 1089662 w 1262"/>
                <a:gd name="T59" fmla="*/ 345483 h 1018"/>
                <a:gd name="T60" fmla="*/ 1077540 w 1262"/>
                <a:gd name="T61" fmla="*/ 339594 h 1018"/>
                <a:gd name="T62" fmla="*/ 1047696 w 1262"/>
                <a:gd name="T63" fmla="*/ 269015 h 1018"/>
                <a:gd name="T64" fmla="*/ 946385 w 1262"/>
                <a:gd name="T65" fmla="*/ 372804 h 1018"/>
                <a:gd name="T66" fmla="*/ 908253 w 1262"/>
                <a:gd name="T67" fmla="*/ 336049 h 1018"/>
                <a:gd name="T68" fmla="*/ 1001064 w 1262"/>
                <a:gd name="T69" fmla="*/ 308371 h 1018"/>
                <a:gd name="T70" fmla="*/ 1030424 w 1262"/>
                <a:gd name="T71" fmla="*/ 205198 h 1018"/>
                <a:gd name="T72" fmla="*/ 1070570 w 1262"/>
                <a:gd name="T73" fmla="*/ 107303 h 1018"/>
                <a:gd name="T74" fmla="*/ 1030750 w 1262"/>
                <a:gd name="T75" fmla="*/ 47524 h 1018"/>
                <a:gd name="T76" fmla="*/ 957377 w 1262"/>
                <a:gd name="T77" fmla="*/ 107303 h 1018"/>
                <a:gd name="T78" fmla="*/ 937838 w 1262"/>
                <a:gd name="T79" fmla="*/ 210515 h 1018"/>
                <a:gd name="T80" fmla="*/ 902026 w 1262"/>
                <a:gd name="T81" fmla="*/ 206529 h 1018"/>
                <a:gd name="T82" fmla="*/ 856844 w 1262"/>
                <a:gd name="T83" fmla="*/ 252653 h 1018"/>
                <a:gd name="T84" fmla="*/ 706217 w 1262"/>
                <a:gd name="T85" fmla="*/ 299267 h 1018"/>
                <a:gd name="T86" fmla="*/ 633518 w 1262"/>
                <a:gd name="T87" fmla="*/ 324917 h 1018"/>
                <a:gd name="T88" fmla="*/ 556745 w 1262"/>
                <a:gd name="T89" fmla="*/ 433035 h 1018"/>
                <a:gd name="T90" fmla="*/ 438704 w 1262"/>
                <a:gd name="T91" fmla="*/ 405842 h 1018"/>
                <a:gd name="T92" fmla="*/ 369923 w 1262"/>
                <a:gd name="T93" fmla="*/ 365020 h 1018"/>
                <a:gd name="T94" fmla="*/ 329806 w 1262"/>
                <a:gd name="T95" fmla="*/ 386094 h 1018"/>
                <a:gd name="T96" fmla="*/ 255734 w 1262"/>
                <a:gd name="T97" fmla="*/ 383933 h 1018"/>
                <a:gd name="T98" fmla="*/ 284697 w 1262"/>
                <a:gd name="T99" fmla="*/ 288289 h 1018"/>
                <a:gd name="T100" fmla="*/ 228397 w 1262"/>
                <a:gd name="T101" fmla="*/ 281038 h 1018"/>
                <a:gd name="T102" fmla="*/ 205464 w 1262"/>
                <a:gd name="T103" fmla="*/ 329502 h 1018"/>
                <a:gd name="T104" fmla="*/ 156276 w 1262"/>
                <a:gd name="T105" fmla="*/ 395846 h 1018"/>
                <a:gd name="T106" fmla="*/ 156631 w 1262"/>
                <a:gd name="T107" fmla="*/ 447744 h 1018"/>
                <a:gd name="T108" fmla="*/ 167334 w 1262"/>
                <a:gd name="T109" fmla="*/ 539553 h 1018"/>
                <a:gd name="T110" fmla="*/ 211146 w 1262"/>
                <a:gd name="T111" fmla="*/ 575179 h 1018"/>
                <a:gd name="T112" fmla="*/ 232475 w 1262"/>
                <a:gd name="T113" fmla="*/ 589398 h 1018"/>
                <a:gd name="T114" fmla="*/ 202061 w 1262"/>
                <a:gd name="T115" fmla="*/ 634095 h 1018"/>
                <a:gd name="T116" fmla="*/ 125612 w 1262"/>
                <a:gd name="T117" fmla="*/ 653868 h 1018"/>
                <a:gd name="T118" fmla="*/ 0 w 1262"/>
                <a:gd name="T119" fmla="*/ 720741 h 1018"/>
                <a:gd name="T120" fmla="*/ 1170688 w 1262"/>
                <a:gd name="T121" fmla="*/ 34540 h 1018"/>
                <a:gd name="T122" fmla="*/ 1132603 w 1262"/>
                <a:gd name="T123" fmla="*/ 52044 h 1018"/>
                <a:gd name="T124" fmla="*/ 1089421 w 1262"/>
                <a:gd name="T125" fmla="*/ 23003 h 10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2"/>
                <a:gd name="T190" fmla="*/ 0 h 1018"/>
                <a:gd name="T191" fmla="*/ 1262 w 1262"/>
                <a:gd name="T192" fmla="*/ 1018 h 10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2" h="1018">
                  <a:moveTo>
                    <a:pt x="1225" y="104"/>
                  </a:moveTo>
                  <a:lnTo>
                    <a:pt x="1220" y="108"/>
                  </a:lnTo>
                  <a:lnTo>
                    <a:pt x="1214" y="108"/>
                  </a:lnTo>
                  <a:lnTo>
                    <a:pt x="1207" y="108"/>
                  </a:lnTo>
                  <a:lnTo>
                    <a:pt x="1199" y="108"/>
                  </a:lnTo>
                  <a:lnTo>
                    <a:pt x="1198" y="102"/>
                  </a:lnTo>
                  <a:lnTo>
                    <a:pt x="1198" y="101"/>
                  </a:lnTo>
                  <a:lnTo>
                    <a:pt x="1200" y="100"/>
                  </a:lnTo>
                  <a:lnTo>
                    <a:pt x="1203" y="100"/>
                  </a:lnTo>
                  <a:lnTo>
                    <a:pt x="1207" y="93"/>
                  </a:lnTo>
                  <a:lnTo>
                    <a:pt x="1209" y="92"/>
                  </a:lnTo>
                  <a:lnTo>
                    <a:pt x="1213" y="92"/>
                  </a:lnTo>
                  <a:lnTo>
                    <a:pt x="1215" y="92"/>
                  </a:lnTo>
                  <a:lnTo>
                    <a:pt x="1220" y="98"/>
                  </a:lnTo>
                  <a:lnTo>
                    <a:pt x="1225" y="104"/>
                  </a:lnTo>
                  <a:close/>
                  <a:moveTo>
                    <a:pt x="0" y="747"/>
                  </a:moveTo>
                  <a:lnTo>
                    <a:pt x="3" y="752"/>
                  </a:lnTo>
                  <a:lnTo>
                    <a:pt x="3" y="758"/>
                  </a:lnTo>
                  <a:lnTo>
                    <a:pt x="0" y="763"/>
                  </a:lnTo>
                  <a:lnTo>
                    <a:pt x="0" y="769"/>
                  </a:lnTo>
                  <a:lnTo>
                    <a:pt x="0" y="770"/>
                  </a:lnTo>
                  <a:lnTo>
                    <a:pt x="0" y="773"/>
                  </a:lnTo>
                  <a:lnTo>
                    <a:pt x="3" y="774"/>
                  </a:lnTo>
                  <a:lnTo>
                    <a:pt x="5" y="775"/>
                  </a:lnTo>
                  <a:lnTo>
                    <a:pt x="8" y="777"/>
                  </a:lnTo>
                  <a:lnTo>
                    <a:pt x="10" y="777"/>
                  </a:lnTo>
                  <a:lnTo>
                    <a:pt x="12" y="775"/>
                  </a:lnTo>
                  <a:lnTo>
                    <a:pt x="15" y="774"/>
                  </a:lnTo>
                  <a:lnTo>
                    <a:pt x="21" y="773"/>
                  </a:lnTo>
                  <a:lnTo>
                    <a:pt x="27" y="773"/>
                  </a:lnTo>
                  <a:lnTo>
                    <a:pt x="31" y="774"/>
                  </a:lnTo>
                  <a:lnTo>
                    <a:pt x="33" y="775"/>
                  </a:lnTo>
                  <a:lnTo>
                    <a:pt x="37" y="777"/>
                  </a:lnTo>
                  <a:lnTo>
                    <a:pt x="39" y="779"/>
                  </a:lnTo>
                  <a:lnTo>
                    <a:pt x="39" y="782"/>
                  </a:lnTo>
                  <a:lnTo>
                    <a:pt x="37" y="786"/>
                  </a:lnTo>
                  <a:lnTo>
                    <a:pt x="33" y="794"/>
                  </a:lnTo>
                  <a:lnTo>
                    <a:pt x="33" y="801"/>
                  </a:lnTo>
                  <a:lnTo>
                    <a:pt x="45" y="809"/>
                  </a:lnTo>
                  <a:lnTo>
                    <a:pt x="59" y="817"/>
                  </a:lnTo>
                  <a:lnTo>
                    <a:pt x="59" y="834"/>
                  </a:lnTo>
                  <a:lnTo>
                    <a:pt x="60" y="851"/>
                  </a:lnTo>
                  <a:lnTo>
                    <a:pt x="59" y="859"/>
                  </a:lnTo>
                  <a:lnTo>
                    <a:pt x="55" y="866"/>
                  </a:lnTo>
                  <a:lnTo>
                    <a:pt x="53" y="870"/>
                  </a:lnTo>
                  <a:lnTo>
                    <a:pt x="53" y="874"/>
                  </a:lnTo>
                  <a:lnTo>
                    <a:pt x="53" y="879"/>
                  </a:lnTo>
                  <a:lnTo>
                    <a:pt x="57" y="883"/>
                  </a:lnTo>
                  <a:lnTo>
                    <a:pt x="60" y="885"/>
                  </a:lnTo>
                  <a:lnTo>
                    <a:pt x="63" y="885"/>
                  </a:lnTo>
                  <a:lnTo>
                    <a:pt x="65" y="883"/>
                  </a:lnTo>
                  <a:lnTo>
                    <a:pt x="67" y="880"/>
                  </a:lnTo>
                  <a:lnTo>
                    <a:pt x="71" y="871"/>
                  </a:lnTo>
                  <a:lnTo>
                    <a:pt x="73" y="863"/>
                  </a:lnTo>
                  <a:lnTo>
                    <a:pt x="75" y="862"/>
                  </a:lnTo>
                  <a:lnTo>
                    <a:pt x="76" y="862"/>
                  </a:lnTo>
                  <a:lnTo>
                    <a:pt x="77" y="862"/>
                  </a:lnTo>
                  <a:lnTo>
                    <a:pt x="80" y="863"/>
                  </a:lnTo>
                  <a:lnTo>
                    <a:pt x="83" y="870"/>
                  </a:lnTo>
                  <a:lnTo>
                    <a:pt x="83" y="878"/>
                  </a:lnTo>
                  <a:lnTo>
                    <a:pt x="81" y="885"/>
                  </a:lnTo>
                  <a:lnTo>
                    <a:pt x="80" y="892"/>
                  </a:lnTo>
                  <a:lnTo>
                    <a:pt x="79" y="896"/>
                  </a:lnTo>
                  <a:lnTo>
                    <a:pt x="80" y="899"/>
                  </a:lnTo>
                  <a:lnTo>
                    <a:pt x="83" y="903"/>
                  </a:lnTo>
                  <a:lnTo>
                    <a:pt x="85" y="906"/>
                  </a:lnTo>
                  <a:lnTo>
                    <a:pt x="95" y="911"/>
                  </a:lnTo>
                  <a:lnTo>
                    <a:pt x="107" y="914"/>
                  </a:lnTo>
                  <a:lnTo>
                    <a:pt x="120" y="914"/>
                  </a:lnTo>
                  <a:lnTo>
                    <a:pt x="133" y="911"/>
                  </a:lnTo>
                  <a:lnTo>
                    <a:pt x="141" y="912"/>
                  </a:lnTo>
                  <a:lnTo>
                    <a:pt x="144" y="915"/>
                  </a:lnTo>
                  <a:lnTo>
                    <a:pt x="146" y="918"/>
                  </a:lnTo>
                  <a:lnTo>
                    <a:pt x="149" y="924"/>
                  </a:lnTo>
                  <a:lnTo>
                    <a:pt x="150" y="931"/>
                  </a:lnTo>
                  <a:lnTo>
                    <a:pt x="155" y="938"/>
                  </a:lnTo>
                  <a:lnTo>
                    <a:pt x="161" y="938"/>
                  </a:lnTo>
                  <a:lnTo>
                    <a:pt x="171" y="935"/>
                  </a:lnTo>
                  <a:lnTo>
                    <a:pt x="174" y="934"/>
                  </a:lnTo>
                  <a:lnTo>
                    <a:pt x="177" y="935"/>
                  </a:lnTo>
                  <a:lnTo>
                    <a:pt x="181" y="938"/>
                  </a:lnTo>
                  <a:lnTo>
                    <a:pt x="185" y="944"/>
                  </a:lnTo>
                  <a:lnTo>
                    <a:pt x="185" y="959"/>
                  </a:lnTo>
                  <a:lnTo>
                    <a:pt x="188" y="974"/>
                  </a:lnTo>
                  <a:lnTo>
                    <a:pt x="196" y="982"/>
                  </a:lnTo>
                  <a:lnTo>
                    <a:pt x="204" y="987"/>
                  </a:lnTo>
                  <a:lnTo>
                    <a:pt x="204" y="992"/>
                  </a:lnTo>
                  <a:lnTo>
                    <a:pt x="204" y="993"/>
                  </a:lnTo>
                  <a:lnTo>
                    <a:pt x="206" y="993"/>
                  </a:lnTo>
                  <a:lnTo>
                    <a:pt x="209" y="993"/>
                  </a:lnTo>
                  <a:lnTo>
                    <a:pt x="216" y="992"/>
                  </a:lnTo>
                  <a:lnTo>
                    <a:pt x="225" y="987"/>
                  </a:lnTo>
                  <a:lnTo>
                    <a:pt x="230" y="999"/>
                  </a:lnTo>
                  <a:lnTo>
                    <a:pt x="236" y="1007"/>
                  </a:lnTo>
                  <a:lnTo>
                    <a:pt x="242" y="1014"/>
                  </a:lnTo>
                  <a:lnTo>
                    <a:pt x="248" y="1018"/>
                  </a:lnTo>
                  <a:lnTo>
                    <a:pt x="256" y="1018"/>
                  </a:lnTo>
                  <a:lnTo>
                    <a:pt x="264" y="1018"/>
                  </a:lnTo>
                  <a:lnTo>
                    <a:pt x="272" y="1016"/>
                  </a:lnTo>
                  <a:lnTo>
                    <a:pt x="278" y="1012"/>
                  </a:lnTo>
                  <a:lnTo>
                    <a:pt x="282" y="1009"/>
                  </a:lnTo>
                  <a:lnTo>
                    <a:pt x="285" y="1007"/>
                  </a:lnTo>
                  <a:lnTo>
                    <a:pt x="285" y="1004"/>
                  </a:lnTo>
                  <a:lnTo>
                    <a:pt x="285" y="1002"/>
                  </a:lnTo>
                  <a:lnTo>
                    <a:pt x="281" y="993"/>
                  </a:lnTo>
                  <a:lnTo>
                    <a:pt x="273" y="980"/>
                  </a:lnTo>
                  <a:lnTo>
                    <a:pt x="272" y="968"/>
                  </a:lnTo>
                  <a:lnTo>
                    <a:pt x="270" y="958"/>
                  </a:lnTo>
                  <a:lnTo>
                    <a:pt x="268" y="946"/>
                  </a:lnTo>
                  <a:lnTo>
                    <a:pt x="266" y="934"/>
                  </a:lnTo>
                  <a:lnTo>
                    <a:pt x="277" y="939"/>
                  </a:lnTo>
                  <a:lnTo>
                    <a:pt x="286" y="942"/>
                  </a:lnTo>
                  <a:lnTo>
                    <a:pt x="292" y="943"/>
                  </a:lnTo>
                  <a:lnTo>
                    <a:pt x="298" y="943"/>
                  </a:lnTo>
                  <a:lnTo>
                    <a:pt x="304" y="942"/>
                  </a:lnTo>
                  <a:lnTo>
                    <a:pt x="309" y="939"/>
                  </a:lnTo>
                  <a:lnTo>
                    <a:pt x="309" y="927"/>
                  </a:lnTo>
                  <a:lnTo>
                    <a:pt x="306" y="915"/>
                  </a:lnTo>
                  <a:lnTo>
                    <a:pt x="309" y="912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8" y="910"/>
                  </a:lnTo>
                  <a:lnTo>
                    <a:pt x="325" y="910"/>
                  </a:lnTo>
                  <a:lnTo>
                    <a:pt x="332" y="910"/>
                  </a:lnTo>
                  <a:lnTo>
                    <a:pt x="338" y="911"/>
                  </a:lnTo>
                  <a:lnTo>
                    <a:pt x="342" y="915"/>
                  </a:lnTo>
                  <a:lnTo>
                    <a:pt x="346" y="918"/>
                  </a:lnTo>
                  <a:lnTo>
                    <a:pt x="352" y="926"/>
                  </a:lnTo>
                  <a:lnTo>
                    <a:pt x="353" y="927"/>
                  </a:lnTo>
                  <a:lnTo>
                    <a:pt x="355" y="927"/>
                  </a:lnTo>
                  <a:lnTo>
                    <a:pt x="358" y="926"/>
                  </a:lnTo>
                  <a:lnTo>
                    <a:pt x="358" y="923"/>
                  </a:lnTo>
                  <a:lnTo>
                    <a:pt x="352" y="910"/>
                  </a:lnTo>
                  <a:lnTo>
                    <a:pt x="343" y="895"/>
                  </a:lnTo>
                  <a:lnTo>
                    <a:pt x="349" y="892"/>
                  </a:lnTo>
                  <a:lnTo>
                    <a:pt x="355" y="890"/>
                  </a:lnTo>
                  <a:lnTo>
                    <a:pt x="353" y="882"/>
                  </a:lnTo>
                  <a:lnTo>
                    <a:pt x="349" y="874"/>
                  </a:lnTo>
                  <a:lnTo>
                    <a:pt x="352" y="869"/>
                  </a:lnTo>
                  <a:lnTo>
                    <a:pt x="355" y="863"/>
                  </a:lnTo>
                  <a:lnTo>
                    <a:pt x="362" y="859"/>
                  </a:lnTo>
                  <a:lnTo>
                    <a:pt x="366" y="859"/>
                  </a:lnTo>
                  <a:lnTo>
                    <a:pt x="377" y="871"/>
                  </a:lnTo>
                  <a:lnTo>
                    <a:pt x="386" y="879"/>
                  </a:lnTo>
                  <a:lnTo>
                    <a:pt x="393" y="883"/>
                  </a:lnTo>
                  <a:lnTo>
                    <a:pt x="399" y="883"/>
                  </a:lnTo>
                  <a:lnTo>
                    <a:pt x="409" y="883"/>
                  </a:lnTo>
                  <a:lnTo>
                    <a:pt x="414" y="885"/>
                  </a:lnTo>
                  <a:lnTo>
                    <a:pt x="423" y="887"/>
                  </a:lnTo>
                  <a:lnTo>
                    <a:pt x="431" y="892"/>
                  </a:lnTo>
                  <a:lnTo>
                    <a:pt x="445" y="896"/>
                  </a:lnTo>
                  <a:lnTo>
                    <a:pt x="459" y="902"/>
                  </a:lnTo>
                  <a:lnTo>
                    <a:pt x="474" y="907"/>
                  </a:lnTo>
                  <a:lnTo>
                    <a:pt x="488" y="912"/>
                  </a:lnTo>
                  <a:lnTo>
                    <a:pt x="494" y="912"/>
                  </a:lnTo>
                  <a:lnTo>
                    <a:pt x="502" y="910"/>
                  </a:lnTo>
                  <a:lnTo>
                    <a:pt x="506" y="908"/>
                  </a:lnTo>
                  <a:lnTo>
                    <a:pt x="511" y="908"/>
                  </a:lnTo>
                  <a:lnTo>
                    <a:pt x="518" y="910"/>
                  </a:lnTo>
                  <a:lnTo>
                    <a:pt x="523" y="914"/>
                  </a:lnTo>
                  <a:lnTo>
                    <a:pt x="539" y="918"/>
                  </a:lnTo>
                  <a:lnTo>
                    <a:pt x="562" y="926"/>
                  </a:lnTo>
                  <a:lnTo>
                    <a:pt x="574" y="927"/>
                  </a:lnTo>
                  <a:lnTo>
                    <a:pt x="584" y="928"/>
                  </a:lnTo>
                  <a:lnTo>
                    <a:pt x="588" y="928"/>
                  </a:lnTo>
                  <a:lnTo>
                    <a:pt x="592" y="927"/>
                  </a:lnTo>
                  <a:lnTo>
                    <a:pt x="595" y="926"/>
                  </a:lnTo>
                  <a:lnTo>
                    <a:pt x="598" y="924"/>
                  </a:lnTo>
                  <a:lnTo>
                    <a:pt x="604" y="926"/>
                  </a:lnTo>
                  <a:lnTo>
                    <a:pt x="610" y="926"/>
                  </a:lnTo>
                  <a:lnTo>
                    <a:pt x="615" y="924"/>
                  </a:lnTo>
                  <a:lnTo>
                    <a:pt x="620" y="923"/>
                  </a:lnTo>
                  <a:lnTo>
                    <a:pt x="627" y="924"/>
                  </a:lnTo>
                  <a:lnTo>
                    <a:pt x="632" y="926"/>
                  </a:lnTo>
                  <a:lnTo>
                    <a:pt x="638" y="928"/>
                  </a:lnTo>
                  <a:lnTo>
                    <a:pt x="642" y="931"/>
                  </a:lnTo>
                  <a:lnTo>
                    <a:pt x="646" y="938"/>
                  </a:lnTo>
                  <a:lnTo>
                    <a:pt x="649" y="942"/>
                  </a:lnTo>
                  <a:lnTo>
                    <a:pt x="655" y="944"/>
                  </a:lnTo>
                  <a:lnTo>
                    <a:pt x="659" y="947"/>
                  </a:lnTo>
                  <a:lnTo>
                    <a:pt x="668" y="948"/>
                  </a:lnTo>
                  <a:lnTo>
                    <a:pt x="678" y="947"/>
                  </a:lnTo>
                  <a:lnTo>
                    <a:pt x="680" y="940"/>
                  </a:lnTo>
                  <a:lnTo>
                    <a:pt x="683" y="934"/>
                  </a:lnTo>
                  <a:lnTo>
                    <a:pt x="684" y="926"/>
                  </a:lnTo>
                  <a:lnTo>
                    <a:pt x="687" y="915"/>
                  </a:lnTo>
                  <a:lnTo>
                    <a:pt x="691" y="914"/>
                  </a:lnTo>
                  <a:lnTo>
                    <a:pt x="695" y="911"/>
                  </a:lnTo>
                  <a:lnTo>
                    <a:pt x="696" y="911"/>
                  </a:lnTo>
                  <a:lnTo>
                    <a:pt x="696" y="910"/>
                  </a:lnTo>
                  <a:lnTo>
                    <a:pt x="697" y="907"/>
                  </a:lnTo>
                  <a:lnTo>
                    <a:pt x="696" y="906"/>
                  </a:lnTo>
                  <a:lnTo>
                    <a:pt x="703" y="907"/>
                  </a:lnTo>
                  <a:lnTo>
                    <a:pt x="707" y="907"/>
                  </a:lnTo>
                  <a:lnTo>
                    <a:pt x="707" y="899"/>
                  </a:lnTo>
                  <a:lnTo>
                    <a:pt x="708" y="892"/>
                  </a:lnTo>
                  <a:lnTo>
                    <a:pt x="711" y="891"/>
                  </a:lnTo>
                  <a:lnTo>
                    <a:pt x="715" y="890"/>
                  </a:lnTo>
                  <a:lnTo>
                    <a:pt x="717" y="886"/>
                  </a:lnTo>
                  <a:lnTo>
                    <a:pt x="717" y="882"/>
                  </a:lnTo>
                  <a:lnTo>
                    <a:pt x="722" y="885"/>
                  </a:lnTo>
                  <a:lnTo>
                    <a:pt x="725" y="886"/>
                  </a:lnTo>
                  <a:lnTo>
                    <a:pt x="729" y="886"/>
                  </a:lnTo>
                  <a:lnTo>
                    <a:pt x="732" y="885"/>
                  </a:lnTo>
                  <a:lnTo>
                    <a:pt x="735" y="883"/>
                  </a:lnTo>
                  <a:lnTo>
                    <a:pt x="737" y="883"/>
                  </a:lnTo>
                  <a:lnTo>
                    <a:pt x="739" y="880"/>
                  </a:lnTo>
                  <a:lnTo>
                    <a:pt x="739" y="876"/>
                  </a:lnTo>
                  <a:lnTo>
                    <a:pt x="739" y="870"/>
                  </a:lnTo>
                  <a:lnTo>
                    <a:pt x="739" y="860"/>
                  </a:lnTo>
                  <a:lnTo>
                    <a:pt x="736" y="850"/>
                  </a:lnTo>
                  <a:lnTo>
                    <a:pt x="731" y="835"/>
                  </a:lnTo>
                  <a:lnTo>
                    <a:pt x="729" y="819"/>
                  </a:lnTo>
                  <a:lnTo>
                    <a:pt x="731" y="806"/>
                  </a:lnTo>
                  <a:lnTo>
                    <a:pt x="737" y="798"/>
                  </a:lnTo>
                  <a:lnTo>
                    <a:pt x="741" y="791"/>
                  </a:lnTo>
                  <a:lnTo>
                    <a:pt x="745" y="786"/>
                  </a:lnTo>
                  <a:lnTo>
                    <a:pt x="751" y="783"/>
                  </a:lnTo>
                  <a:lnTo>
                    <a:pt x="755" y="782"/>
                  </a:lnTo>
                  <a:lnTo>
                    <a:pt x="759" y="781"/>
                  </a:lnTo>
                  <a:lnTo>
                    <a:pt x="761" y="782"/>
                  </a:lnTo>
                  <a:lnTo>
                    <a:pt x="763" y="782"/>
                  </a:lnTo>
                  <a:lnTo>
                    <a:pt x="759" y="797"/>
                  </a:lnTo>
                  <a:lnTo>
                    <a:pt x="755" y="811"/>
                  </a:lnTo>
                  <a:lnTo>
                    <a:pt x="764" y="813"/>
                  </a:lnTo>
                  <a:lnTo>
                    <a:pt x="775" y="813"/>
                  </a:lnTo>
                  <a:lnTo>
                    <a:pt x="788" y="821"/>
                  </a:lnTo>
                  <a:lnTo>
                    <a:pt x="801" y="829"/>
                  </a:lnTo>
                  <a:lnTo>
                    <a:pt x="811" y="826"/>
                  </a:lnTo>
                  <a:lnTo>
                    <a:pt x="821" y="823"/>
                  </a:lnTo>
                  <a:lnTo>
                    <a:pt x="830" y="829"/>
                  </a:lnTo>
                  <a:lnTo>
                    <a:pt x="844" y="835"/>
                  </a:lnTo>
                  <a:lnTo>
                    <a:pt x="855" y="834"/>
                  </a:lnTo>
                  <a:lnTo>
                    <a:pt x="864" y="830"/>
                  </a:lnTo>
                  <a:lnTo>
                    <a:pt x="874" y="826"/>
                  </a:lnTo>
                  <a:lnTo>
                    <a:pt x="885" y="819"/>
                  </a:lnTo>
                  <a:lnTo>
                    <a:pt x="893" y="817"/>
                  </a:lnTo>
                  <a:lnTo>
                    <a:pt x="901" y="814"/>
                  </a:lnTo>
                  <a:lnTo>
                    <a:pt x="906" y="801"/>
                  </a:lnTo>
                  <a:lnTo>
                    <a:pt x="912" y="787"/>
                  </a:lnTo>
                  <a:lnTo>
                    <a:pt x="926" y="786"/>
                  </a:lnTo>
                  <a:lnTo>
                    <a:pt x="940" y="783"/>
                  </a:lnTo>
                  <a:lnTo>
                    <a:pt x="944" y="775"/>
                  </a:lnTo>
                  <a:lnTo>
                    <a:pt x="946" y="769"/>
                  </a:lnTo>
                  <a:lnTo>
                    <a:pt x="953" y="761"/>
                  </a:lnTo>
                  <a:lnTo>
                    <a:pt x="960" y="754"/>
                  </a:lnTo>
                  <a:lnTo>
                    <a:pt x="962" y="749"/>
                  </a:lnTo>
                  <a:lnTo>
                    <a:pt x="964" y="742"/>
                  </a:lnTo>
                  <a:lnTo>
                    <a:pt x="972" y="738"/>
                  </a:lnTo>
                  <a:lnTo>
                    <a:pt x="977" y="734"/>
                  </a:lnTo>
                  <a:lnTo>
                    <a:pt x="981" y="730"/>
                  </a:lnTo>
                  <a:lnTo>
                    <a:pt x="984" y="726"/>
                  </a:lnTo>
                  <a:lnTo>
                    <a:pt x="988" y="725"/>
                  </a:lnTo>
                  <a:lnTo>
                    <a:pt x="990" y="724"/>
                  </a:lnTo>
                  <a:lnTo>
                    <a:pt x="998" y="730"/>
                  </a:lnTo>
                  <a:lnTo>
                    <a:pt x="1007" y="738"/>
                  </a:lnTo>
                  <a:lnTo>
                    <a:pt x="1016" y="742"/>
                  </a:lnTo>
                  <a:lnTo>
                    <a:pt x="1022" y="742"/>
                  </a:lnTo>
                  <a:lnTo>
                    <a:pt x="1027" y="742"/>
                  </a:lnTo>
                  <a:lnTo>
                    <a:pt x="1032" y="742"/>
                  </a:lnTo>
                  <a:lnTo>
                    <a:pt x="1035" y="749"/>
                  </a:lnTo>
                  <a:lnTo>
                    <a:pt x="1041" y="754"/>
                  </a:lnTo>
                  <a:lnTo>
                    <a:pt x="1049" y="758"/>
                  </a:lnTo>
                  <a:lnTo>
                    <a:pt x="1055" y="758"/>
                  </a:lnTo>
                  <a:lnTo>
                    <a:pt x="1061" y="758"/>
                  </a:lnTo>
                  <a:lnTo>
                    <a:pt x="1065" y="758"/>
                  </a:lnTo>
                  <a:lnTo>
                    <a:pt x="1073" y="758"/>
                  </a:lnTo>
                  <a:lnTo>
                    <a:pt x="1077" y="758"/>
                  </a:lnTo>
                  <a:lnTo>
                    <a:pt x="1080" y="763"/>
                  </a:lnTo>
                  <a:lnTo>
                    <a:pt x="1083" y="771"/>
                  </a:lnTo>
                  <a:lnTo>
                    <a:pt x="1093" y="771"/>
                  </a:lnTo>
                  <a:lnTo>
                    <a:pt x="1103" y="771"/>
                  </a:lnTo>
                  <a:lnTo>
                    <a:pt x="1106" y="778"/>
                  </a:lnTo>
                  <a:lnTo>
                    <a:pt x="1110" y="782"/>
                  </a:lnTo>
                  <a:lnTo>
                    <a:pt x="1126" y="774"/>
                  </a:lnTo>
                  <a:lnTo>
                    <a:pt x="1142" y="767"/>
                  </a:lnTo>
                  <a:lnTo>
                    <a:pt x="1154" y="773"/>
                  </a:lnTo>
                  <a:lnTo>
                    <a:pt x="1169" y="777"/>
                  </a:lnTo>
                  <a:lnTo>
                    <a:pt x="1179" y="774"/>
                  </a:lnTo>
                  <a:lnTo>
                    <a:pt x="1193" y="771"/>
                  </a:lnTo>
                  <a:lnTo>
                    <a:pt x="1200" y="770"/>
                  </a:lnTo>
                  <a:lnTo>
                    <a:pt x="1206" y="769"/>
                  </a:lnTo>
                  <a:lnTo>
                    <a:pt x="1210" y="766"/>
                  </a:lnTo>
                  <a:lnTo>
                    <a:pt x="1213" y="762"/>
                  </a:lnTo>
                  <a:lnTo>
                    <a:pt x="1214" y="754"/>
                  </a:lnTo>
                  <a:lnTo>
                    <a:pt x="1214" y="749"/>
                  </a:lnTo>
                  <a:lnTo>
                    <a:pt x="1211" y="745"/>
                  </a:lnTo>
                  <a:lnTo>
                    <a:pt x="1207" y="742"/>
                  </a:lnTo>
                  <a:lnTo>
                    <a:pt x="1198" y="738"/>
                  </a:lnTo>
                  <a:lnTo>
                    <a:pt x="1191" y="733"/>
                  </a:lnTo>
                  <a:lnTo>
                    <a:pt x="1188" y="726"/>
                  </a:lnTo>
                  <a:lnTo>
                    <a:pt x="1188" y="720"/>
                  </a:lnTo>
                  <a:lnTo>
                    <a:pt x="1190" y="715"/>
                  </a:lnTo>
                  <a:lnTo>
                    <a:pt x="1193" y="708"/>
                  </a:lnTo>
                  <a:lnTo>
                    <a:pt x="1194" y="706"/>
                  </a:lnTo>
                  <a:lnTo>
                    <a:pt x="1194" y="705"/>
                  </a:lnTo>
                  <a:lnTo>
                    <a:pt x="1198" y="701"/>
                  </a:lnTo>
                  <a:lnTo>
                    <a:pt x="1203" y="699"/>
                  </a:lnTo>
                  <a:lnTo>
                    <a:pt x="1206" y="697"/>
                  </a:lnTo>
                  <a:lnTo>
                    <a:pt x="1209" y="696"/>
                  </a:lnTo>
                  <a:lnTo>
                    <a:pt x="1210" y="692"/>
                  </a:lnTo>
                  <a:lnTo>
                    <a:pt x="1213" y="688"/>
                  </a:lnTo>
                  <a:lnTo>
                    <a:pt x="1218" y="678"/>
                  </a:lnTo>
                  <a:lnTo>
                    <a:pt x="1220" y="669"/>
                  </a:lnTo>
                  <a:lnTo>
                    <a:pt x="1226" y="665"/>
                  </a:lnTo>
                  <a:lnTo>
                    <a:pt x="1230" y="660"/>
                  </a:lnTo>
                  <a:lnTo>
                    <a:pt x="1232" y="657"/>
                  </a:lnTo>
                  <a:lnTo>
                    <a:pt x="1234" y="650"/>
                  </a:lnTo>
                  <a:lnTo>
                    <a:pt x="1227" y="641"/>
                  </a:lnTo>
                  <a:lnTo>
                    <a:pt x="1220" y="630"/>
                  </a:lnTo>
                  <a:lnTo>
                    <a:pt x="1223" y="629"/>
                  </a:lnTo>
                  <a:lnTo>
                    <a:pt x="1226" y="630"/>
                  </a:lnTo>
                  <a:lnTo>
                    <a:pt x="1227" y="629"/>
                  </a:lnTo>
                  <a:lnTo>
                    <a:pt x="1230" y="618"/>
                  </a:lnTo>
                  <a:lnTo>
                    <a:pt x="1242" y="616"/>
                  </a:lnTo>
                  <a:lnTo>
                    <a:pt x="1252" y="613"/>
                  </a:lnTo>
                  <a:lnTo>
                    <a:pt x="1254" y="604"/>
                  </a:lnTo>
                  <a:lnTo>
                    <a:pt x="1252" y="593"/>
                  </a:lnTo>
                  <a:lnTo>
                    <a:pt x="1258" y="582"/>
                  </a:lnTo>
                  <a:lnTo>
                    <a:pt x="1262" y="573"/>
                  </a:lnTo>
                  <a:lnTo>
                    <a:pt x="1259" y="569"/>
                  </a:lnTo>
                  <a:lnTo>
                    <a:pt x="1255" y="568"/>
                  </a:lnTo>
                  <a:lnTo>
                    <a:pt x="1250" y="566"/>
                  </a:lnTo>
                  <a:lnTo>
                    <a:pt x="1244" y="566"/>
                  </a:lnTo>
                  <a:lnTo>
                    <a:pt x="1241" y="565"/>
                  </a:lnTo>
                  <a:lnTo>
                    <a:pt x="1235" y="564"/>
                  </a:lnTo>
                  <a:lnTo>
                    <a:pt x="1231" y="561"/>
                  </a:lnTo>
                  <a:lnTo>
                    <a:pt x="1227" y="557"/>
                  </a:lnTo>
                  <a:lnTo>
                    <a:pt x="1226" y="552"/>
                  </a:lnTo>
                  <a:lnTo>
                    <a:pt x="1226" y="547"/>
                  </a:lnTo>
                  <a:lnTo>
                    <a:pt x="1227" y="543"/>
                  </a:lnTo>
                  <a:lnTo>
                    <a:pt x="1230" y="539"/>
                  </a:lnTo>
                  <a:lnTo>
                    <a:pt x="1231" y="533"/>
                  </a:lnTo>
                  <a:lnTo>
                    <a:pt x="1232" y="528"/>
                  </a:lnTo>
                  <a:lnTo>
                    <a:pt x="1232" y="520"/>
                  </a:lnTo>
                  <a:lnTo>
                    <a:pt x="1231" y="513"/>
                  </a:lnTo>
                  <a:lnTo>
                    <a:pt x="1223" y="503"/>
                  </a:lnTo>
                  <a:lnTo>
                    <a:pt x="1214" y="491"/>
                  </a:lnTo>
                  <a:lnTo>
                    <a:pt x="1213" y="485"/>
                  </a:lnTo>
                  <a:lnTo>
                    <a:pt x="1213" y="481"/>
                  </a:lnTo>
                  <a:lnTo>
                    <a:pt x="1213" y="480"/>
                  </a:lnTo>
                  <a:lnTo>
                    <a:pt x="1214" y="479"/>
                  </a:lnTo>
                  <a:lnTo>
                    <a:pt x="1216" y="476"/>
                  </a:lnTo>
                  <a:lnTo>
                    <a:pt x="1219" y="471"/>
                  </a:lnTo>
                  <a:lnTo>
                    <a:pt x="1215" y="463"/>
                  </a:lnTo>
                  <a:lnTo>
                    <a:pt x="1213" y="455"/>
                  </a:lnTo>
                  <a:lnTo>
                    <a:pt x="1215" y="451"/>
                  </a:lnTo>
                  <a:lnTo>
                    <a:pt x="1219" y="447"/>
                  </a:lnTo>
                  <a:lnTo>
                    <a:pt x="1222" y="446"/>
                  </a:lnTo>
                  <a:lnTo>
                    <a:pt x="1223" y="443"/>
                  </a:lnTo>
                  <a:lnTo>
                    <a:pt x="1225" y="440"/>
                  </a:lnTo>
                  <a:lnTo>
                    <a:pt x="1225" y="436"/>
                  </a:lnTo>
                  <a:lnTo>
                    <a:pt x="1215" y="423"/>
                  </a:lnTo>
                  <a:lnTo>
                    <a:pt x="1209" y="412"/>
                  </a:lnTo>
                  <a:lnTo>
                    <a:pt x="1213" y="403"/>
                  </a:lnTo>
                  <a:lnTo>
                    <a:pt x="1215" y="394"/>
                  </a:lnTo>
                  <a:lnTo>
                    <a:pt x="1211" y="379"/>
                  </a:lnTo>
                  <a:lnTo>
                    <a:pt x="1209" y="367"/>
                  </a:lnTo>
                  <a:lnTo>
                    <a:pt x="1215" y="370"/>
                  </a:lnTo>
                  <a:lnTo>
                    <a:pt x="1227" y="371"/>
                  </a:lnTo>
                  <a:lnTo>
                    <a:pt x="1228" y="366"/>
                  </a:lnTo>
                  <a:lnTo>
                    <a:pt x="1228" y="359"/>
                  </a:lnTo>
                  <a:lnTo>
                    <a:pt x="1234" y="356"/>
                  </a:lnTo>
                  <a:lnTo>
                    <a:pt x="1239" y="354"/>
                  </a:lnTo>
                  <a:lnTo>
                    <a:pt x="1241" y="352"/>
                  </a:lnTo>
                  <a:lnTo>
                    <a:pt x="1242" y="348"/>
                  </a:lnTo>
                  <a:lnTo>
                    <a:pt x="1243" y="344"/>
                  </a:lnTo>
                  <a:lnTo>
                    <a:pt x="1244" y="336"/>
                  </a:lnTo>
                  <a:lnTo>
                    <a:pt x="1243" y="331"/>
                  </a:lnTo>
                  <a:lnTo>
                    <a:pt x="1242" y="323"/>
                  </a:lnTo>
                  <a:lnTo>
                    <a:pt x="1242" y="316"/>
                  </a:lnTo>
                  <a:lnTo>
                    <a:pt x="1242" y="311"/>
                  </a:lnTo>
                  <a:lnTo>
                    <a:pt x="1242" y="303"/>
                  </a:lnTo>
                  <a:lnTo>
                    <a:pt x="1238" y="294"/>
                  </a:lnTo>
                  <a:lnTo>
                    <a:pt x="1235" y="292"/>
                  </a:lnTo>
                  <a:lnTo>
                    <a:pt x="1231" y="292"/>
                  </a:lnTo>
                  <a:lnTo>
                    <a:pt x="1226" y="294"/>
                  </a:lnTo>
                  <a:lnTo>
                    <a:pt x="1220" y="295"/>
                  </a:lnTo>
                  <a:lnTo>
                    <a:pt x="1214" y="297"/>
                  </a:lnTo>
                  <a:lnTo>
                    <a:pt x="1209" y="297"/>
                  </a:lnTo>
                  <a:lnTo>
                    <a:pt x="1203" y="297"/>
                  </a:lnTo>
                  <a:lnTo>
                    <a:pt x="1199" y="294"/>
                  </a:lnTo>
                  <a:lnTo>
                    <a:pt x="1194" y="278"/>
                  </a:lnTo>
                  <a:lnTo>
                    <a:pt x="1188" y="267"/>
                  </a:lnTo>
                  <a:lnTo>
                    <a:pt x="1187" y="263"/>
                  </a:lnTo>
                  <a:lnTo>
                    <a:pt x="1186" y="261"/>
                  </a:lnTo>
                  <a:lnTo>
                    <a:pt x="1184" y="256"/>
                  </a:lnTo>
                  <a:lnTo>
                    <a:pt x="1186" y="251"/>
                  </a:lnTo>
                  <a:lnTo>
                    <a:pt x="1188" y="247"/>
                  </a:lnTo>
                  <a:lnTo>
                    <a:pt x="1191" y="245"/>
                  </a:lnTo>
                  <a:lnTo>
                    <a:pt x="1195" y="245"/>
                  </a:lnTo>
                  <a:lnTo>
                    <a:pt x="1199" y="243"/>
                  </a:lnTo>
                  <a:lnTo>
                    <a:pt x="1204" y="241"/>
                  </a:lnTo>
                  <a:lnTo>
                    <a:pt x="1209" y="237"/>
                  </a:lnTo>
                  <a:lnTo>
                    <a:pt x="1213" y="233"/>
                  </a:lnTo>
                  <a:lnTo>
                    <a:pt x="1218" y="225"/>
                  </a:lnTo>
                  <a:lnTo>
                    <a:pt x="1226" y="225"/>
                  </a:lnTo>
                  <a:lnTo>
                    <a:pt x="1232" y="225"/>
                  </a:lnTo>
                  <a:lnTo>
                    <a:pt x="1235" y="221"/>
                  </a:lnTo>
                  <a:lnTo>
                    <a:pt x="1236" y="215"/>
                  </a:lnTo>
                  <a:lnTo>
                    <a:pt x="1236" y="210"/>
                  </a:lnTo>
                  <a:lnTo>
                    <a:pt x="1236" y="202"/>
                  </a:lnTo>
                  <a:lnTo>
                    <a:pt x="1236" y="194"/>
                  </a:lnTo>
                  <a:lnTo>
                    <a:pt x="1235" y="187"/>
                  </a:lnTo>
                  <a:lnTo>
                    <a:pt x="1234" y="181"/>
                  </a:lnTo>
                  <a:lnTo>
                    <a:pt x="1230" y="177"/>
                  </a:lnTo>
                  <a:lnTo>
                    <a:pt x="1227" y="171"/>
                  </a:lnTo>
                  <a:lnTo>
                    <a:pt x="1223" y="168"/>
                  </a:lnTo>
                  <a:lnTo>
                    <a:pt x="1220" y="164"/>
                  </a:lnTo>
                  <a:lnTo>
                    <a:pt x="1219" y="158"/>
                  </a:lnTo>
                  <a:lnTo>
                    <a:pt x="1220" y="154"/>
                  </a:lnTo>
                  <a:lnTo>
                    <a:pt x="1223" y="153"/>
                  </a:lnTo>
                  <a:lnTo>
                    <a:pt x="1228" y="152"/>
                  </a:lnTo>
                  <a:lnTo>
                    <a:pt x="1232" y="150"/>
                  </a:lnTo>
                  <a:lnTo>
                    <a:pt x="1236" y="148"/>
                  </a:lnTo>
                  <a:lnTo>
                    <a:pt x="1241" y="143"/>
                  </a:lnTo>
                  <a:lnTo>
                    <a:pt x="1242" y="136"/>
                  </a:lnTo>
                  <a:lnTo>
                    <a:pt x="1242" y="125"/>
                  </a:lnTo>
                  <a:lnTo>
                    <a:pt x="1234" y="124"/>
                  </a:lnTo>
                  <a:lnTo>
                    <a:pt x="1228" y="121"/>
                  </a:lnTo>
                  <a:lnTo>
                    <a:pt x="1226" y="118"/>
                  </a:lnTo>
                  <a:lnTo>
                    <a:pt x="1226" y="116"/>
                  </a:lnTo>
                  <a:lnTo>
                    <a:pt x="1225" y="113"/>
                  </a:lnTo>
                  <a:lnTo>
                    <a:pt x="1226" y="110"/>
                  </a:lnTo>
                  <a:lnTo>
                    <a:pt x="1216" y="111"/>
                  </a:lnTo>
                  <a:lnTo>
                    <a:pt x="1207" y="113"/>
                  </a:lnTo>
                  <a:lnTo>
                    <a:pt x="1210" y="121"/>
                  </a:lnTo>
                  <a:lnTo>
                    <a:pt x="1215" y="130"/>
                  </a:lnTo>
                  <a:lnTo>
                    <a:pt x="1214" y="134"/>
                  </a:lnTo>
                  <a:lnTo>
                    <a:pt x="1213" y="137"/>
                  </a:lnTo>
                  <a:lnTo>
                    <a:pt x="1210" y="138"/>
                  </a:lnTo>
                  <a:lnTo>
                    <a:pt x="1207" y="138"/>
                  </a:lnTo>
                  <a:lnTo>
                    <a:pt x="1203" y="137"/>
                  </a:lnTo>
                  <a:lnTo>
                    <a:pt x="1200" y="136"/>
                  </a:lnTo>
                  <a:lnTo>
                    <a:pt x="1198" y="134"/>
                  </a:lnTo>
                  <a:lnTo>
                    <a:pt x="1198" y="132"/>
                  </a:lnTo>
                  <a:lnTo>
                    <a:pt x="1197" y="127"/>
                  </a:lnTo>
                  <a:lnTo>
                    <a:pt x="1195" y="122"/>
                  </a:lnTo>
                  <a:lnTo>
                    <a:pt x="1194" y="121"/>
                  </a:lnTo>
                  <a:lnTo>
                    <a:pt x="1193" y="120"/>
                  </a:lnTo>
                  <a:lnTo>
                    <a:pt x="1188" y="121"/>
                  </a:lnTo>
                  <a:lnTo>
                    <a:pt x="1186" y="122"/>
                  </a:lnTo>
                  <a:lnTo>
                    <a:pt x="1183" y="122"/>
                  </a:lnTo>
                  <a:lnTo>
                    <a:pt x="1179" y="122"/>
                  </a:lnTo>
                  <a:lnTo>
                    <a:pt x="1177" y="122"/>
                  </a:lnTo>
                  <a:lnTo>
                    <a:pt x="1175" y="124"/>
                  </a:lnTo>
                  <a:lnTo>
                    <a:pt x="1174" y="132"/>
                  </a:lnTo>
                  <a:lnTo>
                    <a:pt x="1174" y="136"/>
                  </a:lnTo>
                  <a:lnTo>
                    <a:pt x="1174" y="142"/>
                  </a:lnTo>
                  <a:lnTo>
                    <a:pt x="1174" y="145"/>
                  </a:lnTo>
                  <a:lnTo>
                    <a:pt x="1178" y="150"/>
                  </a:lnTo>
                  <a:lnTo>
                    <a:pt x="1182" y="155"/>
                  </a:lnTo>
                  <a:lnTo>
                    <a:pt x="1184" y="158"/>
                  </a:lnTo>
                  <a:lnTo>
                    <a:pt x="1187" y="162"/>
                  </a:lnTo>
                  <a:lnTo>
                    <a:pt x="1191" y="165"/>
                  </a:lnTo>
                  <a:lnTo>
                    <a:pt x="1198" y="166"/>
                  </a:lnTo>
                  <a:lnTo>
                    <a:pt x="1200" y="174"/>
                  </a:lnTo>
                  <a:lnTo>
                    <a:pt x="1203" y="181"/>
                  </a:lnTo>
                  <a:lnTo>
                    <a:pt x="1206" y="183"/>
                  </a:lnTo>
                  <a:lnTo>
                    <a:pt x="1209" y="186"/>
                  </a:lnTo>
                  <a:lnTo>
                    <a:pt x="1211" y="187"/>
                  </a:lnTo>
                  <a:lnTo>
                    <a:pt x="1213" y="189"/>
                  </a:lnTo>
                  <a:lnTo>
                    <a:pt x="1213" y="190"/>
                  </a:lnTo>
                  <a:lnTo>
                    <a:pt x="1213" y="193"/>
                  </a:lnTo>
                  <a:lnTo>
                    <a:pt x="1210" y="193"/>
                  </a:lnTo>
                  <a:lnTo>
                    <a:pt x="1207" y="193"/>
                  </a:lnTo>
                  <a:lnTo>
                    <a:pt x="1202" y="190"/>
                  </a:lnTo>
                  <a:lnTo>
                    <a:pt x="1194" y="185"/>
                  </a:lnTo>
                  <a:lnTo>
                    <a:pt x="1190" y="177"/>
                  </a:lnTo>
                  <a:lnTo>
                    <a:pt x="1184" y="169"/>
                  </a:lnTo>
                  <a:lnTo>
                    <a:pt x="1175" y="169"/>
                  </a:lnTo>
                  <a:lnTo>
                    <a:pt x="1169" y="168"/>
                  </a:lnTo>
                  <a:lnTo>
                    <a:pt x="1163" y="159"/>
                  </a:lnTo>
                  <a:lnTo>
                    <a:pt x="1158" y="154"/>
                  </a:lnTo>
                  <a:lnTo>
                    <a:pt x="1155" y="153"/>
                  </a:lnTo>
                  <a:lnTo>
                    <a:pt x="1154" y="150"/>
                  </a:lnTo>
                  <a:lnTo>
                    <a:pt x="1154" y="146"/>
                  </a:lnTo>
                  <a:lnTo>
                    <a:pt x="1157" y="143"/>
                  </a:lnTo>
                  <a:lnTo>
                    <a:pt x="1159" y="137"/>
                  </a:lnTo>
                  <a:lnTo>
                    <a:pt x="1162" y="134"/>
                  </a:lnTo>
                  <a:lnTo>
                    <a:pt x="1162" y="130"/>
                  </a:lnTo>
                  <a:lnTo>
                    <a:pt x="1162" y="126"/>
                  </a:lnTo>
                  <a:lnTo>
                    <a:pt x="1161" y="124"/>
                  </a:lnTo>
                  <a:lnTo>
                    <a:pt x="1161" y="120"/>
                  </a:lnTo>
                  <a:lnTo>
                    <a:pt x="1161" y="117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08"/>
                  </a:lnTo>
                  <a:lnTo>
                    <a:pt x="1174" y="102"/>
                  </a:lnTo>
                  <a:lnTo>
                    <a:pt x="1179" y="101"/>
                  </a:lnTo>
                  <a:lnTo>
                    <a:pt x="1178" y="97"/>
                  </a:lnTo>
                  <a:lnTo>
                    <a:pt x="1178" y="90"/>
                  </a:lnTo>
                  <a:lnTo>
                    <a:pt x="1179" y="84"/>
                  </a:lnTo>
                  <a:lnTo>
                    <a:pt x="1179" y="78"/>
                  </a:lnTo>
                  <a:lnTo>
                    <a:pt x="1181" y="73"/>
                  </a:lnTo>
                  <a:lnTo>
                    <a:pt x="1181" y="69"/>
                  </a:lnTo>
                  <a:lnTo>
                    <a:pt x="1179" y="66"/>
                  </a:lnTo>
                  <a:lnTo>
                    <a:pt x="1175" y="65"/>
                  </a:lnTo>
                  <a:lnTo>
                    <a:pt x="1174" y="70"/>
                  </a:lnTo>
                  <a:lnTo>
                    <a:pt x="1170" y="74"/>
                  </a:lnTo>
                  <a:lnTo>
                    <a:pt x="1171" y="80"/>
                  </a:lnTo>
                  <a:lnTo>
                    <a:pt x="1171" y="84"/>
                  </a:lnTo>
                  <a:lnTo>
                    <a:pt x="1170" y="88"/>
                  </a:lnTo>
                  <a:lnTo>
                    <a:pt x="1166" y="93"/>
                  </a:lnTo>
                  <a:lnTo>
                    <a:pt x="1158" y="102"/>
                  </a:lnTo>
                  <a:lnTo>
                    <a:pt x="1150" y="110"/>
                  </a:lnTo>
                  <a:lnTo>
                    <a:pt x="1141" y="110"/>
                  </a:lnTo>
                  <a:lnTo>
                    <a:pt x="1133" y="110"/>
                  </a:lnTo>
                  <a:lnTo>
                    <a:pt x="1127" y="114"/>
                  </a:lnTo>
                  <a:lnTo>
                    <a:pt x="1122" y="121"/>
                  </a:lnTo>
                  <a:lnTo>
                    <a:pt x="1117" y="124"/>
                  </a:lnTo>
                  <a:lnTo>
                    <a:pt x="1111" y="129"/>
                  </a:lnTo>
                  <a:lnTo>
                    <a:pt x="1115" y="137"/>
                  </a:lnTo>
                  <a:lnTo>
                    <a:pt x="1118" y="146"/>
                  </a:lnTo>
                  <a:lnTo>
                    <a:pt x="1115" y="153"/>
                  </a:lnTo>
                  <a:lnTo>
                    <a:pt x="1114" y="159"/>
                  </a:lnTo>
                  <a:lnTo>
                    <a:pt x="1115" y="170"/>
                  </a:lnTo>
                  <a:lnTo>
                    <a:pt x="1115" y="181"/>
                  </a:lnTo>
                  <a:lnTo>
                    <a:pt x="1110" y="187"/>
                  </a:lnTo>
                  <a:lnTo>
                    <a:pt x="1106" y="193"/>
                  </a:lnTo>
                  <a:lnTo>
                    <a:pt x="1101" y="195"/>
                  </a:lnTo>
                  <a:lnTo>
                    <a:pt x="1095" y="199"/>
                  </a:lnTo>
                  <a:lnTo>
                    <a:pt x="1094" y="203"/>
                  </a:lnTo>
                  <a:lnTo>
                    <a:pt x="1091" y="210"/>
                  </a:lnTo>
                  <a:lnTo>
                    <a:pt x="1086" y="218"/>
                  </a:lnTo>
                  <a:lnTo>
                    <a:pt x="1081" y="226"/>
                  </a:lnTo>
                  <a:lnTo>
                    <a:pt x="1081" y="235"/>
                  </a:lnTo>
                  <a:lnTo>
                    <a:pt x="1080" y="242"/>
                  </a:lnTo>
                  <a:lnTo>
                    <a:pt x="1077" y="247"/>
                  </a:lnTo>
                  <a:lnTo>
                    <a:pt x="1074" y="253"/>
                  </a:lnTo>
                  <a:lnTo>
                    <a:pt x="1074" y="254"/>
                  </a:lnTo>
                  <a:lnTo>
                    <a:pt x="1074" y="255"/>
                  </a:lnTo>
                  <a:lnTo>
                    <a:pt x="1075" y="255"/>
                  </a:lnTo>
                  <a:lnTo>
                    <a:pt x="1078" y="255"/>
                  </a:lnTo>
                  <a:lnTo>
                    <a:pt x="1083" y="255"/>
                  </a:lnTo>
                  <a:lnTo>
                    <a:pt x="1087" y="256"/>
                  </a:lnTo>
                  <a:lnTo>
                    <a:pt x="1091" y="262"/>
                  </a:lnTo>
                  <a:lnTo>
                    <a:pt x="1094" y="265"/>
                  </a:lnTo>
                  <a:lnTo>
                    <a:pt x="1097" y="265"/>
                  </a:lnTo>
                  <a:lnTo>
                    <a:pt x="1098" y="263"/>
                  </a:lnTo>
                  <a:lnTo>
                    <a:pt x="1102" y="262"/>
                  </a:lnTo>
                  <a:lnTo>
                    <a:pt x="1105" y="259"/>
                  </a:lnTo>
                  <a:lnTo>
                    <a:pt x="1107" y="259"/>
                  </a:lnTo>
                  <a:lnTo>
                    <a:pt x="1111" y="261"/>
                  </a:lnTo>
                  <a:lnTo>
                    <a:pt x="1118" y="266"/>
                  </a:lnTo>
                  <a:lnTo>
                    <a:pt x="1122" y="270"/>
                  </a:lnTo>
                  <a:lnTo>
                    <a:pt x="1129" y="274"/>
                  </a:lnTo>
                  <a:lnTo>
                    <a:pt x="1131" y="277"/>
                  </a:lnTo>
                  <a:lnTo>
                    <a:pt x="1131" y="279"/>
                  </a:lnTo>
                  <a:lnTo>
                    <a:pt x="1133" y="285"/>
                  </a:lnTo>
                  <a:lnTo>
                    <a:pt x="1141" y="291"/>
                  </a:lnTo>
                  <a:lnTo>
                    <a:pt x="1145" y="295"/>
                  </a:lnTo>
                  <a:lnTo>
                    <a:pt x="1146" y="298"/>
                  </a:lnTo>
                  <a:lnTo>
                    <a:pt x="1146" y="300"/>
                  </a:lnTo>
                  <a:lnTo>
                    <a:pt x="1146" y="303"/>
                  </a:lnTo>
                  <a:lnTo>
                    <a:pt x="1143" y="307"/>
                  </a:lnTo>
                  <a:lnTo>
                    <a:pt x="1145" y="315"/>
                  </a:lnTo>
                  <a:lnTo>
                    <a:pt x="1146" y="319"/>
                  </a:lnTo>
                  <a:lnTo>
                    <a:pt x="1145" y="322"/>
                  </a:lnTo>
                  <a:lnTo>
                    <a:pt x="1141" y="326"/>
                  </a:lnTo>
                  <a:lnTo>
                    <a:pt x="1141" y="330"/>
                  </a:lnTo>
                  <a:lnTo>
                    <a:pt x="1139" y="334"/>
                  </a:lnTo>
                  <a:lnTo>
                    <a:pt x="1135" y="334"/>
                  </a:lnTo>
                  <a:lnTo>
                    <a:pt x="1131" y="336"/>
                  </a:lnTo>
                  <a:lnTo>
                    <a:pt x="1130" y="340"/>
                  </a:lnTo>
                  <a:lnTo>
                    <a:pt x="1129" y="346"/>
                  </a:lnTo>
                  <a:lnTo>
                    <a:pt x="1126" y="350"/>
                  </a:lnTo>
                  <a:lnTo>
                    <a:pt x="1126" y="355"/>
                  </a:lnTo>
                  <a:lnTo>
                    <a:pt x="1126" y="358"/>
                  </a:lnTo>
                  <a:lnTo>
                    <a:pt x="1127" y="360"/>
                  </a:lnTo>
                  <a:lnTo>
                    <a:pt x="1134" y="366"/>
                  </a:lnTo>
                  <a:lnTo>
                    <a:pt x="1145" y="370"/>
                  </a:lnTo>
                  <a:lnTo>
                    <a:pt x="1146" y="371"/>
                  </a:lnTo>
                  <a:lnTo>
                    <a:pt x="1147" y="380"/>
                  </a:lnTo>
                  <a:lnTo>
                    <a:pt x="1151" y="384"/>
                  </a:lnTo>
                  <a:lnTo>
                    <a:pt x="1155" y="391"/>
                  </a:lnTo>
                  <a:lnTo>
                    <a:pt x="1157" y="395"/>
                  </a:lnTo>
                  <a:lnTo>
                    <a:pt x="1158" y="398"/>
                  </a:lnTo>
                  <a:lnTo>
                    <a:pt x="1157" y="400"/>
                  </a:lnTo>
                  <a:lnTo>
                    <a:pt x="1155" y="402"/>
                  </a:lnTo>
                  <a:lnTo>
                    <a:pt x="1147" y="391"/>
                  </a:lnTo>
                  <a:lnTo>
                    <a:pt x="1139" y="378"/>
                  </a:lnTo>
                  <a:lnTo>
                    <a:pt x="1126" y="371"/>
                  </a:lnTo>
                  <a:lnTo>
                    <a:pt x="1115" y="367"/>
                  </a:lnTo>
                  <a:lnTo>
                    <a:pt x="1114" y="364"/>
                  </a:lnTo>
                  <a:lnTo>
                    <a:pt x="1113" y="360"/>
                  </a:lnTo>
                  <a:lnTo>
                    <a:pt x="1113" y="356"/>
                  </a:lnTo>
                  <a:lnTo>
                    <a:pt x="1113" y="352"/>
                  </a:lnTo>
                  <a:lnTo>
                    <a:pt x="1113" y="348"/>
                  </a:lnTo>
                  <a:lnTo>
                    <a:pt x="1114" y="346"/>
                  </a:lnTo>
                  <a:lnTo>
                    <a:pt x="1117" y="342"/>
                  </a:lnTo>
                  <a:lnTo>
                    <a:pt x="1119" y="338"/>
                  </a:lnTo>
                  <a:lnTo>
                    <a:pt x="1126" y="331"/>
                  </a:lnTo>
                  <a:lnTo>
                    <a:pt x="1129" y="323"/>
                  </a:lnTo>
                  <a:lnTo>
                    <a:pt x="1129" y="315"/>
                  </a:lnTo>
                  <a:lnTo>
                    <a:pt x="1125" y="303"/>
                  </a:lnTo>
                  <a:lnTo>
                    <a:pt x="1123" y="290"/>
                  </a:lnTo>
                  <a:lnTo>
                    <a:pt x="1123" y="283"/>
                  </a:lnTo>
                  <a:lnTo>
                    <a:pt x="1121" y="282"/>
                  </a:lnTo>
                  <a:lnTo>
                    <a:pt x="1118" y="282"/>
                  </a:lnTo>
                  <a:lnTo>
                    <a:pt x="1111" y="281"/>
                  </a:lnTo>
                  <a:lnTo>
                    <a:pt x="1103" y="281"/>
                  </a:lnTo>
                  <a:lnTo>
                    <a:pt x="1097" y="281"/>
                  </a:lnTo>
                  <a:lnTo>
                    <a:pt x="1090" y="278"/>
                  </a:lnTo>
                  <a:lnTo>
                    <a:pt x="1086" y="278"/>
                  </a:lnTo>
                  <a:lnTo>
                    <a:pt x="1085" y="278"/>
                  </a:lnTo>
                  <a:lnTo>
                    <a:pt x="1082" y="279"/>
                  </a:lnTo>
                  <a:lnTo>
                    <a:pt x="1081" y="281"/>
                  </a:lnTo>
                  <a:lnTo>
                    <a:pt x="1080" y="285"/>
                  </a:lnTo>
                  <a:lnTo>
                    <a:pt x="1078" y="288"/>
                  </a:lnTo>
                  <a:lnTo>
                    <a:pt x="1074" y="291"/>
                  </a:lnTo>
                  <a:lnTo>
                    <a:pt x="1071" y="297"/>
                  </a:lnTo>
                  <a:lnTo>
                    <a:pt x="1073" y="303"/>
                  </a:lnTo>
                  <a:lnTo>
                    <a:pt x="1074" y="313"/>
                  </a:lnTo>
                  <a:lnTo>
                    <a:pt x="1074" y="322"/>
                  </a:lnTo>
                  <a:lnTo>
                    <a:pt x="1070" y="331"/>
                  </a:lnTo>
                  <a:lnTo>
                    <a:pt x="1061" y="336"/>
                  </a:lnTo>
                  <a:lnTo>
                    <a:pt x="1049" y="344"/>
                  </a:lnTo>
                  <a:lnTo>
                    <a:pt x="1039" y="355"/>
                  </a:lnTo>
                  <a:lnTo>
                    <a:pt x="1025" y="368"/>
                  </a:lnTo>
                  <a:lnTo>
                    <a:pt x="1007" y="374"/>
                  </a:lnTo>
                  <a:lnTo>
                    <a:pt x="997" y="378"/>
                  </a:lnTo>
                  <a:lnTo>
                    <a:pt x="989" y="380"/>
                  </a:lnTo>
                  <a:lnTo>
                    <a:pt x="984" y="383"/>
                  </a:lnTo>
                  <a:lnTo>
                    <a:pt x="981" y="386"/>
                  </a:lnTo>
                  <a:lnTo>
                    <a:pt x="978" y="387"/>
                  </a:lnTo>
                  <a:lnTo>
                    <a:pt x="976" y="388"/>
                  </a:lnTo>
                  <a:lnTo>
                    <a:pt x="972" y="390"/>
                  </a:lnTo>
                  <a:lnTo>
                    <a:pt x="964" y="384"/>
                  </a:lnTo>
                  <a:lnTo>
                    <a:pt x="956" y="380"/>
                  </a:lnTo>
                  <a:lnTo>
                    <a:pt x="949" y="379"/>
                  </a:lnTo>
                  <a:lnTo>
                    <a:pt x="940" y="376"/>
                  </a:lnTo>
                  <a:lnTo>
                    <a:pt x="936" y="370"/>
                  </a:lnTo>
                  <a:lnTo>
                    <a:pt x="930" y="364"/>
                  </a:lnTo>
                  <a:lnTo>
                    <a:pt x="926" y="360"/>
                  </a:lnTo>
                  <a:lnTo>
                    <a:pt x="924" y="355"/>
                  </a:lnTo>
                  <a:lnTo>
                    <a:pt x="921" y="346"/>
                  </a:lnTo>
                  <a:lnTo>
                    <a:pt x="920" y="338"/>
                  </a:lnTo>
                  <a:lnTo>
                    <a:pt x="922" y="338"/>
                  </a:lnTo>
                  <a:lnTo>
                    <a:pt x="925" y="340"/>
                  </a:lnTo>
                  <a:lnTo>
                    <a:pt x="928" y="343"/>
                  </a:lnTo>
                  <a:lnTo>
                    <a:pt x="929" y="346"/>
                  </a:lnTo>
                  <a:lnTo>
                    <a:pt x="930" y="352"/>
                  </a:lnTo>
                  <a:lnTo>
                    <a:pt x="936" y="356"/>
                  </a:lnTo>
                  <a:lnTo>
                    <a:pt x="938" y="348"/>
                  </a:lnTo>
                  <a:lnTo>
                    <a:pt x="940" y="344"/>
                  </a:lnTo>
                  <a:lnTo>
                    <a:pt x="944" y="352"/>
                  </a:lnTo>
                  <a:lnTo>
                    <a:pt x="945" y="362"/>
                  </a:lnTo>
                  <a:lnTo>
                    <a:pt x="950" y="364"/>
                  </a:lnTo>
                  <a:lnTo>
                    <a:pt x="958" y="364"/>
                  </a:lnTo>
                  <a:lnTo>
                    <a:pt x="968" y="364"/>
                  </a:lnTo>
                  <a:lnTo>
                    <a:pt x="973" y="362"/>
                  </a:lnTo>
                  <a:lnTo>
                    <a:pt x="973" y="355"/>
                  </a:lnTo>
                  <a:lnTo>
                    <a:pt x="976" y="351"/>
                  </a:lnTo>
                  <a:lnTo>
                    <a:pt x="986" y="350"/>
                  </a:lnTo>
                  <a:lnTo>
                    <a:pt x="993" y="350"/>
                  </a:lnTo>
                  <a:lnTo>
                    <a:pt x="998" y="347"/>
                  </a:lnTo>
                  <a:lnTo>
                    <a:pt x="1001" y="346"/>
                  </a:lnTo>
                  <a:lnTo>
                    <a:pt x="1006" y="338"/>
                  </a:lnTo>
                  <a:lnTo>
                    <a:pt x="1014" y="324"/>
                  </a:lnTo>
                  <a:lnTo>
                    <a:pt x="1021" y="324"/>
                  </a:lnTo>
                  <a:lnTo>
                    <a:pt x="1029" y="324"/>
                  </a:lnTo>
                  <a:lnTo>
                    <a:pt x="1032" y="323"/>
                  </a:lnTo>
                  <a:lnTo>
                    <a:pt x="1034" y="319"/>
                  </a:lnTo>
                  <a:lnTo>
                    <a:pt x="1035" y="315"/>
                  </a:lnTo>
                  <a:lnTo>
                    <a:pt x="1035" y="311"/>
                  </a:lnTo>
                  <a:lnTo>
                    <a:pt x="1037" y="303"/>
                  </a:lnTo>
                  <a:lnTo>
                    <a:pt x="1038" y="298"/>
                  </a:lnTo>
                  <a:lnTo>
                    <a:pt x="1041" y="292"/>
                  </a:lnTo>
                  <a:lnTo>
                    <a:pt x="1049" y="290"/>
                  </a:lnTo>
                  <a:lnTo>
                    <a:pt x="1054" y="287"/>
                  </a:lnTo>
                  <a:lnTo>
                    <a:pt x="1057" y="285"/>
                  </a:lnTo>
                  <a:lnTo>
                    <a:pt x="1058" y="282"/>
                  </a:lnTo>
                  <a:lnTo>
                    <a:pt x="1058" y="279"/>
                  </a:lnTo>
                  <a:lnTo>
                    <a:pt x="1054" y="271"/>
                  </a:lnTo>
                  <a:lnTo>
                    <a:pt x="1049" y="263"/>
                  </a:lnTo>
                  <a:lnTo>
                    <a:pt x="1049" y="253"/>
                  </a:lnTo>
                  <a:lnTo>
                    <a:pt x="1050" y="245"/>
                  </a:lnTo>
                  <a:lnTo>
                    <a:pt x="1053" y="238"/>
                  </a:lnTo>
                  <a:lnTo>
                    <a:pt x="1058" y="231"/>
                  </a:lnTo>
                  <a:lnTo>
                    <a:pt x="1059" y="225"/>
                  </a:lnTo>
                  <a:lnTo>
                    <a:pt x="1062" y="217"/>
                  </a:lnTo>
                  <a:lnTo>
                    <a:pt x="1064" y="213"/>
                  </a:lnTo>
                  <a:lnTo>
                    <a:pt x="1065" y="210"/>
                  </a:lnTo>
                  <a:lnTo>
                    <a:pt x="1069" y="205"/>
                  </a:lnTo>
                  <a:lnTo>
                    <a:pt x="1073" y="202"/>
                  </a:lnTo>
                  <a:lnTo>
                    <a:pt x="1074" y="193"/>
                  </a:lnTo>
                  <a:lnTo>
                    <a:pt x="1077" y="181"/>
                  </a:lnTo>
                  <a:lnTo>
                    <a:pt x="1082" y="177"/>
                  </a:lnTo>
                  <a:lnTo>
                    <a:pt x="1086" y="174"/>
                  </a:lnTo>
                  <a:lnTo>
                    <a:pt x="1089" y="169"/>
                  </a:lnTo>
                  <a:lnTo>
                    <a:pt x="1091" y="166"/>
                  </a:lnTo>
                  <a:lnTo>
                    <a:pt x="1094" y="159"/>
                  </a:lnTo>
                  <a:lnTo>
                    <a:pt x="1095" y="149"/>
                  </a:lnTo>
                  <a:lnTo>
                    <a:pt x="1093" y="136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90" y="120"/>
                  </a:lnTo>
                  <a:lnTo>
                    <a:pt x="1093" y="117"/>
                  </a:lnTo>
                  <a:lnTo>
                    <a:pt x="1095" y="116"/>
                  </a:lnTo>
                  <a:lnTo>
                    <a:pt x="1101" y="113"/>
                  </a:lnTo>
                  <a:lnTo>
                    <a:pt x="1106" y="111"/>
                  </a:lnTo>
                  <a:lnTo>
                    <a:pt x="1114" y="98"/>
                  </a:lnTo>
                  <a:lnTo>
                    <a:pt x="1125" y="85"/>
                  </a:lnTo>
                  <a:lnTo>
                    <a:pt x="1129" y="80"/>
                  </a:lnTo>
                  <a:lnTo>
                    <a:pt x="1131" y="72"/>
                  </a:lnTo>
                  <a:lnTo>
                    <a:pt x="1133" y="64"/>
                  </a:lnTo>
                  <a:lnTo>
                    <a:pt x="1133" y="52"/>
                  </a:lnTo>
                  <a:lnTo>
                    <a:pt x="1131" y="48"/>
                  </a:lnTo>
                  <a:lnTo>
                    <a:pt x="1129" y="44"/>
                  </a:lnTo>
                  <a:lnTo>
                    <a:pt x="1126" y="41"/>
                  </a:lnTo>
                  <a:lnTo>
                    <a:pt x="1122" y="38"/>
                  </a:lnTo>
                  <a:lnTo>
                    <a:pt x="1111" y="35"/>
                  </a:lnTo>
                  <a:lnTo>
                    <a:pt x="1098" y="32"/>
                  </a:lnTo>
                  <a:lnTo>
                    <a:pt x="1097" y="25"/>
                  </a:lnTo>
                  <a:lnTo>
                    <a:pt x="1093" y="21"/>
                  </a:lnTo>
                  <a:lnTo>
                    <a:pt x="1080" y="30"/>
                  </a:lnTo>
                  <a:lnTo>
                    <a:pt x="1071" y="38"/>
                  </a:lnTo>
                  <a:lnTo>
                    <a:pt x="1070" y="42"/>
                  </a:lnTo>
                  <a:lnTo>
                    <a:pt x="1067" y="46"/>
                  </a:lnTo>
                  <a:lnTo>
                    <a:pt x="1065" y="49"/>
                  </a:lnTo>
                  <a:lnTo>
                    <a:pt x="1062" y="52"/>
                  </a:lnTo>
                  <a:lnTo>
                    <a:pt x="1054" y="58"/>
                  </a:lnTo>
                  <a:lnTo>
                    <a:pt x="1048" y="65"/>
                  </a:lnTo>
                  <a:lnTo>
                    <a:pt x="1041" y="72"/>
                  </a:lnTo>
                  <a:lnTo>
                    <a:pt x="1035" y="78"/>
                  </a:lnTo>
                  <a:lnTo>
                    <a:pt x="1029" y="82"/>
                  </a:lnTo>
                  <a:lnTo>
                    <a:pt x="1021" y="84"/>
                  </a:lnTo>
                  <a:lnTo>
                    <a:pt x="1007" y="88"/>
                  </a:lnTo>
                  <a:lnTo>
                    <a:pt x="993" y="92"/>
                  </a:lnTo>
                  <a:lnTo>
                    <a:pt x="990" y="92"/>
                  </a:lnTo>
                  <a:lnTo>
                    <a:pt x="990" y="93"/>
                  </a:lnTo>
                  <a:lnTo>
                    <a:pt x="990" y="94"/>
                  </a:lnTo>
                  <a:lnTo>
                    <a:pt x="991" y="97"/>
                  </a:lnTo>
                  <a:lnTo>
                    <a:pt x="994" y="101"/>
                  </a:lnTo>
                  <a:lnTo>
                    <a:pt x="994" y="102"/>
                  </a:lnTo>
                  <a:lnTo>
                    <a:pt x="990" y="105"/>
                  </a:lnTo>
                  <a:lnTo>
                    <a:pt x="989" y="109"/>
                  </a:lnTo>
                  <a:lnTo>
                    <a:pt x="988" y="110"/>
                  </a:lnTo>
                  <a:lnTo>
                    <a:pt x="989" y="111"/>
                  </a:lnTo>
                  <a:lnTo>
                    <a:pt x="993" y="116"/>
                  </a:lnTo>
                  <a:lnTo>
                    <a:pt x="994" y="120"/>
                  </a:lnTo>
                  <a:lnTo>
                    <a:pt x="990" y="124"/>
                  </a:lnTo>
                  <a:lnTo>
                    <a:pt x="985" y="127"/>
                  </a:lnTo>
                  <a:lnTo>
                    <a:pt x="982" y="136"/>
                  </a:lnTo>
                  <a:lnTo>
                    <a:pt x="981" y="143"/>
                  </a:lnTo>
                  <a:lnTo>
                    <a:pt x="965" y="153"/>
                  </a:lnTo>
                  <a:lnTo>
                    <a:pt x="960" y="159"/>
                  </a:lnTo>
                  <a:lnTo>
                    <a:pt x="962" y="166"/>
                  </a:lnTo>
                  <a:lnTo>
                    <a:pt x="968" y="175"/>
                  </a:lnTo>
                  <a:lnTo>
                    <a:pt x="969" y="179"/>
                  </a:lnTo>
                  <a:lnTo>
                    <a:pt x="969" y="183"/>
                  </a:lnTo>
                  <a:lnTo>
                    <a:pt x="972" y="185"/>
                  </a:lnTo>
                  <a:lnTo>
                    <a:pt x="976" y="185"/>
                  </a:lnTo>
                  <a:lnTo>
                    <a:pt x="973" y="194"/>
                  </a:lnTo>
                  <a:lnTo>
                    <a:pt x="968" y="202"/>
                  </a:lnTo>
                  <a:lnTo>
                    <a:pt x="968" y="209"/>
                  </a:lnTo>
                  <a:lnTo>
                    <a:pt x="968" y="213"/>
                  </a:lnTo>
                  <a:lnTo>
                    <a:pt x="969" y="218"/>
                  </a:lnTo>
                  <a:lnTo>
                    <a:pt x="972" y="223"/>
                  </a:lnTo>
                  <a:lnTo>
                    <a:pt x="973" y="233"/>
                  </a:lnTo>
                  <a:lnTo>
                    <a:pt x="972" y="237"/>
                  </a:lnTo>
                  <a:lnTo>
                    <a:pt x="969" y="241"/>
                  </a:lnTo>
                  <a:lnTo>
                    <a:pt x="960" y="245"/>
                  </a:lnTo>
                  <a:lnTo>
                    <a:pt x="956" y="246"/>
                  </a:lnTo>
                  <a:lnTo>
                    <a:pt x="952" y="249"/>
                  </a:lnTo>
                  <a:lnTo>
                    <a:pt x="950" y="250"/>
                  </a:lnTo>
                  <a:lnTo>
                    <a:pt x="948" y="251"/>
                  </a:lnTo>
                  <a:lnTo>
                    <a:pt x="945" y="251"/>
                  </a:lnTo>
                  <a:lnTo>
                    <a:pt x="942" y="250"/>
                  </a:lnTo>
                  <a:lnTo>
                    <a:pt x="944" y="246"/>
                  </a:lnTo>
                  <a:lnTo>
                    <a:pt x="945" y="243"/>
                  </a:lnTo>
                  <a:lnTo>
                    <a:pt x="941" y="241"/>
                  </a:lnTo>
                  <a:lnTo>
                    <a:pt x="938" y="235"/>
                  </a:lnTo>
                  <a:lnTo>
                    <a:pt x="940" y="231"/>
                  </a:lnTo>
                  <a:lnTo>
                    <a:pt x="940" y="225"/>
                  </a:lnTo>
                  <a:lnTo>
                    <a:pt x="937" y="219"/>
                  </a:lnTo>
                  <a:lnTo>
                    <a:pt x="932" y="214"/>
                  </a:lnTo>
                  <a:lnTo>
                    <a:pt x="932" y="210"/>
                  </a:lnTo>
                  <a:lnTo>
                    <a:pt x="930" y="207"/>
                  </a:lnTo>
                  <a:lnTo>
                    <a:pt x="926" y="201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18" y="185"/>
                  </a:lnTo>
                  <a:lnTo>
                    <a:pt x="913" y="183"/>
                  </a:lnTo>
                  <a:lnTo>
                    <a:pt x="909" y="185"/>
                  </a:lnTo>
                  <a:lnTo>
                    <a:pt x="908" y="193"/>
                  </a:lnTo>
                  <a:lnTo>
                    <a:pt x="906" y="199"/>
                  </a:lnTo>
                  <a:lnTo>
                    <a:pt x="902" y="203"/>
                  </a:lnTo>
                  <a:lnTo>
                    <a:pt x="898" y="209"/>
                  </a:lnTo>
                  <a:lnTo>
                    <a:pt x="892" y="214"/>
                  </a:lnTo>
                  <a:lnTo>
                    <a:pt x="885" y="223"/>
                  </a:lnTo>
                  <a:lnTo>
                    <a:pt x="892" y="238"/>
                  </a:lnTo>
                  <a:lnTo>
                    <a:pt x="897" y="256"/>
                  </a:lnTo>
                  <a:lnTo>
                    <a:pt x="890" y="258"/>
                  </a:lnTo>
                  <a:lnTo>
                    <a:pt x="887" y="258"/>
                  </a:lnTo>
                  <a:lnTo>
                    <a:pt x="885" y="262"/>
                  </a:lnTo>
                  <a:lnTo>
                    <a:pt x="884" y="267"/>
                  </a:lnTo>
                  <a:lnTo>
                    <a:pt x="873" y="269"/>
                  </a:lnTo>
                  <a:lnTo>
                    <a:pt x="857" y="270"/>
                  </a:lnTo>
                  <a:lnTo>
                    <a:pt x="848" y="278"/>
                  </a:lnTo>
                  <a:lnTo>
                    <a:pt x="837" y="285"/>
                  </a:lnTo>
                  <a:lnTo>
                    <a:pt x="821" y="281"/>
                  </a:lnTo>
                  <a:lnTo>
                    <a:pt x="803" y="278"/>
                  </a:lnTo>
                  <a:lnTo>
                    <a:pt x="796" y="281"/>
                  </a:lnTo>
                  <a:lnTo>
                    <a:pt x="791" y="283"/>
                  </a:lnTo>
                  <a:lnTo>
                    <a:pt x="787" y="286"/>
                  </a:lnTo>
                  <a:lnTo>
                    <a:pt x="784" y="290"/>
                  </a:lnTo>
                  <a:lnTo>
                    <a:pt x="777" y="297"/>
                  </a:lnTo>
                  <a:lnTo>
                    <a:pt x="772" y="303"/>
                  </a:lnTo>
                  <a:lnTo>
                    <a:pt x="763" y="303"/>
                  </a:lnTo>
                  <a:lnTo>
                    <a:pt x="752" y="303"/>
                  </a:lnTo>
                  <a:lnTo>
                    <a:pt x="747" y="303"/>
                  </a:lnTo>
                  <a:lnTo>
                    <a:pt x="741" y="303"/>
                  </a:lnTo>
                  <a:lnTo>
                    <a:pt x="736" y="307"/>
                  </a:lnTo>
                  <a:lnTo>
                    <a:pt x="729" y="310"/>
                  </a:lnTo>
                  <a:lnTo>
                    <a:pt x="724" y="313"/>
                  </a:lnTo>
                  <a:lnTo>
                    <a:pt x="719" y="316"/>
                  </a:lnTo>
                  <a:lnTo>
                    <a:pt x="713" y="320"/>
                  </a:lnTo>
                  <a:lnTo>
                    <a:pt x="708" y="324"/>
                  </a:lnTo>
                  <a:lnTo>
                    <a:pt x="703" y="327"/>
                  </a:lnTo>
                  <a:lnTo>
                    <a:pt x="695" y="330"/>
                  </a:lnTo>
                  <a:lnTo>
                    <a:pt x="692" y="315"/>
                  </a:lnTo>
                  <a:lnTo>
                    <a:pt x="688" y="307"/>
                  </a:lnTo>
                  <a:lnTo>
                    <a:pt x="684" y="307"/>
                  </a:lnTo>
                  <a:lnTo>
                    <a:pt x="680" y="310"/>
                  </a:lnTo>
                  <a:lnTo>
                    <a:pt x="676" y="313"/>
                  </a:lnTo>
                  <a:lnTo>
                    <a:pt x="672" y="316"/>
                  </a:lnTo>
                  <a:lnTo>
                    <a:pt x="672" y="319"/>
                  </a:lnTo>
                  <a:lnTo>
                    <a:pt x="671" y="322"/>
                  </a:lnTo>
                  <a:lnTo>
                    <a:pt x="671" y="324"/>
                  </a:lnTo>
                  <a:lnTo>
                    <a:pt x="668" y="326"/>
                  </a:lnTo>
                  <a:lnTo>
                    <a:pt x="663" y="327"/>
                  </a:lnTo>
                  <a:lnTo>
                    <a:pt x="655" y="330"/>
                  </a:lnTo>
                  <a:lnTo>
                    <a:pt x="655" y="336"/>
                  </a:lnTo>
                  <a:lnTo>
                    <a:pt x="653" y="346"/>
                  </a:lnTo>
                  <a:lnTo>
                    <a:pt x="652" y="351"/>
                  </a:lnTo>
                  <a:lnTo>
                    <a:pt x="648" y="359"/>
                  </a:lnTo>
                  <a:lnTo>
                    <a:pt x="642" y="367"/>
                  </a:lnTo>
                  <a:lnTo>
                    <a:pt x="635" y="375"/>
                  </a:lnTo>
                  <a:lnTo>
                    <a:pt x="626" y="380"/>
                  </a:lnTo>
                  <a:lnTo>
                    <a:pt x="616" y="388"/>
                  </a:lnTo>
                  <a:lnTo>
                    <a:pt x="608" y="403"/>
                  </a:lnTo>
                  <a:lnTo>
                    <a:pt x="603" y="412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6" y="423"/>
                  </a:lnTo>
                  <a:lnTo>
                    <a:pt x="596" y="427"/>
                  </a:lnTo>
                  <a:lnTo>
                    <a:pt x="596" y="431"/>
                  </a:lnTo>
                  <a:lnTo>
                    <a:pt x="595" y="435"/>
                  </a:lnTo>
                  <a:lnTo>
                    <a:pt x="594" y="437"/>
                  </a:lnTo>
                  <a:lnTo>
                    <a:pt x="590" y="442"/>
                  </a:lnTo>
                  <a:lnTo>
                    <a:pt x="583" y="446"/>
                  </a:lnTo>
                  <a:lnTo>
                    <a:pt x="575" y="448"/>
                  </a:lnTo>
                  <a:lnTo>
                    <a:pt x="571" y="449"/>
                  </a:lnTo>
                  <a:lnTo>
                    <a:pt x="570" y="451"/>
                  </a:lnTo>
                  <a:lnTo>
                    <a:pt x="562" y="453"/>
                  </a:lnTo>
                  <a:lnTo>
                    <a:pt x="555" y="455"/>
                  </a:lnTo>
                  <a:lnTo>
                    <a:pt x="548" y="453"/>
                  </a:lnTo>
                  <a:lnTo>
                    <a:pt x="543" y="449"/>
                  </a:lnTo>
                  <a:lnTo>
                    <a:pt x="536" y="447"/>
                  </a:lnTo>
                  <a:lnTo>
                    <a:pt x="530" y="444"/>
                  </a:lnTo>
                  <a:lnTo>
                    <a:pt x="519" y="436"/>
                  </a:lnTo>
                  <a:lnTo>
                    <a:pt x="506" y="430"/>
                  </a:lnTo>
                  <a:lnTo>
                    <a:pt x="495" y="432"/>
                  </a:lnTo>
                  <a:lnTo>
                    <a:pt x="486" y="435"/>
                  </a:lnTo>
                  <a:lnTo>
                    <a:pt x="478" y="432"/>
                  </a:lnTo>
                  <a:lnTo>
                    <a:pt x="474" y="430"/>
                  </a:lnTo>
                  <a:lnTo>
                    <a:pt x="470" y="430"/>
                  </a:lnTo>
                  <a:lnTo>
                    <a:pt x="466" y="430"/>
                  </a:lnTo>
                  <a:lnTo>
                    <a:pt x="459" y="426"/>
                  </a:lnTo>
                  <a:lnTo>
                    <a:pt x="453" y="421"/>
                  </a:lnTo>
                  <a:lnTo>
                    <a:pt x="451" y="421"/>
                  </a:lnTo>
                  <a:lnTo>
                    <a:pt x="447" y="423"/>
                  </a:lnTo>
                  <a:lnTo>
                    <a:pt x="445" y="424"/>
                  </a:lnTo>
                  <a:lnTo>
                    <a:pt x="442" y="424"/>
                  </a:lnTo>
                  <a:lnTo>
                    <a:pt x="439" y="424"/>
                  </a:lnTo>
                  <a:lnTo>
                    <a:pt x="433" y="412"/>
                  </a:lnTo>
                  <a:lnTo>
                    <a:pt x="425" y="403"/>
                  </a:lnTo>
                  <a:lnTo>
                    <a:pt x="419" y="403"/>
                  </a:lnTo>
                  <a:lnTo>
                    <a:pt x="411" y="403"/>
                  </a:lnTo>
                  <a:lnTo>
                    <a:pt x="411" y="398"/>
                  </a:lnTo>
                  <a:lnTo>
                    <a:pt x="413" y="394"/>
                  </a:lnTo>
                  <a:lnTo>
                    <a:pt x="407" y="383"/>
                  </a:lnTo>
                  <a:lnTo>
                    <a:pt x="399" y="378"/>
                  </a:lnTo>
                  <a:lnTo>
                    <a:pt x="393" y="379"/>
                  </a:lnTo>
                  <a:lnTo>
                    <a:pt x="389" y="378"/>
                  </a:lnTo>
                  <a:lnTo>
                    <a:pt x="387" y="376"/>
                  </a:lnTo>
                  <a:lnTo>
                    <a:pt x="386" y="375"/>
                  </a:lnTo>
                  <a:lnTo>
                    <a:pt x="385" y="376"/>
                  </a:lnTo>
                  <a:lnTo>
                    <a:pt x="382" y="378"/>
                  </a:lnTo>
                  <a:lnTo>
                    <a:pt x="378" y="374"/>
                  </a:lnTo>
                  <a:lnTo>
                    <a:pt x="377" y="370"/>
                  </a:lnTo>
                  <a:lnTo>
                    <a:pt x="373" y="371"/>
                  </a:lnTo>
                  <a:lnTo>
                    <a:pt x="369" y="375"/>
                  </a:lnTo>
                  <a:lnTo>
                    <a:pt x="365" y="379"/>
                  </a:lnTo>
                  <a:lnTo>
                    <a:pt x="363" y="382"/>
                  </a:lnTo>
                  <a:lnTo>
                    <a:pt x="365" y="387"/>
                  </a:lnTo>
                  <a:lnTo>
                    <a:pt x="367" y="392"/>
                  </a:lnTo>
                  <a:lnTo>
                    <a:pt x="367" y="395"/>
                  </a:lnTo>
                  <a:lnTo>
                    <a:pt x="367" y="398"/>
                  </a:lnTo>
                  <a:lnTo>
                    <a:pt x="366" y="400"/>
                  </a:lnTo>
                  <a:lnTo>
                    <a:pt x="363" y="402"/>
                  </a:lnTo>
                  <a:lnTo>
                    <a:pt x="362" y="402"/>
                  </a:lnTo>
                  <a:lnTo>
                    <a:pt x="361" y="402"/>
                  </a:lnTo>
                  <a:lnTo>
                    <a:pt x="358" y="399"/>
                  </a:lnTo>
                  <a:lnTo>
                    <a:pt x="355" y="395"/>
                  </a:lnTo>
                  <a:lnTo>
                    <a:pt x="353" y="394"/>
                  </a:lnTo>
                  <a:lnTo>
                    <a:pt x="349" y="394"/>
                  </a:lnTo>
                  <a:lnTo>
                    <a:pt x="341" y="400"/>
                  </a:lnTo>
                  <a:lnTo>
                    <a:pt x="332" y="404"/>
                  </a:lnTo>
                  <a:lnTo>
                    <a:pt x="329" y="404"/>
                  </a:lnTo>
                  <a:lnTo>
                    <a:pt x="327" y="403"/>
                  </a:lnTo>
                  <a:lnTo>
                    <a:pt x="326" y="402"/>
                  </a:lnTo>
                  <a:lnTo>
                    <a:pt x="326" y="400"/>
                  </a:lnTo>
                  <a:lnTo>
                    <a:pt x="327" y="396"/>
                  </a:lnTo>
                  <a:lnTo>
                    <a:pt x="325" y="392"/>
                  </a:lnTo>
                  <a:lnTo>
                    <a:pt x="316" y="390"/>
                  </a:lnTo>
                  <a:lnTo>
                    <a:pt x="306" y="388"/>
                  </a:lnTo>
                  <a:lnTo>
                    <a:pt x="298" y="386"/>
                  </a:lnTo>
                  <a:lnTo>
                    <a:pt x="289" y="384"/>
                  </a:lnTo>
                  <a:lnTo>
                    <a:pt x="282" y="383"/>
                  </a:lnTo>
                  <a:lnTo>
                    <a:pt x="277" y="383"/>
                  </a:lnTo>
                  <a:lnTo>
                    <a:pt x="277" y="388"/>
                  </a:lnTo>
                  <a:lnTo>
                    <a:pt x="274" y="395"/>
                  </a:lnTo>
                  <a:lnTo>
                    <a:pt x="273" y="398"/>
                  </a:lnTo>
                  <a:lnTo>
                    <a:pt x="272" y="399"/>
                  </a:lnTo>
                  <a:lnTo>
                    <a:pt x="268" y="399"/>
                  </a:lnTo>
                  <a:lnTo>
                    <a:pt x="264" y="398"/>
                  </a:lnTo>
                  <a:lnTo>
                    <a:pt x="260" y="392"/>
                  </a:lnTo>
                  <a:lnTo>
                    <a:pt x="257" y="388"/>
                  </a:lnTo>
                  <a:lnTo>
                    <a:pt x="257" y="384"/>
                  </a:lnTo>
                  <a:lnTo>
                    <a:pt x="258" y="382"/>
                  </a:lnTo>
                  <a:lnTo>
                    <a:pt x="262" y="378"/>
                  </a:lnTo>
                  <a:lnTo>
                    <a:pt x="264" y="374"/>
                  </a:lnTo>
                  <a:lnTo>
                    <a:pt x="257" y="364"/>
                  </a:lnTo>
                  <a:lnTo>
                    <a:pt x="252" y="355"/>
                  </a:lnTo>
                  <a:lnTo>
                    <a:pt x="256" y="350"/>
                  </a:lnTo>
                  <a:lnTo>
                    <a:pt x="262" y="346"/>
                  </a:lnTo>
                  <a:lnTo>
                    <a:pt x="264" y="343"/>
                  </a:lnTo>
                  <a:lnTo>
                    <a:pt x="265" y="338"/>
                  </a:lnTo>
                  <a:lnTo>
                    <a:pt x="276" y="335"/>
                  </a:lnTo>
                  <a:lnTo>
                    <a:pt x="285" y="331"/>
                  </a:lnTo>
                  <a:lnTo>
                    <a:pt x="286" y="322"/>
                  </a:lnTo>
                  <a:lnTo>
                    <a:pt x="289" y="313"/>
                  </a:lnTo>
                  <a:lnTo>
                    <a:pt x="293" y="308"/>
                  </a:lnTo>
                  <a:lnTo>
                    <a:pt x="297" y="300"/>
                  </a:lnTo>
                  <a:lnTo>
                    <a:pt x="294" y="299"/>
                  </a:lnTo>
                  <a:lnTo>
                    <a:pt x="293" y="298"/>
                  </a:lnTo>
                  <a:lnTo>
                    <a:pt x="293" y="294"/>
                  </a:lnTo>
                  <a:lnTo>
                    <a:pt x="293" y="290"/>
                  </a:lnTo>
                  <a:lnTo>
                    <a:pt x="294" y="283"/>
                  </a:lnTo>
                  <a:lnTo>
                    <a:pt x="293" y="278"/>
                  </a:lnTo>
                  <a:lnTo>
                    <a:pt x="290" y="277"/>
                  </a:lnTo>
                  <a:lnTo>
                    <a:pt x="288" y="274"/>
                  </a:lnTo>
                  <a:lnTo>
                    <a:pt x="285" y="271"/>
                  </a:lnTo>
                  <a:lnTo>
                    <a:pt x="279" y="271"/>
                  </a:lnTo>
                  <a:lnTo>
                    <a:pt x="277" y="274"/>
                  </a:lnTo>
                  <a:lnTo>
                    <a:pt x="276" y="275"/>
                  </a:lnTo>
                  <a:lnTo>
                    <a:pt x="274" y="278"/>
                  </a:lnTo>
                  <a:lnTo>
                    <a:pt x="272" y="281"/>
                  </a:lnTo>
                  <a:lnTo>
                    <a:pt x="268" y="283"/>
                  </a:lnTo>
                  <a:lnTo>
                    <a:pt x="264" y="286"/>
                  </a:lnTo>
                  <a:lnTo>
                    <a:pt x="253" y="290"/>
                  </a:lnTo>
                  <a:lnTo>
                    <a:pt x="245" y="291"/>
                  </a:lnTo>
                  <a:lnTo>
                    <a:pt x="240" y="292"/>
                  </a:lnTo>
                  <a:lnTo>
                    <a:pt x="236" y="291"/>
                  </a:lnTo>
                  <a:lnTo>
                    <a:pt x="232" y="291"/>
                  </a:lnTo>
                  <a:lnTo>
                    <a:pt x="228" y="290"/>
                  </a:lnTo>
                  <a:lnTo>
                    <a:pt x="226" y="290"/>
                  </a:lnTo>
                  <a:lnTo>
                    <a:pt x="224" y="292"/>
                  </a:lnTo>
                  <a:lnTo>
                    <a:pt x="222" y="297"/>
                  </a:lnTo>
                  <a:lnTo>
                    <a:pt x="224" y="300"/>
                  </a:lnTo>
                  <a:lnTo>
                    <a:pt x="225" y="303"/>
                  </a:lnTo>
                  <a:lnTo>
                    <a:pt x="226" y="303"/>
                  </a:lnTo>
                  <a:lnTo>
                    <a:pt x="229" y="308"/>
                  </a:lnTo>
                  <a:lnTo>
                    <a:pt x="232" y="311"/>
                  </a:lnTo>
                  <a:lnTo>
                    <a:pt x="229" y="314"/>
                  </a:lnTo>
                  <a:lnTo>
                    <a:pt x="226" y="316"/>
                  </a:lnTo>
                  <a:lnTo>
                    <a:pt x="228" y="319"/>
                  </a:lnTo>
                  <a:lnTo>
                    <a:pt x="229" y="322"/>
                  </a:lnTo>
                  <a:lnTo>
                    <a:pt x="229" y="326"/>
                  </a:lnTo>
                  <a:lnTo>
                    <a:pt x="228" y="330"/>
                  </a:lnTo>
                  <a:lnTo>
                    <a:pt x="221" y="334"/>
                  </a:lnTo>
                  <a:lnTo>
                    <a:pt x="216" y="336"/>
                  </a:lnTo>
                  <a:lnTo>
                    <a:pt x="212" y="342"/>
                  </a:lnTo>
                  <a:lnTo>
                    <a:pt x="212" y="346"/>
                  </a:lnTo>
                  <a:lnTo>
                    <a:pt x="212" y="352"/>
                  </a:lnTo>
                  <a:lnTo>
                    <a:pt x="212" y="359"/>
                  </a:lnTo>
                  <a:lnTo>
                    <a:pt x="210" y="363"/>
                  </a:lnTo>
                  <a:lnTo>
                    <a:pt x="209" y="364"/>
                  </a:lnTo>
                  <a:lnTo>
                    <a:pt x="205" y="363"/>
                  </a:lnTo>
                  <a:lnTo>
                    <a:pt x="201" y="363"/>
                  </a:lnTo>
                  <a:lnTo>
                    <a:pt x="194" y="362"/>
                  </a:lnTo>
                  <a:lnTo>
                    <a:pt x="187" y="363"/>
                  </a:lnTo>
                  <a:lnTo>
                    <a:pt x="176" y="366"/>
                  </a:lnTo>
                  <a:lnTo>
                    <a:pt x="169" y="363"/>
                  </a:lnTo>
                  <a:lnTo>
                    <a:pt x="164" y="363"/>
                  </a:lnTo>
                  <a:lnTo>
                    <a:pt x="161" y="366"/>
                  </a:lnTo>
                  <a:lnTo>
                    <a:pt x="157" y="368"/>
                  </a:lnTo>
                  <a:lnTo>
                    <a:pt x="152" y="371"/>
                  </a:lnTo>
                  <a:lnTo>
                    <a:pt x="149" y="375"/>
                  </a:lnTo>
                  <a:lnTo>
                    <a:pt x="156" y="388"/>
                  </a:lnTo>
                  <a:lnTo>
                    <a:pt x="161" y="410"/>
                  </a:lnTo>
                  <a:lnTo>
                    <a:pt x="155" y="411"/>
                  </a:lnTo>
                  <a:lnTo>
                    <a:pt x="148" y="412"/>
                  </a:lnTo>
                  <a:lnTo>
                    <a:pt x="144" y="415"/>
                  </a:lnTo>
                  <a:lnTo>
                    <a:pt x="141" y="416"/>
                  </a:lnTo>
                  <a:lnTo>
                    <a:pt x="133" y="411"/>
                  </a:lnTo>
                  <a:lnTo>
                    <a:pt x="127" y="407"/>
                  </a:lnTo>
                  <a:lnTo>
                    <a:pt x="120" y="415"/>
                  </a:lnTo>
                  <a:lnTo>
                    <a:pt x="109" y="430"/>
                  </a:lnTo>
                  <a:lnTo>
                    <a:pt x="113" y="437"/>
                  </a:lnTo>
                  <a:lnTo>
                    <a:pt x="120" y="444"/>
                  </a:lnTo>
                  <a:lnTo>
                    <a:pt x="125" y="448"/>
                  </a:lnTo>
                  <a:lnTo>
                    <a:pt x="130" y="452"/>
                  </a:lnTo>
                  <a:lnTo>
                    <a:pt x="136" y="455"/>
                  </a:lnTo>
                  <a:lnTo>
                    <a:pt x="141" y="456"/>
                  </a:lnTo>
                  <a:lnTo>
                    <a:pt x="145" y="456"/>
                  </a:lnTo>
                  <a:lnTo>
                    <a:pt x="150" y="456"/>
                  </a:lnTo>
                  <a:lnTo>
                    <a:pt x="156" y="458"/>
                  </a:lnTo>
                  <a:lnTo>
                    <a:pt x="160" y="460"/>
                  </a:lnTo>
                  <a:lnTo>
                    <a:pt x="162" y="464"/>
                  </a:lnTo>
                  <a:lnTo>
                    <a:pt x="165" y="469"/>
                  </a:lnTo>
                  <a:lnTo>
                    <a:pt x="169" y="465"/>
                  </a:lnTo>
                  <a:lnTo>
                    <a:pt x="173" y="463"/>
                  </a:lnTo>
                  <a:lnTo>
                    <a:pt x="173" y="469"/>
                  </a:lnTo>
                  <a:lnTo>
                    <a:pt x="171" y="477"/>
                  </a:lnTo>
                  <a:lnTo>
                    <a:pt x="173" y="480"/>
                  </a:lnTo>
                  <a:lnTo>
                    <a:pt x="176" y="484"/>
                  </a:lnTo>
                  <a:lnTo>
                    <a:pt x="174" y="496"/>
                  </a:lnTo>
                  <a:lnTo>
                    <a:pt x="172" y="509"/>
                  </a:lnTo>
                  <a:lnTo>
                    <a:pt x="173" y="515"/>
                  </a:lnTo>
                  <a:lnTo>
                    <a:pt x="176" y="521"/>
                  </a:lnTo>
                  <a:lnTo>
                    <a:pt x="174" y="527"/>
                  </a:lnTo>
                  <a:lnTo>
                    <a:pt x="173" y="531"/>
                  </a:lnTo>
                  <a:lnTo>
                    <a:pt x="172" y="533"/>
                  </a:lnTo>
                  <a:lnTo>
                    <a:pt x="172" y="536"/>
                  </a:lnTo>
                  <a:lnTo>
                    <a:pt x="173" y="541"/>
                  </a:lnTo>
                  <a:lnTo>
                    <a:pt x="174" y="547"/>
                  </a:lnTo>
                  <a:lnTo>
                    <a:pt x="173" y="553"/>
                  </a:lnTo>
                  <a:lnTo>
                    <a:pt x="173" y="559"/>
                  </a:lnTo>
                  <a:lnTo>
                    <a:pt x="176" y="561"/>
                  </a:lnTo>
                  <a:lnTo>
                    <a:pt x="180" y="564"/>
                  </a:lnTo>
                  <a:lnTo>
                    <a:pt x="178" y="564"/>
                  </a:lnTo>
                  <a:lnTo>
                    <a:pt x="178" y="568"/>
                  </a:lnTo>
                  <a:lnTo>
                    <a:pt x="177" y="573"/>
                  </a:lnTo>
                  <a:lnTo>
                    <a:pt x="181" y="575"/>
                  </a:lnTo>
                  <a:lnTo>
                    <a:pt x="185" y="577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7" y="585"/>
                  </a:lnTo>
                  <a:lnTo>
                    <a:pt x="188" y="589"/>
                  </a:lnTo>
                  <a:lnTo>
                    <a:pt x="198" y="588"/>
                  </a:lnTo>
                  <a:lnTo>
                    <a:pt x="206" y="586"/>
                  </a:lnTo>
                  <a:lnTo>
                    <a:pt x="208" y="593"/>
                  </a:lnTo>
                  <a:lnTo>
                    <a:pt x="209" y="600"/>
                  </a:lnTo>
                  <a:lnTo>
                    <a:pt x="210" y="601"/>
                  </a:lnTo>
                  <a:lnTo>
                    <a:pt x="213" y="601"/>
                  </a:lnTo>
                  <a:lnTo>
                    <a:pt x="214" y="598"/>
                  </a:lnTo>
                  <a:lnTo>
                    <a:pt x="218" y="596"/>
                  </a:lnTo>
                  <a:lnTo>
                    <a:pt x="218" y="588"/>
                  </a:lnTo>
                  <a:lnTo>
                    <a:pt x="218" y="582"/>
                  </a:lnTo>
                  <a:lnTo>
                    <a:pt x="222" y="581"/>
                  </a:lnTo>
                  <a:lnTo>
                    <a:pt x="229" y="580"/>
                  </a:lnTo>
                  <a:lnTo>
                    <a:pt x="233" y="577"/>
                  </a:lnTo>
                  <a:lnTo>
                    <a:pt x="237" y="575"/>
                  </a:lnTo>
                  <a:lnTo>
                    <a:pt x="238" y="573"/>
                  </a:lnTo>
                  <a:lnTo>
                    <a:pt x="241" y="573"/>
                  </a:lnTo>
                  <a:lnTo>
                    <a:pt x="242" y="573"/>
                  </a:lnTo>
                  <a:lnTo>
                    <a:pt x="246" y="576"/>
                  </a:lnTo>
                  <a:lnTo>
                    <a:pt x="249" y="580"/>
                  </a:lnTo>
                  <a:lnTo>
                    <a:pt x="248" y="581"/>
                  </a:lnTo>
                  <a:lnTo>
                    <a:pt x="246" y="584"/>
                  </a:lnTo>
                  <a:lnTo>
                    <a:pt x="242" y="585"/>
                  </a:lnTo>
                  <a:lnTo>
                    <a:pt x="237" y="589"/>
                  </a:lnTo>
                  <a:lnTo>
                    <a:pt x="230" y="593"/>
                  </a:lnTo>
                  <a:lnTo>
                    <a:pt x="237" y="600"/>
                  </a:lnTo>
                  <a:lnTo>
                    <a:pt x="241" y="608"/>
                  </a:lnTo>
                  <a:lnTo>
                    <a:pt x="240" y="610"/>
                  </a:lnTo>
                  <a:lnTo>
                    <a:pt x="236" y="612"/>
                  </a:lnTo>
                  <a:lnTo>
                    <a:pt x="232" y="613"/>
                  </a:lnTo>
                  <a:lnTo>
                    <a:pt x="228" y="614"/>
                  </a:lnTo>
                  <a:lnTo>
                    <a:pt x="224" y="614"/>
                  </a:lnTo>
                  <a:lnTo>
                    <a:pt x="222" y="616"/>
                  </a:lnTo>
                  <a:lnTo>
                    <a:pt x="222" y="618"/>
                  </a:lnTo>
                  <a:lnTo>
                    <a:pt x="224" y="621"/>
                  </a:lnTo>
                  <a:lnTo>
                    <a:pt x="229" y="623"/>
                  </a:lnTo>
                  <a:lnTo>
                    <a:pt x="233" y="625"/>
                  </a:lnTo>
                  <a:lnTo>
                    <a:pt x="236" y="628"/>
                  </a:lnTo>
                  <a:lnTo>
                    <a:pt x="236" y="630"/>
                  </a:lnTo>
                  <a:lnTo>
                    <a:pt x="238" y="640"/>
                  </a:lnTo>
                  <a:lnTo>
                    <a:pt x="242" y="650"/>
                  </a:lnTo>
                  <a:lnTo>
                    <a:pt x="240" y="652"/>
                  </a:lnTo>
                  <a:lnTo>
                    <a:pt x="238" y="650"/>
                  </a:lnTo>
                  <a:lnTo>
                    <a:pt x="237" y="649"/>
                  </a:lnTo>
                  <a:lnTo>
                    <a:pt x="234" y="648"/>
                  </a:lnTo>
                  <a:lnTo>
                    <a:pt x="222" y="652"/>
                  </a:lnTo>
                  <a:lnTo>
                    <a:pt x="209" y="657"/>
                  </a:lnTo>
                  <a:lnTo>
                    <a:pt x="204" y="654"/>
                  </a:lnTo>
                  <a:lnTo>
                    <a:pt x="197" y="652"/>
                  </a:lnTo>
                  <a:lnTo>
                    <a:pt x="194" y="650"/>
                  </a:lnTo>
                  <a:lnTo>
                    <a:pt x="192" y="649"/>
                  </a:lnTo>
                  <a:lnTo>
                    <a:pt x="189" y="649"/>
                  </a:lnTo>
                  <a:lnTo>
                    <a:pt x="187" y="650"/>
                  </a:lnTo>
                  <a:lnTo>
                    <a:pt x="189" y="660"/>
                  </a:lnTo>
                  <a:lnTo>
                    <a:pt x="190" y="672"/>
                  </a:lnTo>
                  <a:lnTo>
                    <a:pt x="177" y="684"/>
                  </a:lnTo>
                  <a:lnTo>
                    <a:pt x="162" y="697"/>
                  </a:lnTo>
                  <a:lnTo>
                    <a:pt x="156" y="696"/>
                  </a:lnTo>
                  <a:lnTo>
                    <a:pt x="150" y="692"/>
                  </a:lnTo>
                  <a:lnTo>
                    <a:pt x="152" y="688"/>
                  </a:lnTo>
                  <a:lnTo>
                    <a:pt x="156" y="684"/>
                  </a:lnTo>
                  <a:lnTo>
                    <a:pt x="152" y="681"/>
                  </a:lnTo>
                  <a:lnTo>
                    <a:pt x="146" y="680"/>
                  </a:lnTo>
                  <a:lnTo>
                    <a:pt x="143" y="674"/>
                  </a:lnTo>
                  <a:lnTo>
                    <a:pt x="139" y="669"/>
                  </a:lnTo>
                  <a:lnTo>
                    <a:pt x="130" y="677"/>
                  </a:lnTo>
                  <a:lnTo>
                    <a:pt x="125" y="684"/>
                  </a:lnTo>
                  <a:lnTo>
                    <a:pt x="112" y="690"/>
                  </a:lnTo>
                  <a:lnTo>
                    <a:pt x="103" y="696"/>
                  </a:lnTo>
                  <a:lnTo>
                    <a:pt x="100" y="705"/>
                  </a:lnTo>
                  <a:lnTo>
                    <a:pt x="95" y="715"/>
                  </a:lnTo>
                  <a:lnTo>
                    <a:pt x="87" y="715"/>
                  </a:lnTo>
                  <a:lnTo>
                    <a:pt x="75" y="715"/>
                  </a:lnTo>
                  <a:lnTo>
                    <a:pt x="65" y="721"/>
                  </a:lnTo>
                  <a:lnTo>
                    <a:pt x="56" y="727"/>
                  </a:lnTo>
                  <a:lnTo>
                    <a:pt x="48" y="724"/>
                  </a:lnTo>
                  <a:lnTo>
                    <a:pt x="44" y="721"/>
                  </a:lnTo>
                  <a:lnTo>
                    <a:pt x="43" y="725"/>
                  </a:lnTo>
                  <a:lnTo>
                    <a:pt x="41" y="730"/>
                  </a:lnTo>
                  <a:lnTo>
                    <a:pt x="41" y="734"/>
                  </a:lnTo>
                  <a:lnTo>
                    <a:pt x="39" y="738"/>
                  </a:lnTo>
                  <a:lnTo>
                    <a:pt x="33" y="741"/>
                  </a:lnTo>
                  <a:lnTo>
                    <a:pt x="29" y="742"/>
                  </a:lnTo>
                  <a:lnTo>
                    <a:pt x="15" y="746"/>
                  </a:lnTo>
                  <a:lnTo>
                    <a:pt x="0" y="747"/>
                  </a:lnTo>
                  <a:close/>
                  <a:moveTo>
                    <a:pt x="1203" y="58"/>
                  </a:moveTo>
                  <a:lnTo>
                    <a:pt x="1203" y="58"/>
                  </a:lnTo>
                  <a:lnTo>
                    <a:pt x="1206" y="57"/>
                  </a:lnTo>
                  <a:lnTo>
                    <a:pt x="1207" y="57"/>
                  </a:lnTo>
                  <a:lnTo>
                    <a:pt x="1210" y="58"/>
                  </a:lnTo>
                  <a:lnTo>
                    <a:pt x="1209" y="58"/>
                  </a:lnTo>
                  <a:lnTo>
                    <a:pt x="1206" y="58"/>
                  </a:lnTo>
                  <a:lnTo>
                    <a:pt x="1203" y="58"/>
                  </a:lnTo>
                  <a:close/>
                  <a:moveTo>
                    <a:pt x="1210" y="36"/>
                  </a:moveTo>
                  <a:lnTo>
                    <a:pt x="1210" y="40"/>
                  </a:lnTo>
                  <a:lnTo>
                    <a:pt x="1210" y="42"/>
                  </a:lnTo>
                  <a:lnTo>
                    <a:pt x="1211" y="44"/>
                  </a:lnTo>
                  <a:lnTo>
                    <a:pt x="1214" y="45"/>
                  </a:lnTo>
                  <a:lnTo>
                    <a:pt x="1215" y="42"/>
                  </a:lnTo>
                  <a:lnTo>
                    <a:pt x="1214" y="40"/>
                  </a:lnTo>
                  <a:lnTo>
                    <a:pt x="1211" y="37"/>
                  </a:lnTo>
                  <a:lnTo>
                    <a:pt x="1210" y="36"/>
                  </a:lnTo>
                  <a:close/>
                  <a:moveTo>
                    <a:pt x="1194" y="33"/>
                  </a:moveTo>
                  <a:lnTo>
                    <a:pt x="1198" y="32"/>
                  </a:lnTo>
                  <a:lnTo>
                    <a:pt x="1202" y="29"/>
                  </a:lnTo>
                  <a:lnTo>
                    <a:pt x="1204" y="32"/>
                  </a:lnTo>
                  <a:lnTo>
                    <a:pt x="1204" y="35"/>
                  </a:lnTo>
                  <a:lnTo>
                    <a:pt x="1203" y="35"/>
                  </a:lnTo>
                  <a:lnTo>
                    <a:pt x="1202" y="35"/>
                  </a:lnTo>
                  <a:lnTo>
                    <a:pt x="1198" y="36"/>
                  </a:lnTo>
                  <a:lnTo>
                    <a:pt x="1194" y="37"/>
                  </a:lnTo>
                  <a:lnTo>
                    <a:pt x="1194" y="36"/>
                  </a:lnTo>
                  <a:lnTo>
                    <a:pt x="1194" y="33"/>
                  </a:lnTo>
                  <a:close/>
                  <a:moveTo>
                    <a:pt x="1178" y="45"/>
                  </a:moveTo>
                  <a:lnTo>
                    <a:pt x="1178" y="49"/>
                  </a:lnTo>
                  <a:lnTo>
                    <a:pt x="1177" y="50"/>
                  </a:lnTo>
                  <a:lnTo>
                    <a:pt x="1174" y="52"/>
                  </a:lnTo>
                  <a:lnTo>
                    <a:pt x="1171" y="54"/>
                  </a:lnTo>
                  <a:lnTo>
                    <a:pt x="1170" y="54"/>
                  </a:lnTo>
                  <a:lnTo>
                    <a:pt x="1170" y="52"/>
                  </a:lnTo>
                  <a:lnTo>
                    <a:pt x="1170" y="50"/>
                  </a:lnTo>
                  <a:lnTo>
                    <a:pt x="1172" y="46"/>
                  </a:lnTo>
                  <a:lnTo>
                    <a:pt x="1178" y="45"/>
                  </a:lnTo>
                  <a:close/>
                  <a:moveTo>
                    <a:pt x="1098" y="16"/>
                  </a:moveTo>
                  <a:lnTo>
                    <a:pt x="1106" y="10"/>
                  </a:lnTo>
                  <a:lnTo>
                    <a:pt x="1109" y="4"/>
                  </a:lnTo>
                  <a:lnTo>
                    <a:pt x="1114" y="1"/>
                  </a:lnTo>
                  <a:lnTo>
                    <a:pt x="1119" y="0"/>
                  </a:lnTo>
                  <a:lnTo>
                    <a:pt x="1125" y="1"/>
                  </a:lnTo>
                  <a:lnTo>
                    <a:pt x="1130" y="6"/>
                  </a:lnTo>
                  <a:lnTo>
                    <a:pt x="1133" y="12"/>
                  </a:lnTo>
                  <a:lnTo>
                    <a:pt x="1134" y="16"/>
                  </a:lnTo>
                  <a:lnTo>
                    <a:pt x="1133" y="17"/>
                  </a:lnTo>
                  <a:lnTo>
                    <a:pt x="1131" y="19"/>
                  </a:lnTo>
                  <a:lnTo>
                    <a:pt x="1129" y="21"/>
                  </a:lnTo>
                  <a:lnTo>
                    <a:pt x="1125" y="24"/>
                  </a:lnTo>
                  <a:lnTo>
                    <a:pt x="1118" y="24"/>
                  </a:lnTo>
                  <a:lnTo>
                    <a:pt x="1111" y="20"/>
                  </a:lnTo>
                  <a:lnTo>
                    <a:pt x="1106" y="20"/>
                  </a:lnTo>
                  <a:lnTo>
                    <a:pt x="1102" y="20"/>
                  </a:lnTo>
                  <a:lnTo>
                    <a:pt x="1098" y="19"/>
                  </a:lnTo>
                  <a:lnTo>
                    <a:pt x="1098" y="1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5" name="Freeform 91"/>
            <p:cNvSpPr>
              <a:spLocks/>
            </p:cNvSpPr>
            <p:nvPr/>
          </p:nvSpPr>
          <p:spPr bwMode="auto">
            <a:xfrm>
              <a:off x="2654" y="1857"/>
              <a:ext cx="35" cy="20"/>
            </a:xfrm>
            <a:custGeom>
              <a:avLst/>
              <a:gdLst>
                <a:gd name="T0" fmla="*/ 22567 w 27"/>
                <a:gd name="T1" fmla="*/ 3944 h 16"/>
                <a:gd name="T2" fmla="*/ 19394 w 27"/>
                <a:gd name="T3" fmla="*/ 5251 h 16"/>
                <a:gd name="T4" fmla="*/ 13430 w 27"/>
                <a:gd name="T5" fmla="*/ 5251 h 16"/>
                <a:gd name="T6" fmla="*/ 7992 w 27"/>
                <a:gd name="T7" fmla="*/ 5251 h 16"/>
                <a:gd name="T8" fmla="*/ 1 w 27"/>
                <a:gd name="T9" fmla="*/ 5251 h 16"/>
                <a:gd name="T10" fmla="*/ 0 w 27"/>
                <a:gd name="T11" fmla="*/ 3155 h 16"/>
                <a:gd name="T12" fmla="*/ 0 w 27"/>
                <a:gd name="T13" fmla="*/ 2714 h 16"/>
                <a:gd name="T14" fmla="*/ 1876 w 27"/>
                <a:gd name="T15" fmla="*/ 2524 h 16"/>
                <a:gd name="T16" fmla="*/ 4087 w 27"/>
                <a:gd name="T17" fmla="*/ 2524 h 16"/>
                <a:gd name="T18" fmla="*/ 7992 w 27"/>
                <a:gd name="T19" fmla="*/ 1 h 16"/>
                <a:gd name="T20" fmla="*/ 9175 w 27"/>
                <a:gd name="T21" fmla="*/ 0 h 16"/>
                <a:gd name="T22" fmla="*/ 12246 w 27"/>
                <a:gd name="T23" fmla="*/ 0 h 16"/>
                <a:gd name="T24" fmla="*/ 14961 w 27"/>
                <a:gd name="T25" fmla="*/ 0 h 16"/>
                <a:gd name="T26" fmla="*/ 19394 w 27"/>
                <a:gd name="T27" fmla="*/ 1737 h 16"/>
                <a:gd name="T28" fmla="*/ 22567 w 27"/>
                <a:gd name="T29" fmla="*/ 3944 h 16"/>
                <a:gd name="T30" fmla="*/ 22567 w 27"/>
                <a:gd name="T31" fmla="*/ 3944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6"/>
                <a:gd name="T50" fmla="*/ 27 w 2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6">
                  <a:moveTo>
                    <a:pt x="27" y="12"/>
                  </a:moveTo>
                  <a:lnTo>
                    <a:pt x="22" y="16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5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6" name="Freeform 92"/>
            <p:cNvSpPr>
              <a:spLocks/>
            </p:cNvSpPr>
            <p:nvPr/>
          </p:nvSpPr>
          <p:spPr bwMode="auto">
            <a:xfrm>
              <a:off x="1093" y="1764"/>
              <a:ext cx="1644" cy="1299"/>
            </a:xfrm>
            <a:custGeom>
              <a:avLst/>
              <a:gdLst>
                <a:gd name="T0" fmla="*/ 35876 w 1262"/>
                <a:gd name="T1" fmla="*/ 734804 h 997"/>
                <a:gd name="T2" fmla="*/ 63347 w 1262"/>
                <a:gd name="T3" fmla="*/ 837778 h 997"/>
                <a:gd name="T4" fmla="*/ 115681 w 1262"/>
                <a:gd name="T5" fmla="*/ 867726 h 997"/>
                <a:gd name="T6" fmla="*/ 197832 w 1262"/>
                <a:gd name="T7" fmla="*/ 943546 h 997"/>
                <a:gd name="T8" fmla="*/ 272082 w 1262"/>
                <a:gd name="T9" fmla="*/ 944261 h 997"/>
                <a:gd name="T10" fmla="*/ 314309 w 1262"/>
                <a:gd name="T11" fmla="*/ 864235 h 997"/>
                <a:gd name="T12" fmla="*/ 350577 w 1262"/>
                <a:gd name="T13" fmla="*/ 815231 h 997"/>
                <a:gd name="T14" fmla="*/ 501466 w 1262"/>
                <a:gd name="T15" fmla="*/ 864235 h 997"/>
                <a:gd name="T16" fmla="*/ 626013 w 1262"/>
                <a:gd name="T17" fmla="*/ 892184 h 997"/>
                <a:gd name="T18" fmla="*/ 684402 w 1262"/>
                <a:gd name="T19" fmla="*/ 854148 h 997"/>
                <a:gd name="T20" fmla="*/ 706217 w 1262"/>
                <a:gd name="T21" fmla="*/ 776056 h 997"/>
                <a:gd name="T22" fmla="*/ 803093 w 1262"/>
                <a:gd name="T23" fmla="*/ 786154 h 997"/>
                <a:gd name="T24" fmla="*/ 940494 w 1262"/>
                <a:gd name="T25" fmla="*/ 696899 h 997"/>
                <a:gd name="T26" fmla="*/ 1038466 w 1262"/>
                <a:gd name="T27" fmla="*/ 716446 h 997"/>
                <a:gd name="T28" fmla="*/ 1175064 w 1262"/>
                <a:gd name="T29" fmla="*/ 712617 h 997"/>
                <a:gd name="T30" fmla="*/ 1179148 w 1262"/>
                <a:gd name="T31" fmla="*/ 638494 h 997"/>
                <a:gd name="T32" fmla="*/ 1218436 w 1262"/>
                <a:gd name="T33" fmla="*/ 532692 h 997"/>
                <a:gd name="T34" fmla="*/ 1173938 w 1262"/>
                <a:gd name="T35" fmla="*/ 451391 h 997"/>
                <a:gd name="T36" fmla="*/ 1172761 w 1262"/>
                <a:gd name="T37" fmla="*/ 347885 h 997"/>
                <a:gd name="T38" fmla="*/ 1195069 w 1262"/>
                <a:gd name="T39" fmla="*/ 263176 h 997"/>
                <a:gd name="T40" fmla="*/ 1165036 w 1262"/>
                <a:gd name="T41" fmla="*/ 214424 h 997"/>
                <a:gd name="T42" fmla="*/ 1180733 w 1262"/>
                <a:gd name="T43" fmla="*/ 129021 h 997"/>
                <a:gd name="T44" fmla="*/ 1175064 w 1262"/>
                <a:gd name="T45" fmla="*/ 110128 h 997"/>
                <a:gd name="T46" fmla="*/ 1136139 w 1262"/>
                <a:gd name="T47" fmla="*/ 108308 h 997"/>
                <a:gd name="T48" fmla="*/ 1170688 w 1262"/>
                <a:gd name="T49" fmla="*/ 166878 h 997"/>
                <a:gd name="T50" fmla="*/ 1123695 w 1262"/>
                <a:gd name="T51" fmla="*/ 100175 h 997"/>
                <a:gd name="T52" fmla="*/ 1132927 w 1262"/>
                <a:gd name="T53" fmla="*/ 57108 h 997"/>
                <a:gd name="T54" fmla="*/ 1074751 w 1262"/>
                <a:gd name="T55" fmla="*/ 160763 h 997"/>
                <a:gd name="T56" fmla="*/ 1055978 w 1262"/>
                <a:gd name="T57" fmla="*/ 234148 h 997"/>
                <a:gd name="T58" fmla="*/ 1109740 w 1262"/>
                <a:gd name="T59" fmla="*/ 273839 h 997"/>
                <a:gd name="T60" fmla="*/ 1109740 w 1262"/>
                <a:gd name="T61" fmla="*/ 339985 h 997"/>
                <a:gd name="T62" fmla="*/ 1080995 w 1262"/>
                <a:gd name="T63" fmla="*/ 312116 h 997"/>
                <a:gd name="T64" fmla="*/ 1045798 w 1262"/>
                <a:gd name="T65" fmla="*/ 256686 h 997"/>
                <a:gd name="T66" fmla="*/ 944802 w 1262"/>
                <a:gd name="T67" fmla="*/ 356787 h 997"/>
                <a:gd name="T68" fmla="*/ 908253 w 1262"/>
                <a:gd name="T69" fmla="*/ 317738 h 997"/>
                <a:gd name="T70" fmla="*/ 998678 w 1262"/>
                <a:gd name="T71" fmla="*/ 293055 h 997"/>
                <a:gd name="T72" fmla="*/ 1025704 w 1262"/>
                <a:gd name="T73" fmla="*/ 198536 h 997"/>
                <a:gd name="T74" fmla="*/ 1057983 w 1262"/>
                <a:gd name="T75" fmla="*/ 93155 h 997"/>
                <a:gd name="T76" fmla="*/ 1045798 w 1262"/>
                <a:gd name="T77" fmla="*/ 9152 h 997"/>
                <a:gd name="T78" fmla="*/ 962532 w 1262"/>
                <a:gd name="T79" fmla="*/ 78004 h 997"/>
                <a:gd name="T80" fmla="*/ 940494 w 1262"/>
                <a:gd name="T81" fmla="*/ 160032 h 997"/>
                <a:gd name="T82" fmla="*/ 913893 w 1262"/>
                <a:gd name="T83" fmla="*/ 219023 h 997"/>
                <a:gd name="T84" fmla="*/ 873067 w 1262"/>
                <a:gd name="T85" fmla="*/ 177133 h 997"/>
                <a:gd name="T86" fmla="*/ 761533 w 1262"/>
                <a:gd name="T87" fmla="*/ 257726 h 997"/>
                <a:gd name="T88" fmla="*/ 662161 w 1262"/>
                <a:gd name="T89" fmla="*/ 278366 h 997"/>
                <a:gd name="T90" fmla="*/ 588492 w 1262"/>
                <a:gd name="T91" fmla="*/ 371807 h 997"/>
                <a:gd name="T92" fmla="*/ 518352 w 1262"/>
                <a:gd name="T93" fmla="*/ 413984 h 997"/>
                <a:gd name="T94" fmla="*/ 419215 w 1262"/>
                <a:gd name="T95" fmla="*/ 379769 h 997"/>
                <a:gd name="T96" fmla="*/ 352926 w 1262"/>
                <a:gd name="T97" fmla="*/ 347885 h 997"/>
                <a:gd name="T98" fmla="*/ 316305 w 1262"/>
                <a:gd name="T99" fmla="*/ 369981 h 997"/>
                <a:gd name="T100" fmla="*/ 248759 w 1262"/>
                <a:gd name="T101" fmla="*/ 352965 h 997"/>
                <a:gd name="T102" fmla="*/ 283968 w 1262"/>
                <a:gd name="T103" fmla="*/ 265904 h 997"/>
                <a:gd name="T104" fmla="*/ 224160 w 1262"/>
                <a:gd name="T105" fmla="*/ 262756 h 997"/>
                <a:gd name="T106" fmla="*/ 205464 w 1262"/>
                <a:gd name="T107" fmla="*/ 312116 h 997"/>
                <a:gd name="T108" fmla="*/ 150697 w 1262"/>
                <a:gd name="T109" fmla="*/ 356787 h 997"/>
                <a:gd name="T110" fmla="*/ 150697 w 1262"/>
                <a:gd name="T111" fmla="*/ 423970 h 997"/>
                <a:gd name="T112" fmla="*/ 167334 w 1262"/>
                <a:gd name="T113" fmla="*/ 505410 h 997"/>
                <a:gd name="T114" fmla="*/ 202061 w 1262"/>
                <a:gd name="T115" fmla="*/ 562347 h 997"/>
                <a:gd name="T116" fmla="*/ 234095 w 1262"/>
                <a:gd name="T117" fmla="*/ 548708 h 997"/>
                <a:gd name="T118" fmla="*/ 234095 w 1262"/>
                <a:gd name="T119" fmla="*/ 611955 h 997"/>
                <a:gd name="T120" fmla="*/ 144727 w 1262"/>
                <a:gd name="T121" fmla="*/ 652443 h 997"/>
                <a:gd name="T122" fmla="*/ 42041 w 1262"/>
                <a:gd name="T123" fmla="*/ 680478 h 9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2"/>
                <a:gd name="T187" fmla="*/ 0 h 997"/>
                <a:gd name="T188" fmla="*/ 1262 w 1262"/>
                <a:gd name="T189" fmla="*/ 997 h 9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2" h="997">
                  <a:moveTo>
                    <a:pt x="0" y="726"/>
                  </a:moveTo>
                  <a:lnTo>
                    <a:pt x="3" y="731"/>
                  </a:lnTo>
                  <a:lnTo>
                    <a:pt x="3" y="737"/>
                  </a:lnTo>
                  <a:lnTo>
                    <a:pt x="0" y="742"/>
                  </a:lnTo>
                  <a:lnTo>
                    <a:pt x="0" y="748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3" y="753"/>
                  </a:lnTo>
                  <a:lnTo>
                    <a:pt x="5" y="754"/>
                  </a:lnTo>
                  <a:lnTo>
                    <a:pt x="8" y="756"/>
                  </a:lnTo>
                  <a:lnTo>
                    <a:pt x="10" y="756"/>
                  </a:lnTo>
                  <a:lnTo>
                    <a:pt x="12" y="754"/>
                  </a:lnTo>
                  <a:lnTo>
                    <a:pt x="15" y="753"/>
                  </a:lnTo>
                  <a:lnTo>
                    <a:pt x="21" y="752"/>
                  </a:lnTo>
                  <a:lnTo>
                    <a:pt x="27" y="752"/>
                  </a:lnTo>
                  <a:lnTo>
                    <a:pt x="31" y="753"/>
                  </a:lnTo>
                  <a:lnTo>
                    <a:pt x="33" y="754"/>
                  </a:lnTo>
                  <a:lnTo>
                    <a:pt x="37" y="756"/>
                  </a:lnTo>
                  <a:lnTo>
                    <a:pt x="39" y="758"/>
                  </a:lnTo>
                  <a:lnTo>
                    <a:pt x="39" y="761"/>
                  </a:lnTo>
                  <a:lnTo>
                    <a:pt x="37" y="765"/>
                  </a:lnTo>
                  <a:lnTo>
                    <a:pt x="33" y="773"/>
                  </a:lnTo>
                  <a:lnTo>
                    <a:pt x="33" y="780"/>
                  </a:lnTo>
                  <a:lnTo>
                    <a:pt x="45" y="788"/>
                  </a:lnTo>
                  <a:lnTo>
                    <a:pt x="59" y="796"/>
                  </a:lnTo>
                  <a:lnTo>
                    <a:pt x="59" y="813"/>
                  </a:lnTo>
                  <a:lnTo>
                    <a:pt x="60" y="830"/>
                  </a:lnTo>
                  <a:lnTo>
                    <a:pt x="59" y="838"/>
                  </a:lnTo>
                  <a:lnTo>
                    <a:pt x="55" y="845"/>
                  </a:lnTo>
                  <a:lnTo>
                    <a:pt x="53" y="849"/>
                  </a:lnTo>
                  <a:lnTo>
                    <a:pt x="53" y="853"/>
                  </a:lnTo>
                  <a:lnTo>
                    <a:pt x="53" y="858"/>
                  </a:lnTo>
                  <a:lnTo>
                    <a:pt x="57" y="862"/>
                  </a:lnTo>
                  <a:lnTo>
                    <a:pt x="60" y="864"/>
                  </a:lnTo>
                  <a:lnTo>
                    <a:pt x="63" y="864"/>
                  </a:lnTo>
                  <a:lnTo>
                    <a:pt x="65" y="862"/>
                  </a:lnTo>
                  <a:lnTo>
                    <a:pt x="67" y="859"/>
                  </a:lnTo>
                  <a:lnTo>
                    <a:pt x="71" y="850"/>
                  </a:lnTo>
                  <a:lnTo>
                    <a:pt x="73" y="842"/>
                  </a:lnTo>
                  <a:lnTo>
                    <a:pt x="75" y="841"/>
                  </a:lnTo>
                  <a:lnTo>
                    <a:pt x="76" y="841"/>
                  </a:lnTo>
                  <a:lnTo>
                    <a:pt x="77" y="841"/>
                  </a:lnTo>
                  <a:lnTo>
                    <a:pt x="80" y="842"/>
                  </a:lnTo>
                  <a:lnTo>
                    <a:pt x="83" y="849"/>
                  </a:lnTo>
                  <a:lnTo>
                    <a:pt x="83" y="857"/>
                  </a:lnTo>
                  <a:lnTo>
                    <a:pt x="81" y="864"/>
                  </a:lnTo>
                  <a:lnTo>
                    <a:pt x="80" y="871"/>
                  </a:lnTo>
                  <a:lnTo>
                    <a:pt x="79" y="875"/>
                  </a:lnTo>
                  <a:lnTo>
                    <a:pt x="80" y="878"/>
                  </a:lnTo>
                  <a:lnTo>
                    <a:pt x="83" y="882"/>
                  </a:lnTo>
                  <a:lnTo>
                    <a:pt x="85" y="885"/>
                  </a:lnTo>
                  <a:lnTo>
                    <a:pt x="95" y="890"/>
                  </a:lnTo>
                  <a:lnTo>
                    <a:pt x="107" y="893"/>
                  </a:lnTo>
                  <a:lnTo>
                    <a:pt x="120" y="893"/>
                  </a:lnTo>
                  <a:lnTo>
                    <a:pt x="133" y="890"/>
                  </a:lnTo>
                  <a:lnTo>
                    <a:pt x="141" y="891"/>
                  </a:lnTo>
                  <a:lnTo>
                    <a:pt x="144" y="894"/>
                  </a:lnTo>
                  <a:lnTo>
                    <a:pt x="146" y="897"/>
                  </a:lnTo>
                  <a:lnTo>
                    <a:pt x="149" y="903"/>
                  </a:lnTo>
                  <a:lnTo>
                    <a:pt x="150" y="910"/>
                  </a:lnTo>
                  <a:lnTo>
                    <a:pt x="155" y="917"/>
                  </a:lnTo>
                  <a:lnTo>
                    <a:pt x="161" y="917"/>
                  </a:lnTo>
                  <a:lnTo>
                    <a:pt x="171" y="914"/>
                  </a:lnTo>
                  <a:lnTo>
                    <a:pt x="174" y="913"/>
                  </a:lnTo>
                  <a:lnTo>
                    <a:pt x="177" y="914"/>
                  </a:lnTo>
                  <a:lnTo>
                    <a:pt x="181" y="917"/>
                  </a:lnTo>
                  <a:lnTo>
                    <a:pt x="185" y="923"/>
                  </a:lnTo>
                  <a:lnTo>
                    <a:pt x="185" y="938"/>
                  </a:lnTo>
                  <a:lnTo>
                    <a:pt x="188" y="953"/>
                  </a:lnTo>
                  <a:lnTo>
                    <a:pt x="196" y="961"/>
                  </a:lnTo>
                  <a:lnTo>
                    <a:pt x="204" y="966"/>
                  </a:lnTo>
                  <a:lnTo>
                    <a:pt x="204" y="971"/>
                  </a:lnTo>
                  <a:lnTo>
                    <a:pt x="204" y="972"/>
                  </a:lnTo>
                  <a:lnTo>
                    <a:pt x="206" y="972"/>
                  </a:lnTo>
                  <a:lnTo>
                    <a:pt x="209" y="972"/>
                  </a:lnTo>
                  <a:lnTo>
                    <a:pt x="216" y="971"/>
                  </a:lnTo>
                  <a:lnTo>
                    <a:pt x="225" y="966"/>
                  </a:lnTo>
                  <a:lnTo>
                    <a:pt x="230" y="978"/>
                  </a:lnTo>
                  <a:lnTo>
                    <a:pt x="236" y="986"/>
                  </a:lnTo>
                  <a:lnTo>
                    <a:pt x="242" y="993"/>
                  </a:lnTo>
                  <a:lnTo>
                    <a:pt x="248" y="997"/>
                  </a:lnTo>
                  <a:lnTo>
                    <a:pt x="256" y="997"/>
                  </a:lnTo>
                  <a:lnTo>
                    <a:pt x="264" y="997"/>
                  </a:lnTo>
                  <a:lnTo>
                    <a:pt x="272" y="995"/>
                  </a:lnTo>
                  <a:lnTo>
                    <a:pt x="278" y="991"/>
                  </a:lnTo>
                  <a:lnTo>
                    <a:pt x="282" y="988"/>
                  </a:lnTo>
                  <a:lnTo>
                    <a:pt x="285" y="986"/>
                  </a:lnTo>
                  <a:lnTo>
                    <a:pt x="285" y="983"/>
                  </a:lnTo>
                  <a:lnTo>
                    <a:pt x="285" y="981"/>
                  </a:lnTo>
                  <a:lnTo>
                    <a:pt x="281" y="972"/>
                  </a:lnTo>
                  <a:lnTo>
                    <a:pt x="273" y="959"/>
                  </a:lnTo>
                  <a:lnTo>
                    <a:pt x="272" y="947"/>
                  </a:lnTo>
                  <a:lnTo>
                    <a:pt x="270" y="937"/>
                  </a:lnTo>
                  <a:lnTo>
                    <a:pt x="268" y="925"/>
                  </a:lnTo>
                  <a:lnTo>
                    <a:pt x="266" y="913"/>
                  </a:lnTo>
                  <a:lnTo>
                    <a:pt x="277" y="918"/>
                  </a:lnTo>
                  <a:lnTo>
                    <a:pt x="286" y="921"/>
                  </a:lnTo>
                  <a:lnTo>
                    <a:pt x="292" y="922"/>
                  </a:lnTo>
                  <a:lnTo>
                    <a:pt x="298" y="922"/>
                  </a:lnTo>
                  <a:lnTo>
                    <a:pt x="304" y="921"/>
                  </a:lnTo>
                  <a:lnTo>
                    <a:pt x="309" y="918"/>
                  </a:lnTo>
                  <a:lnTo>
                    <a:pt x="309" y="906"/>
                  </a:lnTo>
                  <a:lnTo>
                    <a:pt x="306" y="894"/>
                  </a:lnTo>
                  <a:lnTo>
                    <a:pt x="309" y="891"/>
                  </a:lnTo>
                  <a:lnTo>
                    <a:pt x="310" y="890"/>
                  </a:lnTo>
                  <a:lnTo>
                    <a:pt x="313" y="890"/>
                  </a:lnTo>
                  <a:lnTo>
                    <a:pt x="318" y="889"/>
                  </a:lnTo>
                  <a:lnTo>
                    <a:pt x="325" y="889"/>
                  </a:lnTo>
                  <a:lnTo>
                    <a:pt x="332" y="889"/>
                  </a:lnTo>
                  <a:lnTo>
                    <a:pt x="338" y="890"/>
                  </a:lnTo>
                  <a:lnTo>
                    <a:pt x="342" y="894"/>
                  </a:lnTo>
                  <a:lnTo>
                    <a:pt x="346" y="897"/>
                  </a:lnTo>
                  <a:lnTo>
                    <a:pt x="352" y="905"/>
                  </a:lnTo>
                  <a:lnTo>
                    <a:pt x="353" y="906"/>
                  </a:lnTo>
                  <a:lnTo>
                    <a:pt x="355" y="906"/>
                  </a:lnTo>
                  <a:lnTo>
                    <a:pt x="358" y="905"/>
                  </a:lnTo>
                  <a:lnTo>
                    <a:pt x="358" y="902"/>
                  </a:lnTo>
                  <a:lnTo>
                    <a:pt x="352" y="889"/>
                  </a:lnTo>
                  <a:lnTo>
                    <a:pt x="343" y="874"/>
                  </a:lnTo>
                  <a:lnTo>
                    <a:pt x="349" y="871"/>
                  </a:lnTo>
                  <a:lnTo>
                    <a:pt x="355" y="869"/>
                  </a:lnTo>
                  <a:lnTo>
                    <a:pt x="353" y="861"/>
                  </a:lnTo>
                  <a:lnTo>
                    <a:pt x="349" y="853"/>
                  </a:lnTo>
                  <a:lnTo>
                    <a:pt x="352" y="848"/>
                  </a:lnTo>
                  <a:lnTo>
                    <a:pt x="355" y="842"/>
                  </a:lnTo>
                  <a:lnTo>
                    <a:pt x="362" y="838"/>
                  </a:lnTo>
                  <a:lnTo>
                    <a:pt x="366" y="838"/>
                  </a:lnTo>
                  <a:lnTo>
                    <a:pt x="377" y="850"/>
                  </a:lnTo>
                  <a:lnTo>
                    <a:pt x="386" y="858"/>
                  </a:lnTo>
                  <a:lnTo>
                    <a:pt x="393" y="862"/>
                  </a:lnTo>
                  <a:lnTo>
                    <a:pt x="399" y="862"/>
                  </a:lnTo>
                  <a:lnTo>
                    <a:pt x="409" y="862"/>
                  </a:lnTo>
                  <a:lnTo>
                    <a:pt x="414" y="864"/>
                  </a:lnTo>
                  <a:lnTo>
                    <a:pt x="423" y="866"/>
                  </a:lnTo>
                  <a:lnTo>
                    <a:pt x="431" y="871"/>
                  </a:lnTo>
                  <a:lnTo>
                    <a:pt x="445" y="875"/>
                  </a:lnTo>
                  <a:lnTo>
                    <a:pt x="459" y="881"/>
                  </a:lnTo>
                  <a:lnTo>
                    <a:pt x="474" y="886"/>
                  </a:lnTo>
                  <a:lnTo>
                    <a:pt x="488" y="891"/>
                  </a:lnTo>
                  <a:lnTo>
                    <a:pt x="494" y="891"/>
                  </a:lnTo>
                  <a:lnTo>
                    <a:pt x="502" y="889"/>
                  </a:lnTo>
                  <a:lnTo>
                    <a:pt x="506" y="887"/>
                  </a:lnTo>
                  <a:lnTo>
                    <a:pt x="511" y="887"/>
                  </a:lnTo>
                  <a:lnTo>
                    <a:pt x="518" y="889"/>
                  </a:lnTo>
                  <a:lnTo>
                    <a:pt x="523" y="893"/>
                  </a:lnTo>
                  <a:lnTo>
                    <a:pt x="539" y="897"/>
                  </a:lnTo>
                  <a:lnTo>
                    <a:pt x="562" y="905"/>
                  </a:lnTo>
                  <a:lnTo>
                    <a:pt x="574" y="906"/>
                  </a:lnTo>
                  <a:lnTo>
                    <a:pt x="584" y="907"/>
                  </a:lnTo>
                  <a:lnTo>
                    <a:pt x="588" y="907"/>
                  </a:lnTo>
                  <a:lnTo>
                    <a:pt x="592" y="906"/>
                  </a:lnTo>
                  <a:lnTo>
                    <a:pt x="595" y="905"/>
                  </a:lnTo>
                  <a:lnTo>
                    <a:pt x="598" y="903"/>
                  </a:lnTo>
                  <a:lnTo>
                    <a:pt x="604" y="905"/>
                  </a:lnTo>
                  <a:lnTo>
                    <a:pt x="610" y="905"/>
                  </a:lnTo>
                  <a:lnTo>
                    <a:pt x="615" y="903"/>
                  </a:lnTo>
                  <a:lnTo>
                    <a:pt x="620" y="902"/>
                  </a:lnTo>
                  <a:lnTo>
                    <a:pt x="627" y="903"/>
                  </a:lnTo>
                  <a:lnTo>
                    <a:pt x="632" y="905"/>
                  </a:lnTo>
                  <a:lnTo>
                    <a:pt x="638" y="907"/>
                  </a:lnTo>
                  <a:lnTo>
                    <a:pt x="642" y="910"/>
                  </a:lnTo>
                  <a:lnTo>
                    <a:pt x="646" y="917"/>
                  </a:lnTo>
                  <a:lnTo>
                    <a:pt x="649" y="921"/>
                  </a:lnTo>
                  <a:lnTo>
                    <a:pt x="655" y="923"/>
                  </a:lnTo>
                  <a:lnTo>
                    <a:pt x="659" y="926"/>
                  </a:lnTo>
                  <a:lnTo>
                    <a:pt x="668" y="927"/>
                  </a:lnTo>
                  <a:lnTo>
                    <a:pt x="678" y="926"/>
                  </a:lnTo>
                  <a:lnTo>
                    <a:pt x="680" y="919"/>
                  </a:lnTo>
                  <a:lnTo>
                    <a:pt x="683" y="913"/>
                  </a:lnTo>
                  <a:lnTo>
                    <a:pt x="684" y="905"/>
                  </a:lnTo>
                  <a:lnTo>
                    <a:pt x="687" y="894"/>
                  </a:lnTo>
                  <a:lnTo>
                    <a:pt x="691" y="893"/>
                  </a:lnTo>
                  <a:lnTo>
                    <a:pt x="695" y="890"/>
                  </a:lnTo>
                  <a:lnTo>
                    <a:pt x="696" y="890"/>
                  </a:lnTo>
                  <a:lnTo>
                    <a:pt x="696" y="889"/>
                  </a:lnTo>
                  <a:lnTo>
                    <a:pt x="697" y="886"/>
                  </a:lnTo>
                  <a:lnTo>
                    <a:pt x="696" y="885"/>
                  </a:lnTo>
                  <a:lnTo>
                    <a:pt x="703" y="886"/>
                  </a:lnTo>
                  <a:lnTo>
                    <a:pt x="707" y="886"/>
                  </a:lnTo>
                  <a:lnTo>
                    <a:pt x="707" y="878"/>
                  </a:lnTo>
                  <a:lnTo>
                    <a:pt x="708" y="871"/>
                  </a:lnTo>
                  <a:lnTo>
                    <a:pt x="711" y="870"/>
                  </a:lnTo>
                  <a:lnTo>
                    <a:pt x="715" y="869"/>
                  </a:lnTo>
                  <a:lnTo>
                    <a:pt x="717" y="865"/>
                  </a:lnTo>
                  <a:lnTo>
                    <a:pt x="717" y="861"/>
                  </a:lnTo>
                  <a:lnTo>
                    <a:pt x="722" y="864"/>
                  </a:lnTo>
                  <a:lnTo>
                    <a:pt x="725" y="865"/>
                  </a:lnTo>
                  <a:lnTo>
                    <a:pt x="729" y="865"/>
                  </a:lnTo>
                  <a:lnTo>
                    <a:pt x="732" y="864"/>
                  </a:lnTo>
                  <a:lnTo>
                    <a:pt x="735" y="862"/>
                  </a:lnTo>
                  <a:lnTo>
                    <a:pt x="737" y="862"/>
                  </a:lnTo>
                  <a:lnTo>
                    <a:pt x="739" y="859"/>
                  </a:lnTo>
                  <a:lnTo>
                    <a:pt x="739" y="855"/>
                  </a:lnTo>
                  <a:lnTo>
                    <a:pt x="739" y="849"/>
                  </a:lnTo>
                  <a:lnTo>
                    <a:pt x="739" y="839"/>
                  </a:lnTo>
                  <a:lnTo>
                    <a:pt x="736" y="829"/>
                  </a:lnTo>
                  <a:lnTo>
                    <a:pt x="731" y="814"/>
                  </a:lnTo>
                  <a:lnTo>
                    <a:pt x="729" y="798"/>
                  </a:lnTo>
                  <a:lnTo>
                    <a:pt x="731" y="785"/>
                  </a:lnTo>
                  <a:lnTo>
                    <a:pt x="737" y="777"/>
                  </a:lnTo>
                  <a:lnTo>
                    <a:pt x="741" y="770"/>
                  </a:lnTo>
                  <a:lnTo>
                    <a:pt x="745" y="765"/>
                  </a:lnTo>
                  <a:lnTo>
                    <a:pt x="751" y="762"/>
                  </a:lnTo>
                  <a:lnTo>
                    <a:pt x="755" y="761"/>
                  </a:lnTo>
                  <a:lnTo>
                    <a:pt x="759" y="760"/>
                  </a:lnTo>
                  <a:lnTo>
                    <a:pt x="761" y="761"/>
                  </a:lnTo>
                  <a:lnTo>
                    <a:pt x="763" y="761"/>
                  </a:lnTo>
                  <a:lnTo>
                    <a:pt x="759" y="776"/>
                  </a:lnTo>
                  <a:lnTo>
                    <a:pt x="755" y="790"/>
                  </a:lnTo>
                  <a:lnTo>
                    <a:pt x="764" y="792"/>
                  </a:lnTo>
                  <a:lnTo>
                    <a:pt x="775" y="792"/>
                  </a:lnTo>
                  <a:lnTo>
                    <a:pt x="788" y="800"/>
                  </a:lnTo>
                  <a:lnTo>
                    <a:pt x="801" y="808"/>
                  </a:lnTo>
                  <a:lnTo>
                    <a:pt x="811" y="805"/>
                  </a:lnTo>
                  <a:lnTo>
                    <a:pt x="821" y="802"/>
                  </a:lnTo>
                  <a:lnTo>
                    <a:pt x="830" y="808"/>
                  </a:lnTo>
                  <a:lnTo>
                    <a:pt x="844" y="814"/>
                  </a:lnTo>
                  <a:lnTo>
                    <a:pt x="855" y="813"/>
                  </a:lnTo>
                  <a:lnTo>
                    <a:pt x="864" y="809"/>
                  </a:lnTo>
                  <a:lnTo>
                    <a:pt x="874" y="805"/>
                  </a:lnTo>
                  <a:lnTo>
                    <a:pt x="885" y="798"/>
                  </a:lnTo>
                  <a:lnTo>
                    <a:pt x="893" y="796"/>
                  </a:lnTo>
                  <a:lnTo>
                    <a:pt x="901" y="793"/>
                  </a:lnTo>
                  <a:lnTo>
                    <a:pt x="906" y="780"/>
                  </a:lnTo>
                  <a:lnTo>
                    <a:pt x="912" y="766"/>
                  </a:lnTo>
                  <a:lnTo>
                    <a:pt x="926" y="765"/>
                  </a:lnTo>
                  <a:lnTo>
                    <a:pt x="940" y="762"/>
                  </a:lnTo>
                  <a:lnTo>
                    <a:pt x="944" y="754"/>
                  </a:lnTo>
                  <a:lnTo>
                    <a:pt x="946" y="748"/>
                  </a:lnTo>
                  <a:lnTo>
                    <a:pt x="953" y="740"/>
                  </a:lnTo>
                  <a:lnTo>
                    <a:pt x="960" y="733"/>
                  </a:lnTo>
                  <a:lnTo>
                    <a:pt x="962" y="728"/>
                  </a:lnTo>
                  <a:lnTo>
                    <a:pt x="964" y="721"/>
                  </a:lnTo>
                  <a:lnTo>
                    <a:pt x="972" y="717"/>
                  </a:lnTo>
                  <a:lnTo>
                    <a:pt x="977" y="713"/>
                  </a:lnTo>
                  <a:lnTo>
                    <a:pt x="981" y="709"/>
                  </a:lnTo>
                  <a:lnTo>
                    <a:pt x="984" y="705"/>
                  </a:lnTo>
                  <a:lnTo>
                    <a:pt x="988" y="704"/>
                  </a:lnTo>
                  <a:lnTo>
                    <a:pt x="990" y="703"/>
                  </a:lnTo>
                  <a:lnTo>
                    <a:pt x="998" y="709"/>
                  </a:lnTo>
                  <a:lnTo>
                    <a:pt x="1007" y="717"/>
                  </a:lnTo>
                  <a:lnTo>
                    <a:pt x="1016" y="721"/>
                  </a:lnTo>
                  <a:lnTo>
                    <a:pt x="1022" y="721"/>
                  </a:lnTo>
                  <a:lnTo>
                    <a:pt x="1027" y="721"/>
                  </a:lnTo>
                  <a:lnTo>
                    <a:pt x="1032" y="721"/>
                  </a:lnTo>
                  <a:lnTo>
                    <a:pt x="1035" y="728"/>
                  </a:lnTo>
                  <a:lnTo>
                    <a:pt x="1041" y="733"/>
                  </a:lnTo>
                  <a:lnTo>
                    <a:pt x="1049" y="737"/>
                  </a:lnTo>
                  <a:lnTo>
                    <a:pt x="1055" y="737"/>
                  </a:lnTo>
                  <a:lnTo>
                    <a:pt x="1061" y="737"/>
                  </a:lnTo>
                  <a:lnTo>
                    <a:pt x="1065" y="737"/>
                  </a:lnTo>
                  <a:lnTo>
                    <a:pt x="1073" y="737"/>
                  </a:lnTo>
                  <a:lnTo>
                    <a:pt x="1077" y="737"/>
                  </a:lnTo>
                  <a:lnTo>
                    <a:pt x="1080" y="742"/>
                  </a:lnTo>
                  <a:lnTo>
                    <a:pt x="1083" y="750"/>
                  </a:lnTo>
                  <a:lnTo>
                    <a:pt x="1093" y="750"/>
                  </a:lnTo>
                  <a:lnTo>
                    <a:pt x="1103" y="750"/>
                  </a:lnTo>
                  <a:lnTo>
                    <a:pt x="1106" y="757"/>
                  </a:lnTo>
                  <a:lnTo>
                    <a:pt x="1110" y="761"/>
                  </a:lnTo>
                  <a:lnTo>
                    <a:pt x="1126" y="753"/>
                  </a:lnTo>
                  <a:lnTo>
                    <a:pt x="1142" y="746"/>
                  </a:lnTo>
                  <a:lnTo>
                    <a:pt x="1154" y="752"/>
                  </a:lnTo>
                  <a:lnTo>
                    <a:pt x="1169" y="756"/>
                  </a:lnTo>
                  <a:lnTo>
                    <a:pt x="1179" y="753"/>
                  </a:lnTo>
                  <a:lnTo>
                    <a:pt x="1193" y="750"/>
                  </a:lnTo>
                  <a:lnTo>
                    <a:pt x="1200" y="749"/>
                  </a:lnTo>
                  <a:lnTo>
                    <a:pt x="1206" y="748"/>
                  </a:lnTo>
                  <a:lnTo>
                    <a:pt x="1210" y="745"/>
                  </a:lnTo>
                  <a:lnTo>
                    <a:pt x="1213" y="741"/>
                  </a:lnTo>
                  <a:lnTo>
                    <a:pt x="1214" y="733"/>
                  </a:lnTo>
                  <a:lnTo>
                    <a:pt x="1214" y="728"/>
                  </a:lnTo>
                  <a:lnTo>
                    <a:pt x="1211" y="724"/>
                  </a:lnTo>
                  <a:lnTo>
                    <a:pt x="1207" y="721"/>
                  </a:lnTo>
                  <a:lnTo>
                    <a:pt x="1198" y="717"/>
                  </a:lnTo>
                  <a:lnTo>
                    <a:pt x="1191" y="712"/>
                  </a:lnTo>
                  <a:lnTo>
                    <a:pt x="1188" y="705"/>
                  </a:lnTo>
                  <a:lnTo>
                    <a:pt x="1188" y="699"/>
                  </a:lnTo>
                  <a:lnTo>
                    <a:pt x="1190" y="694"/>
                  </a:lnTo>
                  <a:lnTo>
                    <a:pt x="1193" y="687"/>
                  </a:lnTo>
                  <a:lnTo>
                    <a:pt x="1194" y="685"/>
                  </a:lnTo>
                  <a:lnTo>
                    <a:pt x="1194" y="684"/>
                  </a:lnTo>
                  <a:lnTo>
                    <a:pt x="1198" y="680"/>
                  </a:lnTo>
                  <a:lnTo>
                    <a:pt x="1203" y="678"/>
                  </a:lnTo>
                  <a:lnTo>
                    <a:pt x="1206" y="676"/>
                  </a:lnTo>
                  <a:lnTo>
                    <a:pt x="1209" y="675"/>
                  </a:lnTo>
                  <a:lnTo>
                    <a:pt x="1210" y="671"/>
                  </a:lnTo>
                  <a:lnTo>
                    <a:pt x="1213" y="667"/>
                  </a:lnTo>
                  <a:lnTo>
                    <a:pt x="1218" y="657"/>
                  </a:lnTo>
                  <a:lnTo>
                    <a:pt x="1220" y="648"/>
                  </a:lnTo>
                  <a:lnTo>
                    <a:pt x="1226" y="644"/>
                  </a:lnTo>
                  <a:lnTo>
                    <a:pt x="1230" y="639"/>
                  </a:lnTo>
                  <a:lnTo>
                    <a:pt x="1232" y="636"/>
                  </a:lnTo>
                  <a:lnTo>
                    <a:pt x="1234" y="629"/>
                  </a:lnTo>
                  <a:lnTo>
                    <a:pt x="1227" y="620"/>
                  </a:lnTo>
                  <a:lnTo>
                    <a:pt x="1220" y="609"/>
                  </a:lnTo>
                  <a:lnTo>
                    <a:pt x="1223" y="608"/>
                  </a:lnTo>
                  <a:lnTo>
                    <a:pt x="1226" y="609"/>
                  </a:lnTo>
                  <a:lnTo>
                    <a:pt x="1227" y="608"/>
                  </a:lnTo>
                  <a:lnTo>
                    <a:pt x="1230" y="597"/>
                  </a:lnTo>
                  <a:lnTo>
                    <a:pt x="1242" y="595"/>
                  </a:lnTo>
                  <a:lnTo>
                    <a:pt x="1252" y="592"/>
                  </a:lnTo>
                  <a:lnTo>
                    <a:pt x="1254" y="583"/>
                  </a:lnTo>
                  <a:lnTo>
                    <a:pt x="1252" y="572"/>
                  </a:lnTo>
                  <a:lnTo>
                    <a:pt x="1258" y="561"/>
                  </a:lnTo>
                  <a:lnTo>
                    <a:pt x="1262" y="552"/>
                  </a:lnTo>
                  <a:lnTo>
                    <a:pt x="1259" y="548"/>
                  </a:lnTo>
                  <a:lnTo>
                    <a:pt x="1255" y="547"/>
                  </a:lnTo>
                  <a:lnTo>
                    <a:pt x="1250" y="545"/>
                  </a:lnTo>
                  <a:lnTo>
                    <a:pt x="1244" y="545"/>
                  </a:lnTo>
                  <a:lnTo>
                    <a:pt x="1241" y="544"/>
                  </a:lnTo>
                  <a:lnTo>
                    <a:pt x="1235" y="543"/>
                  </a:lnTo>
                  <a:lnTo>
                    <a:pt x="1231" y="540"/>
                  </a:lnTo>
                  <a:lnTo>
                    <a:pt x="1227" y="536"/>
                  </a:lnTo>
                  <a:lnTo>
                    <a:pt x="1226" y="531"/>
                  </a:lnTo>
                  <a:lnTo>
                    <a:pt x="1226" y="526"/>
                  </a:lnTo>
                  <a:lnTo>
                    <a:pt x="1227" y="522"/>
                  </a:lnTo>
                  <a:lnTo>
                    <a:pt x="1230" y="518"/>
                  </a:lnTo>
                  <a:lnTo>
                    <a:pt x="1231" y="512"/>
                  </a:lnTo>
                  <a:lnTo>
                    <a:pt x="1232" y="507"/>
                  </a:lnTo>
                  <a:lnTo>
                    <a:pt x="1232" y="499"/>
                  </a:lnTo>
                  <a:lnTo>
                    <a:pt x="1231" y="492"/>
                  </a:lnTo>
                  <a:lnTo>
                    <a:pt x="1223" y="482"/>
                  </a:lnTo>
                  <a:lnTo>
                    <a:pt x="1214" y="470"/>
                  </a:lnTo>
                  <a:lnTo>
                    <a:pt x="1213" y="464"/>
                  </a:lnTo>
                  <a:lnTo>
                    <a:pt x="1213" y="460"/>
                  </a:lnTo>
                  <a:lnTo>
                    <a:pt x="1213" y="459"/>
                  </a:lnTo>
                  <a:lnTo>
                    <a:pt x="1214" y="458"/>
                  </a:lnTo>
                  <a:lnTo>
                    <a:pt x="1216" y="455"/>
                  </a:lnTo>
                  <a:lnTo>
                    <a:pt x="1219" y="450"/>
                  </a:lnTo>
                  <a:lnTo>
                    <a:pt x="1215" y="442"/>
                  </a:lnTo>
                  <a:lnTo>
                    <a:pt x="1213" y="434"/>
                  </a:lnTo>
                  <a:lnTo>
                    <a:pt x="1215" y="430"/>
                  </a:lnTo>
                  <a:lnTo>
                    <a:pt x="1219" y="426"/>
                  </a:lnTo>
                  <a:lnTo>
                    <a:pt x="1222" y="425"/>
                  </a:lnTo>
                  <a:lnTo>
                    <a:pt x="1223" y="422"/>
                  </a:lnTo>
                  <a:lnTo>
                    <a:pt x="1225" y="419"/>
                  </a:lnTo>
                  <a:lnTo>
                    <a:pt x="1225" y="415"/>
                  </a:lnTo>
                  <a:lnTo>
                    <a:pt x="1215" y="402"/>
                  </a:lnTo>
                  <a:lnTo>
                    <a:pt x="1209" y="391"/>
                  </a:lnTo>
                  <a:lnTo>
                    <a:pt x="1213" y="382"/>
                  </a:lnTo>
                  <a:lnTo>
                    <a:pt x="1215" y="373"/>
                  </a:lnTo>
                  <a:lnTo>
                    <a:pt x="1211" y="358"/>
                  </a:lnTo>
                  <a:lnTo>
                    <a:pt x="1209" y="346"/>
                  </a:lnTo>
                  <a:lnTo>
                    <a:pt x="1215" y="349"/>
                  </a:lnTo>
                  <a:lnTo>
                    <a:pt x="1227" y="350"/>
                  </a:lnTo>
                  <a:lnTo>
                    <a:pt x="1228" y="345"/>
                  </a:lnTo>
                  <a:lnTo>
                    <a:pt x="1228" y="338"/>
                  </a:lnTo>
                  <a:lnTo>
                    <a:pt x="1234" y="335"/>
                  </a:lnTo>
                  <a:lnTo>
                    <a:pt x="1239" y="333"/>
                  </a:lnTo>
                  <a:lnTo>
                    <a:pt x="1241" y="331"/>
                  </a:lnTo>
                  <a:lnTo>
                    <a:pt x="1242" y="327"/>
                  </a:lnTo>
                  <a:lnTo>
                    <a:pt x="1243" y="323"/>
                  </a:lnTo>
                  <a:lnTo>
                    <a:pt x="1244" y="315"/>
                  </a:lnTo>
                  <a:lnTo>
                    <a:pt x="1243" y="310"/>
                  </a:lnTo>
                  <a:lnTo>
                    <a:pt x="1242" y="302"/>
                  </a:lnTo>
                  <a:lnTo>
                    <a:pt x="1242" y="295"/>
                  </a:lnTo>
                  <a:lnTo>
                    <a:pt x="1242" y="290"/>
                  </a:lnTo>
                  <a:lnTo>
                    <a:pt x="1242" y="282"/>
                  </a:lnTo>
                  <a:lnTo>
                    <a:pt x="1238" y="273"/>
                  </a:lnTo>
                  <a:lnTo>
                    <a:pt x="1235" y="271"/>
                  </a:lnTo>
                  <a:lnTo>
                    <a:pt x="1231" y="271"/>
                  </a:lnTo>
                  <a:lnTo>
                    <a:pt x="1226" y="273"/>
                  </a:lnTo>
                  <a:lnTo>
                    <a:pt x="1220" y="274"/>
                  </a:lnTo>
                  <a:lnTo>
                    <a:pt x="1214" y="276"/>
                  </a:lnTo>
                  <a:lnTo>
                    <a:pt x="1209" y="276"/>
                  </a:lnTo>
                  <a:lnTo>
                    <a:pt x="1203" y="276"/>
                  </a:lnTo>
                  <a:lnTo>
                    <a:pt x="1199" y="273"/>
                  </a:lnTo>
                  <a:lnTo>
                    <a:pt x="1194" y="257"/>
                  </a:lnTo>
                  <a:lnTo>
                    <a:pt x="1188" y="246"/>
                  </a:lnTo>
                  <a:lnTo>
                    <a:pt x="1187" y="242"/>
                  </a:lnTo>
                  <a:lnTo>
                    <a:pt x="1186" y="240"/>
                  </a:lnTo>
                  <a:lnTo>
                    <a:pt x="1184" y="235"/>
                  </a:lnTo>
                  <a:lnTo>
                    <a:pt x="1186" y="230"/>
                  </a:lnTo>
                  <a:lnTo>
                    <a:pt x="1188" y="226"/>
                  </a:lnTo>
                  <a:lnTo>
                    <a:pt x="1191" y="224"/>
                  </a:lnTo>
                  <a:lnTo>
                    <a:pt x="1195" y="224"/>
                  </a:lnTo>
                  <a:lnTo>
                    <a:pt x="1199" y="222"/>
                  </a:lnTo>
                  <a:lnTo>
                    <a:pt x="1204" y="220"/>
                  </a:lnTo>
                  <a:lnTo>
                    <a:pt x="1209" y="216"/>
                  </a:lnTo>
                  <a:lnTo>
                    <a:pt x="1213" y="212"/>
                  </a:lnTo>
                  <a:lnTo>
                    <a:pt x="1218" y="204"/>
                  </a:lnTo>
                  <a:lnTo>
                    <a:pt x="1226" y="204"/>
                  </a:lnTo>
                  <a:lnTo>
                    <a:pt x="1232" y="204"/>
                  </a:lnTo>
                  <a:lnTo>
                    <a:pt x="1235" y="200"/>
                  </a:lnTo>
                  <a:lnTo>
                    <a:pt x="1236" y="194"/>
                  </a:lnTo>
                  <a:lnTo>
                    <a:pt x="1236" y="189"/>
                  </a:lnTo>
                  <a:lnTo>
                    <a:pt x="1236" y="181"/>
                  </a:lnTo>
                  <a:lnTo>
                    <a:pt x="1236" y="173"/>
                  </a:lnTo>
                  <a:lnTo>
                    <a:pt x="1235" y="166"/>
                  </a:lnTo>
                  <a:lnTo>
                    <a:pt x="1234" y="160"/>
                  </a:lnTo>
                  <a:lnTo>
                    <a:pt x="1230" y="156"/>
                  </a:lnTo>
                  <a:lnTo>
                    <a:pt x="1227" y="150"/>
                  </a:lnTo>
                  <a:lnTo>
                    <a:pt x="1223" y="147"/>
                  </a:lnTo>
                  <a:lnTo>
                    <a:pt x="1220" y="143"/>
                  </a:lnTo>
                  <a:lnTo>
                    <a:pt x="1219" y="137"/>
                  </a:lnTo>
                  <a:lnTo>
                    <a:pt x="1220" y="133"/>
                  </a:lnTo>
                  <a:lnTo>
                    <a:pt x="1223" y="132"/>
                  </a:lnTo>
                  <a:lnTo>
                    <a:pt x="1228" y="131"/>
                  </a:lnTo>
                  <a:lnTo>
                    <a:pt x="1232" y="129"/>
                  </a:lnTo>
                  <a:lnTo>
                    <a:pt x="1236" y="127"/>
                  </a:lnTo>
                  <a:lnTo>
                    <a:pt x="1241" y="122"/>
                  </a:lnTo>
                  <a:lnTo>
                    <a:pt x="1242" y="115"/>
                  </a:lnTo>
                  <a:lnTo>
                    <a:pt x="1242" y="104"/>
                  </a:lnTo>
                  <a:lnTo>
                    <a:pt x="1234" y="103"/>
                  </a:lnTo>
                  <a:lnTo>
                    <a:pt x="1228" y="100"/>
                  </a:lnTo>
                  <a:lnTo>
                    <a:pt x="1226" y="97"/>
                  </a:lnTo>
                  <a:lnTo>
                    <a:pt x="1226" y="95"/>
                  </a:lnTo>
                  <a:lnTo>
                    <a:pt x="1225" y="92"/>
                  </a:lnTo>
                  <a:lnTo>
                    <a:pt x="1226" y="89"/>
                  </a:lnTo>
                  <a:lnTo>
                    <a:pt x="1216" y="90"/>
                  </a:lnTo>
                  <a:lnTo>
                    <a:pt x="1207" y="92"/>
                  </a:lnTo>
                  <a:lnTo>
                    <a:pt x="1210" y="100"/>
                  </a:lnTo>
                  <a:lnTo>
                    <a:pt x="1215" y="109"/>
                  </a:lnTo>
                  <a:lnTo>
                    <a:pt x="1214" y="113"/>
                  </a:lnTo>
                  <a:lnTo>
                    <a:pt x="1213" y="116"/>
                  </a:lnTo>
                  <a:lnTo>
                    <a:pt x="1210" y="117"/>
                  </a:lnTo>
                  <a:lnTo>
                    <a:pt x="1207" y="117"/>
                  </a:lnTo>
                  <a:lnTo>
                    <a:pt x="1203" y="116"/>
                  </a:lnTo>
                  <a:lnTo>
                    <a:pt x="1200" y="115"/>
                  </a:lnTo>
                  <a:lnTo>
                    <a:pt x="1198" y="113"/>
                  </a:lnTo>
                  <a:lnTo>
                    <a:pt x="1198" y="111"/>
                  </a:lnTo>
                  <a:lnTo>
                    <a:pt x="1197" y="106"/>
                  </a:lnTo>
                  <a:lnTo>
                    <a:pt x="1195" y="101"/>
                  </a:lnTo>
                  <a:lnTo>
                    <a:pt x="1194" y="100"/>
                  </a:lnTo>
                  <a:lnTo>
                    <a:pt x="1193" y="99"/>
                  </a:lnTo>
                  <a:lnTo>
                    <a:pt x="1188" y="100"/>
                  </a:lnTo>
                  <a:lnTo>
                    <a:pt x="1186" y="101"/>
                  </a:lnTo>
                  <a:lnTo>
                    <a:pt x="1183" y="101"/>
                  </a:lnTo>
                  <a:lnTo>
                    <a:pt x="1179" y="101"/>
                  </a:lnTo>
                  <a:lnTo>
                    <a:pt x="1177" y="101"/>
                  </a:lnTo>
                  <a:lnTo>
                    <a:pt x="1175" y="103"/>
                  </a:lnTo>
                  <a:lnTo>
                    <a:pt x="1174" y="111"/>
                  </a:lnTo>
                  <a:lnTo>
                    <a:pt x="1174" y="115"/>
                  </a:lnTo>
                  <a:lnTo>
                    <a:pt x="1174" y="121"/>
                  </a:lnTo>
                  <a:lnTo>
                    <a:pt x="1174" y="124"/>
                  </a:lnTo>
                  <a:lnTo>
                    <a:pt x="1178" y="129"/>
                  </a:lnTo>
                  <a:lnTo>
                    <a:pt x="1182" y="134"/>
                  </a:lnTo>
                  <a:lnTo>
                    <a:pt x="1184" y="137"/>
                  </a:lnTo>
                  <a:lnTo>
                    <a:pt x="1187" y="141"/>
                  </a:lnTo>
                  <a:lnTo>
                    <a:pt x="1191" y="144"/>
                  </a:lnTo>
                  <a:lnTo>
                    <a:pt x="1198" y="145"/>
                  </a:lnTo>
                  <a:lnTo>
                    <a:pt x="1200" y="153"/>
                  </a:lnTo>
                  <a:lnTo>
                    <a:pt x="1203" y="160"/>
                  </a:lnTo>
                  <a:lnTo>
                    <a:pt x="1206" y="162"/>
                  </a:lnTo>
                  <a:lnTo>
                    <a:pt x="1209" y="165"/>
                  </a:lnTo>
                  <a:lnTo>
                    <a:pt x="1211" y="166"/>
                  </a:lnTo>
                  <a:lnTo>
                    <a:pt x="1213" y="168"/>
                  </a:lnTo>
                  <a:lnTo>
                    <a:pt x="1213" y="169"/>
                  </a:lnTo>
                  <a:lnTo>
                    <a:pt x="1213" y="172"/>
                  </a:lnTo>
                  <a:lnTo>
                    <a:pt x="1210" y="172"/>
                  </a:lnTo>
                  <a:lnTo>
                    <a:pt x="1207" y="172"/>
                  </a:lnTo>
                  <a:lnTo>
                    <a:pt x="1202" y="169"/>
                  </a:lnTo>
                  <a:lnTo>
                    <a:pt x="1194" y="164"/>
                  </a:lnTo>
                  <a:lnTo>
                    <a:pt x="1190" y="156"/>
                  </a:lnTo>
                  <a:lnTo>
                    <a:pt x="1184" y="148"/>
                  </a:lnTo>
                  <a:lnTo>
                    <a:pt x="1175" y="148"/>
                  </a:lnTo>
                  <a:lnTo>
                    <a:pt x="1169" y="147"/>
                  </a:lnTo>
                  <a:lnTo>
                    <a:pt x="1163" y="138"/>
                  </a:lnTo>
                  <a:lnTo>
                    <a:pt x="1158" y="133"/>
                  </a:lnTo>
                  <a:lnTo>
                    <a:pt x="1155" y="132"/>
                  </a:lnTo>
                  <a:lnTo>
                    <a:pt x="1154" y="129"/>
                  </a:lnTo>
                  <a:lnTo>
                    <a:pt x="1154" y="125"/>
                  </a:lnTo>
                  <a:lnTo>
                    <a:pt x="1157" y="122"/>
                  </a:lnTo>
                  <a:lnTo>
                    <a:pt x="1159" y="116"/>
                  </a:lnTo>
                  <a:lnTo>
                    <a:pt x="1162" y="113"/>
                  </a:lnTo>
                  <a:lnTo>
                    <a:pt x="1162" y="109"/>
                  </a:lnTo>
                  <a:lnTo>
                    <a:pt x="1162" y="105"/>
                  </a:lnTo>
                  <a:lnTo>
                    <a:pt x="1161" y="103"/>
                  </a:lnTo>
                  <a:lnTo>
                    <a:pt x="1161" y="99"/>
                  </a:lnTo>
                  <a:lnTo>
                    <a:pt x="1161" y="96"/>
                  </a:lnTo>
                  <a:lnTo>
                    <a:pt x="1162" y="93"/>
                  </a:lnTo>
                  <a:lnTo>
                    <a:pt x="1165" y="89"/>
                  </a:lnTo>
                  <a:lnTo>
                    <a:pt x="1169" y="87"/>
                  </a:lnTo>
                  <a:lnTo>
                    <a:pt x="1174" y="81"/>
                  </a:lnTo>
                  <a:lnTo>
                    <a:pt x="1179" y="80"/>
                  </a:lnTo>
                  <a:lnTo>
                    <a:pt x="1178" y="76"/>
                  </a:lnTo>
                  <a:lnTo>
                    <a:pt x="1178" y="69"/>
                  </a:lnTo>
                  <a:lnTo>
                    <a:pt x="1179" y="63"/>
                  </a:lnTo>
                  <a:lnTo>
                    <a:pt x="1179" y="57"/>
                  </a:lnTo>
                  <a:lnTo>
                    <a:pt x="1181" y="52"/>
                  </a:lnTo>
                  <a:lnTo>
                    <a:pt x="1181" y="48"/>
                  </a:lnTo>
                  <a:lnTo>
                    <a:pt x="1179" y="45"/>
                  </a:lnTo>
                  <a:lnTo>
                    <a:pt x="1175" y="44"/>
                  </a:lnTo>
                  <a:lnTo>
                    <a:pt x="1174" y="49"/>
                  </a:lnTo>
                  <a:lnTo>
                    <a:pt x="1170" y="53"/>
                  </a:lnTo>
                  <a:lnTo>
                    <a:pt x="1171" y="59"/>
                  </a:lnTo>
                  <a:lnTo>
                    <a:pt x="1171" y="63"/>
                  </a:lnTo>
                  <a:lnTo>
                    <a:pt x="1170" y="67"/>
                  </a:lnTo>
                  <a:lnTo>
                    <a:pt x="1166" y="72"/>
                  </a:lnTo>
                  <a:lnTo>
                    <a:pt x="1158" y="81"/>
                  </a:lnTo>
                  <a:lnTo>
                    <a:pt x="1150" y="89"/>
                  </a:lnTo>
                  <a:lnTo>
                    <a:pt x="1141" y="89"/>
                  </a:lnTo>
                  <a:lnTo>
                    <a:pt x="1133" y="89"/>
                  </a:lnTo>
                  <a:lnTo>
                    <a:pt x="1127" y="93"/>
                  </a:lnTo>
                  <a:lnTo>
                    <a:pt x="1122" y="100"/>
                  </a:lnTo>
                  <a:lnTo>
                    <a:pt x="1117" y="103"/>
                  </a:lnTo>
                  <a:lnTo>
                    <a:pt x="1111" y="108"/>
                  </a:lnTo>
                  <a:lnTo>
                    <a:pt x="1115" y="116"/>
                  </a:lnTo>
                  <a:lnTo>
                    <a:pt x="1118" y="125"/>
                  </a:lnTo>
                  <a:lnTo>
                    <a:pt x="1115" y="132"/>
                  </a:lnTo>
                  <a:lnTo>
                    <a:pt x="1114" y="138"/>
                  </a:lnTo>
                  <a:lnTo>
                    <a:pt x="1115" y="149"/>
                  </a:lnTo>
                  <a:lnTo>
                    <a:pt x="1115" y="160"/>
                  </a:lnTo>
                  <a:lnTo>
                    <a:pt x="1110" y="166"/>
                  </a:lnTo>
                  <a:lnTo>
                    <a:pt x="1106" y="172"/>
                  </a:lnTo>
                  <a:lnTo>
                    <a:pt x="1101" y="174"/>
                  </a:lnTo>
                  <a:lnTo>
                    <a:pt x="1095" y="178"/>
                  </a:lnTo>
                  <a:lnTo>
                    <a:pt x="1094" y="182"/>
                  </a:lnTo>
                  <a:lnTo>
                    <a:pt x="1091" y="189"/>
                  </a:lnTo>
                  <a:lnTo>
                    <a:pt x="1086" y="197"/>
                  </a:lnTo>
                  <a:lnTo>
                    <a:pt x="1081" y="205"/>
                  </a:lnTo>
                  <a:lnTo>
                    <a:pt x="1081" y="214"/>
                  </a:lnTo>
                  <a:lnTo>
                    <a:pt x="1080" y="221"/>
                  </a:lnTo>
                  <a:lnTo>
                    <a:pt x="1077" y="226"/>
                  </a:lnTo>
                  <a:lnTo>
                    <a:pt x="1074" y="232"/>
                  </a:lnTo>
                  <a:lnTo>
                    <a:pt x="1074" y="233"/>
                  </a:lnTo>
                  <a:lnTo>
                    <a:pt x="1074" y="234"/>
                  </a:lnTo>
                  <a:lnTo>
                    <a:pt x="1075" y="234"/>
                  </a:lnTo>
                  <a:lnTo>
                    <a:pt x="1078" y="234"/>
                  </a:lnTo>
                  <a:lnTo>
                    <a:pt x="1083" y="234"/>
                  </a:lnTo>
                  <a:lnTo>
                    <a:pt x="1087" y="235"/>
                  </a:lnTo>
                  <a:lnTo>
                    <a:pt x="1091" y="241"/>
                  </a:lnTo>
                  <a:lnTo>
                    <a:pt x="1094" y="244"/>
                  </a:lnTo>
                  <a:lnTo>
                    <a:pt x="1097" y="244"/>
                  </a:lnTo>
                  <a:lnTo>
                    <a:pt x="1098" y="242"/>
                  </a:lnTo>
                  <a:lnTo>
                    <a:pt x="1102" y="241"/>
                  </a:lnTo>
                  <a:lnTo>
                    <a:pt x="1105" y="238"/>
                  </a:lnTo>
                  <a:lnTo>
                    <a:pt x="1107" y="238"/>
                  </a:lnTo>
                  <a:lnTo>
                    <a:pt x="1111" y="240"/>
                  </a:lnTo>
                  <a:lnTo>
                    <a:pt x="1118" y="245"/>
                  </a:lnTo>
                  <a:lnTo>
                    <a:pt x="1122" y="249"/>
                  </a:lnTo>
                  <a:lnTo>
                    <a:pt x="1129" y="253"/>
                  </a:lnTo>
                  <a:lnTo>
                    <a:pt x="1131" y="256"/>
                  </a:lnTo>
                  <a:lnTo>
                    <a:pt x="1131" y="258"/>
                  </a:lnTo>
                  <a:lnTo>
                    <a:pt x="1133" y="264"/>
                  </a:lnTo>
                  <a:lnTo>
                    <a:pt x="1141" y="270"/>
                  </a:lnTo>
                  <a:lnTo>
                    <a:pt x="1145" y="274"/>
                  </a:lnTo>
                  <a:lnTo>
                    <a:pt x="1146" y="277"/>
                  </a:lnTo>
                  <a:lnTo>
                    <a:pt x="1146" y="279"/>
                  </a:lnTo>
                  <a:lnTo>
                    <a:pt x="1146" y="282"/>
                  </a:lnTo>
                  <a:lnTo>
                    <a:pt x="1143" y="286"/>
                  </a:lnTo>
                  <a:lnTo>
                    <a:pt x="1145" y="294"/>
                  </a:lnTo>
                  <a:lnTo>
                    <a:pt x="1146" y="298"/>
                  </a:lnTo>
                  <a:lnTo>
                    <a:pt x="1145" y="301"/>
                  </a:lnTo>
                  <a:lnTo>
                    <a:pt x="1141" y="305"/>
                  </a:lnTo>
                  <a:lnTo>
                    <a:pt x="1141" y="309"/>
                  </a:lnTo>
                  <a:lnTo>
                    <a:pt x="1139" y="313"/>
                  </a:lnTo>
                  <a:lnTo>
                    <a:pt x="1135" y="313"/>
                  </a:lnTo>
                  <a:lnTo>
                    <a:pt x="1131" y="315"/>
                  </a:lnTo>
                  <a:lnTo>
                    <a:pt x="1130" y="319"/>
                  </a:lnTo>
                  <a:lnTo>
                    <a:pt x="1129" y="325"/>
                  </a:lnTo>
                  <a:lnTo>
                    <a:pt x="1126" y="329"/>
                  </a:lnTo>
                  <a:lnTo>
                    <a:pt x="1126" y="334"/>
                  </a:lnTo>
                  <a:lnTo>
                    <a:pt x="1126" y="337"/>
                  </a:lnTo>
                  <a:lnTo>
                    <a:pt x="1127" y="339"/>
                  </a:lnTo>
                  <a:lnTo>
                    <a:pt x="1134" y="345"/>
                  </a:lnTo>
                  <a:lnTo>
                    <a:pt x="1145" y="349"/>
                  </a:lnTo>
                  <a:lnTo>
                    <a:pt x="1146" y="350"/>
                  </a:lnTo>
                  <a:lnTo>
                    <a:pt x="1147" y="359"/>
                  </a:lnTo>
                  <a:lnTo>
                    <a:pt x="1151" y="363"/>
                  </a:lnTo>
                  <a:lnTo>
                    <a:pt x="1155" y="370"/>
                  </a:lnTo>
                  <a:lnTo>
                    <a:pt x="1157" y="374"/>
                  </a:lnTo>
                  <a:lnTo>
                    <a:pt x="1158" y="377"/>
                  </a:lnTo>
                  <a:lnTo>
                    <a:pt x="1157" y="379"/>
                  </a:lnTo>
                  <a:lnTo>
                    <a:pt x="1155" y="381"/>
                  </a:lnTo>
                  <a:lnTo>
                    <a:pt x="1147" y="370"/>
                  </a:lnTo>
                  <a:lnTo>
                    <a:pt x="1139" y="357"/>
                  </a:lnTo>
                  <a:lnTo>
                    <a:pt x="1126" y="350"/>
                  </a:lnTo>
                  <a:lnTo>
                    <a:pt x="1115" y="346"/>
                  </a:lnTo>
                  <a:lnTo>
                    <a:pt x="1114" y="343"/>
                  </a:lnTo>
                  <a:lnTo>
                    <a:pt x="1113" y="339"/>
                  </a:lnTo>
                  <a:lnTo>
                    <a:pt x="1113" y="335"/>
                  </a:lnTo>
                  <a:lnTo>
                    <a:pt x="1113" y="331"/>
                  </a:lnTo>
                  <a:lnTo>
                    <a:pt x="1113" y="327"/>
                  </a:lnTo>
                  <a:lnTo>
                    <a:pt x="1114" y="325"/>
                  </a:lnTo>
                  <a:lnTo>
                    <a:pt x="1117" y="321"/>
                  </a:lnTo>
                  <a:lnTo>
                    <a:pt x="1119" y="317"/>
                  </a:lnTo>
                  <a:lnTo>
                    <a:pt x="1126" y="310"/>
                  </a:lnTo>
                  <a:lnTo>
                    <a:pt x="1129" y="302"/>
                  </a:lnTo>
                  <a:lnTo>
                    <a:pt x="1129" y="294"/>
                  </a:lnTo>
                  <a:lnTo>
                    <a:pt x="1125" y="282"/>
                  </a:lnTo>
                  <a:lnTo>
                    <a:pt x="1123" y="269"/>
                  </a:lnTo>
                  <a:lnTo>
                    <a:pt x="1123" y="262"/>
                  </a:lnTo>
                  <a:lnTo>
                    <a:pt x="1121" y="261"/>
                  </a:lnTo>
                  <a:lnTo>
                    <a:pt x="1118" y="261"/>
                  </a:lnTo>
                  <a:lnTo>
                    <a:pt x="1111" y="260"/>
                  </a:lnTo>
                  <a:lnTo>
                    <a:pt x="1103" y="260"/>
                  </a:lnTo>
                  <a:lnTo>
                    <a:pt x="1097" y="260"/>
                  </a:lnTo>
                  <a:lnTo>
                    <a:pt x="1090" y="257"/>
                  </a:lnTo>
                  <a:lnTo>
                    <a:pt x="1086" y="257"/>
                  </a:lnTo>
                  <a:lnTo>
                    <a:pt x="1085" y="257"/>
                  </a:lnTo>
                  <a:lnTo>
                    <a:pt x="1082" y="258"/>
                  </a:lnTo>
                  <a:lnTo>
                    <a:pt x="1081" y="260"/>
                  </a:lnTo>
                  <a:lnTo>
                    <a:pt x="1080" y="264"/>
                  </a:lnTo>
                  <a:lnTo>
                    <a:pt x="1078" y="267"/>
                  </a:lnTo>
                  <a:lnTo>
                    <a:pt x="1074" y="270"/>
                  </a:lnTo>
                  <a:lnTo>
                    <a:pt x="1071" y="276"/>
                  </a:lnTo>
                  <a:lnTo>
                    <a:pt x="1073" y="282"/>
                  </a:lnTo>
                  <a:lnTo>
                    <a:pt x="1074" y="292"/>
                  </a:lnTo>
                  <a:lnTo>
                    <a:pt x="1074" y="301"/>
                  </a:lnTo>
                  <a:lnTo>
                    <a:pt x="1070" y="310"/>
                  </a:lnTo>
                  <a:lnTo>
                    <a:pt x="1061" y="315"/>
                  </a:lnTo>
                  <a:lnTo>
                    <a:pt x="1049" y="323"/>
                  </a:lnTo>
                  <a:lnTo>
                    <a:pt x="1039" y="334"/>
                  </a:lnTo>
                  <a:lnTo>
                    <a:pt x="1025" y="347"/>
                  </a:lnTo>
                  <a:lnTo>
                    <a:pt x="1007" y="353"/>
                  </a:lnTo>
                  <a:lnTo>
                    <a:pt x="997" y="357"/>
                  </a:lnTo>
                  <a:lnTo>
                    <a:pt x="989" y="359"/>
                  </a:lnTo>
                  <a:lnTo>
                    <a:pt x="984" y="362"/>
                  </a:lnTo>
                  <a:lnTo>
                    <a:pt x="981" y="365"/>
                  </a:lnTo>
                  <a:lnTo>
                    <a:pt x="978" y="366"/>
                  </a:lnTo>
                  <a:lnTo>
                    <a:pt x="976" y="367"/>
                  </a:lnTo>
                  <a:lnTo>
                    <a:pt x="972" y="369"/>
                  </a:lnTo>
                  <a:lnTo>
                    <a:pt x="964" y="363"/>
                  </a:lnTo>
                  <a:lnTo>
                    <a:pt x="956" y="359"/>
                  </a:lnTo>
                  <a:lnTo>
                    <a:pt x="949" y="358"/>
                  </a:lnTo>
                  <a:lnTo>
                    <a:pt x="940" y="355"/>
                  </a:lnTo>
                  <a:lnTo>
                    <a:pt x="936" y="349"/>
                  </a:lnTo>
                  <a:lnTo>
                    <a:pt x="930" y="343"/>
                  </a:lnTo>
                  <a:lnTo>
                    <a:pt x="926" y="339"/>
                  </a:lnTo>
                  <a:lnTo>
                    <a:pt x="924" y="334"/>
                  </a:lnTo>
                  <a:lnTo>
                    <a:pt x="921" y="325"/>
                  </a:lnTo>
                  <a:lnTo>
                    <a:pt x="920" y="317"/>
                  </a:lnTo>
                  <a:lnTo>
                    <a:pt x="922" y="317"/>
                  </a:lnTo>
                  <a:lnTo>
                    <a:pt x="925" y="319"/>
                  </a:lnTo>
                  <a:lnTo>
                    <a:pt x="928" y="322"/>
                  </a:lnTo>
                  <a:lnTo>
                    <a:pt x="929" y="325"/>
                  </a:lnTo>
                  <a:lnTo>
                    <a:pt x="930" y="331"/>
                  </a:lnTo>
                  <a:lnTo>
                    <a:pt x="936" y="335"/>
                  </a:lnTo>
                  <a:lnTo>
                    <a:pt x="938" y="327"/>
                  </a:lnTo>
                  <a:lnTo>
                    <a:pt x="940" y="323"/>
                  </a:lnTo>
                  <a:lnTo>
                    <a:pt x="944" y="331"/>
                  </a:lnTo>
                  <a:lnTo>
                    <a:pt x="945" y="341"/>
                  </a:lnTo>
                  <a:lnTo>
                    <a:pt x="950" y="343"/>
                  </a:lnTo>
                  <a:lnTo>
                    <a:pt x="958" y="343"/>
                  </a:lnTo>
                  <a:lnTo>
                    <a:pt x="968" y="343"/>
                  </a:lnTo>
                  <a:lnTo>
                    <a:pt x="973" y="341"/>
                  </a:lnTo>
                  <a:lnTo>
                    <a:pt x="973" y="334"/>
                  </a:lnTo>
                  <a:lnTo>
                    <a:pt x="976" y="330"/>
                  </a:lnTo>
                  <a:lnTo>
                    <a:pt x="986" y="329"/>
                  </a:lnTo>
                  <a:lnTo>
                    <a:pt x="993" y="329"/>
                  </a:lnTo>
                  <a:lnTo>
                    <a:pt x="998" y="326"/>
                  </a:lnTo>
                  <a:lnTo>
                    <a:pt x="1001" y="325"/>
                  </a:lnTo>
                  <a:lnTo>
                    <a:pt x="1006" y="317"/>
                  </a:lnTo>
                  <a:lnTo>
                    <a:pt x="1014" y="303"/>
                  </a:lnTo>
                  <a:lnTo>
                    <a:pt x="1021" y="303"/>
                  </a:lnTo>
                  <a:lnTo>
                    <a:pt x="1029" y="303"/>
                  </a:lnTo>
                  <a:lnTo>
                    <a:pt x="1032" y="302"/>
                  </a:lnTo>
                  <a:lnTo>
                    <a:pt x="1034" y="298"/>
                  </a:lnTo>
                  <a:lnTo>
                    <a:pt x="1035" y="294"/>
                  </a:lnTo>
                  <a:lnTo>
                    <a:pt x="1035" y="290"/>
                  </a:lnTo>
                  <a:lnTo>
                    <a:pt x="1037" y="282"/>
                  </a:lnTo>
                  <a:lnTo>
                    <a:pt x="1038" y="277"/>
                  </a:lnTo>
                  <a:lnTo>
                    <a:pt x="1041" y="271"/>
                  </a:lnTo>
                  <a:lnTo>
                    <a:pt x="1049" y="269"/>
                  </a:lnTo>
                  <a:lnTo>
                    <a:pt x="1054" y="266"/>
                  </a:lnTo>
                  <a:lnTo>
                    <a:pt x="1057" y="264"/>
                  </a:lnTo>
                  <a:lnTo>
                    <a:pt x="1058" y="261"/>
                  </a:lnTo>
                  <a:lnTo>
                    <a:pt x="1058" y="258"/>
                  </a:lnTo>
                  <a:lnTo>
                    <a:pt x="1054" y="250"/>
                  </a:lnTo>
                  <a:lnTo>
                    <a:pt x="1049" y="242"/>
                  </a:lnTo>
                  <a:lnTo>
                    <a:pt x="1049" y="232"/>
                  </a:lnTo>
                  <a:lnTo>
                    <a:pt x="1050" y="224"/>
                  </a:lnTo>
                  <a:lnTo>
                    <a:pt x="1053" y="217"/>
                  </a:lnTo>
                  <a:lnTo>
                    <a:pt x="1058" y="210"/>
                  </a:lnTo>
                  <a:lnTo>
                    <a:pt x="1059" y="204"/>
                  </a:lnTo>
                  <a:lnTo>
                    <a:pt x="1062" y="196"/>
                  </a:lnTo>
                  <a:lnTo>
                    <a:pt x="1064" y="192"/>
                  </a:lnTo>
                  <a:lnTo>
                    <a:pt x="1065" y="189"/>
                  </a:lnTo>
                  <a:lnTo>
                    <a:pt x="1069" y="184"/>
                  </a:lnTo>
                  <a:lnTo>
                    <a:pt x="1073" y="181"/>
                  </a:lnTo>
                  <a:lnTo>
                    <a:pt x="1074" y="172"/>
                  </a:lnTo>
                  <a:lnTo>
                    <a:pt x="1077" y="160"/>
                  </a:lnTo>
                  <a:lnTo>
                    <a:pt x="1082" y="156"/>
                  </a:lnTo>
                  <a:lnTo>
                    <a:pt x="1086" y="153"/>
                  </a:lnTo>
                  <a:lnTo>
                    <a:pt x="1089" y="148"/>
                  </a:lnTo>
                  <a:lnTo>
                    <a:pt x="1091" y="145"/>
                  </a:lnTo>
                  <a:lnTo>
                    <a:pt x="1094" y="138"/>
                  </a:lnTo>
                  <a:lnTo>
                    <a:pt x="1095" y="128"/>
                  </a:lnTo>
                  <a:lnTo>
                    <a:pt x="1093" y="115"/>
                  </a:lnTo>
                  <a:lnTo>
                    <a:pt x="1089" y="104"/>
                  </a:lnTo>
                  <a:lnTo>
                    <a:pt x="1089" y="101"/>
                  </a:lnTo>
                  <a:lnTo>
                    <a:pt x="1090" y="99"/>
                  </a:lnTo>
                  <a:lnTo>
                    <a:pt x="1093" y="96"/>
                  </a:lnTo>
                  <a:lnTo>
                    <a:pt x="1095" y="95"/>
                  </a:lnTo>
                  <a:lnTo>
                    <a:pt x="1101" y="92"/>
                  </a:lnTo>
                  <a:lnTo>
                    <a:pt x="1106" y="90"/>
                  </a:lnTo>
                  <a:lnTo>
                    <a:pt x="1114" y="77"/>
                  </a:lnTo>
                  <a:lnTo>
                    <a:pt x="1125" y="64"/>
                  </a:lnTo>
                  <a:lnTo>
                    <a:pt x="1129" y="59"/>
                  </a:lnTo>
                  <a:lnTo>
                    <a:pt x="1131" y="51"/>
                  </a:lnTo>
                  <a:lnTo>
                    <a:pt x="1133" y="43"/>
                  </a:lnTo>
                  <a:lnTo>
                    <a:pt x="1133" y="31"/>
                  </a:lnTo>
                  <a:lnTo>
                    <a:pt x="1131" y="27"/>
                  </a:lnTo>
                  <a:lnTo>
                    <a:pt x="1129" y="23"/>
                  </a:lnTo>
                  <a:lnTo>
                    <a:pt x="1126" y="20"/>
                  </a:lnTo>
                  <a:lnTo>
                    <a:pt x="1122" y="17"/>
                  </a:lnTo>
                  <a:lnTo>
                    <a:pt x="1111" y="14"/>
                  </a:lnTo>
                  <a:lnTo>
                    <a:pt x="1098" y="11"/>
                  </a:lnTo>
                  <a:lnTo>
                    <a:pt x="1097" y="4"/>
                  </a:lnTo>
                  <a:lnTo>
                    <a:pt x="1093" y="0"/>
                  </a:lnTo>
                  <a:lnTo>
                    <a:pt x="1080" y="9"/>
                  </a:lnTo>
                  <a:lnTo>
                    <a:pt x="1071" y="17"/>
                  </a:lnTo>
                  <a:lnTo>
                    <a:pt x="1070" y="21"/>
                  </a:lnTo>
                  <a:lnTo>
                    <a:pt x="1067" y="25"/>
                  </a:lnTo>
                  <a:lnTo>
                    <a:pt x="1065" y="28"/>
                  </a:lnTo>
                  <a:lnTo>
                    <a:pt x="1062" y="31"/>
                  </a:lnTo>
                  <a:lnTo>
                    <a:pt x="1054" y="37"/>
                  </a:lnTo>
                  <a:lnTo>
                    <a:pt x="1048" y="44"/>
                  </a:lnTo>
                  <a:lnTo>
                    <a:pt x="1041" y="51"/>
                  </a:lnTo>
                  <a:lnTo>
                    <a:pt x="1035" y="57"/>
                  </a:lnTo>
                  <a:lnTo>
                    <a:pt x="1029" y="61"/>
                  </a:lnTo>
                  <a:lnTo>
                    <a:pt x="1021" y="63"/>
                  </a:lnTo>
                  <a:lnTo>
                    <a:pt x="1007" y="67"/>
                  </a:lnTo>
                  <a:lnTo>
                    <a:pt x="993" y="71"/>
                  </a:lnTo>
                  <a:lnTo>
                    <a:pt x="990" y="71"/>
                  </a:lnTo>
                  <a:lnTo>
                    <a:pt x="990" y="72"/>
                  </a:lnTo>
                  <a:lnTo>
                    <a:pt x="990" y="73"/>
                  </a:lnTo>
                  <a:lnTo>
                    <a:pt x="991" y="76"/>
                  </a:lnTo>
                  <a:lnTo>
                    <a:pt x="994" y="80"/>
                  </a:lnTo>
                  <a:lnTo>
                    <a:pt x="994" y="81"/>
                  </a:lnTo>
                  <a:lnTo>
                    <a:pt x="990" y="84"/>
                  </a:lnTo>
                  <a:lnTo>
                    <a:pt x="989" y="88"/>
                  </a:lnTo>
                  <a:lnTo>
                    <a:pt x="988" y="89"/>
                  </a:lnTo>
                  <a:lnTo>
                    <a:pt x="989" y="90"/>
                  </a:lnTo>
                  <a:lnTo>
                    <a:pt x="993" y="95"/>
                  </a:lnTo>
                  <a:lnTo>
                    <a:pt x="994" y="99"/>
                  </a:lnTo>
                  <a:lnTo>
                    <a:pt x="990" y="103"/>
                  </a:lnTo>
                  <a:lnTo>
                    <a:pt x="985" y="106"/>
                  </a:lnTo>
                  <a:lnTo>
                    <a:pt x="982" y="115"/>
                  </a:lnTo>
                  <a:lnTo>
                    <a:pt x="981" y="122"/>
                  </a:lnTo>
                  <a:lnTo>
                    <a:pt x="965" y="132"/>
                  </a:lnTo>
                  <a:lnTo>
                    <a:pt x="960" y="138"/>
                  </a:lnTo>
                  <a:lnTo>
                    <a:pt x="962" y="145"/>
                  </a:lnTo>
                  <a:lnTo>
                    <a:pt x="968" y="154"/>
                  </a:lnTo>
                  <a:lnTo>
                    <a:pt x="969" y="158"/>
                  </a:lnTo>
                  <a:lnTo>
                    <a:pt x="969" y="162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3" y="173"/>
                  </a:lnTo>
                  <a:lnTo>
                    <a:pt x="968" y="181"/>
                  </a:lnTo>
                  <a:lnTo>
                    <a:pt x="968" y="188"/>
                  </a:lnTo>
                  <a:lnTo>
                    <a:pt x="968" y="192"/>
                  </a:lnTo>
                  <a:lnTo>
                    <a:pt x="969" y="197"/>
                  </a:lnTo>
                  <a:lnTo>
                    <a:pt x="972" y="202"/>
                  </a:lnTo>
                  <a:lnTo>
                    <a:pt x="973" y="212"/>
                  </a:lnTo>
                  <a:lnTo>
                    <a:pt x="972" y="216"/>
                  </a:lnTo>
                  <a:lnTo>
                    <a:pt x="969" y="220"/>
                  </a:lnTo>
                  <a:lnTo>
                    <a:pt x="960" y="224"/>
                  </a:lnTo>
                  <a:lnTo>
                    <a:pt x="956" y="225"/>
                  </a:lnTo>
                  <a:lnTo>
                    <a:pt x="952" y="228"/>
                  </a:lnTo>
                  <a:lnTo>
                    <a:pt x="950" y="229"/>
                  </a:lnTo>
                  <a:lnTo>
                    <a:pt x="948" y="230"/>
                  </a:lnTo>
                  <a:lnTo>
                    <a:pt x="945" y="230"/>
                  </a:lnTo>
                  <a:lnTo>
                    <a:pt x="942" y="229"/>
                  </a:lnTo>
                  <a:lnTo>
                    <a:pt x="944" y="225"/>
                  </a:lnTo>
                  <a:lnTo>
                    <a:pt x="945" y="222"/>
                  </a:lnTo>
                  <a:lnTo>
                    <a:pt x="941" y="220"/>
                  </a:lnTo>
                  <a:lnTo>
                    <a:pt x="938" y="214"/>
                  </a:lnTo>
                  <a:lnTo>
                    <a:pt x="940" y="210"/>
                  </a:lnTo>
                  <a:lnTo>
                    <a:pt x="940" y="204"/>
                  </a:lnTo>
                  <a:lnTo>
                    <a:pt x="937" y="198"/>
                  </a:lnTo>
                  <a:lnTo>
                    <a:pt x="932" y="193"/>
                  </a:lnTo>
                  <a:lnTo>
                    <a:pt x="932" y="189"/>
                  </a:lnTo>
                  <a:lnTo>
                    <a:pt x="930" y="186"/>
                  </a:lnTo>
                  <a:lnTo>
                    <a:pt x="926" y="180"/>
                  </a:lnTo>
                  <a:lnTo>
                    <a:pt x="920" y="173"/>
                  </a:lnTo>
                  <a:lnTo>
                    <a:pt x="920" y="168"/>
                  </a:lnTo>
                  <a:lnTo>
                    <a:pt x="918" y="164"/>
                  </a:lnTo>
                  <a:lnTo>
                    <a:pt x="913" y="162"/>
                  </a:lnTo>
                  <a:lnTo>
                    <a:pt x="909" y="164"/>
                  </a:lnTo>
                  <a:lnTo>
                    <a:pt x="908" y="172"/>
                  </a:lnTo>
                  <a:lnTo>
                    <a:pt x="906" y="178"/>
                  </a:lnTo>
                  <a:lnTo>
                    <a:pt x="902" y="182"/>
                  </a:lnTo>
                  <a:lnTo>
                    <a:pt x="898" y="188"/>
                  </a:lnTo>
                  <a:lnTo>
                    <a:pt x="892" y="193"/>
                  </a:lnTo>
                  <a:lnTo>
                    <a:pt x="885" y="202"/>
                  </a:lnTo>
                  <a:lnTo>
                    <a:pt x="892" y="217"/>
                  </a:lnTo>
                  <a:lnTo>
                    <a:pt x="897" y="235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85" y="241"/>
                  </a:lnTo>
                  <a:lnTo>
                    <a:pt x="884" y="246"/>
                  </a:lnTo>
                  <a:lnTo>
                    <a:pt x="873" y="248"/>
                  </a:lnTo>
                  <a:lnTo>
                    <a:pt x="857" y="249"/>
                  </a:lnTo>
                  <a:lnTo>
                    <a:pt x="848" y="257"/>
                  </a:lnTo>
                  <a:lnTo>
                    <a:pt x="837" y="264"/>
                  </a:lnTo>
                  <a:lnTo>
                    <a:pt x="821" y="260"/>
                  </a:lnTo>
                  <a:lnTo>
                    <a:pt x="803" y="257"/>
                  </a:lnTo>
                  <a:lnTo>
                    <a:pt x="796" y="260"/>
                  </a:lnTo>
                  <a:lnTo>
                    <a:pt x="791" y="262"/>
                  </a:lnTo>
                  <a:lnTo>
                    <a:pt x="787" y="265"/>
                  </a:lnTo>
                  <a:lnTo>
                    <a:pt x="784" y="269"/>
                  </a:lnTo>
                  <a:lnTo>
                    <a:pt x="777" y="276"/>
                  </a:lnTo>
                  <a:lnTo>
                    <a:pt x="772" y="282"/>
                  </a:lnTo>
                  <a:lnTo>
                    <a:pt x="763" y="282"/>
                  </a:lnTo>
                  <a:lnTo>
                    <a:pt x="752" y="282"/>
                  </a:lnTo>
                  <a:lnTo>
                    <a:pt x="747" y="282"/>
                  </a:lnTo>
                  <a:lnTo>
                    <a:pt x="741" y="282"/>
                  </a:lnTo>
                  <a:lnTo>
                    <a:pt x="736" y="286"/>
                  </a:lnTo>
                  <a:lnTo>
                    <a:pt x="729" y="289"/>
                  </a:lnTo>
                  <a:lnTo>
                    <a:pt x="724" y="292"/>
                  </a:lnTo>
                  <a:lnTo>
                    <a:pt x="719" y="295"/>
                  </a:lnTo>
                  <a:lnTo>
                    <a:pt x="713" y="299"/>
                  </a:lnTo>
                  <a:lnTo>
                    <a:pt x="708" y="303"/>
                  </a:lnTo>
                  <a:lnTo>
                    <a:pt x="703" y="306"/>
                  </a:lnTo>
                  <a:lnTo>
                    <a:pt x="695" y="309"/>
                  </a:lnTo>
                  <a:lnTo>
                    <a:pt x="692" y="294"/>
                  </a:lnTo>
                  <a:lnTo>
                    <a:pt x="688" y="286"/>
                  </a:lnTo>
                  <a:lnTo>
                    <a:pt x="684" y="286"/>
                  </a:lnTo>
                  <a:lnTo>
                    <a:pt x="680" y="289"/>
                  </a:lnTo>
                  <a:lnTo>
                    <a:pt x="676" y="292"/>
                  </a:lnTo>
                  <a:lnTo>
                    <a:pt x="672" y="295"/>
                  </a:lnTo>
                  <a:lnTo>
                    <a:pt x="672" y="298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68" y="305"/>
                  </a:lnTo>
                  <a:lnTo>
                    <a:pt x="663" y="306"/>
                  </a:lnTo>
                  <a:lnTo>
                    <a:pt x="655" y="309"/>
                  </a:lnTo>
                  <a:lnTo>
                    <a:pt x="655" y="315"/>
                  </a:lnTo>
                  <a:lnTo>
                    <a:pt x="653" y="325"/>
                  </a:lnTo>
                  <a:lnTo>
                    <a:pt x="652" y="330"/>
                  </a:lnTo>
                  <a:lnTo>
                    <a:pt x="648" y="338"/>
                  </a:lnTo>
                  <a:lnTo>
                    <a:pt x="642" y="346"/>
                  </a:lnTo>
                  <a:lnTo>
                    <a:pt x="635" y="354"/>
                  </a:lnTo>
                  <a:lnTo>
                    <a:pt x="626" y="359"/>
                  </a:lnTo>
                  <a:lnTo>
                    <a:pt x="616" y="367"/>
                  </a:lnTo>
                  <a:lnTo>
                    <a:pt x="608" y="382"/>
                  </a:lnTo>
                  <a:lnTo>
                    <a:pt x="603" y="391"/>
                  </a:lnTo>
                  <a:lnTo>
                    <a:pt x="599" y="394"/>
                  </a:lnTo>
                  <a:lnTo>
                    <a:pt x="596" y="398"/>
                  </a:lnTo>
                  <a:lnTo>
                    <a:pt x="596" y="402"/>
                  </a:lnTo>
                  <a:lnTo>
                    <a:pt x="596" y="406"/>
                  </a:lnTo>
                  <a:lnTo>
                    <a:pt x="596" y="410"/>
                  </a:lnTo>
                  <a:lnTo>
                    <a:pt x="595" y="414"/>
                  </a:lnTo>
                  <a:lnTo>
                    <a:pt x="594" y="416"/>
                  </a:lnTo>
                  <a:lnTo>
                    <a:pt x="590" y="421"/>
                  </a:lnTo>
                  <a:lnTo>
                    <a:pt x="583" y="425"/>
                  </a:lnTo>
                  <a:lnTo>
                    <a:pt x="575" y="427"/>
                  </a:lnTo>
                  <a:lnTo>
                    <a:pt x="571" y="428"/>
                  </a:lnTo>
                  <a:lnTo>
                    <a:pt x="570" y="430"/>
                  </a:lnTo>
                  <a:lnTo>
                    <a:pt x="562" y="432"/>
                  </a:lnTo>
                  <a:lnTo>
                    <a:pt x="555" y="434"/>
                  </a:lnTo>
                  <a:lnTo>
                    <a:pt x="548" y="432"/>
                  </a:lnTo>
                  <a:lnTo>
                    <a:pt x="543" y="428"/>
                  </a:lnTo>
                  <a:lnTo>
                    <a:pt x="536" y="426"/>
                  </a:lnTo>
                  <a:lnTo>
                    <a:pt x="530" y="423"/>
                  </a:lnTo>
                  <a:lnTo>
                    <a:pt x="519" y="415"/>
                  </a:lnTo>
                  <a:lnTo>
                    <a:pt x="506" y="409"/>
                  </a:lnTo>
                  <a:lnTo>
                    <a:pt x="495" y="411"/>
                  </a:lnTo>
                  <a:lnTo>
                    <a:pt x="486" y="414"/>
                  </a:lnTo>
                  <a:lnTo>
                    <a:pt x="478" y="411"/>
                  </a:lnTo>
                  <a:lnTo>
                    <a:pt x="474" y="409"/>
                  </a:lnTo>
                  <a:lnTo>
                    <a:pt x="470" y="409"/>
                  </a:lnTo>
                  <a:lnTo>
                    <a:pt x="466" y="409"/>
                  </a:lnTo>
                  <a:lnTo>
                    <a:pt x="459" y="405"/>
                  </a:lnTo>
                  <a:lnTo>
                    <a:pt x="453" y="400"/>
                  </a:lnTo>
                  <a:lnTo>
                    <a:pt x="451" y="400"/>
                  </a:lnTo>
                  <a:lnTo>
                    <a:pt x="447" y="402"/>
                  </a:lnTo>
                  <a:lnTo>
                    <a:pt x="445" y="403"/>
                  </a:lnTo>
                  <a:lnTo>
                    <a:pt x="442" y="403"/>
                  </a:lnTo>
                  <a:lnTo>
                    <a:pt x="439" y="403"/>
                  </a:lnTo>
                  <a:lnTo>
                    <a:pt x="433" y="391"/>
                  </a:lnTo>
                  <a:lnTo>
                    <a:pt x="425" y="382"/>
                  </a:lnTo>
                  <a:lnTo>
                    <a:pt x="419" y="382"/>
                  </a:lnTo>
                  <a:lnTo>
                    <a:pt x="411" y="382"/>
                  </a:lnTo>
                  <a:lnTo>
                    <a:pt x="411" y="377"/>
                  </a:lnTo>
                  <a:lnTo>
                    <a:pt x="413" y="373"/>
                  </a:lnTo>
                  <a:lnTo>
                    <a:pt x="407" y="362"/>
                  </a:lnTo>
                  <a:lnTo>
                    <a:pt x="399" y="357"/>
                  </a:lnTo>
                  <a:lnTo>
                    <a:pt x="393" y="358"/>
                  </a:lnTo>
                  <a:lnTo>
                    <a:pt x="389" y="357"/>
                  </a:lnTo>
                  <a:lnTo>
                    <a:pt x="387" y="355"/>
                  </a:lnTo>
                  <a:lnTo>
                    <a:pt x="386" y="354"/>
                  </a:lnTo>
                  <a:lnTo>
                    <a:pt x="385" y="355"/>
                  </a:lnTo>
                  <a:lnTo>
                    <a:pt x="382" y="357"/>
                  </a:lnTo>
                  <a:lnTo>
                    <a:pt x="378" y="353"/>
                  </a:lnTo>
                  <a:lnTo>
                    <a:pt x="377" y="349"/>
                  </a:lnTo>
                  <a:lnTo>
                    <a:pt x="373" y="350"/>
                  </a:lnTo>
                  <a:lnTo>
                    <a:pt x="369" y="354"/>
                  </a:lnTo>
                  <a:lnTo>
                    <a:pt x="365" y="358"/>
                  </a:lnTo>
                  <a:lnTo>
                    <a:pt x="363" y="361"/>
                  </a:lnTo>
                  <a:lnTo>
                    <a:pt x="365" y="366"/>
                  </a:lnTo>
                  <a:lnTo>
                    <a:pt x="367" y="371"/>
                  </a:lnTo>
                  <a:lnTo>
                    <a:pt x="367" y="374"/>
                  </a:lnTo>
                  <a:lnTo>
                    <a:pt x="367" y="377"/>
                  </a:lnTo>
                  <a:lnTo>
                    <a:pt x="366" y="379"/>
                  </a:lnTo>
                  <a:lnTo>
                    <a:pt x="363" y="381"/>
                  </a:lnTo>
                  <a:lnTo>
                    <a:pt x="362" y="381"/>
                  </a:lnTo>
                  <a:lnTo>
                    <a:pt x="361" y="381"/>
                  </a:lnTo>
                  <a:lnTo>
                    <a:pt x="358" y="378"/>
                  </a:lnTo>
                  <a:lnTo>
                    <a:pt x="355" y="374"/>
                  </a:lnTo>
                  <a:lnTo>
                    <a:pt x="353" y="373"/>
                  </a:lnTo>
                  <a:lnTo>
                    <a:pt x="349" y="373"/>
                  </a:lnTo>
                  <a:lnTo>
                    <a:pt x="341" y="379"/>
                  </a:lnTo>
                  <a:lnTo>
                    <a:pt x="332" y="383"/>
                  </a:lnTo>
                  <a:lnTo>
                    <a:pt x="329" y="383"/>
                  </a:lnTo>
                  <a:lnTo>
                    <a:pt x="327" y="382"/>
                  </a:lnTo>
                  <a:lnTo>
                    <a:pt x="326" y="381"/>
                  </a:lnTo>
                  <a:lnTo>
                    <a:pt x="326" y="379"/>
                  </a:lnTo>
                  <a:lnTo>
                    <a:pt x="327" y="375"/>
                  </a:lnTo>
                  <a:lnTo>
                    <a:pt x="325" y="371"/>
                  </a:lnTo>
                  <a:lnTo>
                    <a:pt x="316" y="369"/>
                  </a:lnTo>
                  <a:lnTo>
                    <a:pt x="306" y="367"/>
                  </a:lnTo>
                  <a:lnTo>
                    <a:pt x="298" y="365"/>
                  </a:lnTo>
                  <a:lnTo>
                    <a:pt x="289" y="363"/>
                  </a:lnTo>
                  <a:lnTo>
                    <a:pt x="282" y="362"/>
                  </a:lnTo>
                  <a:lnTo>
                    <a:pt x="277" y="362"/>
                  </a:lnTo>
                  <a:lnTo>
                    <a:pt x="277" y="367"/>
                  </a:lnTo>
                  <a:lnTo>
                    <a:pt x="274" y="374"/>
                  </a:lnTo>
                  <a:lnTo>
                    <a:pt x="273" y="377"/>
                  </a:lnTo>
                  <a:lnTo>
                    <a:pt x="272" y="378"/>
                  </a:lnTo>
                  <a:lnTo>
                    <a:pt x="268" y="378"/>
                  </a:lnTo>
                  <a:lnTo>
                    <a:pt x="264" y="377"/>
                  </a:lnTo>
                  <a:lnTo>
                    <a:pt x="260" y="371"/>
                  </a:lnTo>
                  <a:lnTo>
                    <a:pt x="257" y="367"/>
                  </a:lnTo>
                  <a:lnTo>
                    <a:pt x="257" y="363"/>
                  </a:lnTo>
                  <a:lnTo>
                    <a:pt x="258" y="361"/>
                  </a:lnTo>
                  <a:lnTo>
                    <a:pt x="262" y="357"/>
                  </a:lnTo>
                  <a:lnTo>
                    <a:pt x="264" y="353"/>
                  </a:lnTo>
                  <a:lnTo>
                    <a:pt x="257" y="343"/>
                  </a:lnTo>
                  <a:lnTo>
                    <a:pt x="252" y="334"/>
                  </a:lnTo>
                  <a:lnTo>
                    <a:pt x="256" y="329"/>
                  </a:lnTo>
                  <a:lnTo>
                    <a:pt x="262" y="325"/>
                  </a:lnTo>
                  <a:lnTo>
                    <a:pt x="264" y="322"/>
                  </a:lnTo>
                  <a:lnTo>
                    <a:pt x="265" y="317"/>
                  </a:lnTo>
                  <a:lnTo>
                    <a:pt x="276" y="314"/>
                  </a:lnTo>
                  <a:lnTo>
                    <a:pt x="285" y="310"/>
                  </a:lnTo>
                  <a:lnTo>
                    <a:pt x="286" y="301"/>
                  </a:lnTo>
                  <a:lnTo>
                    <a:pt x="289" y="292"/>
                  </a:lnTo>
                  <a:lnTo>
                    <a:pt x="293" y="287"/>
                  </a:lnTo>
                  <a:lnTo>
                    <a:pt x="297" y="279"/>
                  </a:lnTo>
                  <a:lnTo>
                    <a:pt x="294" y="278"/>
                  </a:lnTo>
                  <a:lnTo>
                    <a:pt x="293" y="277"/>
                  </a:lnTo>
                  <a:lnTo>
                    <a:pt x="293" y="273"/>
                  </a:lnTo>
                  <a:lnTo>
                    <a:pt x="293" y="269"/>
                  </a:lnTo>
                  <a:lnTo>
                    <a:pt x="294" y="262"/>
                  </a:lnTo>
                  <a:lnTo>
                    <a:pt x="293" y="257"/>
                  </a:lnTo>
                  <a:lnTo>
                    <a:pt x="290" y="256"/>
                  </a:lnTo>
                  <a:lnTo>
                    <a:pt x="288" y="253"/>
                  </a:lnTo>
                  <a:lnTo>
                    <a:pt x="285" y="250"/>
                  </a:lnTo>
                  <a:lnTo>
                    <a:pt x="279" y="250"/>
                  </a:lnTo>
                  <a:lnTo>
                    <a:pt x="277" y="253"/>
                  </a:lnTo>
                  <a:lnTo>
                    <a:pt x="276" y="254"/>
                  </a:lnTo>
                  <a:lnTo>
                    <a:pt x="274" y="257"/>
                  </a:lnTo>
                  <a:lnTo>
                    <a:pt x="272" y="260"/>
                  </a:lnTo>
                  <a:lnTo>
                    <a:pt x="268" y="262"/>
                  </a:lnTo>
                  <a:lnTo>
                    <a:pt x="264" y="265"/>
                  </a:lnTo>
                  <a:lnTo>
                    <a:pt x="253" y="269"/>
                  </a:lnTo>
                  <a:lnTo>
                    <a:pt x="245" y="270"/>
                  </a:lnTo>
                  <a:lnTo>
                    <a:pt x="240" y="271"/>
                  </a:lnTo>
                  <a:lnTo>
                    <a:pt x="236" y="270"/>
                  </a:lnTo>
                  <a:lnTo>
                    <a:pt x="232" y="270"/>
                  </a:lnTo>
                  <a:lnTo>
                    <a:pt x="228" y="269"/>
                  </a:lnTo>
                  <a:lnTo>
                    <a:pt x="226" y="269"/>
                  </a:lnTo>
                  <a:lnTo>
                    <a:pt x="224" y="271"/>
                  </a:lnTo>
                  <a:lnTo>
                    <a:pt x="222" y="276"/>
                  </a:lnTo>
                  <a:lnTo>
                    <a:pt x="224" y="279"/>
                  </a:lnTo>
                  <a:lnTo>
                    <a:pt x="225" y="282"/>
                  </a:lnTo>
                  <a:lnTo>
                    <a:pt x="226" y="282"/>
                  </a:lnTo>
                  <a:lnTo>
                    <a:pt x="229" y="287"/>
                  </a:lnTo>
                  <a:lnTo>
                    <a:pt x="232" y="290"/>
                  </a:lnTo>
                  <a:lnTo>
                    <a:pt x="229" y="293"/>
                  </a:lnTo>
                  <a:lnTo>
                    <a:pt x="226" y="295"/>
                  </a:lnTo>
                  <a:lnTo>
                    <a:pt x="228" y="298"/>
                  </a:lnTo>
                  <a:lnTo>
                    <a:pt x="229" y="301"/>
                  </a:lnTo>
                  <a:lnTo>
                    <a:pt x="229" y="305"/>
                  </a:lnTo>
                  <a:lnTo>
                    <a:pt x="228" y="309"/>
                  </a:lnTo>
                  <a:lnTo>
                    <a:pt x="221" y="313"/>
                  </a:lnTo>
                  <a:lnTo>
                    <a:pt x="216" y="315"/>
                  </a:lnTo>
                  <a:lnTo>
                    <a:pt x="212" y="321"/>
                  </a:lnTo>
                  <a:lnTo>
                    <a:pt x="212" y="325"/>
                  </a:lnTo>
                  <a:lnTo>
                    <a:pt x="212" y="331"/>
                  </a:lnTo>
                  <a:lnTo>
                    <a:pt x="212" y="338"/>
                  </a:lnTo>
                  <a:lnTo>
                    <a:pt x="210" y="342"/>
                  </a:lnTo>
                  <a:lnTo>
                    <a:pt x="209" y="343"/>
                  </a:lnTo>
                  <a:lnTo>
                    <a:pt x="205" y="342"/>
                  </a:lnTo>
                  <a:lnTo>
                    <a:pt x="201" y="342"/>
                  </a:lnTo>
                  <a:lnTo>
                    <a:pt x="194" y="341"/>
                  </a:lnTo>
                  <a:lnTo>
                    <a:pt x="187" y="342"/>
                  </a:lnTo>
                  <a:lnTo>
                    <a:pt x="176" y="345"/>
                  </a:lnTo>
                  <a:lnTo>
                    <a:pt x="169" y="342"/>
                  </a:lnTo>
                  <a:lnTo>
                    <a:pt x="164" y="342"/>
                  </a:lnTo>
                  <a:lnTo>
                    <a:pt x="161" y="345"/>
                  </a:lnTo>
                  <a:lnTo>
                    <a:pt x="157" y="347"/>
                  </a:lnTo>
                  <a:lnTo>
                    <a:pt x="152" y="350"/>
                  </a:lnTo>
                  <a:lnTo>
                    <a:pt x="149" y="354"/>
                  </a:lnTo>
                  <a:lnTo>
                    <a:pt x="156" y="367"/>
                  </a:lnTo>
                  <a:lnTo>
                    <a:pt x="161" y="389"/>
                  </a:lnTo>
                  <a:lnTo>
                    <a:pt x="155" y="390"/>
                  </a:lnTo>
                  <a:lnTo>
                    <a:pt x="148" y="391"/>
                  </a:lnTo>
                  <a:lnTo>
                    <a:pt x="144" y="394"/>
                  </a:lnTo>
                  <a:lnTo>
                    <a:pt x="141" y="395"/>
                  </a:lnTo>
                  <a:lnTo>
                    <a:pt x="133" y="390"/>
                  </a:lnTo>
                  <a:lnTo>
                    <a:pt x="127" y="386"/>
                  </a:lnTo>
                  <a:lnTo>
                    <a:pt x="120" y="394"/>
                  </a:lnTo>
                  <a:lnTo>
                    <a:pt x="109" y="409"/>
                  </a:lnTo>
                  <a:lnTo>
                    <a:pt x="113" y="416"/>
                  </a:lnTo>
                  <a:lnTo>
                    <a:pt x="120" y="423"/>
                  </a:lnTo>
                  <a:lnTo>
                    <a:pt x="125" y="427"/>
                  </a:lnTo>
                  <a:lnTo>
                    <a:pt x="130" y="431"/>
                  </a:lnTo>
                  <a:lnTo>
                    <a:pt x="136" y="434"/>
                  </a:lnTo>
                  <a:lnTo>
                    <a:pt x="141" y="435"/>
                  </a:lnTo>
                  <a:lnTo>
                    <a:pt x="145" y="435"/>
                  </a:lnTo>
                  <a:lnTo>
                    <a:pt x="150" y="435"/>
                  </a:lnTo>
                  <a:lnTo>
                    <a:pt x="156" y="437"/>
                  </a:lnTo>
                  <a:lnTo>
                    <a:pt x="160" y="439"/>
                  </a:lnTo>
                  <a:lnTo>
                    <a:pt x="162" y="443"/>
                  </a:lnTo>
                  <a:lnTo>
                    <a:pt x="165" y="448"/>
                  </a:lnTo>
                  <a:lnTo>
                    <a:pt x="169" y="444"/>
                  </a:lnTo>
                  <a:lnTo>
                    <a:pt x="173" y="442"/>
                  </a:lnTo>
                  <a:lnTo>
                    <a:pt x="173" y="448"/>
                  </a:lnTo>
                  <a:lnTo>
                    <a:pt x="171" y="456"/>
                  </a:lnTo>
                  <a:lnTo>
                    <a:pt x="173" y="459"/>
                  </a:lnTo>
                  <a:lnTo>
                    <a:pt x="176" y="463"/>
                  </a:lnTo>
                  <a:lnTo>
                    <a:pt x="174" y="475"/>
                  </a:lnTo>
                  <a:lnTo>
                    <a:pt x="172" y="488"/>
                  </a:lnTo>
                  <a:lnTo>
                    <a:pt x="173" y="494"/>
                  </a:lnTo>
                  <a:lnTo>
                    <a:pt x="176" y="500"/>
                  </a:lnTo>
                  <a:lnTo>
                    <a:pt x="174" y="506"/>
                  </a:lnTo>
                  <a:lnTo>
                    <a:pt x="173" y="510"/>
                  </a:lnTo>
                  <a:lnTo>
                    <a:pt x="172" y="512"/>
                  </a:lnTo>
                  <a:lnTo>
                    <a:pt x="172" y="515"/>
                  </a:lnTo>
                  <a:lnTo>
                    <a:pt x="173" y="520"/>
                  </a:lnTo>
                  <a:lnTo>
                    <a:pt x="174" y="526"/>
                  </a:lnTo>
                  <a:lnTo>
                    <a:pt x="173" y="532"/>
                  </a:lnTo>
                  <a:lnTo>
                    <a:pt x="173" y="538"/>
                  </a:lnTo>
                  <a:lnTo>
                    <a:pt x="176" y="540"/>
                  </a:lnTo>
                  <a:lnTo>
                    <a:pt x="180" y="543"/>
                  </a:lnTo>
                  <a:lnTo>
                    <a:pt x="178" y="543"/>
                  </a:lnTo>
                  <a:lnTo>
                    <a:pt x="178" y="547"/>
                  </a:lnTo>
                  <a:lnTo>
                    <a:pt x="177" y="552"/>
                  </a:lnTo>
                  <a:lnTo>
                    <a:pt x="181" y="554"/>
                  </a:lnTo>
                  <a:lnTo>
                    <a:pt x="185" y="556"/>
                  </a:lnTo>
                  <a:lnTo>
                    <a:pt x="185" y="559"/>
                  </a:lnTo>
                  <a:lnTo>
                    <a:pt x="185" y="560"/>
                  </a:lnTo>
                  <a:lnTo>
                    <a:pt x="187" y="564"/>
                  </a:lnTo>
                  <a:lnTo>
                    <a:pt x="188" y="568"/>
                  </a:lnTo>
                  <a:lnTo>
                    <a:pt x="198" y="567"/>
                  </a:lnTo>
                  <a:lnTo>
                    <a:pt x="206" y="565"/>
                  </a:lnTo>
                  <a:lnTo>
                    <a:pt x="208" y="572"/>
                  </a:lnTo>
                  <a:lnTo>
                    <a:pt x="209" y="579"/>
                  </a:lnTo>
                  <a:lnTo>
                    <a:pt x="210" y="580"/>
                  </a:lnTo>
                  <a:lnTo>
                    <a:pt x="213" y="580"/>
                  </a:lnTo>
                  <a:lnTo>
                    <a:pt x="214" y="577"/>
                  </a:lnTo>
                  <a:lnTo>
                    <a:pt x="218" y="575"/>
                  </a:lnTo>
                  <a:lnTo>
                    <a:pt x="218" y="567"/>
                  </a:lnTo>
                  <a:lnTo>
                    <a:pt x="218" y="561"/>
                  </a:lnTo>
                  <a:lnTo>
                    <a:pt x="222" y="560"/>
                  </a:lnTo>
                  <a:lnTo>
                    <a:pt x="229" y="559"/>
                  </a:lnTo>
                  <a:lnTo>
                    <a:pt x="233" y="556"/>
                  </a:lnTo>
                  <a:lnTo>
                    <a:pt x="237" y="554"/>
                  </a:lnTo>
                  <a:lnTo>
                    <a:pt x="238" y="552"/>
                  </a:lnTo>
                  <a:lnTo>
                    <a:pt x="241" y="552"/>
                  </a:lnTo>
                  <a:lnTo>
                    <a:pt x="242" y="552"/>
                  </a:lnTo>
                  <a:lnTo>
                    <a:pt x="246" y="555"/>
                  </a:lnTo>
                  <a:lnTo>
                    <a:pt x="249" y="559"/>
                  </a:lnTo>
                  <a:lnTo>
                    <a:pt x="248" y="560"/>
                  </a:lnTo>
                  <a:lnTo>
                    <a:pt x="246" y="563"/>
                  </a:lnTo>
                  <a:lnTo>
                    <a:pt x="242" y="564"/>
                  </a:lnTo>
                  <a:lnTo>
                    <a:pt x="237" y="568"/>
                  </a:lnTo>
                  <a:lnTo>
                    <a:pt x="230" y="572"/>
                  </a:lnTo>
                  <a:lnTo>
                    <a:pt x="237" y="579"/>
                  </a:lnTo>
                  <a:lnTo>
                    <a:pt x="241" y="587"/>
                  </a:lnTo>
                  <a:lnTo>
                    <a:pt x="240" y="589"/>
                  </a:lnTo>
                  <a:lnTo>
                    <a:pt x="236" y="591"/>
                  </a:lnTo>
                  <a:lnTo>
                    <a:pt x="232" y="592"/>
                  </a:lnTo>
                  <a:lnTo>
                    <a:pt x="228" y="593"/>
                  </a:lnTo>
                  <a:lnTo>
                    <a:pt x="224" y="593"/>
                  </a:lnTo>
                  <a:lnTo>
                    <a:pt x="222" y="595"/>
                  </a:lnTo>
                  <a:lnTo>
                    <a:pt x="222" y="597"/>
                  </a:lnTo>
                  <a:lnTo>
                    <a:pt x="224" y="600"/>
                  </a:lnTo>
                  <a:lnTo>
                    <a:pt x="229" y="602"/>
                  </a:lnTo>
                  <a:lnTo>
                    <a:pt x="233" y="604"/>
                  </a:lnTo>
                  <a:lnTo>
                    <a:pt x="236" y="607"/>
                  </a:lnTo>
                  <a:lnTo>
                    <a:pt x="236" y="609"/>
                  </a:lnTo>
                  <a:lnTo>
                    <a:pt x="238" y="619"/>
                  </a:lnTo>
                  <a:lnTo>
                    <a:pt x="242" y="629"/>
                  </a:lnTo>
                  <a:lnTo>
                    <a:pt x="240" y="631"/>
                  </a:lnTo>
                  <a:lnTo>
                    <a:pt x="238" y="629"/>
                  </a:lnTo>
                  <a:lnTo>
                    <a:pt x="237" y="628"/>
                  </a:lnTo>
                  <a:lnTo>
                    <a:pt x="234" y="627"/>
                  </a:lnTo>
                  <a:lnTo>
                    <a:pt x="222" y="631"/>
                  </a:lnTo>
                  <a:lnTo>
                    <a:pt x="209" y="636"/>
                  </a:lnTo>
                  <a:lnTo>
                    <a:pt x="204" y="633"/>
                  </a:lnTo>
                  <a:lnTo>
                    <a:pt x="197" y="631"/>
                  </a:lnTo>
                  <a:lnTo>
                    <a:pt x="194" y="629"/>
                  </a:lnTo>
                  <a:lnTo>
                    <a:pt x="192" y="628"/>
                  </a:lnTo>
                  <a:lnTo>
                    <a:pt x="189" y="628"/>
                  </a:lnTo>
                  <a:lnTo>
                    <a:pt x="187" y="629"/>
                  </a:lnTo>
                  <a:lnTo>
                    <a:pt x="189" y="639"/>
                  </a:lnTo>
                  <a:lnTo>
                    <a:pt x="190" y="651"/>
                  </a:lnTo>
                  <a:lnTo>
                    <a:pt x="177" y="663"/>
                  </a:lnTo>
                  <a:lnTo>
                    <a:pt x="162" y="676"/>
                  </a:lnTo>
                  <a:lnTo>
                    <a:pt x="156" y="675"/>
                  </a:lnTo>
                  <a:lnTo>
                    <a:pt x="150" y="671"/>
                  </a:lnTo>
                  <a:lnTo>
                    <a:pt x="152" y="667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6" y="659"/>
                  </a:lnTo>
                  <a:lnTo>
                    <a:pt x="143" y="653"/>
                  </a:lnTo>
                  <a:lnTo>
                    <a:pt x="139" y="648"/>
                  </a:lnTo>
                  <a:lnTo>
                    <a:pt x="130" y="656"/>
                  </a:lnTo>
                  <a:lnTo>
                    <a:pt x="125" y="663"/>
                  </a:lnTo>
                  <a:lnTo>
                    <a:pt x="112" y="669"/>
                  </a:lnTo>
                  <a:lnTo>
                    <a:pt x="103" y="675"/>
                  </a:lnTo>
                  <a:lnTo>
                    <a:pt x="100" y="684"/>
                  </a:lnTo>
                  <a:lnTo>
                    <a:pt x="95" y="694"/>
                  </a:lnTo>
                  <a:lnTo>
                    <a:pt x="87" y="694"/>
                  </a:lnTo>
                  <a:lnTo>
                    <a:pt x="75" y="694"/>
                  </a:lnTo>
                  <a:lnTo>
                    <a:pt x="65" y="700"/>
                  </a:lnTo>
                  <a:lnTo>
                    <a:pt x="56" y="706"/>
                  </a:lnTo>
                  <a:lnTo>
                    <a:pt x="48" y="703"/>
                  </a:lnTo>
                  <a:lnTo>
                    <a:pt x="44" y="700"/>
                  </a:lnTo>
                  <a:lnTo>
                    <a:pt x="43" y="704"/>
                  </a:lnTo>
                  <a:lnTo>
                    <a:pt x="41" y="709"/>
                  </a:lnTo>
                  <a:lnTo>
                    <a:pt x="41" y="713"/>
                  </a:lnTo>
                  <a:lnTo>
                    <a:pt x="39" y="717"/>
                  </a:lnTo>
                  <a:lnTo>
                    <a:pt x="33" y="720"/>
                  </a:lnTo>
                  <a:lnTo>
                    <a:pt x="29" y="721"/>
                  </a:lnTo>
                  <a:lnTo>
                    <a:pt x="15" y="725"/>
                  </a:lnTo>
                  <a:lnTo>
                    <a:pt x="0" y="72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7" name="Freeform 93"/>
            <p:cNvSpPr>
              <a:spLocks/>
            </p:cNvSpPr>
            <p:nvPr/>
          </p:nvSpPr>
          <p:spPr bwMode="auto">
            <a:xfrm>
              <a:off x="2660" y="1811"/>
              <a:ext cx="9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1992 w 7"/>
                <a:gd name="T5" fmla="*/ 0 h 1"/>
                <a:gd name="T6" fmla="*/ 2561 w 7"/>
                <a:gd name="T7" fmla="*/ 0 h 1"/>
                <a:gd name="T8" fmla="*/ 4711 w 7"/>
                <a:gd name="T9" fmla="*/ 1 h 1"/>
                <a:gd name="T10" fmla="*/ 4234 w 7"/>
                <a:gd name="T11" fmla="*/ 1 h 1"/>
                <a:gd name="T12" fmla="*/ 1992 w 7"/>
                <a:gd name="T13" fmla="*/ 1 h 1"/>
                <a:gd name="T14" fmla="*/ 0 w 7"/>
                <a:gd name="T15" fmla="*/ 1 h 1"/>
                <a:gd name="T16" fmla="*/ 0 w 7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"/>
                <a:gd name="T29" fmla="*/ 7 w 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8" name="Freeform 94"/>
            <p:cNvSpPr>
              <a:spLocks/>
            </p:cNvSpPr>
            <p:nvPr/>
          </p:nvSpPr>
          <p:spPr bwMode="auto">
            <a:xfrm>
              <a:off x="2669" y="1784"/>
              <a:ext cx="7" cy="1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721 h 9"/>
                <a:gd name="T4" fmla="*/ 0 w 5"/>
                <a:gd name="T5" fmla="*/ 1077 h 9"/>
                <a:gd name="T6" fmla="*/ 1 w 5"/>
                <a:gd name="T7" fmla="*/ 1481 h 9"/>
                <a:gd name="T8" fmla="*/ 24430 w 5"/>
                <a:gd name="T9" fmla="*/ 1608 h 9"/>
                <a:gd name="T10" fmla="*/ 32757 w 5"/>
                <a:gd name="T11" fmla="*/ 1077 h 9"/>
                <a:gd name="T12" fmla="*/ 24430 w 5"/>
                <a:gd name="T13" fmla="*/ 721 h 9"/>
                <a:gd name="T14" fmla="*/ 1 w 5"/>
                <a:gd name="T15" fmla="*/ 1 h 9"/>
                <a:gd name="T16" fmla="*/ 0 w 5"/>
                <a:gd name="T17" fmla="*/ 0 h 9"/>
                <a:gd name="T18" fmla="*/ 0 w 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0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6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49" name="Freeform 95"/>
            <p:cNvSpPr>
              <a:spLocks/>
            </p:cNvSpPr>
            <p:nvPr/>
          </p:nvSpPr>
          <p:spPr bwMode="auto">
            <a:xfrm>
              <a:off x="2649" y="1774"/>
              <a:ext cx="13" cy="11"/>
            </a:xfrm>
            <a:custGeom>
              <a:avLst/>
              <a:gdLst>
                <a:gd name="T0" fmla="*/ 0 w 10"/>
                <a:gd name="T1" fmla="*/ 17014 h 8"/>
                <a:gd name="T2" fmla="*/ 3955 w 10"/>
                <a:gd name="T3" fmla="*/ 12374 h 8"/>
                <a:gd name="T4" fmla="*/ 7176 w 10"/>
                <a:gd name="T5" fmla="*/ 0 h 8"/>
                <a:gd name="T6" fmla="*/ 9329 w 10"/>
                <a:gd name="T7" fmla="*/ 12374 h 8"/>
                <a:gd name="T8" fmla="*/ 9329 w 10"/>
                <a:gd name="T9" fmla="*/ 23394 h 8"/>
                <a:gd name="T10" fmla="*/ 8688 w 10"/>
                <a:gd name="T11" fmla="*/ 23394 h 8"/>
                <a:gd name="T12" fmla="*/ 7176 w 10"/>
                <a:gd name="T13" fmla="*/ 23394 h 8"/>
                <a:gd name="T14" fmla="*/ 3955 w 10"/>
                <a:gd name="T15" fmla="*/ 28255 h 8"/>
                <a:gd name="T16" fmla="*/ 0 w 10"/>
                <a:gd name="T17" fmla="*/ 32167 h 8"/>
                <a:gd name="T18" fmla="*/ 0 w 10"/>
                <a:gd name="T19" fmla="*/ 28255 h 8"/>
                <a:gd name="T20" fmla="*/ 0 w 10"/>
                <a:gd name="T21" fmla="*/ 17014 h 8"/>
                <a:gd name="T22" fmla="*/ 0 w 10"/>
                <a:gd name="T23" fmla="*/ 1701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0" name="Freeform 96"/>
            <p:cNvSpPr>
              <a:spLocks/>
            </p:cNvSpPr>
            <p:nvPr/>
          </p:nvSpPr>
          <p:spPr bwMode="auto">
            <a:xfrm>
              <a:off x="2617" y="1795"/>
              <a:ext cx="11" cy="12"/>
            </a:xfrm>
            <a:custGeom>
              <a:avLst/>
              <a:gdLst>
                <a:gd name="T0" fmla="*/ 32167 w 8"/>
                <a:gd name="T1" fmla="*/ 0 h 9"/>
                <a:gd name="T2" fmla="*/ 32167 w 8"/>
                <a:gd name="T3" fmla="*/ 6540 h 9"/>
                <a:gd name="T4" fmla="*/ 28255 w 8"/>
                <a:gd name="T5" fmla="*/ 8720 h 9"/>
                <a:gd name="T6" fmla="*/ 17014 w 8"/>
                <a:gd name="T7" fmla="*/ 11627 h 9"/>
                <a:gd name="T8" fmla="*/ 1 w 8"/>
                <a:gd name="T9" fmla="*/ 15503 h 9"/>
                <a:gd name="T10" fmla="*/ 0 w 8"/>
                <a:gd name="T11" fmla="*/ 15503 h 9"/>
                <a:gd name="T12" fmla="*/ 0 w 8"/>
                <a:gd name="T13" fmla="*/ 11627 h 9"/>
                <a:gd name="T14" fmla="*/ 0 w 8"/>
                <a:gd name="T15" fmla="*/ 8720 h 9"/>
                <a:gd name="T16" fmla="*/ 0 w 8"/>
                <a:gd name="T17" fmla="*/ 8720 h 9"/>
                <a:gd name="T18" fmla="*/ 8999 w 8"/>
                <a:gd name="T19" fmla="*/ 1 h 9"/>
                <a:gd name="T20" fmla="*/ 32167 w 8"/>
                <a:gd name="T21" fmla="*/ 0 h 9"/>
                <a:gd name="T22" fmla="*/ 32167 w 8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9"/>
                <a:gd name="T38" fmla="*/ 8 w 8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9">
                  <a:moveTo>
                    <a:pt x="8" y="0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1" name="Freeform 97"/>
            <p:cNvSpPr>
              <a:spLocks/>
            </p:cNvSpPr>
            <p:nvPr/>
          </p:nvSpPr>
          <p:spPr bwMode="auto">
            <a:xfrm>
              <a:off x="2523" y="1737"/>
              <a:ext cx="47" cy="31"/>
            </a:xfrm>
            <a:custGeom>
              <a:avLst/>
              <a:gdLst>
                <a:gd name="T0" fmla="*/ 0 w 36"/>
                <a:gd name="T1" fmla="*/ 12487 h 24"/>
                <a:gd name="T2" fmla="*/ 7872 w 36"/>
                <a:gd name="T3" fmla="*/ 7936 h 24"/>
                <a:gd name="T4" fmla="*/ 10772 w 36"/>
                <a:gd name="T5" fmla="*/ 2851 h 24"/>
                <a:gd name="T6" fmla="*/ 16126 w 36"/>
                <a:gd name="T7" fmla="*/ 1 h 24"/>
                <a:gd name="T8" fmla="*/ 21053 w 36"/>
                <a:gd name="T9" fmla="*/ 0 h 24"/>
                <a:gd name="T10" fmla="*/ 27486 w 36"/>
                <a:gd name="T11" fmla="*/ 1 h 24"/>
                <a:gd name="T12" fmla="*/ 33245 w 36"/>
                <a:gd name="T13" fmla="*/ 4757 h 24"/>
                <a:gd name="T14" fmla="*/ 35884 w 36"/>
                <a:gd name="T15" fmla="*/ 9667 h 24"/>
                <a:gd name="T16" fmla="*/ 36817 w 36"/>
                <a:gd name="T17" fmla="*/ 12487 h 24"/>
                <a:gd name="T18" fmla="*/ 35884 w 36"/>
                <a:gd name="T19" fmla="*/ 13241 h 24"/>
                <a:gd name="T20" fmla="*/ 33391 w 36"/>
                <a:gd name="T21" fmla="*/ 14697 h 24"/>
                <a:gd name="T22" fmla="*/ 31294 w 36"/>
                <a:gd name="T23" fmla="*/ 16129 h 24"/>
                <a:gd name="T24" fmla="*/ 27486 w 36"/>
                <a:gd name="T25" fmla="*/ 18780 h 24"/>
                <a:gd name="T26" fmla="*/ 20145 w 36"/>
                <a:gd name="T27" fmla="*/ 18780 h 24"/>
                <a:gd name="T28" fmla="*/ 13417 w 36"/>
                <a:gd name="T29" fmla="*/ 16046 h 24"/>
                <a:gd name="T30" fmla="*/ 7872 w 36"/>
                <a:gd name="T31" fmla="*/ 16046 h 24"/>
                <a:gd name="T32" fmla="*/ 4252 w 36"/>
                <a:gd name="T33" fmla="*/ 16046 h 24"/>
                <a:gd name="T34" fmla="*/ 0 w 36"/>
                <a:gd name="T35" fmla="*/ 14697 h 24"/>
                <a:gd name="T36" fmla="*/ 0 w 36"/>
                <a:gd name="T37" fmla="*/ 12487 h 24"/>
                <a:gd name="T38" fmla="*/ 0 w 36"/>
                <a:gd name="T39" fmla="*/ 12487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24"/>
                <a:gd name="T62" fmla="*/ 36 w 36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24">
                  <a:moveTo>
                    <a:pt x="0" y="16"/>
                  </a:moveTo>
                  <a:lnTo>
                    <a:pt x="8" y="10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2" name="Freeform 98"/>
            <p:cNvSpPr>
              <a:spLocks noEditPoints="1"/>
            </p:cNvSpPr>
            <p:nvPr/>
          </p:nvSpPr>
          <p:spPr bwMode="auto">
            <a:xfrm>
              <a:off x="1092" y="1854"/>
              <a:ext cx="1600" cy="1210"/>
            </a:xfrm>
            <a:custGeom>
              <a:avLst/>
              <a:gdLst>
                <a:gd name="T0" fmla="*/ 1181945 w 1228"/>
                <a:gd name="T1" fmla="*/ 14545 h 929"/>
                <a:gd name="T2" fmla="*/ 1165430 w 1228"/>
                <a:gd name="T3" fmla="*/ 11880 h 929"/>
                <a:gd name="T4" fmla="*/ 1165430 w 1228"/>
                <a:gd name="T5" fmla="*/ 9718 h 929"/>
                <a:gd name="T6" fmla="*/ 1172224 w 1228"/>
                <a:gd name="T7" fmla="*/ 9718 h 929"/>
                <a:gd name="T8" fmla="*/ 1180654 w 1228"/>
                <a:gd name="T9" fmla="*/ 0 h 929"/>
                <a:gd name="T10" fmla="*/ 1182571 w 1228"/>
                <a:gd name="T11" fmla="*/ 0 h 929"/>
                <a:gd name="T12" fmla="*/ 1192111 w 1228"/>
                <a:gd name="T13" fmla="*/ 13010 h 929"/>
                <a:gd name="T14" fmla="*/ 5393 w 1228"/>
                <a:gd name="T15" fmla="*/ 643582 h 929"/>
                <a:gd name="T16" fmla="*/ 2438 w 1228"/>
                <a:gd name="T17" fmla="*/ 648781 h 929"/>
                <a:gd name="T18" fmla="*/ 0 w 1228"/>
                <a:gd name="T19" fmla="*/ 655725 h 929"/>
                <a:gd name="T20" fmla="*/ 5897 w 1228"/>
                <a:gd name="T21" fmla="*/ 659579 h 929"/>
                <a:gd name="T22" fmla="*/ 9156 w 1228"/>
                <a:gd name="T23" fmla="*/ 663114 h 929"/>
                <a:gd name="T24" fmla="*/ 13042 w 1228"/>
                <a:gd name="T25" fmla="*/ 659901 h 929"/>
                <a:gd name="T26" fmla="*/ 22141 w 1228"/>
                <a:gd name="T27" fmla="*/ 656095 h 929"/>
                <a:gd name="T28" fmla="*/ 31644 w 1228"/>
                <a:gd name="T29" fmla="*/ 659901 h 929"/>
                <a:gd name="T30" fmla="*/ 34769 w 1228"/>
                <a:gd name="T31" fmla="*/ 659579 h 929"/>
                <a:gd name="T32" fmla="*/ 37587 w 1228"/>
                <a:gd name="T33" fmla="*/ 666580 h 929"/>
                <a:gd name="T34" fmla="*/ 34769 w 1228"/>
                <a:gd name="T35" fmla="*/ 679463 h 929"/>
                <a:gd name="T36" fmla="*/ 32155 w 1228"/>
                <a:gd name="T37" fmla="*/ 685506 h 929"/>
                <a:gd name="T38" fmla="*/ 56588 w 1228"/>
                <a:gd name="T39" fmla="*/ 700624 h 929"/>
                <a:gd name="T40" fmla="*/ 56588 w 1228"/>
                <a:gd name="T41" fmla="*/ 741461 h 929"/>
                <a:gd name="T42" fmla="*/ 54588 w 1228"/>
                <a:gd name="T43" fmla="*/ 751727 h 929"/>
                <a:gd name="T44" fmla="*/ 54588 w 1228"/>
                <a:gd name="T45" fmla="*/ 755633 h 929"/>
                <a:gd name="T46" fmla="*/ 58367 w 1228"/>
                <a:gd name="T47" fmla="*/ 764105 h 929"/>
                <a:gd name="T48" fmla="*/ 64267 w 1228"/>
                <a:gd name="T49" fmla="*/ 766076 h 929"/>
                <a:gd name="T50" fmla="*/ 64267 w 1228"/>
                <a:gd name="T51" fmla="*/ 760897 h 929"/>
                <a:gd name="T52" fmla="*/ 71124 w 1228"/>
                <a:gd name="T53" fmla="*/ 745559 h 929"/>
                <a:gd name="T54" fmla="*/ 74416 w 1228"/>
                <a:gd name="T55" fmla="*/ 745559 h 929"/>
                <a:gd name="T56" fmla="*/ 83137 w 1228"/>
                <a:gd name="T57" fmla="*/ 751143 h 929"/>
                <a:gd name="T58" fmla="*/ 83137 w 1228"/>
                <a:gd name="T59" fmla="*/ 758832 h 929"/>
                <a:gd name="T60" fmla="*/ 78055 w 1228"/>
                <a:gd name="T61" fmla="*/ 771662 h 929"/>
                <a:gd name="T62" fmla="*/ 83137 w 1228"/>
                <a:gd name="T63" fmla="*/ 783046 h 929"/>
                <a:gd name="T64" fmla="*/ 85743 w 1228"/>
                <a:gd name="T65" fmla="*/ 784751 h 929"/>
                <a:gd name="T66" fmla="*/ 105848 w 1228"/>
                <a:gd name="T67" fmla="*/ 794902 h 929"/>
                <a:gd name="T68" fmla="*/ 137958 w 1228"/>
                <a:gd name="T69" fmla="*/ 790651 h 929"/>
                <a:gd name="T70" fmla="*/ 142151 w 1228"/>
                <a:gd name="T71" fmla="*/ 794225 h 929"/>
                <a:gd name="T72" fmla="*/ 145560 w 1228"/>
                <a:gd name="T73" fmla="*/ 803454 h 929"/>
                <a:gd name="T74" fmla="*/ 151424 w 1228"/>
                <a:gd name="T75" fmla="*/ 818921 h 929"/>
                <a:gd name="T76" fmla="*/ 157320 w 1228"/>
                <a:gd name="T77" fmla="*/ 815228 h 929"/>
                <a:gd name="T78" fmla="*/ 170108 w 1228"/>
                <a:gd name="T79" fmla="*/ 814920 h 929"/>
                <a:gd name="T80" fmla="*/ 182842 w 1228"/>
                <a:gd name="T81" fmla="*/ 822313 h 929"/>
                <a:gd name="T82" fmla="*/ 179750 w 1228"/>
                <a:gd name="T83" fmla="*/ 837517 h 929"/>
                <a:gd name="T84" fmla="*/ 191685 w 1228"/>
                <a:gd name="T85" fmla="*/ 859505 h 929"/>
                <a:gd name="T86" fmla="*/ 200147 w 1228"/>
                <a:gd name="T87" fmla="*/ 870251 h 929"/>
                <a:gd name="T88" fmla="*/ 201716 w 1228"/>
                <a:gd name="T89" fmla="*/ 872854 h 929"/>
                <a:gd name="T90" fmla="*/ 211506 w 1228"/>
                <a:gd name="T91" fmla="*/ 869439 h 929"/>
                <a:gd name="T92" fmla="*/ 223778 w 1228"/>
                <a:gd name="T93" fmla="*/ 876743 h 929"/>
                <a:gd name="T94" fmla="*/ 231534 w 1228"/>
                <a:gd name="T95" fmla="*/ 882601 h 929"/>
                <a:gd name="T96" fmla="*/ 241897 w 1228"/>
                <a:gd name="T97" fmla="*/ 895642 h 929"/>
                <a:gd name="T98" fmla="*/ 265961 w 1228"/>
                <a:gd name="T99" fmla="*/ 894492 h 929"/>
                <a:gd name="T100" fmla="*/ 275578 w 1228"/>
                <a:gd name="T101" fmla="*/ 884984 h 929"/>
                <a:gd name="T102" fmla="*/ 279432 w 1228"/>
                <a:gd name="T103" fmla="*/ 883519 h 929"/>
                <a:gd name="T104" fmla="*/ 278463 w 1228"/>
                <a:gd name="T105" fmla="*/ 878998 h 929"/>
                <a:gd name="T106" fmla="*/ 265961 w 1228"/>
                <a:gd name="T107" fmla="*/ 858020 h 929"/>
                <a:gd name="T108" fmla="*/ 265961 w 1228"/>
                <a:gd name="T109" fmla="*/ 836886 h 929"/>
                <a:gd name="T110" fmla="*/ 258710 w 1228"/>
                <a:gd name="T111" fmla="*/ 810257 h 929"/>
                <a:gd name="T112" fmla="*/ 270341 w 1228"/>
                <a:gd name="T113" fmla="*/ 817134 h 929"/>
                <a:gd name="T114" fmla="*/ 285558 w 1228"/>
                <a:gd name="T115" fmla="*/ 822576 h 929"/>
                <a:gd name="T116" fmla="*/ 299153 w 1228"/>
                <a:gd name="T117" fmla="*/ 817134 h 929"/>
                <a:gd name="T118" fmla="*/ 302366 w 1228"/>
                <a:gd name="T119" fmla="*/ 807186 h 929"/>
                <a:gd name="T120" fmla="*/ 301673 w 1228"/>
                <a:gd name="T121" fmla="*/ 792850 h 929"/>
                <a:gd name="T122" fmla="*/ 306210 w 1228"/>
                <a:gd name="T123" fmla="*/ 792850 h 9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8"/>
                <a:gd name="T187" fmla="*/ 0 h 929"/>
                <a:gd name="T188" fmla="*/ 1228 w 1228"/>
                <a:gd name="T189" fmla="*/ 929 h 9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8" h="929">
                  <a:moveTo>
                    <a:pt x="1227" y="15"/>
                  </a:moveTo>
                  <a:lnTo>
                    <a:pt x="1223" y="18"/>
                  </a:lnTo>
                  <a:lnTo>
                    <a:pt x="1221" y="16"/>
                  </a:lnTo>
                  <a:lnTo>
                    <a:pt x="1226" y="12"/>
                  </a:lnTo>
                  <a:lnTo>
                    <a:pt x="1227" y="15"/>
                  </a:lnTo>
                  <a:close/>
                  <a:moveTo>
                    <a:pt x="1223" y="18"/>
                  </a:moveTo>
                  <a:lnTo>
                    <a:pt x="1223" y="19"/>
                  </a:lnTo>
                  <a:lnTo>
                    <a:pt x="1221" y="19"/>
                  </a:lnTo>
                  <a:lnTo>
                    <a:pt x="1221" y="18"/>
                  </a:lnTo>
                  <a:lnTo>
                    <a:pt x="1223" y="18"/>
                  </a:lnTo>
                  <a:close/>
                  <a:moveTo>
                    <a:pt x="1221" y="19"/>
                  </a:moveTo>
                  <a:lnTo>
                    <a:pt x="1215" y="19"/>
                  </a:lnTo>
                  <a:lnTo>
                    <a:pt x="1215" y="15"/>
                  </a:lnTo>
                  <a:lnTo>
                    <a:pt x="1221" y="15"/>
                  </a:lnTo>
                  <a:lnTo>
                    <a:pt x="1221" y="19"/>
                  </a:lnTo>
                  <a:close/>
                  <a:moveTo>
                    <a:pt x="1215" y="19"/>
                  </a:moveTo>
                  <a:lnTo>
                    <a:pt x="1208" y="19"/>
                  </a:lnTo>
                  <a:lnTo>
                    <a:pt x="1208" y="15"/>
                  </a:lnTo>
                  <a:lnTo>
                    <a:pt x="1215" y="15"/>
                  </a:lnTo>
                  <a:lnTo>
                    <a:pt x="1215" y="19"/>
                  </a:lnTo>
                  <a:close/>
                  <a:moveTo>
                    <a:pt x="1208" y="19"/>
                  </a:moveTo>
                  <a:lnTo>
                    <a:pt x="1200" y="19"/>
                  </a:lnTo>
                  <a:lnTo>
                    <a:pt x="1200" y="15"/>
                  </a:lnTo>
                  <a:lnTo>
                    <a:pt x="1208" y="15"/>
                  </a:lnTo>
                  <a:lnTo>
                    <a:pt x="1208" y="19"/>
                  </a:lnTo>
                  <a:close/>
                  <a:moveTo>
                    <a:pt x="1200" y="19"/>
                  </a:moveTo>
                  <a:lnTo>
                    <a:pt x="1199" y="19"/>
                  </a:lnTo>
                  <a:lnTo>
                    <a:pt x="1199" y="18"/>
                  </a:lnTo>
                  <a:lnTo>
                    <a:pt x="1200" y="18"/>
                  </a:lnTo>
                  <a:lnTo>
                    <a:pt x="1200" y="19"/>
                  </a:lnTo>
                  <a:close/>
                  <a:moveTo>
                    <a:pt x="1199" y="18"/>
                  </a:moveTo>
                  <a:lnTo>
                    <a:pt x="1198" y="12"/>
                  </a:lnTo>
                  <a:lnTo>
                    <a:pt x="1200" y="12"/>
                  </a:lnTo>
                  <a:lnTo>
                    <a:pt x="1201" y="16"/>
                  </a:lnTo>
                  <a:lnTo>
                    <a:pt x="1199" y="18"/>
                  </a:lnTo>
                  <a:close/>
                  <a:moveTo>
                    <a:pt x="1198" y="12"/>
                  </a:moveTo>
                  <a:lnTo>
                    <a:pt x="1198" y="12"/>
                  </a:lnTo>
                  <a:lnTo>
                    <a:pt x="1199" y="12"/>
                  </a:lnTo>
                  <a:lnTo>
                    <a:pt x="1198" y="12"/>
                  </a:lnTo>
                  <a:close/>
                  <a:moveTo>
                    <a:pt x="1198" y="12"/>
                  </a:moveTo>
                  <a:lnTo>
                    <a:pt x="1198" y="11"/>
                  </a:lnTo>
                  <a:lnTo>
                    <a:pt x="1200" y="11"/>
                  </a:lnTo>
                  <a:lnTo>
                    <a:pt x="1200" y="12"/>
                  </a:lnTo>
                  <a:lnTo>
                    <a:pt x="1198" y="12"/>
                  </a:lnTo>
                  <a:close/>
                  <a:moveTo>
                    <a:pt x="1198" y="11"/>
                  </a:moveTo>
                  <a:lnTo>
                    <a:pt x="1198" y="10"/>
                  </a:lnTo>
                  <a:lnTo>
                    <a:pt x="1199" y="11"/>
                  </a:lnTo>
                  <a:lnTo>
                    <a:pt x="1198" y="11"/>
                  </a:lnTo>
                  <a:close/>
                  <a:moveTo>
                    <a:pt x="1198" y="10"/>
                  </a:moveTo>
                  <a:lnTo>
                    <a:pt x="1200" y="8"/>
                  </a:lnTo>
                  <a:lnTo>
                    <a:pt x="1201" y="10"/>
                  </a:lnTo>
                  <a:lnTo>
                    <a:pt x="1199" y="11"/>
                  </a:lnTo>
                  <a:lnTo>
                    <a:pt x="1198" y="10"/>
                  </a:lnTo>
                  <a:close/>
                  <a:moveTo>
                    <a:pt x="1200" y="8"/>
                  </a:moveTo>
                  <a:lnTo>
                    <a:pt x="1200" y="7"/>
                  </a:lnTo>
                  <a:lnTo>
                    <a:pt x="1201" y="7"/>
                  </a:lnTo>
                  <a:lnTo>
                    <a:pt x="1201" y="10"/>
                  </a:lnTo>
                  <a:lnTo>
                    <a:pt x="1200" y="8"/>
                  </a:lnTo>
                  <a:close/>
                  <a:moveTo>
                    <a:pt x="1201" y="7"/>
                  </a:moveTo>
                  <a:lnTo>
                    <a:pt x="1204" y="7"/>
                  </a:lnTo>
                  <a:lnTo>
                    <a:pt x="1204" y="11"/>
                  </a:lnTo>
                  <a:lnTo>
                    <a:pt x="1201" y="11"/>
                  </a:lnTo>
                  <a:lnTo>
                    <a:pt x="1201" y="7"/>
                  </a:lnTo>
                  <a:close/>
                  <a:moveTo>
                    <a:pt x="1205" y="10"/>
                  </a:moveTo>
                  <a:lnTo>
                    <a:pt x="1204" y="11"/>
                  </a:lnTo>
                  <a:lnTo>
                    <a:pt x="1204" y="10"/>
                  </a:lnTo>
                  <a:lnTo>
                    <a:pt x="1205" y="10"/>
                  </a:lnTo>
                  <a:close/>
                  <a:moveTo>
                    <a:pt x="1203" y="8"/>
                  </a:moveTo>
                  <a:lnTo>
                    <a:pt x="1207" y="3"/>
                  </a:lnTo>
                  <a:lnTo>
                    <a:pt x="1210" y="4"/>
                  </a:lnTo>
                  <a:lnTo>
                    <a:pt x="1205" y="10"/>
                  </a:lnTo>
                  <a:lnTo>
                    <a:pt x="1203" y="8"/>
                  </a:lnTo>
                  <a:close/>
                  <a:moveTo>
                    <a:pt x="1207" y="3"/>
                  </a:moveTo>
                  <a:lnTo>
                    <a:pt x="1207" y="3"/>
                  </a:lnTo>
                  <a:lnTo>
                    <a:pt x="1208" y="3"/>
                  </a:lnTo>
                  <a:lnTo>
                    <a:pt x="1207" y="3"/>
                  </a:lnTo>
                  <a:close/>
                  <a:moveTo>
                    <a:pt x="1207" y="3"/>
                  </a:moveTo>
                  <a:lnTo>
                    <a:pt x="1210" y="2"/>
                  </a:lnTo>
                  <a:lnTo>
                    <a:pt x="1211" y="3"/>
                  </a:lnTo>
                  <a:lnTo>
                    <a:pt x="1208" y="4"/>
                  </a:lnTo>
                  <a:lnTo>
                    <a:pt x="1207" y="3"/>
                  </a:lnTo>
                  <a:close/>
                  <a:moveTo>
                    <a:pt x="1210" y="2"/>
                  </a:moveTo>
                  <a:lnTo>
                    <a:pt x="1210" y="2"/>
                  </a:lnTo>
                  <a:lnTo>
                    <a:pt x="1210" y="0"/>
                  </a:lnTo>
                  <a:lnTo>
                    <a:pt x="1210" y="2"/>
                  </a:lnTo>
                  <a:close/>
                  <a:moveTo>
                    <a:pt x="1210" y="0"/>
                  </a:moveTo>
                  <a:lnTo>
                    <a:pt x="1214" y="0"/>
                  </a:lnTo>
                  <a:lnTo>
                    <a:pt x="1214" y="3"/>
                  </a:lnTo>
                  <a:lnTo>
                    <a:pt x="1210" y="4"/>
                  </a:lnTo>
                  <a:lnTo>
                    <a:pt x="1210" y="0"/>
                  </a:lnTo>
                  <a:close/>
                  <a:moveTo>
                    <a:pt x="1214" y="0"/>
                  </a:moveTo>
                  <a:lnTo>
                    <a:pt x="1214" y="0"/>
                  </a:lnTo>
                  <a:lnTo>
                    <a:pt x="1214" y="2"/>
                  </a:lnTo>
                  <a:lnTo>
                    <a:pt x="1214" y="0"/>
                  </a:lnTo>
                  <a:close/>
                  <a:moveTo>
                    <a:pt x="1214" y="0"/>
                  </a:moveTo>
                  <a:lnTo>
                    <a:pt x="1216" y="0"/>
                  </a:lnTo>
                  <a:lnTo>
                    <a:pt x="1216" y="4"/>
                  </a:lnTo>
                  <a:lnTo>
                    <a:pt x="1214" y="3"/>
                  </a:lnTo>
                  <a:lnTo>
                    <a:pt x="1214" y="0"/>
                  </a:lnTo>
                  <a:close/>
                  <a:moveTo>
                    <a:pt x="1216" y="0"/>
                  </a:moveTo>
                  <a:lnTo>
                    <a:pt x="1217" y="2"/>
                  </a:lnTo>
                  <a:lnTo>
                    <a:pt x="1216" y="2"/>
                  </a:lnTo>
                  <a:lnTo>
                    <a:pt x="1216" y="0"/>
                  </a:lnTo>
                  <a:close/>
                  <a:moveTo>
                    <a:pt x="1217" y="2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16" y="3"/>
                  </a:lnTo>
                  <a:lnTo>
                    <a:pt x="1217" y="2"/>
                  </a:lnTo>
                  <a:close/>
                  <a:moveTo>
                    <a:pt x="1223" y="7"/>
                  </a:moveTo>
                  <a:lnTo>
                    <a:pt x="1223" y="7"/>
                  </a:lnTo>
                  <a:lnTo>
                    <a:pt x="1221" y="8"/>
                  </a:lnTo>
                  <a:lnTo>
                    <a:pt x="1223" y="7"/>
                  </a:lnTo>
                  <a:close/>
                  <a:moveTo>
                    <a:pt x="1223" y="7"/>
                  </a:moveTo>
                  <a:lnTo>
                    <a:pt x="1227" y="12"/>
                  </a:lnTo>
                  <a:lnTo>
                    <a:pt x="1224" y="15"/>
                  </a:lnTo>
                  <a:lnTo>
                    <a:pt x="1220" y="8"/>
                  </a:lnTo>
                  <a:lnTo>
                    <a:pt x="1223" y="7"/>
                  </a:lnTo>
                  <a:close/>
                  <a:moveTo>
                    <a:pt x="1227" y="12"/>
                  </a:moveTo>
                  <a:lnTo>
                    <a:pt x="1228" y="14"/>
                  </a:lnTo>
                  <a:lnTo>
                    <a:pt x="1227" y="15"/>
                  </a:lnTo>
                  <a:lnTo>
                    <a:pt x="1226" y="14"/>
                  </a:lnTo>
                  <a:lnTo>
                    <a:pt x="1227" y="12"/>
                  </a:lnTo>
                  <a:close/>
                  <a:moveTo>
                    <a:pt x="2" y="656"/>
                  </a:moveTo>
                  <a:lnTo>
                    <a:pt x="5" y="662"/>
                  </a:lnTo>
                  <a:lnTo>
                    <a:pt x="2" y="663"/>
                  </a:lnTo>
                  <a:lnTo>
                    <a:pt x="0" y="657"/>
                  </a:lnTo>
                  <a:lnTo>
                    <a:pt x="2" y="656"/>
                  </a:lnTo>
                  <a:close/>
                  <a:moveTo>
                    <a:pt x="5" y="662"/>
                  </a:moveTo>
                  <a:lnTo>
                    <a:pt x="5" y="662"/>
                  </a:lnTo>
                  <a:lnTo>
                    <a:pt x="4" y="662"/>
                  </a:lnTo>
                  <a:lnTo>
                    <a:pt x="5" y="662"/>
                  </a:lnTo>
                  <a:close/>
                  <a:moveTo>
                    <a:pt x="5" y="662"/>
                  </a:moveTo>
                  <a:lnTo>
                    <a:pt x="5" y="668"/>
                  </a:lnTo>
                  <a:lnTo>
                    <a:pt x="2" y="668"/>
                  </a:lnTo>
                  <a:lnTo>
                    <a:pt x="2" y="662"/>
                  </a:lnTo>
                  <a:lnTo>
                    <a:pt x="5" y="662"/>
                  </a:lnTo>
                  <a:close/>
                  <a:moveTo>
                    <a:pt x="5" y="668"/>
                  </a:moveTo>
                  <a:lnTo>
                    <a:pt x="5" y="668"/>
                  </a:lnTo>
                  <a:lnTo>
                    <a:pt x="5" y="669"/>
                  </a:lnTo>
                  <a:lnTo>
                    <a:pt x="4" y="668"/>
                  </a:lnTo>
                  <a:lnTo>
                    <a:pt x="5" y="668"/>
                  </a:lnTo>
                  <a:close/>
                  <a:moveTo>
                    <a:pt x="5" y="669"/>
                  </a:moveTo>
                  <a:lnTo>
                    <a:pt x="2" y="675"/>
                  </a:lnTo>
                  <a:lnTo>
                    <a:pt x="0" y="673"/>
                  </a:lnTo>
                  <a:lnTo>
                    <a:pt x="2" y="668"/>
                  </a:lnTo>
                  <a:lnTo>
                    <a:pt x="5" y="669"/>
                  </a:lnTo>
                  <a:close/>
                  <a:moveTo>
                    <a:pt x="0" y="673"/>
                  </a:moveTo>
                  <a:lnTo>
                    <a:pt x="0" y="673"/>
                  </a:lnTo>
                  <a:lnTo>
                    <a:pt x="1" y="673"/>
                  </a:lnTo>
                  <a:lnTo>
                    <a:pt x="0" y="673"/>
                  </a:lnTo>
                  <a:close/>
                  <a:moveTo>
                    <a:pt x="2" y="673"/>
                  </a:moveTo>
                  <a:lnTo>
                    <a:pt x="2" y="679"/>
                  </a:lnTo>
                  <a:lnTo>
                    <a:pt x="0" y="679"/>
                  </a:lnTo>
                  <a:lnTo>
                    <a:pt x="0" y="673"/>
                  </a:lnTo>
                  <a:lnTo>
                    <a:pt x="2" y="673"/>
                  </a:lnTo>
                  <a:close/>
                  <a:moveTo>
                    <a:pt x="0" y="679"/>
                  </a:moveTo>
                  <a:lnTo>
                    <a:pt x="0" y="679"/>
                  </a:lnTo>
                  <a:lnTo>
                    <a:pt x="1" y="679"/>
                  </a:lnTo>
                  <a:lnTo>
                    <a:pt x="0" y="679"/>
                  </a:lnTo>
                  <a:close/>
                  <a:moveTo>
                    <a:pt x="2" y="679"/>
                  </a:moveTo>
                  <a:lnTo>
                    <a:pt x="2" y="680"/>
                  </a:lnTo>
                  <a:lnTo>
                    <a:pt x="0" y="680"/>
                  </a:lnTo>
                  <a:lnTo>
                    <a:pt x="0" y="679"/>
                  </a:lnTo>
                  <a:lnTo>
                    <a:pt x="2" y="679"/>
                  </a:lnTo>
                  <a:close/>
                  <a:moveTo>
                    <a:pt x="0" y="680"/>
                  </a:moveTo>
                  <a:lnTo>
                    <a:pt x="0" y="680"/>
                  </a:lnTo>
                  <a:lnTo>
                    <a:pt x="1" y="680"/>
                  </a:lnTo>
                  <a:lnTo>
                    <a:pt x="0" y="680"/>
                  </a:lnTo>
                  <a:close/>
                  <a:moveTo>
                    <a:pt x="2" y="679"/>
                  </a:moveTo>
                  <a:lnTo>
                    <a:pt x="2" y="683"/>
                  </a:lnTo>
                  <a:lnTo>
                    <a:pt x="0" y="683"/>
                  </a:lnTo>
                  <a:lnTo>
                    <a:pt x="0" y="680"/>
                  </a:lnTo>
                  <a:lnTo>
                    <a:pt x="2" y="679"/>
                  </a:lnTo>
                  <a:close/>
                  <a:moveTo>
                    <a:pt x="1" y="684"/>
                  </a:moveTo>
                  <a:lnTo>
                    <a:pt x="0" y="684"/>
                  </a:lnTo>
                  <a:lnTo>
                    <a:pt x="0" y="683"/>
                  </a:lnTo>
                  <a:lnTo>
                    <a:pt x="1" y="683"/>
                  </a:lnTo>
                  <a:lnTo>
                    <a:pt x="1" y="684"/>
                  </a:lnTo>
                  <a:close/>
                  <a:moveTo>
                    <a:pt x="2" y="681"/>
                  </a:moveTo>
                  <a:lnTo>
                    <a:pt x="4" y="683"/>
                  </a:lnTo>
                  <a:lnTo>
                    <a:pt x="2" y="685"/>
                  </a:lnTo>
                  <a:lnTo>
                    <a:pt x="1" y="684"/>
                  </a:lnTo>
                  <a:lnTo>
                    <a:pt x="2" y="681"/>
                  </a:lnTo>
                  <a:close/>
                  <a:moveTo>
                    <a:pt x="4" y="685"/>
                  </a:moveTo>
                  <a:lnTo>
                    <a:pt x="2" y="685"/>
                  </a:lnTo>
                  <a:lnTo>
                    <a:pt x="4" y="684"/>
                  </a:lnTo>
                  <a:lnTo>
                    <a:pt x="4" y="685"/>
                  </a:lnTo>
                  <a:close/>
                  <a:moveTo>
                    <a:pt x="4" y="683"/>
                  </a:moveTo>
                  <a:lnTo>
                    <a:pt x="6" y="684"/>
                  </a:lnTo>
                  <a:lnTo>
                    <a:pt x="6" y="687"/>
                  </a:lnTo>
                  <a:lnTo>
                    <a:pt x="4" y="685"/>
                  </a:lnTo>
                  <a:lnTo>
                    <a:pt x="4" y="683"/>
                  </a:lnTo>
                  <a:close/>
                  <a:moveTo>
                    <a:pt x="6" y="684"/>
                  </a:moveTo>
                  <a:lnTo>
                    <a:pt x="6" y="684"/>
                  </a:lnTo>
                  <a:lnTo>
                    <a:pt x="6" y="685"/>
                  </a:lnTo>
                  <a:lnTo>
                    <a:pt x="6" y="684"/>
                  </a:lnTo>
                  <a:close/>
                  <a:moveTo>
                    <a:pt x="6" y="684"/>
                  </a:moveTo>
                  <a:lnTo>
                    <a:pt x="9" y="685"/>
                  </a:lnTo>
                  <a:lnTo>
                    <a:pt x="8" y="688"/>
                  </a:lnTo>
                  <a:lnTo>
                    <a:pt x="5" y="687"/>
                  </a:lnTo>
                  <a:lnTo>
                    <a:pt x="6" y="684"/>
                  </a:lnTo>
                  <a:close/>
                  <a:moveTo>
                    <a:pt x="9" y="688"/>
                  </a:moveTo>
                  <a:lnTo>
                    <a:pt x="9" y="688"/>
                  </a:lnTo>
                  <a:lnTo>
                    <a:pt x="8" y="688"/>
                  </a:lnTo>
                  <a:lnTo>
                    <a:pt x="9" y="687"/>
                  </a:lnTo>
                  <a:lnTo>
                    <a:pt x="9" y="688"/>
                  </a:lnTo>
                  <a:close/>
                  <a:moveTo>
                    <a:pt x="9" y="685"/>
                  </a:moveTo>
                  <a:lnTo>
                    <a:pt x="11" y="685"/>
                  </a:lnTo>
                  <a:lnTo>
                    <a:pt x="11" y="688"/>
                  </a:lnTo>
                  <a:lnTo>
                    <a:pt x="9" y="688"/>
                  </a:lnTo>
                  <a:lnTo>
                    <a:pt x="9" y="685"/>
                  </a:lnTo>
                  <a:close/>
                  <a:moveTo>
                    <a:pt x="12" y="688"/>
                  </a:moveTo>
                  <a:lnTo>
                    <a:pt x="12" y="688"/>
                  </a:lnTo>
                  <a:lnTo>
                    <a:pt x="11" y="688"/>
                  </a:lnTo>
                  <a:lnTo>
                    <a:pt x="11" y="687"/>
                  </a:lnTo>
                  <a:lnTo>
                    <a:pt x="12" y="688"/>
                  </a:lnTo>
                  <a:close/>
                  <a:moveTo>
                    <a:pt x="11" y="685"/>
                  </a:moveTo>
                  <a:lnTo>
                    <a:pt x="13" y="684"/>
                  </a:lnTo>
                  <a:lnTo>
                    <a:pt x="14" y="687"/>
                  </a:lnTo>
                  <a:lnTo>
                    <a:pt x="12" y="688"/>
                  </a:lnTo>
                  <a:lnTo>
                    <a:pt x="11" y="685"/>
                  </a:lnTo>
                  <a:close/>
                  <a:moveTo>
                    <a:pt x="13" y="684"/>
                  </a:moveTo>
                  <a:lnTo>
                    <a:pt x="13" y="684"/>
                  </a:lnTo>
                  <a:lnTo>
                    <a:pt x="13" y="685"/>
                  </a:lnTo>
                  <a:lnTo>
                    <a:pt x="13" y="684"/>
                  </a:lnTo>
                  <a:close/>
                  <a:moveTo>
                    <a:pt x="13" y="684"/>
                  </a:moveTo>
                  <a:lnTo>
                    <a:pt x="16" y="683"/>
                  </a:lnTo>
                  <a:lnTo>
                    <a:pt x="17" y="685"/>
                  </a:lnTo>
                  <a:lnTo>
                    <a:pt x="14" y="687"/>
                  </a:lnTo>
                  <a:lnTo>
                    <a:pt x="13" y="684"/>
                  </a:lnTo>
                  <a:close/>
                  <a:moveTo>
                    <a:pt x="16" y="683"/>
                  </a:moveTo>
                  <a:lnTo>
                    <a:pt x="16" y="683"/>
                  </a:lnTo>
                  <a:lnTo>
                    <a:pt x="16" y="684"/>
                  </a:lnTo>
                  <a:lnTo>
                    <a:pt x="16" y="683"/>
                  </a:lnTo>
                  <a:close/>
                  <a:moveTo>
                    <a:pt x="16" y="683"/>
                  </a:moveTo>
                  <a:lnTo>
                    <a:pt x="22" y="681"/>
                  </a:lnTo>
                  <a:lnTo>
                    <a:pt x="24" y="684"/>
                  </a:lnTo>
                  <a:lnTo>
                    <a:pt x="17" y="685"/>
                  </a:lnTo>
                  <a:lnTo>
                    <a:pt x="16" y="683"/>
                  </a:lnTo>
                  <a:close/>
                  <a:moveTo>
                    <a:pt x="22" y="681"/>
                  </a:moveTo>
                  <a:lnTo>
                    <a:pt x="22" y="681"/>
                  </a:lnTo>
                  <a:lnTo>
                    <a:pt x="22" y="683"/>
                  </a:lnTo>
                  <a:lnTo>
                    <a:pt x="22" y="681"/>
                  </a:lnTo>
                  <a:close/>
                  <a:moveTo>
                    <a:pt x="22" y="681"/>
                  </a:moveTo>
                  <a:lnTo>
                    <a:pt x="28" y="681"/>
                  </a:lnTo>
                  <a:lnTo>
                    <a:pt x="28" y="684"/>
                  </a:lnTo>
                  <a:lnTo>
                    <a:pt x="22" y="684"/>
                  </a:lnTo>
                  <a:lnTo>
                    <a:pt x="22" y="681"/>
                  </a:lnTo>
                  <a:close/>
                  <a:moveTo>
                    <a:pt x="28" y="681"/>
                  </a:moveTo>
                  <a:lnTo>
                    <a:pt x="28" y="681"/>
                  </a:lnTo>
                  <a:lnTo>
                    <a:pt x="28" y="683"/>
                  </a:lnTo>
                  <a:lnTo>
                    <a:pt x="28" y="681"/>
                  </a:lnTo>
                  <a:close/>
                  <a:moveTo>
                    <a:pt x="28" y="681"/>
                  </a:moveTo>
                  <a:lnTo>
                    <a:pt x="32" y="683"/>
                  </a:lnTo>
                  <a:lnTo>
                    <a:pt x="30" y="685"/>
                  </a:lnTo>
                  <a:lnTo>
                    <a:pt x="26" y="684"/>
                  </a:lnTo>
                  <a:lnTo>
                    <a:pt x="28" y="681"/>
                  </a:lnTo>
                  <a:close/>
                  <a:moveTo>
                    <a:pt x="32" y="685"/>
                  </a:moveTo>
                  <a:lnTo>
                    <a:pt x="32" y="685"/>
                  </a:lnTo>
                  <a:lnTo>
                    <a:pt x="30" y="685"/>
                  </a:lnTo>
                  <a:lnTo>
                    <a:pt x="32" y="684"/>
                  </a:lnTo>
                  <a:lnTo>
                    <a:pt x="32" y="685"/>
                  </a:lnTo>
                  <a:close/>
                  <a:moveTo>
                    <a:pt x="32" y="683"/>
                  </a:moveTo>
                  <a:lnTo>
                    <a:pt x="36" y="684"/>
                  </a:lnTo>
                  <a:lnTo>
                    <a:pt x="34" y="687"/>
                  </a:lnTo>
                  <a:lnTo>
                    <a:pt x="32" y="685"/>
                  </a:lnTo>
                  <a:lnTo>
                    <a:pt x="32" y="683"/>
                  </a:lnTo>
                  <a:close/>
                  <a:moveTo>
                    <a:pt x="36" y="684"/>
                  </a:moveTo>
                  <a:lnTo>
                    <a:pt x="36" y="684"/>
                  </a:lnTo>
                  <a:lnTo>
                    <a:pt x="34" y="685"/>
                  </a:lnTo>
                  <a:lnTo>
                    <a:pt x="36" y="684"/>
                  </a:lnTo>
                  <a:close/>
                  <a:moveTo>
                    <a:pt x="36" y="684"/>
                  </a:moveTo>
                  <a:lnTo>
                    <a:pt x="38" y="685"/>
                  </a:lnTo>
                  <a:lnTo>
                    <a:pt x="37" y="688"/>
                  </a:lnTo>
                  <a:lnTo>
                    <a:pt x="34" y="687"/>
                  </a:lnTo>
                  <a:lnTo>
                    <a:pt x="36" y="684"/>
                  </a:lnTo>
                  <a:close/>
                  <a:moveTo>
                    <a:pt x="38" y="685"/>
                  </a:moveTo>
                  <a:lnTo>
                    <a:pt x="40" y="685"/>
                  </a:lnTo>
                  <a:lnTo>
                    <a:pt x="38" y="687"/>
                  </a:lnTo>
                  <a:lnTo>
                    <a:pt x="38" y="685"/>
                  </a:lnTo>
                  <a:close/>
                  <a:moveTo>
                    <a:pt x="40" y="685"/>
                  </a:moveTo>
                  <a:lnTo>
                    <a:pt x="41" y="688"/>
                  </a:lnTo>
                  <a:lnTo>
                    <a:pt x="38" y="689"/>
                  </a:lnTo>
                  <a:lnTo>
                    <a:pt x="37" y="687"/>
                  </a:lnTo>
                  <a:lnTo>
                    <a:pt x="40" y="685"/>
                  </a:lnTo>
                  <a:close/>
                  <a:moveTo>
                    <a:pt x="41" y="688"/>
                  </a:moveTo>
                  <a:lnTo>
                    <a:pt x="41" y="688"/>
                  </a:lnTo>
                  <a:lnTo>
                    <a:pt x="41" y="689"/>
                  </a:lnTo>
                  <a:lnTo>
                    <a:pt x="40" y="689"/>
                  </a:lnTo>
                  <a:lnTo>
                    <a:pt x="41" y="688"/>
                  </a:lnTo>
                  <a:close/>
                  <a:moveTo>
                    <a:pt x="41" y="689"/>
                  </a:moveTo>
                  <a:lnTo>
                    <a:pt x="41" y="692"/>
                  </a:lnTo>
                  <a:lnTo>
                    <a:pt x="38" y="692"/>
                  </a:lnTo>
                  <a:lnTo>
                    <a:pt x="38" y="689"/>
                  </a:lnTo>
                  <a:lnTo>
                    <a:pt x="41" y="689"/>
                  </a:lnTo>
                  <a:close/>
                  <a:moveTo>
                    <a:pt x="41" y="692"/>
                  </a:moveTo>
                  <a:lnTo>
                    <a:pt x="41" y="692"/>
                  </a:lnTo>
                  <a:lnTo>
                    <a:pt x="40" y="692"/>
                  </a:lnTo>
                  <a:lnTo>
                    <a:pt x="41" y="692"/>
                  </a:lnTo>
                  <a:close/>
                  <a:moveTo>
                    <a:pt x="41" y="692"/>
                  </a:moveTo>
                  <a:lnTo>
                    <a:pt x="40" y="696"/>
                  </a:lnTo>
                  <a:lnTo>
                    <a:pt x="37" y="696"/>
                  </a:lnTo>
                  <a:lnTo>
                    <a:pt x="38" y="692"/>
                  </a:lnTo>
                  <a:lnTo>
                    <a:pt x="41" y="692"/>
                  </a:lnTo>
                  <a:close/>
                  <a:moveTo>
                    <a:pt x="40" y="696"/>
                  </a:moveTo>
                  <a:lnTo>
                    <a:pt x="40" y="697"/>
                  </a:lnTo>
                  <a:lnTo>
                    <a:pt x="38" y="696"/>
                  </a:lnTo>
                  <a:lnTo>
                    <a:pt x="40" y="696"/>
                  </a:lnTo>
                  <a:close/>
                  <a:moveTo>
                    <a:pt x="40" y="697"/>
                  </a:moveTo>
                  <a:lnTo>
                    <a:pt x="36" y="705"/>
                  </a:lnTo>
                  <a:lnTo>
                    <a:pt x="33" y="704"/>
                  </a:lnTo>
                  <a:lnTo>
                    <a:pt x="37" y="696"/>
                  </a:lnTo>
                  <a:lnTo>
                    <a:pt x="40" y="697"/>
                  </a:lnTo>
                  <a:close/>
                  <a:moveTo>
                    <a:pt x="33" y="704"/>
                  </a:moveTo>
                  <a:lnTo>
                    <a:pt x="33" y="704"/>
                  </a:lnTo>
                  <a:lnTo>
                    <a:pt x="34" y="704"/>
                  </a:lnTo>
                  <a:lnTo>
                    <a:pt x="33" y="704"/>
                  </a:lnTo>
                  <a:close/>
                  <a:moveTo>
                    <a:pt x="36" y="704"/>
                  </a:moveTo>
                  <a:lnTo>
                    <a:pt x="36" y="711"/>
                  </a:lnTo>
                  <a:lnTo>
                    <a:pt x="33" y="711"/>
                  </a:lnTo>
                  <a:lnTo>
                    <a:pt x="33" y="704"/>
                  </a:lnTo>
                  <a:lnTo>
                    <a:pt x="36" y="704"/>
                  </a:lnTo>
                  <a:close/>
                  <a:moveTo>
                    <a:pt x="33" y="712"/>
                  </a:moveTo>
                  <a:lnTo>
                    <a:pt x="33" y="711"/>
                  </a:lnTo>
                  <a:lnTo>
                    <a:pt x="34" y="711"/>
                  </a:lnTo>
                  <a:lnTo>
                    <a:pt x="33" y="712"/>
                  </a:lnTo>
                  <a:close/>
                  <a:moveTo>
                    <a:pt x="34" y="709"/>
                  </a:moveTo>
                  <a:lnTo>
                    <a:pt x="48" y="717"/>
                  </a:lnTo>
                  <a:lnTo>
                    <a:pt x="46" y="720"/>
                  </a:lnTo>
                  <a:lnTo>
                    <a:pt x="33" y="712"/>
                  </a:lnTo>
                  <a:lnTo>
                    <a:pt x="34" y="709"/>
                  </a:lnTo>
                  <a:close/>
                  <a:moveTo>
                    <a:pt x="48" y="717"/>
                  </a:moveTo>
                  <a:lnTo>
                    <a:pt x="60" y="725"/>
                  </a:lnTo>
                  <a:lnTo>
                    <a:pt x="58" y="728"/>
                  </a:lnTo>
                  <a:lnTo>
                    <a:pt x="46" y="720"/>
                  </a:lnTo>
                  <a:lnTo>
                    <a:pt x="48" y="717"/>
                  </a:lnTo>
                  <a:close/>
                  <a:moveTo>
                    <a:pt x="60" y="725"/>
                  </a:moveTo>
                  <a:lnTo>
                    <a:pt x="61" y="725"/>
                  </a:lnTo>
                  <a:lnTo>
                    <a:pt x="61" y="727"/>
                  </a:lnTo>
                  <a:lnTo>
                    <a:pt x="60" y="727"/>
                  </a:lnTo>
                  <a:lnTo>
                    <a:pt x="60" y="725"/>
                  </a:lnTo>
                  <a:close/>
                  <a:moveTo>
                    <a:pt x="61" y="727"/>
                  </a:moveTo>
                  <a:lnTo>
                    <a:pt x="61" y="744"/>
                  </a:lnTo>
                  <a:lnTo>
                    <a:pt x="58" y="744"/>
                  </a:lnTo>
                  <a:lnTo>
                    <a:pt x="58" y="727"/>
                  </a:lnTo>
                  <a:lnTo>
                    <a:pt x="61" y="727"/>
                  </a:lnTo>
                  <a:close/>
                  <a:moveTo>
                    <a:pt x="58" y="744"/>
                  </a:moveTo>
                  <a:lnTo>
                    <a:pt x="58" y="744"/>
                  </a:lnTo>
                  <a:lnTo>
                    <a:pt x="60" y="744"/>
                  </a:lnTo>
                  <a:lnTo>
                    <a:pt x="58" y="744"/>
                  </a:lnTo>
                  <a:close/>
                  <a:moveTo>
                    <a:pt x="61" y="744"/>
                  </a:moveTo>
                  <a:lnTo>
                    <a:pt x="62" y="761"/>
                  </a:lnTo>
                  <a:lnTo>
                    <a:pt x="60" y="761"/>
                  </a:lnTo>
                  <a:lnTo>
                    <a:pt x="58" y="744"/>
                  </a:lnTo>
                  <a:lnTo>
                    <a:pt x="61" y="744"/>
                  </a:lnTo>
                  <a:close/>
                  <a:moveTo>
                    <a:pt x="62" y="761"/>
                  </a:moveTo>
                  <a:lnTo>
                    <a:pt x="62" y="761"/>
                  </a:lnTo>
                  <a:lnTo>
                    <a:pt x="61" y="761"/>
                  </a:lnTo>
                  <a:lnTo>
                    <a:pt x="62" y="761"/>
                  </a:lnTo>
                  <a:close/>
                  <a:moveTo>
                    <a:pt x="62" y="761"/>
                  </a:moveTo>
                  <a:lnTo>
                    <a:pt x="61" y="769"/>
                  </a:lnTo>
                  <a:lnTo>
                    <a:pt x="58" y="769"/>
                  </a:lnTo>
                  <a:lnTo>
                    <a:pt x="60" y="761"/>
                  </a:lnTo>
                  <a:lnTo>
                    <a:pt x="62" y="761"/>
                  </a:lnTo>
                  <a:close/>
                  <a:moveTo>
                    <a:pt x="61" y="769"/>
                  </a:moveTo>
                  <a:lnTo>
                    <a:pt x="61" y="770"/>
                  </a:lnTo>
                  <a:lnTo>
                    <a:pt x="60" y="769"/>
                  </a:lnTo>
                  <a:lnTo>
                    <a:pt x="61" y="769"/>
                  </a:lnTo>
                  <a:close/>
                  <a:moveTo>
                    <a:pt x="61" y="770"/>
                  </a:moveTo>
                  <a:lnTo>
                    <a:pt x="57" y="777"/>
                  </a:lnTo>
                  <a:lnTo>
                    <a:pt x="54" y="776"/>
                  </a:lnTo>
                  <a:lnTo>
                    <a:pt x="58" y="769"/>
                  </a:lnTo>
                  <a:lnTo>
                    <a:pt x="61" y="770"/>
                  </a:lnTo>
                  <a:close/>
                  <a:moveTo>
                    <a:pt x="54" y="776"/>
                  </a:moveTo>
                  <a:lnTo>
                    <a:pt x="54" y="776"/>
                  </a:lnTo>
                  <a:lnTo>
                    <a:pt x="56" y="776"/>
                  </a:lnTo>
                  <a:lnTo>
                    <a:pt x="54" y="776"/>
                  </a:lnTo>
                  <a:close/>
                  <a:moveTo>
                    <a:pt x="57" y="777"/>
                  </a:moveTo>
                  <a:lnTo>
                    <a:pt x="56" y="780"/>
                  </a:lnTo>
                  <a:lnTo>
                    <a:pt x="53" y="779"/>
                  </a:lnTo>
                  <a:lnTo>
                    <a:pt x="54" y="776"/>
                  </a:lnTo>
                  <a:lnTo>
                    <a:pt x="57" y="777"/>
                  </a:lnTo>
                  <a:close/>
                  <a:moveTo>
                    <a:pt x="53" y="780"/>
                  </a:moveTo>
                  <a:lnTo>
                    <a:pt x="53" y="779"/>
                  </a:lnTo>
                  <a:lnTo>
                    <a:pt x="54" y="780"/>
                  </a:lnTo>
                  <a:lnTo>
                    <a:pt x="53" y="780"/>
                  </a:lnTo>
                  <a:close/>
                  <a:moveTo>
                    <a:pt x="56" y="780"/>
                  </a:moveTo>
                  <a:lnTo>
                    <a:pt x="56" y="784"/>
                  </a:lnTo>
                  <a:lnTo>
                    <a:pt x="53" y="784"/>
                  </a:lnTo>
                  <a:lnTo>
                    <a:pt x="53" y="780"/>
                  </a:lnTo>
                  <a:lnTo>
                    <a:pt x="56" y="780"/>
                  </a:lnTo>
                  <a:close/>
                  <a:moveTo>
                    <a:pt x="56" y="784"/>
                  </a:moveTo>
                  <a:lnTo>
                    <a:pt x="56" y="789"/>
                  </a:lnTo>
                  <a:lnTo>
                    <a:pt x="53" y="789"/>
                  </a:lnTo>
                  <a:lnTo>
                    <a:pt x="53" y="784"/>
                  </a:lnTo>
                  <a:lnTo>
                    <a:pt x="56" y="784"/>
                  </a:lnTo>
                  <a:close/>
                  <a:moveTo>
                    <a:pt x="54" y="789"/>
                  </a:moveTo>
                  <a:lnTo>
                    <a:pt x="53" y="789"/>
                  </a:lnTo>
                  <a:lnTo>
                    <a:pt x="54" y="789"/>
                  </a:lnTo>
                  <a:close/>
                  <a:moveTo>
                    <a:pt x="56" y="788"/>
                  </a:moveTo>
                  <a:lnTo>
                    <a:pt x="60" y="792"/>
                  </a:lnTo>
                  <a:lnTo>
                    <a:pt x="58" y="793"/>
                  </a:lnTo>
                  <a:lnTo>
                    <a:pt x="54" y="789"/>
                  </a:lnTo>
                  <a:lnTo>
                    <a:pt x="56" y="788"/>
                  </a:lnTo>
                  <a:close/>
                  <a:moveTo>
                    <a:pt x="58" y="793"/>
                  </a:moveTo>
                  <a:lnTo>
                    <a:pt x="58" y="793"/>
                  </a:lnTo>
                  <a:close/>
                  <a:moveTo>
                    <a:pt x="60" y="792"/>
                  </a:moveTo>
                  <a:lnTo>
                    <a:pt x="62" y="793"/>
                  </a:lnTo>
                  <a:lnTo>
                    <a:pt x="60" y="796"/>
                  </a:lnTo>
                  <a:lnTo>
                    <a:pt x="58" y="793"/>
                  </a:lnTo>
                  <a:lnTo>
                    <a:pt x="60" y="792"/>
                  </a:lnTo>
                  <a:close/>
                  <a:moveTo>
                    <a:pt x="61" y="796"/>
                  </a:moveTo>
                  <a:lnTo>
                    <a:pt x="60" y="796"/>
                  </a:lnTo>
                  <a:lnTo>
                    <a:pt x="61" y="795"/>
                  </a:lnTo>
                  <a:lnTo>
                    <a:pt x="61" y="796"/>
                  </a:lnTo>
                  <a:close/>
                  <a:moveTo>
                    <a:pt x="61" y="793"/>
                  </a:moveTo>
                  <a:lnTo>
                    <a:pt x="64" y="793"/>
                  </a:lnTo>
                  <a:lnTo>
                    <a:pt x="64" y="796"/>
                  </a:lnTo>
                  <a:lnTo>
                    <a:pt x="61" y="796"/>
                  </a:lnTo>
                  <a:lnTo>
                    <a:pt x="61" y="793"/>
                  </a:lnTo>
                  <a:close/>
                  <a:moveTo>
                    <a:pt x="64" y="796"/>
                  </a:moveTo>
                  <a:lnTo>
                    <a:pt x="64" y="796"/>
                  </a:lnTo>
                  <a:lnTo>
                    <a:pt x="64" y="795"/>
                  </a:lnTo>
                  <a:lnTo>
                    <a:pt x="64" y="796"/>
                  </a:lnTo>
                  <a:close/>
                  <a:moveTo>
                    <a:pt x="62" y="793"/>
                  </a:moveTo>
                  <a:lnTo>
                    <a:pt x="65" y="792"/>
                  </a:lnTo>
                  <a:lnTo>
                    <a:pt x="66" y="795"/>
                  </a:lnTo>
                  <a:lnTo>
                    <a:pt x="64" y="796"/>
                  </a:lnTo>
                  <a:lnTo>
                    <a:pt x="62" y="793"/>
                  </a:lnTo>
                  <a:close/>
                  <a:moveTo>
                    <a:pt x="68" y="793"/>
                  </a:moveTo>
                  <a:lnTo>
                    <a:pt x="68" y="793"/>
                  </a:lnTo>
                  <a:lnTo>
                    <a:pt x="66" y="795"/>
                  </a:lnTo>
                  <a:lnTo>
                    <a:pt x="66" y="793"/>
                  </a:lnTo>
                  <a:lnTo>
                    <a:pt x="68" y="793"/>
                  </a:lnTo>
                  <a:close/>
                  <a:moveTo>
                    <a:pt x="65" y="792"/>
                  </a:moveTo>
                  <a:lnTo>
                    <a:pt x="66" y="789"/>
                  </a:lnTo>
                  <a:lnTo>
                    <a:pt x="69" y="790"/>
                  </a:lnTo>
                  <a:lnTo>
                    <a:pt x="68" y="793"/>
                  </a:lnTo>
                  <a:lnTo>
                    <a:pt x="65" y="792"/>
                  </a:lnTo>
                  <a:close/>
                  <a:moveTo>
                    <a:pt x="69" y="790"/>
                  </a:moveTo>
                  <a:lnTo>
                    <a:pt x="69" y="790"/>
                  </a:lnTo>
                  <a:lnTo>
                    <a:pt x="68" y="790"/>
                  </a:lnTo>
                  <a:lnTo>
                    <a:pt x="69" y="790"/>
                  </a:lnTo>
                  <a:close/>
                  <a:moveTo>
                    <a:pt x="66" y="789"/>
                  </a:moveTo>
                  <a:lnTo>
                    <a:pt x="70" y="780"/>
                  </a:lnTo>
                  <a:lnTo>
                    <a:pt x="73" y="781"/>
                  </a:lnTo>
                  <a:lnTo>
                    <a:pt x="69" y="790"/>
                  </a:lnTo>
                  <a:lnTo>
                    <a:pt x="66" y="789"/>
                  </a:lnTo>
                  <a:close/>
                  <a:moveTo>
                    <a:pt x="70" y="780"/>
                  </a:moveTo>
                  <a:lnTo>
                    <a:pt x="70" y="780"/>
                  </a:lnTo>
                  <a:lnTo>
                    <a:pt x="72" y="781"/>
                  </a:lnTo>
                  <a:lnTo>
                    <a:pt x="70" y="780"/>
                  </a:lnTo>
                  <a:close/>
                  <a:moveTo>
                    <a:pt x="70" y="780"/>
                  </a:moveTo>
                  <a:lnTo>
                    <a:pt x="73" y="773"/>
                  </a:lnTo>
                  <a:lnTo>
                    <a:pt x="76" y="775"/>
                  </a:lnTo>
                  <a:lnTo>
                    <a:pt x="73" y="781"/>
                  </a:lnTo>
                  <a:lnTo>
                    <a:pt x="70" y="780"/>
                  </a:lnTo>
                  <a:close/>
                  <a:moveTo>
                    <a:pt x="73" y="773"/>
                  </a:moveTo>
                  <a:lnTo>
                    <a:pt x="73" y="773"/>
                  </a:lnTo>
                  <a:lnTo>
                    <a:pt x="73" y="772"/>
                  </a:lnTo>
                  <a:lnTo>
                    <a:pt x="74" y="773"/>
                  </a:lnTo>
                  <a:lnTo>
                    <a:pt x="73" y="773"/>
                  </a:lnTo>
                  <a:close/>
                  <a:moveTo>
                    <a:pt x="73" y="772"/>
                  </a:moveTo>
                  <a:lnTo>
                    <a:pt x="76" y="770"/>
                  </a:lnTo>
                  <a:lnTo>
                    <a:pt x="77" y="773"/>
                  </a:lnTo>
                  <a:lnTo>
                    <a:pt x="74" y="775"/>
                  </a:lnTo>
                  <a:lnTo>
                    <a:pt x="73" y="772"/>
                  </a:lnTo>
                  <a:close/>
                  <a:moveTo>
                    <a:pt x="76" y="770"/>
                  </a:moveTo>
                  <a:lnTo>
                    <a:pt x="76" y="770"/>
                  </a:lnTo>
                  <a:lnTo>
                    <a:pt x="76" y="772"/>
                  </a:lnTo>
                  <a:lnTo>
                    <a:pt x="76" y="770"/>
                  </a:lnTo>
                  <a:close/>
                  <a:moveTo>
                    <a:pt x="76" y="770"/>
                  </a:moveTo>
                  <a:lnTo>
                    <a:pt x="77" y="770"/>
                  </a:lnTo>
                  <a:lnTo>
                    <a:pt x="77" y="773"/>
                  </a:lnTo>
                  <a:lnTo>
                    <a:pt x="76" y="773"/>
                  </a:lnTo>
                  <a:lnTo>
                    <a:pt x="76" y="770"/>
                  </a:lnTo>
                  <a:close/>
                  <a:moveTo>
                    <a:pt x="77" y="770"/>
                  </a:moveTo>
                  <a:lnTo>
                    <a:pt x="78" y="770"/>
                  </a:lnTo>
                  <a:lnTo>
                    <a:pt x="78" y="773"/>
                  </a:lnTo>
                  <a:lnTo>
                    <a:pt x="77" y="773"/>
                  </a:lnTo>
                  <a:lnTo>
                    <a:pt x="77" y="770"/>
                  </a:lnTo>
                  <a:close/>
                  <a:moveTo>
                    <a:pt x="78" y="770"/>
                  </a:moveTo>
                  <a:lnTo>
                    <a:pt x="80" y="770"/>
                  </a:lnTo>
                  <a:lnTo>
                    <a:pt x="78" y="772"/>
                  </a:lnTo>
                  <a:lnTo>
                    <a:pt x="78" y="770"/>
                  </a:lnTo>
                  <a:close/>
                  <a:moveTo>
                    <a:pt x="80" y="770"/>
                  </a:moveTo>
                  <a:lnTo>
                    <a:pt x="82" y="772"/>
                  </a:lnTo>
                  <a:lnTo>
                    <a:pt x="81" y="775"/>
                  </a:lnTo>
                  <a:lnTo>
                    <a:pt x="78" y="773"/>
                  </a:lnTo>
                  <a:lnTo>
                    <a:pt x="80" y="770"/>
                  </a:lnTo>
                  <a:close/>
                  <a:moveTo>
                    <a:pt x="82" y="772"/>
                  </a:moveTo>
                  <a:lnTo>
                    <a:pt x="82" y="772"/>
                  </a:lnTo>
                  <a:lnTo>
                    <a:pt x="82" y="773"/>
                  </a:lnTo>
                  <a:lnTo>
                    <a:pt x="81" y="773"/>
                  </a:lnTo>
                  <a:lnTo>
                    <a:pt x="82" y="772"/>
                  </a:lnTo>
                  <a:close/>
                  <a:moveTo>
                    <a:pt x="82" y="773"/>
                  </a:moveTo>
                  <a:lnTo>
                    <a:pt x="85" y="779"/>
                  </a:lnTo>
                  <a:lnTo>
                    <a:pt x="82" y="780"/>
                  </a:lnTo>
                  <a:lnTo>
                    <a:pt x="80" y="775"/>
                  </a:lnTo>
                  <a:lnTo>
                    <a:pt x="82" y="773"/>
                  </a:lnTo>
                  <a:close/>
                  <a:moveTo>
                    <a:pt x="85" y="779"/>
                  </a:moveTo>
                  <a:lnTo>
                    <a:pt x="85" y="779"/>
                  </a:lnTo>
                  <a:lnTo>
                    <a:pt x="85" y="780"/>
                  </a:lnTo>
                  <a:lnTo>
                    <a:pt x="84" y="780"/>
                  </a:lnTo>
                  <a:lnTo>
                    <a:pt x="85" y="779"/>
                  </a:lnTo>
                  <a:close/>
                  <a:moveTo>
                    <a:pt x="85" y="780"/>
                  </a:moveTo>
                  <a:lnTo>
                    <a:pt x="85" y="788"/>
                  </a:lnTo>
                  <a:lnTo>
                    <a:pt x="82" y="788"/>
                  </a:lnTo>
                  <a:lnTo>
                    <a:pt x="82" y="780"/>
                  </a:lnTo>
                  <a:lnTo>
                    <a:pt x="85" y="780"/>
                  </a:lnTo>
                  <a:close/>
                  <a:moveTo>
                    <a:pt x="85" y="788"/>
                  </a:moveTo>
                  <a:lnTo>
                    <a:pt x="85" y="788"/>
                  </a:lnTo>
                  <a:lnTo>
                    <a:pt x="84" y="788"/>
                  </a:lnTo>
                  <a:lnTo>
                    <a:pt x="85" y="788"/>
                  </a:lnTo>
                  <a:close/>
                  <a:moveTo>
                    <a:pt x="85" y="788"/>
                  </a:moveTo>
                  <a:lnTo>
                    <a:pt x="84" y="795"/>
                  </a:lnTo>
                  <a:lnTo>
                    <a:pt x="81" y="795"/>
                  </a:lnTo>
                  <a:lnTo>
                    <a:pt x="82" y="788"/>
                  </a:lnTo>
                  <a:lnTo>
                    <a:pt x="85" y="788"/>
                  </a:lnTo>
                  <a:close/>
                  <a:moveTo>
                    <a:pt x="84" y="795"/>
                  </a:moveTo>
                  <a:lnTo>
                    <a:pt x="82" y="802"/>
                  </a:lnTo>
                  <a:lnTo>
                    <a:pt x="80" y="802"/>
                  </a:lnTo>
                  <a:lnTo>
                    <a:pt x="81" y="795"/>
                  </a:lnTo>
                  <a:lnTo>
                    <a:pt x="84" y="795"/>
                  </a:lnTo>
                  <a:close/>
                  <a:moveTo>
                    <a:pt x="82" y="802"/>
                  </a:moveTo>
                  <a:lnTo>
                    <a:pt x="82" y="802"/>
                  </a:lnTo>
                  <a:lnTo>
                    <a:pt x="81" y="802"/>
                  </a:lnTo>
                  <a:lnTo>
                    <a:pt x="82" y="802"/>
                  </a:lnTo>
                  <a:close/>
                  <a:moveTo>
                    <a:pt x="82" y="802"/>
                  </a:moveTo>
                  <a:lnTo>
                    <a:pt x="81" y="806"/>
                  </a:lnTo>
                  <a:lnTo>
                    <a:pt x="78" y="806"/>
                  </a:lnTo>
                  <a:lnTo>
                    <a:pt x="80" y="801"/>
                  </a:lnTo>
                  <a:lnTo>
                    <a:pt x="82" y="802"/>
                  </a:lnTo>
                  <a:close/>
                  <a:moveTo>
                    <a:pt x="78" y="808"/>
                  </a:moveTo>
                  <a:lnTo>
                    <a:pt x="78" y="806"/>
                  </a:lnTo>
                  <a:lnTo>
                    <a:pt x="80" y="806"/>
                  </a:lnTo>
                  <a:lnTo>
                    <a:pt x="78" y="808"/>
                  </a:lnTo>
                  <a:close/>
                  <a:moveTo>
                    <a:pt x="81" y="806"/>
                  </a:moveTo>
                  <a:lnTo>
                    <a:pt x="82" y="809"/>
                  </a:lnTo>
                  <a:lnTo>
                    <a:pt x="80" y="811"/>
                  </a:lnTo>
                  <a:lnTo>
                    <a:pt x="78" y="808"/>
                  </a:lnTo>
                  <a:lnTo>
                    <a:pt x="81" y="806"/>
                  </a:lnTo>
                  <a:close/>
                  <a:moveTo>
                    <a:pt x="81" y="811"/>
                  </a:moveTo>
                  <a:lnTo>
                    <a:pt x="80" y="811"/>
                  </a:lnTo>
                  <a:lnTo>
                    <a:pt x="81" y="809"/>
                  </a:lnTo>
                  <a:lnTo>
                    <a:pt x="81" y="811"/>
                  </a:lnTo>
                  <a:close/>
                  <a:moveTo>
                    <a:pt x="82" y="809"/>
                  </a:moveTo>
                  <a:lnTo>
                    <a:pt x="85" y="812"/>
                  </a:lnTo>
                  <a:lnTo>
                    <a:pt x="84" y="813"/>
                  </a:lnTo>
                  <a:lnTo>
                    <a:pt x="81" y="811"/>
                  </a:lnTo>
                  <a:lnTo>
                    <a:pt x="82" y="809"/>
                  </a:lnTo>
                  <a:close/>
                  <a:moveTo>
                    <a:pt x="85" y="812"/>
                  </a:moveTo>
                  <a:lnTo>
                    <a:pt x="88" y="816"/>
                  </a:lnTo>
                  <a:lnTo>
                    <a:pt x="86" y="817"/>
                  </a:lnTo>
                  <a:lnTo>
                    <a:pt x="84" y="813"/>
                  </a:lnTo>
                  <a:lnTo>
                    <a:pt x="85" y="812"/>
                  </a:lnTo>
                  <a:close/>
                  <a:moveTo>
                    <a:pt x="86" y="817"/>
                  </a:moveTo>
                  <a:lnTo>
                    <a:pt x="86" y="817"/>
                  </a:lnTo>
                  <a:lnTo>
                    <a:pt x="86" y="816"/>
                  </a:lnTo>
                  <a:lnTo>
                    <a:pt x="86" y="817"/>
                  </a:lnTo>
                  <a:close/>
                  <a:moveTo>
                    <a:pt x="88" y="814"/>
                  </a:moveTo>
                  <a:lnTo>
                    <a:pt x="96" y="820"/>
                  </a:lnTo>
                  <a:lnTo>
                    <a:pt x="94" y="822"/>
                  </a:lnTo>
                  <a:lnTo>
                    <a:pt x="86" y="817"/>
                  </a:lnTo>
                  <a:lnTo>
                    <a:pt x="88" y="814"/>
                  </a:lnTo>
                  <a:close/>
                  <a:moveTo>
                    <a:pt x="96" y="822"/>
                  </a:moveTo>
                  <a:lnTo>
                    <a:pt x="94" y="822"/>
                  </a:lnTo>
                  <a:lnTo>
                    <a:pt x="96" y="821"/>
                  </a:lnTo>
                  <a:lnTo>
                    <a:pt x="96" y="822"/>
                  </a:lnTo>
                  <a:close/>
                  <a:moveTo>
                    <a:pt x="96" y="820"/>
                  </a:moveTo>
                  <a:lnTo>
                    <a:pt x="108" y="822"/>
                  </a:lnTo>
                  <a:lnTo>
                    <a:pt x="108" y="825"/>
                  </a:lnTo>
                  <a:lnTo>
                    <a:pt x="96" y="822"/>
                  </a:lnTo>
                  <a:lnTo>
                    <a:pt x="96" y="820"/>
                  </a:lnTo>
                  <a:close/>
                  <a:moveTo>
                    <a:pt x="108" y="825"/>
                  </a:moveTo>
                  <a:lnTo>
                    <a:pt x="108" y="825"/>
                  </a:lnTo>
                  <a:lnTo>
                    <a:pt x="108" y="824"/>
                  </a:lnTo>
                  <a:lnTo>
                    <a:pt x="108" y="825"/>
                  </a:lnTo>
                  <a:close/>
                  <a:moveTo>
                    <a:pt x="108" y="822"/>
                  </a:moveTo>
                  <a:lnTo>
                    <a:pt x="121" y="822"/>
                  </a:lnTo>
                  <a:lnTo>
                    <a:pt x="121" y="825"/>
                  </a:lnTo>
                  <a:lnTo>
                    <a:pt x="108" y="825"/>
                  </a:lnTo>
                  <a:lnTo>
                    <a:pt x="108" y="822"/>
                  </a:lnTo>
                  <a:close/>
                  <a:moveTo>
                    <a:pt x="122" y="825"/>
                  </a:moveTo>
                  <a:lnTo>
                    <a:pt x="121" y="825"/>
                  </a:lnTo>
                  <a:lnTo>
                    <a:pt x="121" y="824"/>
                  </a:lnTo>
                  <a:lnTo>
                    <a:pt x="122" y="825"/>
                  </a:lnTo>
                  <a:close/>
                  <a:moveTo>
                    <a:pt x="121" y="822"/>
                  </a:moveTo>
                  <a:lnTo>
                    <a:pt x="134" y="820"/>
                  </a:lnTo>
                  <a:lnTo>
                    <a:pt x="135" y="822"/>
                  </a:lnTo>
                  <a:lnTo>
                    <a:pt x="122" y="825"/>
                  </a:lnTo>
                  <a:lnTo>
                    <a:pt x="121" y="822"/>
                  </a:lnTo>
                  <a:close/>
                  <a:moveTo>
                    <a:pt x="134" y="820"/>
                  </a:moveTo>
                  <a:lnTo>
                    <a:pt x="134" y="820"/>
                  </a:lnTo>
                  <a:lnTo>
                    <a:pt x="135" y="820"/>
                  </a:lnTo>
                  <a:lnTo>
                    <a:pt x="134" y="821"/>
                  </a:lnTo>
                  <a:lnTo>
                    <a:pt x="134" y="820"/>
                  </a:lnTo>
                  <a:close/>
                  <a:moveTo>
                    <a:pt x="135" y="820"/>
                  </a:moveTo>
                  <a:lnTo>
                    <a:pt x="142" y="821"/>
                  </a:lnTo>
                  <a:lnTo>
                    <a:pt x="142" y="824"/>
                  </a:lnTo>
                  <a:lnTo>
                    <a:pt x="134" y="822"/>
                  </a:lnTo>
                  <a:lnTo>
                    <a:pt x="135" y="820"/>
                  </a:lnTo>
                  <a:close/>
                  <a:moveTo>
                    <a:pt x="142" y="821"/>
                  </a:moveTo>
                  <a:lnTo>
                    <a:pt x="142" y="821"/>
                  </a:lnTo>
                  <a:lnTo>
                    <a:pt x="142" y="822"/>
                  </a:lnTo>
                  <a:lnTo>
                    <a:pt x="142" y="821"/>
                  </a:lnTo>
                  <a:close/>
                  <a:moveTo>
                    <a:pt x="142" y="821"/>
                  </a:moveTo>
                  <a:lnTo>
                    <a:pt x="146" y="824"/>
                  </a:lnTo>
                  <a:lnTo>
                    <a:pt x="145" y="827"/>
                  </a:lnTo>
                  <a:lnTo>
                    <a:pt x="141" y="824"/>
                  </a:lnTo>
                  <a:lnTo>
                    <a:pt x="142" y="821"/>
                  </a:lnTo>
                  <a:close/>
                  <a:moveTo>
                    <a:pt x="146" y="824"/>
                  </a:moveTo>
                  <a:lnTo>
                    <a:pt x="146" y="824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6" y="824"/>
                  </a:moveTo>
                  <a:lnTo>
                    <a:pt x="149" y="828"/>
                  </a:lnTo>
                  <a:lnTo>
                    <a:pt x="147" y="829"/>
                  </a:lnTo>
                  <a:lnTo>
                    <a:pt x="145" y="825"/>
                  </a:lnTo>
                  <a:lnTo>
                    <a:pt x="146" y="824"/>
                  </a:lnTo>
                  <a:close/>
                  <a:moveTo>
                    <a:pt x="149" y="828"/>
                  </a:moveTo>
                  <a:lnTo>
                    <a:pt x="149" y="828"/>
                  </a:lnTo>
                  <a:lnTo>
                    <a:pt x="147" y="828"/>
                  </a:lnTo>
                  <a:lnTo>
                    <a:pt x="149" y="828"/>
                  </a:lnTo>
                  <a:close/>
                  <a:moveTo>
                    <a:pt x="149" y="828"/>
                  </a:moveTo>
                  <a:lnTo>
                    <a:pt x="151" y="833"/>
                  </a:lnTo>
                  <a:lnTo>
                    <a:pt x="149" y="834"/>
                  </a:lnTo>
                  <a:lnTo>
                    <a:pt x="146" y="829"/>
                  </a:lnTo>
                  <a:lnTo>
                    <a:pt x="149" y="828"/>
                  </a:lnTo>
                  <a:close/>
                  <a:moveTo>
                    <a:pt x="151" y="833"/>
                  </a:moveTo>
                  <a:lnTo>
                    <a:pt x="151" y="833"/>
                  </a:lnTo>
                  <a:lnTo>
                    <a:pt x="151" y="834"/>
                  </a:lnTo>
                  <a:lnTo>
                    <a:pt x="150" y="834"/>
                  </a:lnTo>
                  <a:lnTo>
                    <a:pt x="151" y="833"/>
                  </a:lnTo>
                  <a:close/>
                  <a:moveTo>
                    <a:pt x="151" y="834"/>
                  </a:moveTo>
                  <a:lnTo>
                    <a:pt x="153" y="841"/>
                  </a:lnTo>
                  <a:lnTo>
                    <a:pt x="150" y="841"/>
                  </a:lnTo>
                  <a:lnTo>
                    <a:pt x="149" y="834"/>
                  </a:lnTo>
                  <a:lnTo>
                    <a:pt x="151" y="834"/>
                  </a:lnTo>
                  <a:close/>
                  <a:moveTo>
                    <a:pt x="150" y="843"/>
                  </a:moveTo>
                  <a:lnTo>
                    <a:pt x="150" y="843"/>
                  </a:lnTo>
                  <a:lnTo>
                    <a:pt x="150" y="841"/>
                  </a:lnTo>
                  <a:lnTo>
                    <a:pt x="151" y="841"/>
                  </a:lnTo>
                  <a:lnTo>
                    <a:pt x="150" y="843"/>
                  </a:lnTo>
                  <a:close/>
                  <a:moveTo>
                    <a:pt x="153" y="841"/>
                  </a:moveTo>
                  <a:lnTo>
                    <a:pt x="157" y="846"/>
                  </a:lnTo>
                  <a:lnTo>
                    <a:pt x="156" y="848"/>
                  </a:lnTo>
                  <a:lnTo>
                    <a:pt x="150" y="843"/>
                  </a:lnTo>
                  <a:lnTo>
                    <a:pt x="153" y="841"/>
                  </a:lnTo>
                  <a:close/>
                  <a:moveTo>
                    <a:pt x="156" y="849"/>
                  </a:moveTo>
                  <a:lnTo>
                    <a:pt x="156" y="849"/>
                  </a:lnTo>
                  <a:lnTo>
                    <a:pt x="156" y="848"/>
                  </a:lnTo>
                  <a:lnTo>
                    <a:pt x="156" y="849"/>
                  </a:lnTo>
                  <a:close/>
                  <a:moveTo>
                    <a:pt x="156" y="846"/>
                  </a:moveTo>
                  <a:lnTo>
                    <a:pt x="162" y="846"/>
                  </a:lnTo>
                  <a:lnTo>
                    <a:pt x="162" y="849"/>
                  </a:lnTo>
                  <a:lnTo>
                    <a:pt x="156" y="849"/>
                  </a:lnTo>
                  <a:lnTo>
                    <a:pt x="156" y="846"/>
                  </a:lnTo>
                  <a:close/>
                  <a:moveTo>
                    <a:pt x="162" y="849"/>
                  </a:moveTo>
                  <a:lnTo>
                    <a:pt x="162" y="849"/>
                  </a:lnTo>
                  <a:lnTo>
                    <a:pt x="162" y="848"/>
                  </a:lnTo>
                  <a:lnTo>
                    <a:pt x="162" y="849"/>
                  </a:lnTo>
                  <a:close/>
                  <a:moveTo>
                    <a:pt x="162" y="846"/>
                  </a:moveTo>
                  <a:lnTo>
                    <a:pt x="172" y="844"/>
                  </a:lnTo>
                  <a:lnTo>
                    <a:pt x="172" y="846"/>
                  </a:lnTo>
                  <a:lnTo>
                    <a:pt x="162" y="849"/>
                  </a:lnTo>
                  <a:lnTo>
                    <a:pt x="162" y="846"/>
                  </a:lnTo>
                  <a:close/>
                  <a:moveTo>
                    <a:pt x="172" y="844"/>
                  </a:moveTo>
                  <a:lnTo>
                    <a:pt x="172" y="844"/>
                  </a:lnTo>
                  <a:lnTo>
                    <a:pt x="172" y="845"/>
                  </a:lnTo>
                  <a:lnTo>
                    <a:pt x="172" y="844"/>
                  </a:lnTo>
                  <a:close/>
                  <a:moveTo>
                    <a:pt x="172" y="844"/>
                  </a:moveTo>
                  <a:lnTo>
                    <a:pt x="175" y="843"/>
                  </a:lnTo>
                  <a:lnTo>
                    <a:pt x="175" y="845"/>
                  </a:lnTo>
                  <a:lnTo>
                    <a:pt x="172" y="846"/>
                  </a:lnTo>
                  <a:lnTo>
                    <a:pt x="172" y="844"/>
                  </a:lnTo>
                  <a:close/>
                  <a:moveTo>
                    <a:pt x="175" y="843"/>
                  </a:moveTo>
                  <a:lnTo>
                    <a:pt x="175" y="843"/>
                  </a:lnTo>
                  <a:lnTo>
                    <a:pt x="175" y="844"/>
                  </a:lnTo>
                  <a:lnTo>
                    <a:pt x="175" y="843"/>
                  </a:lnTo>
                  <a:close/>
                  <a:moveTo>
                    <a:pt x="175" y="843"/>
                  </a:moveTo>
                  <a:lnTo>
                    <a:pt x="179" y="844"/>
                  </a:lnTo>
                  <a:lnTo>
                    <a:pt x="178" y="846"/>
                  </a:lnTo>
                  <a:lnTo>
                    <a:pt x="175" y="845"/>
                  </a:lnTo>
                  <a:lnTo>
                    <a:pt x="175" y="843"/>
                  </a:lnTo>
                  <a:close/>
                  <a:moveTo>
                    <a:pt x="179" y="844"/>
                  </a:moveTo>
                  <a:lnTo>
                    <a:pt x="179" y="844"/>
                  </a:lnTo>
                  <a:lnTo>
                    <a:pt x="178" y="845"/>
                  </a:lnTo>
                  <a:lnTo>
                    <a:pt x="179" y="844"/>
                  </a:lnTo>
                  <a:close/>
                  <a:moveTo>
                    <a:pt x="179" y="844"/>
                  </a:moveTo>
                  <a:lnTo>
                    <a:pt x="183" y="846"/>
                  </a:lnTo>
                  <a:lnTo>
                    <a:pt x="182" y="849"/>
                  </a:lnTo>
                  <a:lnTo>
                    <a:pt x="178" y="846"/>
                  </a:lnTo>
                  <a:lnTo>
                    <a:pt x="179" y="844"/>
                  </a:lnTo>
                  <a:close/>
                  <a:moveTo>
                    <a:pt x="183" y="846"/>
                  </a:moveTo>
                  <a:lnTo>
                    <a:pt x="183" y="846"/>
                  </a:lnTo>
                  <a:lnTo>
                    <a:pt x="182" y="848"/>
                  </a:lnTo>
                  <a:lnTo>
                    <a:pt x="183" y="846"/>
                  </a:lnTo>
                  <a:close/>
                  <a:moveTo>
                    <a:pt x="183" y="846"/>
                  </a:moveTo>
                  <a:lnTo>
                    <a:pt x="188" y="853"/>
                  </a:lnTo>
                  <a:lnTo>
                    <a:pt x="185" y="854"/>
                  </a:lnTo>
                  <a:lnTo>
                    <a:pt x="181" y="848"/>
                  </a:lnTo>
                  <a:lnTo>
                    <a:pt x="183" y="846"/>
                  </a:lnTo>
                  <a:close/>
                  <a:moveTo>
                    <a:pt x="188" y="853"/>
                  </a:moveTo>
                  <a:lnTo>
                    <a:pt x="188" y="853"/>
                  </a:lnTo>
                  <a:lnTo>
                    <a:pt x="188" y="854"/>
                  </a:lnTo>
                  <a:lnTo>
                    <a:pt x="186" y="854"/>
                  </a:lnTo>
                  <a:lnTo>
                    <a:pt x="188" y="853"/>
                  </a:lnTo>
                  <a:close/>
                  <a:moveTo>
                    <a:pt x="188" y="854"/>
                  </a:moveTo>
                  <a:lnTo>
                    <a:pt x="188" y="869"/>
                  </a:lnTo>
                  <a:lnTo>
                    <a:pt x="185" y="869"/>
                  </a:lnTo>
                  <a:lnTo>
                    <a:pt x="185" y="854"/>
                  </a:lnTo>
                  <a:lnTo>
                    <a:pt x="188" y="854"/>
                  </a:lnTo>
                  <a:close/>
                  <a:moveTo>
                    <a:pt x="185" y="869"/>
                  </a:moveTo>
                  <a:lnTo>
                    <a:pt x="185" y="869"/>
                  </a:lnTo>
                  <a:lnTo>
                    <a:pt x="186" y="869"/>
                  </a:lnTo>
                  <a:lnTo>
                    <a:pt x="185" y="869"/>
                  </a:lnTo>
                  <a:close/>
                  <a:moveTo>
                    <a:pt x="188" y="869"/>
                  </a:moveTo>
                  <a:lnTo>
                    <a:pt x="190" y="884"/>
                  </a:lnTo>
                  <a:lnTo>
                    <a:pt x="188" y="884"/>
                  </a:lnTo>
                  <a:lnTo>
                    <a:pt x="185" y="869"/>
                  </a:lnTo>
                  <a:lnTo>
                    <a:pt x="188" y="869"/>
                  </a:lnTo>
                  <a:close/>
                  <a:moveTo>
                    <a:pt x="189" y="885"/>
                  </a:moveTo>
                  <a:lnTo>
                    <a:pt x="188" y="885"/>
                  </a:lnTo>
                  <a:lnTo>
                    <a:pt x="188" y="884"/>
                  </a:lnTo>
                  <a:lnTo>
                    <a:pt x="189" y="884"/>
                  </a:lnTo>
                  <a:lnTo>
                    <a:pt x="189" y="885"/>
                  </a:lnTo>
                  <a:close/>
                  <a:moveTo>
                    <a:pt x="190" y="882"/>
                  </a:moveTo>
                  <a:lnTo>
                    <a:pt x="198" y="890"/>
                  </a:lnTo>
                  <a:lnTo>
                    <a:pt x="195" y="892"/>
                  </a:lnTo>
                  <a:lnTo>
                    <a:pt x="189" y="885"/>
                  </a:lnTo>
                  <a:lnTo>
                    <a:pt x="190" y="882"/>
                  </a:lnTo>
                  <a:close/>
                  <a:moveTo>
                    <a:pt x="195" y="893"/>
                  </a:moveTo>
                  <a:lnTo>
                    <a:pt x="195" y="892"/>
                  </a:lnTo>
                  <a:lnTo>
                    <a:pt x="197" y="892"/>
                  </a:lnTo>
                  <a:lnTo>
                    <a:pt x="195" y="893"/>
                  </a:lnTo>
                  <a:close/>
                  <a:moveTo>
                    <a:pt x="197" y="890"/>
                  </a:moveTo>
                  <a:lnTo>
                    <a:pt x="205" y="896"/>
                  </a:lnTo>
                  <a:lnTo>
                    <a:pt x="204" y="898"/>
                  </a:lnTo>
                  <a:lnTo>
                    <a:pt x="195" y="893"/>
                  </a:lnTo>
                  <a:lnTo>
                    <a:pt x="197" y="890"/>
                  </a:lnTo>
                  <a:close/>
                  <a:moveTo>
                    <a:pt x="205" y="896"/>
                  </a:moveTo>
                  <a:lnTo>
                    <a:pt x="206" y="897"/>
                  </a:lnTo>
                  <a:lnTo>
                    <a:pt x="205" y="897"/>
                  </a:lnTo>
                  <a:lnTo>
                    <a:pt x="205" y="896"/>
                  </a:lnTo>
                  <a:close/>
                  <a:moveTo>
                    <a:pt x="206" y="897"/>
                  </a:moveTo>
                  <a:lnTo>
                    <a:pt x="206" y="902"/>
                  </a:lnTo>
                  <a:lnTo>
                    <a:pt x="204" y="902"/>
                  </a:lnTo>
                  <a:lnTo>
                    <a:pt x="204" y="897"/>
                  </a:lnTo>
                  <a:lnTo>
                    <a:pt x="206" y="897"/>
                  </a:lnTo>
                  <a:close/>
                  <a:moveTo>
                    <a:pt x="206" y="902"/>
                  </a:moveTo>
                  <a:lnTo>
                    <a:pt x="206" y="903"/>
                  </a:lnTo>
                  <a:lnTo>
                    <a:pt x="204" y="903"/>
                  </a:lnTo>
                  <a:lnTo>
                    <a:pt x="204" y="902"/>
                  </a:lnTo>
                  <a:lnTo>
                    <a:pt x="206" y="902"/>
                  </a:lnTo>
                  <a:close/>
                  <a:moveTo>
                    <a:pt x="205" y="905"/>
                  </a:moveTo>
                  <a:lnTo>
                    <a:pt x="204" y="905"/>
                  </a:lnTo>
                  <a:lnTo>
                    <a:pt x="204" y="903"/>
                  </a:lnTo>
                  <a:lnTo>
                    <a:pt x="205" y="903"/>
                  </a:lnTo>
                  <a:lnTo>
                    <a:pt x="205" y="905"/>
                  </a:lnTo>
                  <a:close/>
                  <a:moveTo>
                    <a:pt x="205" y="902"/>
                  </a:moveTo>
                  <a:lnTo>
                    <a:pt x="207" y="902"/>
                  </a:lnTo>
                  <a:lnTo>
                    <a:pt x="207" y="905"/>
                  </a:lnTo>
                  <a:lnTo>
                    <a:pt x="205" y="905"/>
                  </a:lnTo>
                  <a:lnTo>
                    <a:pt x="205" y="902"/>
                  </a:lnTo>
                  <a:close/>
                  <a:moveTo>
                    <a:pt x="207" y="905"/>
                  </a:moveTo>
                  <a:lnTo>
                    <a:pt x="207" y="905"/>
                  </a:lnTo>
                  <a:lnTo>
                    <a:pt x="207" y="903"/>
                  </a:lnTo>
                  <a:lnTo>
                    <a:pt x="207" y="905"/>
                  </a:lnTo>
                  <a:close/>
                  <a:moveTo>
                    <a:pt x="207" y="902"/>
                  </a:moveTo>
                  <a:lnTo>
                    <a:pt x="210" y="902"/>
                  </a:lnTo>
                  <a:lnTo>
                    <a:pt x="210" y="905"/>
                  </a:lnTo>
                  <a:lnTo>
                    <a:pt x="207" y="905"/>
                  </a:lnTo>
                  <a:lnTo>
                    <a:pt x="207" y="902"/>
                  </a:lnTo>
                  <a:close/>
                  <a:moveTo>
                    <a:pt x="210" y="905"/>
                  </a:moveTo>
                  <a:lnTo>
                    <a:pt x="210" y="905"/>
                  </a:lnTo>
                  <a:lnTo>
                    <a:pt x="210" y="903"/>
                  </a:lnTo>
                  <a:lnTo>
                    <a:pt x="210" y="905"/>
                  </a:lnTo>
                  <a:close/>
                  <a:moveTo>
                    <a:pt x="210" y="902"/>
                  </a:moveTo>
                  <a:lnTo>
                    <a:pt x="217" y="901"/>
                  </a:lnTo>
                  <a:lnTo>
                    <a:pt x="218" y="903"/>
                  </a:lnTo>
                  <a:lnTo>
                    <a:pt x="210" y="905"/>
                  </a:lnTo>
                  <a:lnTo>
                    <a:pt x="210" y="902"/>
                  </a:lnTo>
                  <a:close/>
                  <a:moveTo>
                    <a:pt x="218" y="903"/>
                  </a:moveTo>
                  <a:lnTo>
                    <a:pt x="218" y="903"/>
                  </a:lnTo>
                  <a:lnTo>
                    <a:pt x="217" y="902"/>
                  </a:lnTo>
                  <a:lnTo>
                    <a:pt x="218" y="903"/>
                  </a:lnTo>
                  <a:close/>
                  <a:moveTo>
                    <a:pt x="217" y="901"/>
                  </a:moveTo>
                  <a:lnTo>
                    <a:pt x="226" y="896"/>
                  </a:lnTo>
                  <a:lnTo>
                    <a:pt x="227" y="898"/>
                  </a:lnTo>
                  <a:lnTo>
                    <a:pt x="218" y="903"/>
                  </a:lnTo>
                  <a:lnTo>
                    <a:pt x="217" y="901"/>
                  </a:lnTo>
                  <a:close/>
                  <a:moveTo>
                    <a:pt x="226" y="896"/>
                  </a:moveTo>
                  <a:lnTo>
                    <a:pt x="227" y="896"/>
                  </a:lnTo>
                  <a:lnTo>
                    <a:pt x="227" y="897"/>
                  </a:lnTo>
                  <a:lnTo>
                    <a:pt x="226" y="897"/>
                  </a:lnTo>
                  <a:lnTo>
                    <a:pt x="226" y="896"/>
                  </a:lnTo>
                  <a:close/>
                  <a:moveTo>
                    <a:pt x="227" y="897"/>
                  </a:moveTo>
                  <a:lnTo>
                    <a:pt x="233" y="909"/>
                  </a:lnTo>
                  <a:lnTo>
                    <a:pt x="230" y="910"/>
                  </a:lnTo>
                  <a:lnTo>
                    <a:pt x="225" y="898"/>
                  </a:lnTo>
                  <a:lnTo>
                    <a:pt x="227" y="897"/>
                  </a:lnTo>
                  <a:close/>
                  <a:moveTo>
                    <a:pt x="230" y="910"/>
                  </a:moveTo>
                  <a:lnTo>
                    <a:pt x="230" y="910"/>
                  </a:lnTo>
                  <a:lnTo>
                    <a:pt x="231" y="909"/>
                  </a:lnTo>
                  <a:lnTo>
                    <a:pt x="230" y="910"/>
                  </a:lnTo>
                  <a:close/>
                  <a:moveTo>
                    <a:pt x="233" y="909"/>
                  </a:moveTo>
                  <a:lnTo>
                    <a:pt x="238" y="917"/>
                  </a:lnTo>
                  <a:lnTo>
                    <a:pt x="235" y="918"/>
                  </a:lnTo>
                  <a:lnTo>
                    <a:pt x="230" y="910"/>
                  </a:lnTo>
                  <a:lnTo>
                    <a:pt x="233" y="909"/>
                  </a:lnTo>
                  <a:close/>
                  <a:moveTo>
                    <a:pt x="235" y="918"/>
                  </a:moveTo>
                  <a:lnTo>
                    <a:pt x="235" y="918"/>
                  </a:lnTo>
                  <a:lnTo>
                    <a:pt x="237" y="917"/>
                  </a:lnTo>
                  <a:lnTo>
                    <a:pt x="235" y="918"/>
                  </a:lnTo>
                  <a:close/>
                  <a:moveTo>
                    <a:pt x="238" y="916"/>
                  </a:moveTo>
                  <a:lnTo>
                    <a:pt x="245" y="922"/>
                  </a:lnTo>
                  <a:lnTo>
                    <a:pt x="242" y="924"/>
                  </a:lnTo>
                  <a:lnTo>
                    <a:pt x="235" y="918"/>
                  </a:lnTo>
                  <a:lnTo>
                    <a:pt x="238" y="916"/>
                  </a:lnTo>
                  <a:close/>
                  <a:moveTo>
                    <a:pt x="242" y="925"/>
                  </a:moveTo>
                  <a:lnTo>
                    <a:pt x="242" y="925"/>
                  </a:lnTo>
                  <a:lnTo>
                    <a:pt x="242" y="924"/>
                  </a:lnTo>
                  <a:lnTo>
                    <a:pt x="243" y="924"/>
                  </a:lnTo>
                  <a:lnTo>
                    <a:pt x="242" y="925"/>
                  </a:lnTo>
                  <a:close/>
                  <a:moveTo>
                    <a:pt x="243" y="922"/>
                  </a:moveTo>
                  <a:lnTo>
                    <a:pt x="250" y="926"/>
                  </a:lnTo>
                  <a:lnTo>
                    <a:pt x="249" y="929"/>
                  </a:lnTo>
                  <a:lnTo>
                    <a:pt x="242" y="925"/>
                  </a:lnTo>
                  <a:lnTo>
                    <a:pt x="243" y="922"/>
                  </a:lnTo>
                  <a:close/>
                  <a:moveTo>
                    <a:pt x="249" y="929"/>
                  </a:moveTo>
                  <a:lnTo>
                    <a:pt x="249" y="929"/>
                  </a:lnTo>
                  <a:lnTo>
                    <a:pt x="249" y="928"/>
                  </a:lnTo>
                  <a:lnTo>
                    <a:pt x="249" y="929"/>
                  </a:lnTo>
                  <a:close/>
                  <a:moveTo>
                    <a:pt x="249" y="926"/>
                  </a:moveTo>
                  <a:lnTo>
                    <a:pt x="257" y="926"/>
                  </a:lnTo>
                  <a:lnTo>
                    <a:pt x="257" y="929"/>
                  </a:lnTo>
                  <a:lnTo>
                    <a:pt x="249" y="929"/>
                  </a:lnTo>
                  <a:lnTo>
                    <a:pt x="249" y="926"/>
                  </a:lnTo>
                  <a:close/>
                  <a:moveTo>
                    <a:pt x="257" y="929"/>
                  </a:moveTo>
                  <a:lnTo>
                    <a:pt x="257" y="929"/>
                  </a:lnTo>
                  <a:lnTo>
                    <a:pt x="257" y="928"/>
                  </a:lnTo>
                  <a:lnTo>
                    <a:pt x="257" y="929"/>
                  </a:lnTo>
                  <a:close/>
                  <a:moveTo>
                    <a:pt x="257" y="926"/>
                  </a:moveTo>
                  <a:lnTo>
                    <a:pt x="265" y="926"/>
                  </a:lnTo>
                  <a:lnTo>
                    <a:pt x="265" y="929"/>
                  </a:lnTo>
                  <a:lnTo>
                    <a:pt x="257" y="929"/>
                  </a:lnTo>
                  <a:lnTo>
                    <a:pt x="257" y="926"/>
                  </a:lnTo>
                  <a:close/>
                  <a:moveTo>
                    <a:pt x="265" y="929"/>
                  </a:moveTo>
                  <a:lnTo>
                    <a:pt x="265" y="929"/>
                  </a:lnTo>
                  <a:lnTo>
                    <a:pt x="265" y="928"/>
                  </a:lnTo>
                  <a:lnTo>
                    <a:pt x="265" y="929"/>
                  </a:lnTo>
                  <a:close/>
                  <a:moveTo>
                    <a:pt x="265" y="926"/>
                  </a:moveTo>
                  <a:lnTo>
                    <a:pt x="273" y="925"/>
                  </a:lnTo>
                  <a:lnTo>
                    <a:pt x="273" y="928"/>
                  </a:lnTo>
                  <a:lnTo>
                    <a:pt x="265" y="929"/>
                  </a:lnTo>
                  <a:lnTo>
                    <a:pt x="265" y="926"/>
                  </a:lnTo>
                  <a:close/>
                  <a:moveTo>
                    <a:pt x="273" y="928"/>
                  </a:moveTo>
                  <a:lnTo>
                    <a:pt x="273" y="928"/>
                  </a:lnTo>
                  <a:lnTo>
                    <a:pt x="273" y="926"/>
                  </a:lnTo>
                  <a:lnTo>
                    <a:pt x="273" y="928"/>
                  </a:lnTo>
                  <a:close/>
                  <a:moveTo>
                    <a:pt x="271" y="925"/>
                  </a:moveTo>
                  <a:lnTo>
                    <a:pt x="279" y="921"/>
                  </a:lnTo>
                  <a:lnTo>
                    <a:pt x="280" y="924"/>
                  </a:lnTo>
                  <a:lnTo>
                    <a:pt x="273" y="928"/>
                  </a:lnTo>
                  <a:lnTo>
                    <a:pt x="271" y="925"/>
                  </a:lnTo>
                  <a:close/>
                  <a:moveTo>
                    <a:pt x="279" y="921"/>
                  </a:moveTo>
                  <a:lnTo>
                    <a:pt x="279" y="921"/>
                  </a:lnTo>
                  <a:lnTo>
                    <a:pt x="279" y="922"/>
                  </a:lnTo>
                  <a:lnTo>
                    <a:pt x="279" y="921"/>
                  </a:lnTo>
                  <a:close/>
                  <a:moveTo>
                    <a:pt x="279" y="921"/>
                  </a:moveTo>
                  <a:lnTo>
                    <a:pt x="283" y="918"/>
                  </a:lnTo>
                  <a:lnTo>
                    <a:pt x="285" y="921"/>
                  </a:lnTo>
                  <a:lnTo>
                    <a:pt x="280" y="924"/>
                  </a:lnTo>
                  <a:lnTo>
                    <a:pt x="279" y="921"/>
                  </a:lnTo>
                  <a:close/>
                  <a:moveTo>
                    <a:pt x="285" y="921"/>
                  </a:moveTo>
                  <a:lnTo>
                    <a:pt x="285" y="921"/>
                  </a:lnTo>
                  <a:lnTo>
                    <a:pt x="283" y="919"/>
                  </a:lnTo>
                  <a:lnTo>
                    <a:pt x="285" y="921"/>
                  </a:lnTo>
                  <a:close/>
                  <a:moveTo>
                    <a:pt x="283" y="919"/>
                  </a:moveTo>
                  <a:lnTo>
                    <a:pt x="285" y="917"/>
                  </a:lnTo>
                  <a:lnTo>
                    <a:pt x="287" y="918"/>
                  </a:lnTo>
                  <a:lnTo>
                    <a:pt x="285" y="921"/>
                  </a:lnTo>
                  <a:lnTo>
                    <a:pt x="283" y="919"/>
                  </a:lnTo>
                  <a:close/>
                  <a:moveTo>
                    <a:pt x="287" y="917"/>
                  </a:moveTo>
                  <a:lnTo>
                    <a:pt x="287" y="918"/>
                  </a:lnTo>
                  <a:lnTo>
                    <a:pt x="286" y="917"/>
                  </a:lnTo>
                  <a:lnTo>
                    <a:pt x="287" y="917"/>
                  </a:lnTo>
                  <a:close/>
                  <a:moveTo>
                    <a:pt x="285" y="917"/>
                  </a:moveTo>
                  <a:lnTo>
                    <a:pt x="285" y="914"/>
                  </a:lnTo>
                  <a:lnTo>
                    <a:pt x="287" y="914"/>
                  </a:lnTo>
                  <a:lnTo>
                    <a:pt x="287" y="917"/>
                  </a:lnTo>
                  <a:lnTo>
                    <a:pt x="285" y="917"/>
                  </a:lnTo>
                  <a:close/>
                  <a:moveTo>
                    <a:pt x="287" y="914"/>
                  </a:moveTo>
                  <a:lnTo>
                    <a:pt x="287" y="914"/>
                  </a:lnTo>
                  <a:lnTo>
                    <a:pt x="286" y="914"/>
                  </a:lnTo>
                  <a:lnTo>
                    <a:pt x="287" y="914"/>
                  </a:lnTo>
                  <a:close/>
                  <a:moveTo>
                    <a:pt x="285" y="914"/>
                  </a:moveTo>
                  <a:lnTo>
                    <a:pt x="285" y="912"/>
                  </a:lnTo>
                  <a:lnTo>
                    <a:pt x="287" y="912"/>
                  </a:lnTo>
                  <a:lnTo>
                    <a:pt x="287" y="914"/>
                  </a:lnTo>
                  <a:lnTo>
                    <a:pt x="285" y="914"/>
                  </a:lnTo>
                  <a:close/>
                  <a:moveTo>
                    <a:pt x="287" y="910"/>
                  </a:moveTo>
                  <a:lnTo>
                    <a:pt x="287" y="910"/>
                  </a:lnTo>
                  <a:lnTo>
                    <a:pt x="287" y="912"/>
                  </a:lnTo>
                  <a:lnTo>
                    <a:pt x="286" y="912"/>
                  </a:lnTo>
                  <a:lnTo>
                    <a:pt x="287" y="910"/>
                  </a:lnTo>
                  <a:close/>
                  <a:moveTo>
                    <a:pt x="285" y="912"/>
                  </a:moveTo>
                  <a:lnTo>
                    <a:pt x="280" y="905"/>
                  </a:lnTo>
                  <a:lnTo>
                    <a:pt x="283" y="903"/>
                  </a:lnTo>
                  <a:lnTo>
                    <a:pt x="287" y="910"/>
                  </a:lnTo>
                  <a:lnTo>
                    <a:pt x="285" y="912"/>
                  </a:lnTo>
                  <a:close/>
                  <a:moveTo>
                    <a:pt x="283" y="903"/>
                  </a:moveTo>
                  <a:lnTo>
                    <a:pt x="283" y="903"/>
                  </a:lnTo>
                  <a:lnTo>
                    <a:pt x="282" y="903"/>
                  </a:lnTo>
                  <a:lnTo>
                    <a:pt x="283" y="903"/>
                  </a:lnTo>
                  <a:close/>
                  <a:moveTo>
                    <a:pt x="282" y="905"/>
                  </a:moveTo>
                  <a:lnTo>
                    <a:pt x="273" y="890"/>
                  </a:lnTo>
                  <a:lnTo>
                    <a:pt x="275" y="889"/>
                  </a:lnTo>
                  <a:lnTo>
                    <a:pt x="283" y="903"/>
                  </a:lnTo>
                  <a:lnTo>
                    <a:pt x="282" y="905"/>
                  </a:lnTo>
                  <a:close/>
                  <a:moveTo>
                    <a:pt x="273" y="890"/>
                  </a:moveTo>
                  <a:lnTo>
                    <a:pt x="273" y="890"/>
                  </a:lnTo>
                  <a:lnTo>
                    <a:pt x="274" y="890"/>
                  </a:lnTo>
                  <a:lnTo>
                    <a:pt x="273" y="890"/>
                  </a:lnTo>
                  <a:close/>
                  <a:moveTo>
                    <a:pt x="273" y="890"/>
                  </a:moveTo>
                  <a:lnTo>
                    <a:pt x="271" y="878"/>
                  </a:lnTo>
                  <a:lnTo>
                    <a:pt x="274" y="878"/>
                  </a:lnTo>
                  <a:lnTo>
                    <a:pt x="275" y="890"/>
                  </a:lnTo>
                  <a:lnTo>
                    <a:pt x="273" y="890"/>
                  </a:lnTo>
                  <a:close/>
                  <a:moveTo>
                    <a:pt x="274" y="878"/>
                  </a:moveTo>
                  <a:lnTo>
                    <a:pt x="274" y="878"/>
                  </a:lnTo>
                  <a:lnTo>
                    <a:pt x="273" y="878"/>
                  </a:lnTo>
                  <a:lnTo>
                    <a:pt x="274" y="878"/>
                  </a:lnTo>
                  <a:close/>
                  <a:moveTo>
                    <a:pt x="271" y="878"/>
                  </a:moveTo>
                  <a:lnTo>
                    <a:pt x="270" y="868"/>
                  </a:lnTo>
                  <a:lnTo>
                    <a:pt x="273" y="868"/>
                  </a:lnTo>
                  <a:lnTo>
                    <a:pt x="274" y="878"/>
                  </a:lnTo>
                  <a:lnTo>
                    <a:pt x="271" y="878"/>
                  </a:lnTo>
                  <a:close/>
                  <a:moveTo>
                    <a:pt x="273" y="868"/>
                  </a:moveTo>
                  <a:lnTo>
                    <a:pt x="273" y="868"/>
                  </a:lnTo>
                  <a:lnTo>
                    <a:pt x="271" y="868"/>
                  </a:lnTo>
                  <a:lnTo>
                    <a:pt x="273" y="868"/>
                  </a:lnTo>
                  <a:close/>
                  <a:moveTo>
                    <a:pt x="270" y="868"/>
                  </a:moveTo>
                  <a:lnTo>
                    <a:pt x="267" y="856"/>
                  </a:lnTo>
                  <a:lnTo>
                    <a:pt x="270" y="856"/>
                  </a:lnTo>
                  <a:lnTo>
                    <a:pt x="273" y="868"/>
                  </a:lnTo>
                  <a:lnTo>
                    <a:pt x="270" y="868"/>
                  </a:lnTo>
                  <a:close/>
                  <a:moveTo>
                    <a:pt x="270" y="856"/>
                  </a:moveTo>
                  <a:lnTo>
                    <a:pt x="270" y="856"/>
                  </a:lnTo>
                  <a:lnTo>
                    <a:pt x="269" y="856"/>
                  </a:lnTo>
                  <a:lnTo>
                    <a:pt x="270" y="856"/>
                  </a:lnTo>
                  <a:close/>
                  <a:moveTo>
                    <a:pt x="267" y="856"/>
                  </a:moveTo>
                  <a:lnTo>
                    <a:pt x="266" y="844"/>
                  </a:lnTo>
                  <a:lnTo>
                    <a:pt x="269" y="844"/>
                  </a:lnTo>
                  <a:lnTo>
                    <a:pt x="270" y="856"/>
                  </a:lnTo>
                  <a:lnTo>
                    <a:pt x="267" y="856"/>
                  </a:lnTo>
                  <a:close/>
                  <a:moveTo>
                    <a:pt x="266" y="844"/>
                  </a:moveTo>
                  <a:lnTo>
                    <a:pt x="266" y="841"/>
                  </a:lnTo>
                  <a:lnTo>
                    <a:pt x="267" y="843"/>
                  </a:lnTo>
                  <a:lnTo>
                    <a:pt x="267" y="844"/>
                  </a:lnTo>
                  <a:lnTo>
                    <a:pt x="266" y="844"/>
                  </a:lnTo>
                  <a:close/>
                  <a:moveTo>
                    <a:pt x="267" y="843"/>
                  </a:moveTo>
                  <a:lnTo>
                    <a:pt x="278" y="848"/>
                  </a:lnTo>
                  <a:lnTo>
                    <a:pt x="277" y="850"/>
                  </a:lnTo>
                  <a:lnTo>
                    <a:pt x="266" y="845"/>
                  </a:lnTo>
                  <a:lnTo>
                    <a:pt x="267" y="843"/>
                  </a:lnTo>
                  <a:close/>
                  <a:moveTo>
                    <a:pt x="278" y="850"/>
                  </a:moveTo>
                  <a:lnTo>
                    <a:pt x="278" y="850"/>
                  </a:lnTo>
                  <a:lnTo>
                    <a:pt x="277" y="850"/>
                  </a:lnTo>
                  <a:lnTo>
                    <a:pt x="278" y="849"/>
                  </a:lnTo>
                  <a:lnTo>
                    <a:pt x="278" y="850"/>
                  </a:lnTo>
                  <a:close/>
                  <a:moveTo>
                    <a:pt x="278" y="848"/>
                  </a:moveTo>
                  <a:lnTo>
                    <a:pt x="289" y="850"/>
                  </a:lnTo>
                  <a:lnTo>
                    <a:pt x="287" y="853"/>
                  </a:lnTo>
                  <a:lnTo>
                    <a:pt x="278" y="850"/>
                  </a:lnTo>
                  <a:lnTo>
                    <a:pt x="278" y="848"/>
                  </a:lnTo>
                  <a:close/>
                  <a:moveTo>
                    <a:pt x="287" y="853"/>
                  </a:moveTo>
                  <a:lnTo>
                    <a:pt x="287" y="853"/>
                  </a:lnTo>
                  <a:lnTo>
                    <a:pt x="287" y="852"/>
                  </a:lnTo>
                  <a:lnTo>
                    <a:pt x="287" y="853"/>
                  </a:lnTo>
                  <a:close/>
                  <a:moveTo>
                    <a:pt x="289" y="850"/>
                  </a:moveTo>
                  <a:lnTo>
                    <a:pt x="294" y="852"/>
                  </a:lnTo>
                  <a:lnTo>
                    <a:pt x="293" y="854"/>
                  </a:lnTo>
                  <a:lnTo>
                    <a:pt x="287" y="853"/>
                  </a:lnTo>
                  <a:lnTo>
                    <a:pt x="289" y="850"/>
                  </a:lnTo>
                  <a:close/>
                  <a:moveTo>
                    <a:pt x="293" y="854"/>
                  </a:moveTo>
                  <a:lnTo>
                    <a:pt x="293" y="854"/>
                  </a:lnTo>
                  <a:lnTo>
                    <a:pt x="293" y="853"/>
                  </a:lnTo>
                  <a:lnTo>
                    <a:pt x="293" y="854"/>
                  </a:lnTo>
                  <a:close/>
                  <a:moveTo>
                    <a:pt x="293" y="852"/>
                  </a:moveTo>
                  <a:lnTo>
                    <a:pt x="299" y="852"/>
                  </a:lnTo>
                  <a:lnTo>
                    <a:pt x="299" y="854"/>
                  </a:lnTo>
                  <a:lnTo>
                    <a:pt x="293" y="854"/>
                  </a:lnTo>
                  <a:lnTo>
                    <a:pt x="293" y="852"/>
                  </a:lnTo>
                  <a:close/>
                  <a:moveTo>
                    <a:pt x="299" y="854"/>
                  </a:moveTo>
                  <a:lnTo>
                    <a:pt x="299" y="854"/>
                  </a:lnTo>
                  <a:lnTo>
                    <a:pt x="299" y="853"/>
                  </a:lnTo>
                  <a:lnTo>
                    <a:pt x="299" y="854"/>
                  </a:lnTo>
                  <a:close/>
                  <a:moveTo>
                    <a:pt x="299" y="852"/>
                  </a:moveTo>
                  <a:lnTo>
                    <a:pt x="305" y="850"/>
                  </a:lnTo>
                  <a:lnTo>
                    <a:pt x="305" y="853"/>
                  </a:lnTo>
                  <a:lnTo>
                    <a:pt x="299" y="854"/>
                  </a:lnTo>
                  <a:lnTo>
                    <a:pt x="299" y="852"/>
                  </a:lnTo>
                  <a:close/>
                  <a:moveTo>
                    <a:pt x="305" y="853"/>
                  </a:moveTo>
                  <a:lnTo>
                    <a:pt x="305" y="853"/>
                  </a:lnTo>
                  <a:lnTo>
                    <a:pt x="305" y="852"/>
                  </a:lnTo>
                  <a:lnTo>
                    <a:pt x="305" y="853"/>
                  </a:lnTo>
                  <a:close/>
                  <a:moveTo>
                    <a:pt x="303" y="850"/>
                  </a:moveTo>
                  <a:lnTo>
                    <a:pt x="308" y="848"/>
                  </a:lnTo>
                  <a:lnTo>
                    <a:pt x="310" y="850"/>
                  </a:lnTo>
                  <a:lnTo>
                    <a:pt x="305" y="853"/>
                  </a:lnTo>
                  <a:lnTo>
                    <a:pt x="303" y="850"/>
                  </a:lnTo>
                  <a:close/>
                  <a:moveTo>
                    <a:pt x="311" y="849"/>
                  </a:moveTo>
                  <a:lnTo>
                    <a:pt x="311" y="850"/>
                  </a:lnTo>
                  <a:lnTo>
                    <a:pt x="310" y="850"/>
                  </a:lnTo>
                  <a:lnTo>
                    <a:pt x="310" y="849"/>
                  </a:lnTo>
                  <a:lnTo>
                    <a:pt x="311" y="849"/>
                  </a:lnTo>
                  <a:close/>
                  <a:moveTo>
                    <a:pt x="308" y="849"/>
                  </a:moveTo>
                  <a:lnTo>
                    <a:pt x="308" y="837"/>
                  </a:lnTo>
                  <a:lnTo>
                    <a:pt x="311" y="837"/>
                  </a:lnTo>
                  <a:lnTo>
                    <a:pt x="311" y="849"/>
                  </a:lnTo>
                  <a:lnTo>
                    <a:pt x="308" y="849"/>
                  </a:lnTo>
                  <a:close/>
                  <a:moveTo>
                    <a:pt x="311" y="837"/>
                  </a:moveTo>
                  <a:lnTo>
                    <a:pt x="311" y="837"/>
                  </a:lnTo>
                  <a:lnTo>
                    <a:pt x="310" y="837"/>
                  </a:lnTo>
                  <a:lnTo>
                    <a:pt x="311" y="837"/>
                  </a:lnTo>
                  <a:close/>
                  <a:moveTo>
                    <a:pt x="308" y="837"/>
                  </a:moveTo>
                  <a:lnTo>
                    <a:pt x="306" y="825"/>
                  </a:lnTo>
                  <a:lnTo>
                    <a:pt x="308" y="824"/>
                  </a:lnTo>
                  <a:lnTo>
                    <a:pt x="311" y="837"/>
                  </a:lnTo>
                  <a:lnTo>
                    <a:pt x="308" y="837"/>
                  </a:lnTo>
                  <a:close/>
                  <a:moveTo>
                    <a:pt x="306" y="825"/>
                  </a:moveTo>
                  <a:lnTo>
                    <a:pt x="306" y="824"/>
                  </a:lnTo>
                  <a:lnTo>
                    <a:pt x="307" y="825"/>
                  </a:lnTo>
                  <a:lnTo>
                    <a:pt x="306" y="825"/>
                  </a:lnTo>
                  <a:close/>
                  <a:moveTo>
                    <a:pt x="306" y="824"/>
                  </a:moveTo>
                  <a:lnTo>
                    <a:pt x="308" y="821"/>
                  </a:lnTo>
                  <a:lnTo>
                    <a:pt x="311" y="822"/>
                  </a:lnTo>
                  <a:lnTo>
                    <a:pt x="308" y="825"/>
                  </a:lnTo>
                  <a:lnTo>
                    <a:pt x="306" y="824"/>
                  </a:lnTo>
                  <a:close/>
                  <a:moveTo>
                    <a:pt x="308" y="821"/>
                  </a:moveTo>
                  <a:lnTo>
                    <a:pt x="308" y="821"/>
                  </a:lnTo>
                  <a:lnTo>
                    <a:pt x="310" y="822"/>
                  </a:lnTo>
                  <a:lnTo>
                    <a:pt x="308" y="821"/>
                  </a:lnTo>
                  <a:close/>
                  <a:moveTo>
                    <a:pt x="308" y="821"/>
                  </a:moveTo>
                  <a:lnTo>
                    <a:pt x="311" y="820"/>
                  </a:lnTo>
                  <a:lnTo>
                    <a:pt x="312" y="822"/>
                  </a:lnTo>
                  <a:lnTo>
                    <a:pt x="310" y="824"/>
                  </a:lnTo>
                  <a:lnTo>
                    <a:pt x="308" y="821"/>
                  </a:lnTo>
                  <a:close/>
                  <a:moveTo>
                    <a:pt x="311" y="820"/>
                  </a:moveTo>
                  <a:lnTo>
                    <a:pt x="311" y="820"/>
                  </a:lnTo>
                  <a:lnTo>
                    <a:pt x="311" y="821"/>
                  </a:lnTo>
                  <a:lnTo>
                    <a:pt x="311" y="820"/>
                  </a:lnTo>
                  <a:close/>
                  <a:moveTo>
                    <a:pt x="311" y="820"/>
                  </a:moveTo>
                  <a:lnTo>
                    <a:pt x="314" y="820"/>
                  </a:lnTo>
                  <a:lnTo>
                    <a:pt x="314" y="822"/>
                  </a:lnTo>
                  <a:lnTo>
                    <a:pt x="311" y="822"/>
                  </a:lnTo>
                  <a:lnTo>
                    <a:pt x="311" y="820"/>
                  </a:lnTo>
                  <a:close/>
                  <a:moveTo>
                    <a:pt x="315" y="822"/>
                  </a:moveTo>
                  <a:lnTo>
                    <a:pt x="315" y="822"/>
                  </a:lnTo>
                  <a:lnTo>
                    <a:pt x="314" y="822"/>
                  </a:lnTo>
                  <a:lnTo>
                    <a:pt x="314" y="821"/>
                  </a:lnTo>
                  <a:lnTo>
                    <a:pt x="315" y="822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3" name="Freeform 99"/>
            <p:cNvSpPr>
              <a:spLocks noEditPoints="1"/>
            </p:cNvSpPr>
            <p:nvPr/>
          </p:nvSpPr>
          <p:spPr bwMode="auto">
            <a:xfrm>
              <a:off x="1957" y="1286"/>
              <a:ext cx="1950" cy="2369"/>
            </a:xfrm>
            <a:custGeom>
              <a:avLst/>
              <a:gdLst>
                <a:gd name="T0" fmla="*/ 993604 w 1497"/>
                <a:gd name="T1" fmla="*/ 470794 h 1819"/>
                <a:gd name="T2" fmla="*/ 1108008 w 1497"/>
                <a:gd name="T3" fmla="*/ 330362 h 1819"/>
                <a:gd name="T4" fmla="*/ 1069200 w 1497"/>
                <a:gd name="T5" fmla="*/ 259574 h 1819"/>
                <a:gd name="T6" fmla="*/ 975104 w 1497"/>
                <a:gd name="T7" fmla="*/ 221613 h 1819"/>
                <a:gd name="T8" fmla="*/ 934953 w 1497"/>
                <a:gd name="T9" fmla="*/ 276208 h 1819"/>
                <a:gd name="T10" fmla="*/ 813820 w 1497"/>
                <a:gd name="T11" fmla="*/ 296212 h 1819"/>
                <a:gd name="T12" fmla="*/ 711194 w 1497"/>
                <a:gd name="T13" fmla="*/ 392264 h 1819"/>
                <a:gd name="T14" fmla="*/ 607146 w 1497"/>
                <a:gd name="T15" fmla="*/ 480316 h 1819"/>
                <a:gd name="T16" fmla="*/ 599752 w 1497"/>
                <a:gd name="T17" fmla="*/ 537559 h 1819"/>
                <a:gd name="T18" fmla="*/ 540588 w 1497"/>
                <a:gd name="T19" fmla="*/ 480316 h 1819"/>
                <a:gd name="T20" fmla="*/ 559049 w 1497"/>
                <a:gd name="T21" fmla="*/ 636723 h 1819"/>
                <a:gd name="T22" fmla="*/ 543607 w 1497"/>
                <a:gd name="T23" fmla="*/ 859177 h 1819"/>
                <a:gd name="T24" fmla="*/ 529394 w 1497"/>
                <a:gd name="T25" fmla="*/ 1049501 h 1819"/>
                <a:gd name="T26" fmla="*/ 287142 w 1497"/>
                <a:gd name="T27" fmla="*/ 1057893 h 1819"/>
                <a:gd name="T28" fmla="*/ 69730 w 1497"/>
                <a:gd name="T29" fmla="*/ 1181735 h 1819"/>
                <a:gd name="T30" fmla="*/ 28013 w 1497"/>
                <a:gd name="T31" fmla="*/ 1316877 h 1819"/>
                <a:gd name="T32" fmla="*/ 73961 w 1497"/>
                <a:gd name="T33" fmla="*/ 1376590 h 1819"/>
                <a:gd name="T34" fmla="*/ 182248 w 1497"/>
                <a:gd name="T35" fmla="*/ 1432941 h 1819"/>
                <a:gd name="T36" fmla="*/ 316207 w 1497"/>
                <a:gd name="T37" fmla="*/ 1606381 h 1819"/>
                <a:gd name="T38" fmla="*/ 452800 w 1497"/>
                <a:gd name="T39" fmla="*/ 1732303 h 1819"/>
                <a:gd name="T40" fmla="*/ 703456 w 1497"/>
                <a:gd name="T41" fmla="*/ 1692882 h 1819"/>
                <a:gd name="T42" fmla="*/ 858279 w 1497"/>
                <a:gd name="T43" fmla="*/ 1626039 h 1819"/>
                <a:gd name="T44" fmla="*/ 1118285 w 1497"/>
                <a:gd name="T45" fmla="*/ 1702766 h 1819"/>
                <a:gd name="T46" fmla="*/ 1210566 w 1497"/>
                <a:gd name="T47" fmla="*/ 1630863 h 1819"/>
                <a:gd name="T48" fmla="*/ 1392746 w 1497"/>
                <a:gd name="T49" fmla="*/ 1451391 h 1819"/>
                <a:gd name="T50" fmla="*/ 1405687 w 1497"/>
                <a:gd name="T51" fmla="*/ 1209546 h 1819"/>
                <a:gd name="T52" fmla="*/ 1391890 w 1497"/>
                <a:gd name="T53" fmla="*/ 1143474 h 1819"/>
                <a:gd name="T54" fmla="*/ 1243516 w 1497"/>
                <a:gd name="T55" fmla="*/ 1180636 h 1819"/>
                <a:gd name="T56" fmla="*/ 1142614 w 1497"/>
                <a:gd name="T57" fmla="*/ 998072 h 1819"/>
                <a:gd name="T58" fmla="*/ 1044683 w 1497"/>
                <a:gd name="T59" fmla="*/ 910993 h 1819"/>
                <a:gd name="T60" fmla="*/ 1053560 w 1497"/>
                <a:gd name="T61" fmla="*/ 632213 h 1819"/>
                <a:gd name="T62" fmla="*/ 1089109 w 1497"/>
                <a:gd name="T63" fmla="*/ 400069 h 1819"/>
                <a:gd name="T64" fmla="*/ 640348 w 1497"/>
                <a:gd name="T65" fmla="*/ 294765 h 1819"/>
                <a:gd name="T66" fmla="*/ 671906 w 1497"/>
                <a:gd name="T67" fmla="*/ 273849 h 1819"/>
                <a:gd name="T68" fmla="*/ 636807 w 1497"/>
                <a:gd name="T69" fmla="*/ 363456 h 1819"/>
                <a:gd name="T70" fmla="*/ 683482 w 1497"/>
                <a:gd name="T71" fmla="*/ 371505 h 1819"/>
                <a:gd name="T72" fmla="*/ 679983 w 1497"/>
                <a:gd name="T73" fmla="*/ 353010 h 1819"/>
                <a:gd name="T74" fmla="*/ 563179 w 1497"/>
                <a:gd name="T75" fmla="*/ 429573 h 1819"/>
                <a:gd name="T76" fmla="*/ 1005602 w 1497"/>
                <a:gd name="T77" fmla="*/ 217857 h 1819"/>
                <a:gd name="T78" fmla="*/ 858279 w 1497"/>
                <a:gd name="T79" fmla="*/ 287449 h 1819"/>
                <a:gd name="T80" fmla="*/ 836719 w 1497"/>
                <a:gd name="T81" fmla="*/ 282345 h 1819"/>
                <a:gd name="T82" fmla="*/ 829508 w 1497"/>
                <a:gd name="T83" fmla="*/ 263205 h 1819"/>
                <a:gd name="T84" fmla="*/ 843998 w 1497"/>
                <a:gd name="T85" fmla="*/ 259574 h 1819"/>
                <a:gd name="T86" fmla="*/ 847166 w 1497"/>
                <a:gd name="T87" fmla="*/ 232235 h 1819"/>
                <a:gd name="T88" fmla="*/ 757180 w 1497"/>
                <a:gd name="T89" fmla="*/ 216794 h 1819"/>
                <a:gd name="T90" fmla="*/ 849179 w 1497"/>
                <a:gd name="T91" fmla="*/ 15443 h 1819"/>
                <a:gd name="T92" fmla="*/ 883058 w 1497"/>
                <a:gd name="T93" fmla="*/ 34113 h 1819"/>
                <a:gd name="T94" fmla="*/ 839262 w 1497"/>
                <a:gd name="T95" fmla="*/ 70248 h 1819"/>
                <a:gd name="T96" fmla="*/ 847166 w 1497"/>
                <a:gd name="T97" fmla="*/ 75356 h 1819"/>
                <a:gd name="T98" fmla="*/ 878519 w 1497"/>
                <a:gd name="T99" fmla="*/ 90226 h 1819"/>
                <a:gd name="T100" fmla="*/ 901588 w 1497"/>
                <a:gd name="T101" fmla="*/ 111906 h 1819"/>
                <a:gd name="T102" fmla="*/ 875228 w 1497"/>
                <a:gd name="T103" fmla="*/ 144090 h 1819"/>
                <a:gd name="T104" fmla="*/ 833412 w 1497"/>
                <a:gd name="T105" fmla="*/ 101030 h 1819"/>
                <a:gd name="T106" fmla="*/ 829508 w 1497"/>
                <a:gd name="T107" fmla="*/ 73718 h 1819"/>
                <a:gd name="T108" fmla="*/ 801995 w 1497"/>
                <a:gd name="T109" fmla="*/ 65976 h 1819"/>
                <a:gd name="T110" fmla="*/ 934953 w 1497"/>
                <a:gd name="T111" fmla="*/ 107659 h 1819"/>
                <a:gd name="T112" fmla="*/ 960509 w 1497"/>
                <a:gd name="T113" fmla="*/ 136348 h 1819"/>
                <a:gd name="T114" fmla="*/ 956477 w 1497"/>
                <a:gd name="T115" fmla="*/ 168272 h 1819"/>
                <a:gd name="T116" fmla="*/ 899922 w 1497"/>
                <a:gd name="T117" fmla="*/ 174975 h 1819"/>
                <a:gd name="T118" fmla="*/ 807938 w 1497"/>
                <a:gd name="T119" fmla="*/ 97642 h 1819"/>
                <a:gd name="T120" fmla="*/ 811639 w 1497"/>
                <a:gd name="T121" fmla="*/ 101030 h 1819"/>
                <a:gd name="T122" fmla="*/ 883058 w 1497"/>
                <a:gd name="T123" fmla="*/ 39004 h 1819"/>
                <a:gd name="T124" fmla="*/ 862697 w 1497"/>
                <a:gd name="T125" fmla="*/ 294765 h 18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7"/>
                <a:gd name="T190" fmla="*/ 0 h 1819"/>
                <a:gd name="T191" fmla="*/ 1497 w 1497"/>
                <a:gd name="T192" fmla="*/ 1819 h 18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7" h="1819">
                  <a:moveTo>
                    <a:pt x="1127" y="416"/>
                  </a:moveTo>
                  <a:lnTo>
                    <a:pt x="1126" y="415"/>
                  </a:lnTo>
                  <a:lnTo>
                    <a:pt x="1126" y="410"/>
                  </a:lnTo>
                  <a:lnTo>
                    <a:pt x="1123" y="404"/>
                  </a:lnTo>
                  <a:lnTo>
                    <a:pt x="1118" y="410"/>
                  </a:lnTo>
                  <a:lnTo>
                    <a:pt x="1114" y="414"/>
                  </a:lnTo>
                  <a:lnTo>
                    <a:pt x="1111" y="411"/>
                  </a:lnTo>
                  <a:lnTo>
                    <a:pt x="1107" y="410"/>
                  </a:lnTo>
                  <a:lnTo>
                    <a:pt x="1104" y="414"/>
                  </a:lnTo>
                  <a:lnTo>
                    <a:pt x="1099" y="418"/>
                  </a:lnTo>
                  <a:lnTo>
                    <a:pt x="1097" y="423"/>
                  </a:lnTo>
                  <a:lnTo>
                    <a:pt x="1095" y="427"/>
                  </a:lnTo>
                  <a:lnTo>
                    <a:pt x="1099" y="428"/>
                  </a:lnTo>
                  <a:lnTo>
                    <a:pt x="1103" y="427"/>
                  </a:lnTo>
                  <a:lnTo>
                    <a:pt x="1108" y="424"/>
                  </a:lnTo>
                  <a:lnTo>
                    <a:pt x="1114" y="420"/>
                  </a:lnTo>
                  <a:lnTo>
                    <a:pt x="1116" y="420"/>
                  </a:lnTo>
                  <a:lnTo>
                    <a:pt x="1120" y="420"/>
                  </a:lnTo>
                  <a:lnTo>
                    <a:pt x="1120" y="422"/>
                  </a:lnTo>
                  <a:lnTo>
                    <a:pt x="1122" y="423"/>
                  </a:lnTo>
                  <a:lnTo>
                    <a:pt x="1118" y="428"/>
                  </a:lnTo>
                  <a:lnTo>
                    <a:pt x="1115" y="434"/>
                  </a:lnTo>
                  <a:lnTo>
                    <a:pt x="1111" y="438"/>
                  </a:lnTo>
                  <a:lnTo>
                    <a:pt x="1107" y="446"/>
                  </a:lnTo>
                  <a:lnTo>
                    <a:pt x="1098" y="440"/>
                  </a:lnTo>
                  <a:lnTo>
                    <a:pt x="1091" y="438"/>
                  </a:lnTo>
                  <a:lnTo>
                    <a:pt x="1090" y="446"/>
                  </a:lnTo>
                  <a:lnTo>
                    <a:pt x="1090" y="454"/>
                  </a:lnTo>
                  <a:lnTo>
                    <a:pt x="1085" y="455"/>
                  </a:lnTo>
                  <a:lnTo>
                    <a:pt x="1081" y="455"/>
                  </a:lnTo>
                  <a:lnTo>
                    <a:pt x="1079" y="460"/>
                  </a:lnTo>
                  <a:lnTo>
                    <a:pt x="1076" y="467"/>
                  </a:lnTo>
                  <a:lnTo>
                    <a:pt x="1062" y="467"/>
                  </a:lnTo>
                  <a:lnTo>
                    <a:pt x="1051" y="467"/>
                  </a:lnTo>
                  <a:lnTo>
                    <a:pt x="1047" y="473"/>
                  </a:lnTo>
                  <a:lnTo>
                    <a:pt x="1044" y="480"/>
                  </a:lnTo>
                  <a:lnTo>
                    <a:pt x="1043" y="484"/>
                  </a:lnTo>
                  <a:lnTo>
                    <a:pt x="1039" y="488"/>
                  </a:lnTo>
                  <a:lnTo>
                    <a:pt x="1035" y="489"/>
                  </a:lnTo>
                  <a:lnTo>
                    <a:pt x="1030" y="491"/>
                  </a:lnTo>
                  <a:lnTo>
                    <a:pt x="1028" y="489"/>
                  </a:lnTo>
                  <a:lnTo>
                    <a:pt x="1027" y="489"/>
                  </a:lnTo>
                  <a:lnTo>
                    <a:pt x="1028" y="487"/>
                  </a:lnTo>
                  <a:lnTo>
                    <a:pt x="1031" y="483"/>
                  </a:lnTo>
                  <a:lnTo>
                    <a:pt x="1037" y="478"/>
                  </a:lnTo>
                  <a:lnTo>
                    <a:pt x="1041" y="475"/>
                  </a:lnTo>
                  <a:lnTo>
                    <a:pt x="1041" y="471"/>
                  </a:lnTo>
                  <a:lnTo>
                    <a:pt x="1039" y="467"/>
                  </a:lnTo>
                  <a:lnTo>
                    <a:pt x="1047" y="459"/>
                  </a:lnTo>
                  <a:lnTo>
                    <a:pt x="1058" y="454"/>
                  </a:lnTo>
                  <a:lnTo>
                    <a:pt x="1058" y="447"/>
                  </a:lnTo>
                  <a:lnTo>
                    <a:pt x="1058" y="439"/>
                  </a:lnTo>
                  <a:lnTo>
                    <a:pt x="1067" y="438"/>
                  </a:lnTo>
                  <a:lnTo>
                    <a:pt x="1078" y="434"/>
                  </a:lnTo>
                  <a:lnTo>
                    <a:pt x="1081" y="427"/>
                  </a:lnTo>
                  <a:lnTo>
                    <a:pt x="1082" y="419"/>
                  </a:lnTo>
                  <a:lnTo>
                    <a:pt x="1090" y="414"/>
                  </a:lnTo>
                  <a:lnTo>
                    <a:pt x="1098" y="408"/>
                  </a:lnTo>
                  <a:lnTo>
                    <a:pt x="1097" y="403"/>
                  </a:lnTo>
                  <a:lnTo>
                    <a:pt x="1094" y="394"/>
                  </a:lnTo>
                  <a:lnTo>
                    <a:pt x="1097" y="391"/>
                  </a:lnTo>
                  <a:lnTo>
                    <a:pt x="1100" y="391"/>
                  </a:lnTo>
                  <a:lnTo>
                    <a:pt x="1104" y="388"/>
                  </a:lnTo>
                  <a:lnTo>
                    <a:pt x="1108" y="382"/>
                  </a:lnTo>
                  <a:lnTo>
                    <a:pt x="1111" y="381"/>
                  </a:lnTo>
                  <a:lnTo>
                    <a:pt x="1115" y="381"/>
                  </a:lnTo>
                  <a:lnTo>
                    <a:pt x="1115" y="379"/>
                  </a:lnTo>
                  <a:lnTo>
                    <a:pt x="1116" y="378"/>
                  </a:lnTo>
                  <a:lnTo>
                    <a:pt x="1120" y="374"/>
                  </a:lnTo>
                  <a:lnTo>
                    <a:pt x="1120" y="367"/>
                  </a:lnTo>
                  <a:lnTo>
                    <a:pt x="1123" y="366"/>
                  </a:lnTo>
                  <a:lnTo>
                    <a:pt x="1127" y="365"/>
                  </a:lnTo>
                  <a:lnTo>
                    <a:pt x="1130" y="363"/>
                  </a:lnTo>
                  <a:lnTo>
                    <a:pt x="1131" y="362"/>
                  </a:lnTo>
                  <a:lnTo>
                    <a:pt x="1132" y="360"/>
                  </a:lnTo>
                  <a:lnTo>
                    <a:pt x="1132" y="355"/>
                  </a:lnTo>
                  <a:lnTo>
                    <a:pt x="1134" y="352"/>
                  </a:lnTo>
                  <a:lnTo>
                    <a:pt x="1136" y="351"/>
                  </a:lnTo>
                  <a:lnTo>
                    <a:pt x="1139" y="350"/>
                  </a:lnTo>
                  <a:lnTo>
                    <a:pt x="1142" y="350"/>
                  </a:lnTo>
                  <a:lnTo>
                    <a:pt x="1143" y="349"/>
                  </a:lnTo>
                  <a:lnTo>
                    <a:pt x="1146" y="344"/>
                  </a:lnTo>
                  <a:lnTo>
                    <a:pt x="1147" y="339"/>
                  </a:lnTo>
                  <a:lnTo>
                    <a:pt x="1148" y="330"/>
                  </a:lnTo>
                  <a:lnTo>
                    <a:pt x="1148" y="327"/>
                  </a:lnTo>
                  <a:lnTo>
                    <a:pt x="1147" y="323"/>
                  </a:lnTo>
                  <a:lnTo>
                    <a:pt x="1146" y="321"/>
                  </a:lnTo>
                  <a:lnTo>
                    <a:pt x="1143" y="319"/>
                  </a:lnTo>
                  <a:lnTo>
                    <a:pt x="1139" y="319"/>
                  </a:lnTo>
                  <a:lnTo>
                    <a:pt x="1134" y="318"/>
                  </a:lnTo>
                  <a:lnTo>
                    <a:pt x="1128" y="314"/>
                  </a:lnTo>
                  <a:lnTo>
                    <a:pt x="1124" y="308"/>
                  </a:lnTo>
                  <a:lnTo>
                    <a:pt x="1124" y="306"/>
                  </a:lnTo>
                  <a:lnTo>
                    <a:pt x="1123" y="305"/>
                  </a:lnTo>
                  <a:lnTo>
                    <a:pt x="1123" y="303"/>
                  </a:lnTo>
                  <a:lnTo>
                    <a:pt x="1124" y="301"/>
                  </a:lnTo>
                  <a:lnTo>
                    <a:pt x="1130" y="303"/>
                  </a:lnTo>
                  <a:lnTo>
                    <a:pt x="1135" y="303"/>
                  </a:lnTo>
                  <a:lnTo>
                    <a:pt x="1136" y="307"/>
                  </a:lnTo>
                  <a:lnTo>
                    <a:pt x="1138" y="310"/>
                  </a:lnTo>
                  <a:lnTo>
                    <a:pt x="1139" y="310"/>
                  </a:lnTo>
                  <a:lnTo>
                    <a:pt x="1142" y="310"/>
                  </a:lnTo>
                  <a:lnTo>
                    <a:pt x="1142" y="303"/>
                  </a:lnTo>
                  <a:lnTo>
                    <a:pt x="1142" y="298"/>
                  </a:lnTo>
                  <a:lnTo>
                    <a:pt x="1140" y="295"/>
                  </a:lnTo>
                  <a:lnTo>
                    <a:pt x="1136" y="293"/>
                  </a:lnTo>
                  <a:lnTo>
                    <a:pt x="1136" y="287"/>
                  </a:lnTo>
                  <a:lnTo>
                    <a:pt x="1135" y="282"/>
                  </a:lnTo>
                  <a:lnTo>
                    <a:pt x="1134" y="277"/>
                  </a:lnTo>
                  <a:lnTo>
                    <a:pt x="1130" y="275"/>
                  </a:lnTo>
                  <a:lnTo>
                    <a:pt x="1127" y="281"/>
                  </a:lnTo>
                  <a:lnTo>
                    <a:pt x="1126" y="286"/>
                  </a:lnTo>
                  <a:lnTo>
                    <a:pt x="1123" y="283"/>
                  </a:lnTo>
                  <a:lnTo>
                    <a:pt x="1122" y="281"/>
                  </a:lnTo>
                  <a:lnTo>
                    <a:pt x="1120" y="279"/>
                  </a:lnTo>
                  <a:lnTo>
                    <a:pt x="1122" y="277"/>
                  </a:lnTo>
                  <a:lnTo>
                    <a:pt x="1122" y="273"/>
                  </a:lnTo>
                  <a:lnTo>
                    <a:pt x="1122" y="270"/>
                  </a:lnTo>
                  <a:lnTo>
                    <a:pt x="1120" y="270"/>
                  </a:lnTo>
                  <a:lnTo>
                    <a:pt x="1116" y="270"/>
                  </a:lnTo>
                  <a:lnTo>
                    <a:pt x="1111" y="273"/>
                  </a:lnTo>
                  <a:lnTo>
                    <a:pt x="1107" y="273"/>
                  </a:lnTo>
                  <a:lnTo>
                    <a:pt x="1106" y="270"/>
                  </a:lnTo>
                  <a:lnTo>
                    <a:pt x="1107" y="263"/>
                  </a:lnTo>
                  <a:lnTo>
                    <a:pt x="1103" y="261"/>
                  </a:lnTo>
                  <a:lnTo>
                    <a:pt x="1100" y="258"/>
                  </a:lnTo>
                  <a:lnTo>
                    <a:pt x="1099" y="255"/>
                  </a:lnTo>
                  <a:lnTo>
                    <a:pt x="1098" y="253"/>
                  </a:lnTo>
                  <a:lnTo>
                    <a:pt x="1095" y="251"/>
                  </a:lnTo>
                  <a:lnTo>
                    <a:pt x="1091" y="253"/>
                  </a:lnTo>
                  <a:lnTo>
                    <a:pt x="1082" y="257"/>
                  </a:lnTo>
                  <a:lnTo>
                    <a:pt x="1072" y="259"/>
                  </a:lnTo>
                  <a:lnTo>
                    <a:pt x="1059" y="257"/>
                  </a:lnTo>
                  <a:lnTo>
                    <a:pt x="1049" y="257"/>
                  </a:lnTo>
                  <a:lnTo>
                    <a:pt x="1047" y="258"/>
                  </a:lnTo>
                  <a:lnTo>
                    <a:pt x="1049" y="261"/>
                  </a:lnTo>
                  <a:lnTo>
                    <a:pt x="1050" y="262"/>
                  </a:lnTo>
                  <a:lnTo>
                    <a:pt x="1054" y="266"/>
                  </a:lnTo>
                  <a:lnTo>
                    <a:pt x="1051" y="270"/>
                  </a:lnTo>
                  <a:lnTo>
                    <a:pt x="1049" y="271"/>
                  </a:lnTo>
                  <a:lnTo>
                    <a:pt x="1047" y="273"/>
                  </a:lnTo>
                  <a:lnTo>
                    <a:pt x="1042" y="274"/>
                  </a:lnTo>
                  <a:lnTo>
                    <a:pt x="1038" y="273"/>
                  </a:lnTo>
                  <a:lnTo>
                    <a:pt x="1035" y="271"/>
                  </a:lnTo>
                  <a:lnTo>
                    <a:pt x="1033" y="270"/>
                  </a:lnTo>
                  <a:lnTo>
                    <a:pt x="1031" y="267"/>
                  </a:lnTo>
                  <a:lnTo>
                    <a:pt x="1038" y="258"/>
                  </a:lnTo>
                  <a:lnTo>
                    <a:pt x="1042" y="246"/>
                  </a:lnTo>
                  <a:lnTo>
                    <a:pt x="1039" y="245"/>
                  </a:lnTo>
                  <a:lnTo>
                    <a:pt x="1037" y="243"/>
                  </a:lnTo>
                  <a:lnTo>
                    <a:pt x="1034" y="245"/>
                  </a:lnTo>
                  <a:lnTo>
                    <a:pt x="1031" y="245"/>
                  </a:lnTo>
                  <a:lnTo>
                    <a:pt x="1023" y="246"/>
                  </a:lnTo>
                  <a:lnTo>
                    <a:pt x="1017" y="247"/>
                  </a:lnTo>
                  <a:lnTo>
                    <a:pt x="1014" y="245"/>
                  </a:lnTo>
                  <a:lnTo>
                    <a:pt x="1014" y="242"/>
                  </a:lnTo>
                  <a:lnTo>
                    <a:pt x="1010" y="242"/>
                  </a:lnTo>
                  <a:lnTo>
                    <a:pt x="1007" y="243"/>
                  </a:lnTo>
                  <a:lnTo>
                    <a:pt x="1005" y="243"/>
                  </a:lnTo>
                  <a:lnTo>
                    <a:pt x="1003" y="242"/>
                  </a:lnTo>
                  <a:lnTo>
                    <a:pt x="1002" y="241"/>
                  </a:lnTo>
                  <a:lnTo>
                    <a:pt x="1002" y="238"/>
                  </a:lnTo>
                  <a:lnTo>
                    <a:pt x="1003" y="234"/>
                  </a:lnTo>
                  <a:lnTo>
                    <a:pt x="1009" y="230"/>
                  </a:lnTo>
                  <a:lnTo>
                    <a:pt x="1014" y="227"/>
                  </a:lnTo>
                  <a:lnTo>
                    <a:pt x="1021" y="226"/>
                  </a:lnTo>
                  <a:lnTo>
                    <a:pt x="1017" y="221"/>
                  </a:lnTo>
                  <a:lnTo>
                    <a:pt x="1013" y="217"/>
                  </a:lnTo>
                  <a:lnTo>
                    <a:pt x="1010" y="217"/>
                  </a:lnTo>
                  <a:lnTo>
                    <a:pt x="1009" y="217"/>
                  </a:lnTo>
                  <a:lnTo>
                    <a:pt x="1006" y="217"/>
                  </a:lnTo>
                  <a:lnTo>
                    <a:pt x="1003" y="214"/>
                  </a:lnTo>
                  <a:lnTo>
                    <a:pt x="1002" y="210"/>
                  </a:lnTo>
                  <a:lnTo>
                    <a:pt x="999" y="207"/>
                  </a:lnTo>
                  <a:lnTo>
                    <a:pt x="997" y="206"/>
                  </a:lnTo>
                  <a:lnTo>
                    <a:pt x="993" y="206"/>
                  </a:lnTo>
                  <a:lnTo>
                    <a:pt x="990" y="206"/>
                  </a:lnTo>
                  <a:lnTo>
                    <a:pt x="987" y="209"/>
                  </a:lnTo>
                  <a:lnTo>
                    <a:pt x="985" y="213"/>
                  </a:lnTo>
                  <a:lnTo>
                    <a:pt x="982" y="216"/>
                  </a:lnTo>
                  <a:lnTo>
                    <a:pt x="981" y="217"/>
                  </a:lnTo>
                  <a:lnTo>
                    <a:pt x="978" y="218"/>
                  </a:lnTo>
                  <a:lnTo>
                    <a:pt x="977" y="219"/>
                  </a:lnTo>
                  <a:lnTo>
                    <a:pt x="977" y="221"/>
                  </a:lnTo>
                  <a:lnTo>
                    <a:pt x="975" y="225"/>
                  </a:lnTo>
                  <a:lnTo>
                    <a:pt x="974" y="227"/>
                  </a:lnTo>
                  <a:lnTo>
                    <a:pt x="970" y="229"/>
                  </a:lnTo>
                  <a:lnTo>
                    <a:pt x="966" y="229"/>
                  </a:lnTo>
                  <a:lnTo>
                    <a:pt x="963" y="229"/>
                  </a:lnTo>
                  <a:lnTo>
                    <a:pt x="961" y="231"/>
                  </a:lnTo>
                  <a:lnTo>
                    <a:pt x="959" y="237"/>
                  </a:lnTo>
                  <a:lnTo>
                    <a:pt x="958" y="241"/>
                  </a:lnTo>
                  <a:lnTo>
                    <a:pt x="955" y="249"/>
                  </a:lnTo>
                  <a:lnTo>
                    <a:pt x="955" y="257"/>
                  </a:lnTo>
                  <a:lnTo>
                    <a:pt x="950" y="259"/>
                  </a:lnTo>
                  <a:lnTo>
                    <a:pt x="950" y="261"/>
                  </a:lnTo>
                  <a:lnTo>
                    <a:pt x="954" y="265"/>
                  </a:lnTo>
                  <a:lnTo>
                    <a:pt x="955" y="270"/>
                  </a:lnTo>
                  <a:lnTo>
                    <a:pt x="954" y="271"/>
                  </a:lnTo>
                  <a:lnTo>
                    <a:pt x="954" y="275"/>
                  </a:lnTo>
                  <a:lnTo>
                    <a:pt x="958" y="278"/>
                  </a:lnTo>
                  <a:lnTo>
                    <a:pt x="965" y="282"/>
                  </a:lnTo>
                  <a:lnTo>
                    <a:pt x="966" y="283"/>
                  </a:lnTo>
                  <a:lnTo>
                    <a:pt x="967" y="286"/>
                  </a:lnTo>
                  <a:lnTo>
                    <a:pt x="967" y="287"/>
                  </a:lnTo>
                  <a:lnTo>
                    <a:pt x="966" y="290"/>
                  </a:lnTo>
                  <a:lnTo>
                    <a:pt x="961" y="287"/>
                  </a:lnTo>
                  <a:lnTo>
                    <a:pt x="954" y="283"/>
                  </a:lnTo>
                  <a:lnTo>
                    <a:pt x="947" y="282"/>
                  </a:lnTo>
                  <a:lnTo>
                    <a:pt x="941" y="279"/>
                  </a:lnTo>
                  <a:lnTo>
                    <a:pt x="931" y="279"/>
                  </a:lnTo>
                  <a:lnTo>
                    <a:pt x="921" y="279"/>
                  </a:lnTo>
                  <a:lnTo>
                    <a:pt x="922" y="286"/>
                  </a:lnTo>
                  <a:lnTo>
                    <a:pt x="927" y="291"/>
                  </a:lnTo>
                  <a:lnTo>
                    <a:pt x="930" y="295"/>
                  </a:lnTo>
                  <a:lnTo>
                    <a:pt x="933" y="297"/>
                  </a:lnTo>
                  <a:lnTo>
                    <a:pt x="933" y="301"/>
                  </a:lnTo>
                  <a:lnTo>
                    <a:pt x="933" y="303"/>
                  </a:lnTo>
                  <a:lnTo>
                    <a:pt x="929" y="301"/>
                  </a:lnTo>
                  <a:lnTo>
                    <a:pt x="925" y="297"/>
                  </a:lnTo>
                  <a:lnTo>
                    <a:pt x="921" y="295"/>
                  </a:lnTo>
                  <a:lnTo>
                    <a:pt x="915" y="295"/>
                  </a:lnTo>
                  <a:lnTo>
                    <a:pt x="913" y="295"/>
                  </a:lnTo>
                  <a:lnTo>
                    <a:pt x="909" y="297"/>
                  </a:lnTo>
                  <a:lnTo>
                    <a:pt x="905" y="301"/>
                  </a:lnTo>
                  <a:lnTo>
                    <a:pt x="902" y="306"/>
                  </a:lnTo>
                  <a:lnTo>
                    <a:pt x="895" y="308"/>
                  </a:lnTo>
                  <a:lnTo>
                    <a:pt x="889" y="313"/>
                  </a:lnTo>
                  <a:lnTo>
                    <a:pt x="878" y="310"/>
                  </a:lnTo>
                  <a:lnTo>
                    <a:pt x="872" y="310"/>
                  </a:lnTo>
                  <a:lnTo>
                    <a:pt x="874" y="306"/>
                  </a:lnTo>
                  <a:lnTo>
                    <a:pt x="876" y="301"/>
                  </a:lnTo>
                  <a:lnTo>
                    <a:pt x="861" y="298"/>
                  </a:lnTo>
                  <a:lnTo>
                    <a:pt x="846" y="295"/>
                  </a:lnTo>
                  <a:lnTo>
                    <a:pt x="845" y="299"/>
                  </a:lnTo>
                  <a:lnTo>
                    <a:pt x="842" y="303"/>
                  </a:lnTo>
                  <a:lnTo>
                    <a:pt x="840" y="301"/>
                  </a:lnTo>
                  <a:lnTo>
                    <a:pt x="838" y="299"/>
                  </a:lnTo>
                  <a:lnTo>
                    <a:pt x="836" y="299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5"/>
                  </a:lnTo>
                  <a:lnTo>
                    <a:pt x="836" y="305"/>
                  </a:lnTo>
                  <a:lnTo>
                    <a:pt x="837" y="306"/>
                  </a:lnTo>
                  <a:lnTo>
                    <a:pt x="841" y="307"/>
                  </a:lnTo>
                  <a:lnTo>
                    <a:pt x="842" y="308"/>
                  </a:lnTo>
                  <a:lnTo>
                    <a:pt x="834" y="314"/>
                  </a:lnTo>
                  <a:lnTo>
                    <a:pt x="822" y="321"/>
                  </a:lnTo>
                  <a:lnTo>
                    <a:pt x="817" y="318"/>
                  </a:lnTo>
                  <a:lnTo>
                    <a:pt x="814" y="318"/>
                  </a:lnTo>
                  <a:lnTo>
                    <a:pt x="812" y="319"/>
                  </a:lnTo>
                  <a:lnTo>
                    <a:pt x="808" y="322"/>
                  </a:lnTo>
                  <a:lnTo>
                    <a:pt x="802" y="322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3" y="319"/>
                  </a:lnTo>
                  <a:lnTo>
                    <a:pt x="789" y="322"/>
                  </a:lnTo>
                  <a:lnTo>
                    <a:pt x="785" y="326"/>
                  </a:lnTo>
                  <a:lnTo>
                    <a:pt x="780" y="327"/>
                  </a:lnTo>
                  <a:lnTo>
                    <a:pt x="773" y="324"/>
                  </a:lnTo>
                  <a:lnTo>
                    <a:pt x="770" y="326"/>
                  </a:lnTo>
                  <a:lnTo>
                    <a:pt x="765" y="327"/>
                  </a:lnTo>
                  <a:lnTo>
                    <a:pt x="761" y="331"/>
                  </a:lnTo>
                  <a:lnTo>
                    <a:pt x="754" y="339"/>
                  </a:lnTo>
                  <a:lnTo>
                    <a:pt x="748" y="339"/>
                  </a:lnTo>
                  <a:lnTo>
                    <a:pt x="745" y="340"/>
                  </a:lnTo>
                  <a:lnTo>
                    <a:pt x="746" y="349"/>
                  </a:lnTo>
                  <a:lnTo>
                    <a:pt x="748" y="355"/>
                  </a:lnTo>
                  <a:lnTo>
                    <a:pt x="746" y="356"/>
                  </a:lnTo>
                  <a:lnTo>
                    <a:pt x="744" y="359"/>
                  </a:lnTo>
                  <a:lnTo>
                    <a:pt x="741" y="362"/>
                  </a:lnTo>
                  <a:lnTo>
                    <a:pt x="737" y="362"/>
                  </a:lnTo>
                  <a:lnTo>
                    <a:pt x="733" y="356"/>
                  </a:lnTo>
                  <a:lnTo>
                    <a:pt x="729" y="352"/>
                  </a:lnTo>
                  <a:lnTo>
                    <a:pt x="728" y="355"/>
                  </a:lnTo>
                  <a:lnTo>
                    <a:pt x="728" y="358"/>
                  </a:lnTo>
                  <a:lnTo>
                    <a:pt x="729" y="362"/>
                  </a:lnTo>
                  <a:lnTo>
                    <a:pt x="730" y="363"/>
                  </a:lnTo>
                  <a:lnTo>
                    <a:pt x="734" y="371"/>
                  </a:lnTo>
                  <a:lnTo>
                    <a:pt x="737" y="379"/>
                  </a:lnTo>
                  <a:lnTo>
                    <a:pt x="734" y="384"/>
                  </a:lnTo>
                  <a:lnTo>
                    <a:pt x="733" y="388"/>
                  </a:lnTo>
                  <a:lnTo>
                    <a:pt x="734" y="392"/>
                  </a:lnTo>
                  <a:lnTo>
                    <a:pt x="734" y="395"/>
                  </a:lnTo>
                  <a:lnTo>
                    <a:pt x="734" y="398"/>
                  </a:lnTo>
                  <a:lnTo>
                    <a:pt x="733" y="403"/>
                  </a:lnTo>
                  <a:lnTo>
                    <a:pt x="736" y="408"/>
                  </a:lnTo>
                  <a:lnTo>
                    <a:pt x="738" y="414"/>
                  </a:lnTo>
                  <a:lnTo>
                    <a:pt x="734" y="419"/>
                  </a:lnTo>
                  <a:lnTo>
                    <a:pt x="730" y="423"/>
                  </a:lnTo>
                  <a:lnTo>
                    <a:pt x="725" y="426"/>
                  </a:lnTo>
                  <a:lnTo>
                    <a:pt x="721" y="426"/>
                  </a:lnTo>
                  <a:lnTo>
                    <a:pt x="717" y="426"/>
                  </a:lnTo>
                  <a:lnTo>
                    <a:pt x="716" y="426"/>
                  </a:lnTo>
                  <a:lnTo>
                    <a:pt x="713" y="423"/>
                  </a:lnTo>
                  <a:lnTo>
                    <a:pt x="714" y="420"/>
                  </a:lnTo>
                  <a:lnTo>
                    <a:pt x="717" y="416"/>
                  </a:lnTo>
                  <a:lnTo>
                    <a:pt x="718" y="414"/>
                  </a:lnTo>
                  <a:lnTo>
                    <a:pt x="718" y="412"/>
                  </a:lnTo>
                  <a:lnTo>
                    <a:pt x="716" y="410"/>
                  </a:lnTo>
                  <a:lnTo>
                    <a:pt x="708" y="411"/>
                  </a:lnTo>
                  <a:lnTo>
                    <a:pt x="700" y="414"/>
                  </a:lnTo>
                  <a:lnTo>
                    <a:pt x="689" y="411"/>
                  </a:lnTo>
                  <a:lnTo>
                    <a:pt x="679" y="411"/>
                  </a:lnTo>
                  <a:lnTo>
                    <a:pt x="669" y="410"/>
                  </a:lnTo>
                  <a:lnTo>
                    <a:pt x="657" y="410"/>
                  </a:lnTo>
                  <a:lnTo>
                    <a:pt x="649" y="408"/>
                  </a:lnTo>
                  <a:lnTo>
                    <a:pt x="641" y="406"/>
                  </a:lnTo>
                  <a:lnTo>
                    <a:pt x="636" y="404"/>
                  </a:lnTo>
                  <a:lnTo>
                    <a:pt x="631" y="404"/>
                  </a:lnTo>
                  <a:lnTo>
                    <a:pt x="625" y="404"/>
                  </a:lnTo>
                  <a:lnTo>
                    <a:pt x="620" y="406"/>
                  </a:lnTo>
                  <a:lnTo>
                    <a:pt x="616" y="410"/>
                  </a:lnTo>
                  <a:lnTo>
                    <a:pt x="613" y="412"/>
                  </a:lnTo>
                  <a:lnTo>
                    <a:pt x="612" y="418"/>
                  </a:lnTo>
                  <a:lnTo>
                    <a:pt x="612" y="422"/>
                  </a:lnTo>
                  <a:lnTo>
                    <a:pt x="612" y="430"/>
                  </a:lnTo>
                  <a:lnTo>
                    <a:pt x="612" y="439"/>
                  </a:lnTo>
                  <a:lnTo>
                    <a:pt x="609" y="448"/>
                  </a:lnTo>
                  <a:lnTo>
                    <a:pt x="607" y="456"/>
                  </a:lnTo>
                  <a:lnTo>
                    <a:pt x="607" y="460"/>
                  </a:lnTo>
                  <a:lnTo>
                    <a:pt x="607" y="464"/>
                  </a:lnTo>
                  <a:lnTo>
                    <a:pt x="607" y="467"/>
                  </a:lnTo>
                  <a:lnTo>
                    <a:pt x="608" y="468"/>
                  </a:lnTo>
                  <a:lnTo>
                    <a:pt x="619" y="475"/>
                  </a:lnTo>
                  <a:lnTo>
                    <a:pt x="628" y="482"/>
                  </a:lnTo>
                  <a:lnTo>
                    <a:pt x="628" y="491"/>
                  </a:lnTo>
                  <a:lnTo>
                    <a:pt x="628" y="499"/>
                  </a:lnTo>
                  <a:lnTo>
                    <a:pt x="632" y="503"/>
                  </a:lnTo>
                  <a:lnTo>
                    <a:pt x="636" y="507"/>
                  </a:lnTo>
                  <a:lnTo>
                    <a:pt x="639" y="510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23"/>
                  </a:lnTo>
                  <a:lnTo>
                    <a:pt x="633" y="532"/>
                  </a:lnTo>
                  <a:lnTo>
                    <a:pt x="629" y="541"/>
                  </a:lnTo>
                  <a:lnTo>
                    <a:pt x="629" y="551"/>
                  </a:lnTo>
                  <a:lnTo>
                    <a:pt x="631" y="560"/>
                  </a:lnTo>
                  <a:lnTo>
                    <a:pt x="631" y="571"/>
                  </a:lnTo>
                  <a:lnTo>
                    <a:pt x="631" y="581"/>
                  </a:lnTo>
                  <a:lnTo>
                    <a:pt x="625" y="591"/>
                  </a:lnTo>
                  <a:lnTo>
                    <a:pt x="619" y="599"/>
                  </a:lnTo>
                  <a:lnTo>
                    <a:pt x="617" y="611"/>
                  </a:lnTo>
                  <a:lnTo>
                    <a:pt x="617" y="620"/>
                  </a:lnTo>
                  <a:lnTo>
                    <a:pt x="621" y="624"/>
                  </a:lnTo>
                  <a:lnTo>
                    <a:pt x="628" y="631"/>
                  </a:lnTo>
                  <a:lnTo>
                    <a:pt x="631" y="633"/>
                  </a:lnTo>
                  <a:lnTo>
                    <a:pt x="632" y="637"/>
                  </a:lnTo>
                  <a:lnTo>
                    <a:pt x="631" y="640"/>
                  </a:lnTo>
                  <a:lnTo>
                    <a:pt x="628" y="643"/>
                  </a:lnTo>
                  <a:lnTo>
                    <a:pt x="624" y="643"/>
                  </a:lnTo>
                  <a:lnTo>
                    <a:pt x="621" y="644"/>
                  </a:lnTo>
                  <a:lnTo>
                    <a:pt x="619" y="643"/>
                  </a:lnTo>
                  <a:lnTo>
                    <a:pt x="617" y="641"/>
                  </a:lnTo>
                  <a:lnTo>
                    <a:pt x="613" y="636"/>
                  </a:lnTo>
                  <a:lnTo>
                    <a:pt x="608" y="625"/>
                  </a:lnTo>
                  <a:lnTo>
                    <a:pt x="608" y="615"/>
                  </a:lnTo>
                  <a:lnTo>
                    <a:pt x="609" y="611"/>
                  </a:lnTo>
                  <a:lnTo>
                    <a:pt x="607" y="605"/>
                  </a:lnTo>
                  <a:lnTo>
                    <a:pt x="599" y="599"/>
                  </a:lnTo>
                  <a:lnTo>
                    <a:pt x="599" y="596"/>
                  </a:lnTo>
                  <a:lnTo>
                    <a:pt x="600" y="593"/>
                  </a:lnTo>
                  <a:lnTo>
                    <a:pt x="603" y="591"/>
                  </a:lnTo>
                  <a:lnTo>
                    <a:pt x="608" y="591"/>
                  </a:lnTo>
                  <a:lnTo>
                    <a:pt x="611" y="581"/>
                  </a:lnTo>
                  <a:lnTo>
                    <a:pt x="613" y="572"/>
                  </a:lnTo>
                  <a:lnTo>
                    <a:pt x="619" y="568"/>
                  </a:lnTo>
                  <a:lnTo>
                    <a:pt x="620" y="563"/>
                  </a:lnTo>
                  <a:lnTo>
                    <a:pt x="620" y="559"/>
                  </a:lnTo>
                  <a:lnTo>
                    <a:pt x="617" y="556"/>
                  </a:lnTo>
                  <a:lnTo>
                    <a:pt x="613" y="559"/>
                  </a:lnTo>
                  <a:lnTo>
                    <a:pt x="612" y="564"/>
                  </a:lnTo>
                  <a:lnTo>
                    <a:pt x="609" y="567"/>
                  </a:lnTo>
                  <a:lnTo>
                    <a:pt x="608" y="568"/>
                  </a:lnTo>
                  <a:lnTo>
                    <a:pt x="604" y="569"/>
                  </a:lnTo>
                  <a:lnTo>
                    <a:pt x="600" y="568"/>
                  </a:lnTo>
                  <a:lnTo>
                    <a:pt x="600" y="563"/>
                  </a:lnTo>
                  <a:lnTo>
                    <a:pt x="601" y="557"/>
                  </a:lnTo>
                  <a:lnTo>
                    <a:pt x="604" y="551"/>
                  </a:lnTo>
                  <a:lnTo>
                    <a:pt x="608" y="547"/>
                  </a:lnTo>
                  <a:lnTo>
                    <a:pt x="608" y="540"/>
                  </a:lnTo>
                  <a:lnTo>
                    <a:pt x="609" y="535"/>
                  </a:lnTo>
                  <a:lnTo>
                    <a:pt x="617" y="533"/>
                  </a:lnTo>
                  <a:lnTo>
                    <a:pt x="629" y="528"/>
                  </a:lnTo>
                  <a:lnTo>
                    <a:pt x="631" y="523"/>
                  </a:lnTo>
                  <a:lnTo>
                    <a:pt x="633" y="517"/>
                  </a:lnTo>
                  <a:lnTo>
                    <a:pt x="632" y="515"/>
                  </a:lnTo>
                  <a:lnTo>
                    <a:pt x="629" y="515"/>
                  </a:lnTo>
                  <a:lnTo>
                    <a:pt x="625" y="514"/>
                  </a:lnTo>
                  <a:lnTo>
                    <a:pt x="620" y="512"/>
                  </a:lnTo>
                  <a:lnTo>
                    <a:pt x="611" y="511"/>
                  </a:lnTo>
                  <a:lnTo>
                    <a:pt x="603" y="508"/>
                  </a:lnTo>
                  <a:lnTo>
                    <a:pt x="597" y="492"/>
                  </a:lnTo>
                  <a:lnTo>
                    <a:pt x="592" y="480"/>
                  </a:lnTo>
                  <a:lnTo>
                    <a:pt x="583" y="468"/>
                  </a:lnTo>
                  <a:lnTo>
                    <a:pt x="573" y="456"/>
                  </a:lnTo>
                  <a:lnTo>
                    <a:pt x="568" y="456"/>
                  </a:lnTo>
                  <a:lnTo>
                    <a:pt x="563" y="456"/>
                  </a:lnTo>
                  <a:lnTo>
                    <a:pt x="562" y="459"/>
                  </a:lnTo>
                  <a:lnTo>
                    <a:pt x="563" y="462"/>
                  </a:lnTo>
                  <a:lnTo>
                    <a:pt x="563" y="464"/>
                  </a:lnTo>
                  <a:lnTo>
                    <a:pt x="565" y="467"/>
                  </a:lnTo>
                  <a:lnTo>
                    <a:pt x="571" y="470"/>
                  </a:lnTo>
                  <a:lnTo>
                    <a:pt x="579" y="471"/>
                  </a:lnTo>
                  <a:lnTo>
                    <a:pt x="579" y="482"/>
                  </a:lnTo>
                  <a:lnTo>
                    <a:pt x="578" y="489"/>
                  </a:lnTo>
                  <a:lnTo>
                    <a:pt x="573" y="494"/>
                  </a:lnTo>
                  <a:lnTo>
                    <a:pt x="569" y="496"/>
                  </a:lnTo>
                  <a:lnTo>
                    <a:pt x="565" y="498"/>
                  </a:lnTo>
                  <a:lnTo>
                    <a:pt x="560" y="499"/>
                  </a:lnTo>
                  <a:lnTo>
                    <a:pt x="557" y="500"/>
                  </a:lnTo>
                  <a:lnTo>
                    <a:pt x="556" y="504"/>
                  </a:lnTo>
                  <a:lnTo>
                    <a:pt x="557" y="510"/>
                  </a:lnTo>
                  <a:lnTo>
                    <a:pt x="560" y="514"/>
                  </a:lnTo>
                  <a:lnTo>
                    <a:pt x="564" y="517"/>
                  </a:lnTo>
                  <a:lnTo>
                    <a:pt x="567" y="523"/>
                  </a:lnTo>
                  <a:lnTo>
                    <a:pt x="571" y="527"/>
                  </a:lnTo>
                  <a:lnTo>
                    <a:pt x="572" y="533"/>
                  </a:lnTo>
                  <a:lnTo>
                    <a:pt x="573" y="540"/>
                  </a:lnTo>
                  <a:lnTo>
                    <a:pt x="573" y="548"/>
                  </a:lnTo>
                  <a:lnTo>
                    <a:pt x="573" y="556"/>
                  </a:lnTo>
                  <a:lnTo>
                    <a:pt x="573" y="561"/>
                  </a:lnTo>
                  <a:lnTo>
                    <a:pt x="572" y="567"/>
                  </a:lnTo>
                  <a:lnTo>
                    <a:pt x="569" y="571"/>
                  </a:lnTo>
                  <a:lnTo>
                    <a:pt x="563" y="571"/>
                  </a:lnTo>
                  <a:lnTo>
                    <a:pt x="555" y="571"/>
                  </a:lnTo>
                  <a:lnTo>
                    <a:pt x="550" y="579"/>
                  </a:lnTo>
                  <a:lnTo>
                    <a:pt x="546" y="583"/>
                  </a:lnTo>
                  <a:lnTo>
                    <a:pt x="541" y="587"/>
                  </a:lnTo>
                  <a:lnTo>
                    <a:pt x="536" y="589"/>
                  </a:lnTo>
                  <a:lnTo>
                    <a:pt x="532" y="591"/>
                  </a:lnTo>
                  <a:lnTo>
                    <a:pt x="528" y="591"/>
                  </a:lnTo>
                  <a:lnTo>
                    <a:pt x="525" y="593"/>
                  </a:lnTo>
                  <a:lnTo>
                    <a:pt x="523" y="597"/>
                  </a:lnTo>
                  <a:lnTo>
                    <a:pt x="521" y="602"/>
                  </a:lnTo>
                  <a:lnTo>
                    <a:pt x="523" y="607"/>
                  </a:lnTo>
                  <a:lnTo>
                    <a:pt x="524" y="609"/>
                  </a:lnTo>
                  <a:lnTo>
                    <a:pt x="525" y="613"/>
                  </a:lnTo>
                  <a:lnTo>
                    <a:pt x="531" y="624"/>
                  </a:lnTo>
                  <a:lnTo>
                    <a:pt x="536" y="640"/>
                  </a:lnTo>
                  <a:lnTo>
                    <a:pt x="540" y="643"/>
                  </a:lnTo>
                  <a:lnTo>
                    <a:pt x="546" y="643"/>
                  </a:lnTo>
                  <a:lnTo>
                    <a:pt x="551" y="643"/>
                  </a:lnTo>
                  <a:lnTo>
                    <a:pt x="557" y="641"/>
                  </a:lnTo>
                  <a:lnTo>
                    <a:pt x="563" y="640"/>
                  </a:lnTo>
                  <a:lnTo>
                    <a:pt x="568" y="638"/>
                  </a:lnTo>
                  <a:lnTo>
                    <a:pt x="572" y="638"/>
                  </a:lnTo>
                  <a:lnTo>
                    <a:pt x="575" y="640"/>
                  </a:lnTo>
                  <a:lnTo>
                    <a:pt x="579" y="649"/>
                  </a:lnTo>
                  <a:lnTo>
                    <a:pt x="579" y="657"/>
                  </a:lnTo>
                  <a:lnTo>
                    <a:pt x="579" y="662"/>
                  </a:lnTo>
                  <a:lnTo>
                    <a:pt x="579" y="669"/>
                  </a:lnTo>
                  <a:lnTo>
                    <a:pt x="580" y="677"/>
                  </a:lnTo>
                  <a:lnTo>
                    <a:pt x="581" y="682"/>
                  </a:lnTo>
                  <a:lnTo>
                    <a:pt x="580" y="690"/>
                  </a:lnTo>
                  <a:lnTo>
                    <a:pt x="579" y="694"/>
                  </a:lnTo>
                  <a:lnTo>
                    <a:pt x="578" y="698"/>
                  </a:lnTo>
                  <a:lnTo>
                    <a:pt x="576" y="700"/>
                  </a:lnTo>
                  <a:lnTo>
                    <a:pt x="571" y="702"/>
                  </a:lnTo>
                  <a:lnTo>
                    <a:pt x="565" y="705"/>
                  </a:lnTo>
                  <a:lnTo>
                    <a:pt x="565" y="712"/>
                  </a:lnTo>
                  <a:lnTo>
                    <a:pt x="564" y="717"/>
                  </a:lnTo>
                  <a:lnTo>
                    <a:pt x="552" y="716"/>
                  </a:lnTo>
                  <a:lnTo>
                    <a:pt x="546" y="713"/>
                  </a:lnTo>
                  <a:lnTo>
                    <a:pt x="548" y="725"/>
                  </a:lnTo>
                  <a:lnTo>
                    <a:pt x="552" y="740"/>
                  </a:lnTo>
                  <a:lnTo>
                    <a:pt x="550" y="749"/>
                  </a:lnTo>
                  <a:lnTo>
                    <a:pt x="546" y="758"/>
                  </a:lnTo>
                  <a:lnTo>
                    <a:pt x="552" y="769"/>
                  </a:lnTo>
                  <a:lnTo>
                    <a:pt x="562" y="782"/>
                  </a:lnTo>
                  <a:lnTo>
                    <a:pt x="562" y="786"/>
                  </a:lnTo>
                  <a:lnTo>
                    <a:pt x="560" y="789"/>
                  </a:lnTo>
                  <a:lnTo>
                    <a:pt x="559" y="792"/>
                  </a:lnTo>
                  <a:lnTo>
                    <a:pt x="556" y="793"/>
                  </a:lnTo>
                  <a:lnTo>
                    <a:pt x="552" y="797"/>
                  </a:lnTo>
                  <a:lnTo>
                    <a:pt x="550" y="801"/>
                  </a:lnTo>
                  <a:lnTo>
                    <a:pt x="552" y="809"/>
                  </a:lnTo>
                  <a:lnTo>
                    <a:pt x="556" y="817"/>
                  </a:lnTo>
                  <a:lnTo>
                    <a:pt x="553" y="822"/>
                  </a:lnTo>
                  <a:lnTo>
                    <a:pt x="551" y="825"/>
                  </a:lnTo>
                  <a:lnTo>
                    <a:pt x="550" y="826"/>
                  </a:lnTo>
                  <a:lnTo>
                    <a:pt x="550" y="827"/>
                  </a:lnTo>
                  <a:lnTo>
                    <a:pt x="550" y="831"/>
                  </a:lnTo>
                  <a:lnTo>
                    <a:pt x="551" y="837"/>
                  </a:lnTo>
                  <a:lnTo>
                    <a:pt x="560" y="849"/>
                  </a:lnTo>
                  <a:lnTo>
                    <a:pt x="568" y="859"/>
                  </a:lnTo>
                  <a:lnTo>
                    <a:pt x="569" y="866"/>
                  </a:lnTo>
                  <a:lnTo>
                    <a:pt x="569" y="874"/>
                  </a:lnTo>
                  <a:lnTo>
                    <a:pt x="568" y="879"/>
                  </a:lnTo>
                  <a:lnTo>
                    <a:pt x="567" y="885"/>
                  </a:lnTo>
                  <a:lnTo>
                    <a:pt x="564" y="889"/>
                  </a:lnTo>
                  <a:lnTo>
                    <a:pt x="563" y="893"/>
                  </a:lnTo>
                  <a:lnTo>
                    <a:pt x="563" y="898"/>
                  </a:lnTo>
                  <a:lnTo>
                    <a:pt x="564" y="903"/>
                  </a:lnTo>
                  <a:lnTo>
                    <a:pt x="568" y="907"/>
                  </a:lnTo>
                  <a:lnTo>
                    <a:pt x="572" y="910"/>
                  </a:lnTo>
                  <a:lnTo>
                    <a:pt x="578" y="911"/>
                  </a:lnTo>
                  <a:lnTo>
                    <a:pt x="581" y="912"/>
                  </a:lnTo>
                  <a:lnTo>
                    <a:pt x="587" y="912"/>
                  </a:lnTo>
                  <a:lnTo>
                    <a:pt x="592" y="914"/>
                  </a:lnTo>
                  <a:lnTo>
                    <a:pt x="596" y="915"/>
                  </a:lnTo>
                  <a:lnTo>
                    <a:pt x="599" y="919"/>
                  </a:lnTo>
                  <a:lnTo>
                    <a:pt x="595" y="928"/>
                  </a:lnTo>
                  <a:lnTo>
                    <a:pt x="589" y="939"/>
                  </a:lnTo>
                  <a:lnTo>
                    <a:pt x="591" y="950"/>
                  </a:lnTo>
                  <a:lnTo>
                    <a:pt x="589" y="959"/>
                  </a:lnTo>
                  <a:lnTo>
                    <a:pt x="579" y="962"/>
                  </a:lnTo>
                  <a:lnTo>
                    <a:pt x="567" y="964"/>
                  </a:lnTo>
                  <a:lnTo>
                    <a:pt x="564" y="975"/>
                  </a:lnTo>
                  <a:lnTo>
                    <a:pt x="563" y="976"/>
                  </a:lnTo>
                  <a:lnTo>
                    <a:pt x="560" y="975"/>
                  </a:lnTo>
                  <a:lnTo>
                    <a:pt x="557" y="976"/>
                  </a:lnTo>
                  <a:lnTo>
                    <a:pt x="564" y="987"/>
                  </a:lnTo>
                  <a:lnTo>
                    <a:pt x="571" y="996"/>
                  </a:lnTo>
                  <a:lnTo>
                    <a:pt x="569" y="1003"/>
                  </a:lnTo>
                  <a:lnTo>
                    <a:pt x="567" y="1006"/>
                  </a:lnTo>
                  <a:lnTo>
                    <a:pt x="563" y="1011"/>
                  </a:lnTo>
                  <a:lnTo>
                    <a:pt x="557" y="1015"/>
                  </a:lnTo>
                  <a:lnTo>
                    <a:pt x="555" y="1024"/>
                  </a:lnTo>
                  <a:lnTo>
                    <a:pt x="550" y="1034"/>
                  </a:lnTo>
                  <a:lnTo>
                    <a:pt x="547" y="1038"/>
                  </a:lnTo>
                  <a:lnTo>
                    <a:pt x="546" y="1042"/>
                  </a:lnTo>
                  <a:lnTo>
                    <a:pt x="543" y="1043"/>
                  </a:lnTo>
                  <a:lnTo>
                    <a:pt x="540" y="1045"/>
                  </a:lnTo>
                  <a:lnTo>
                    <a:pt x="535" y="1047"/>
                  </a:lnTo>
                  <a:lnTo>
                    <a:pt x="531" y="1051"/>
                  </a:lnTo>
                  <a:lnTo>
                    <a:pt x="527" y="1059"/>
                  </a:lnTo>
                  <a:lnTo>
                    <a:pt x="525" y="1064"/>
                  </a:lnTo>
                  <a:lnTo>
                    <a:pt x="525" y="1071"/>
                  </a:lnTo>
                  <a:lnTo>
                    <a:pt x="528" y="1079"/>
                  </a:lnTo>
                  <a:lnTo>
                    <a:pt x="535" y="1084"/>
                  </a:lnTo>
                  <a:lnTo>
                    <a:pt x="544" y="1088"/>
                  </a:lnTo>
                  <a:lnTo>
                    <a:pt x="548" y="1091"/>
                  </a:lnTo>
                  <a:lnTo>
                    <a:pt x="551" y="1095"/>
                  </a:lnTo>
                  <a:lnTo>
                    <a:pt x="551" y="1100"/>
                  </a:lnTo>
                  <a:lnTo>
                    <a:pt x="550" y="1108"/>
                  </a:lnTo>
                  <a:lnTo>
                    <a:pt x="547" y="1112"/>
                  </a:lnTo>
                  <a:lnTo>
                    <a:pt x="543" y="1115"/>
                  </a:lnTo>
                  <a:lnTo>
                    <a:pt x="537" y="1116"/>
                  </a:lnTo>
                  <a:lnTo>
                    <a:pt x="530" y="1117"/>
                  </a:lnTo>
                  <a:lnTo>
                    <a:pt x="516" y="1120"/>
                  </a:lnTo>
                  <a:lnTo>
                    <a:pt x="506" y="1123"/>
                  </a:lnTo>
                  <a:lnTo>
                    <a:pt x="491" y="1119"/>
                  </a:lnTo>
                  <a:lnTo>
                    <a:pt x="479" y="1113"/>
                  </a:lnTo>
                  <a:lnTo>
                    <a:pt x="463" y="1120"/>
                  </a:lnTo>
                  <a:lnTo>
                    <a:pt x="447" y="1128"/>
                  </a:lnTo>
                  <a:lnTo>
                    <a:pt x="443" y="1124"/>
                  </a:lnTo>
                  <a:lnTo>
                    <a:pt x="440" y="1117"/>
                  </a:lnTo>
                  <a:lnTo>
                    <a:pt x="430" y="1117"/>
                  </a:lnTo>
                  <a:lnTo>
                    <a:pt x="420" y="1117"/>
                  </a:lnTo>
                  <a:lnTo>
                    <a:pt x="417" y="1109"/>
                  </a:lnTo>
                  <a:lnTo>
                    <a:pt x="414" y="1104"/>
                  </a:lnTo>
                  <a:lnTo>
                    <a:pt x="410" y="1104"/>
                  </a:lnTo>
                  <a:lnTo>
                    <a:pt x="402" y="1104"/>
                  </a:lnTo>
                  <a:lnTo>
                    <a:pt x="398" y="1104"/>
                  </a:lnTo>
                  <a:lnTo>
                    <a:pt x="392" y="1104"/>
                  </a:lnTo>
                  <a:lnTo>
                    <a:pt x="386" y="1104"/>
                  </a:lnTo>
                  <a:lnTo>
                    <a:pt x="378" y="1100"/>
                  </a:lnTo>
                  <a:lnTo>
                    <a:pt x="372" y="1095"/>
                  </a:lnTo>
                  <a:lnTo>
                    <a:pt x="369" y="1088"/>
                  </a:lnTo>
                  <a:lnTo>
                    <a:pt x="364" y="1088"/>
                  </a:lnTo>
                  <a:lnTo>
                    <a:pt x="359" y="1088"/>
                  </a:lnTo>
                  <a:lnTo>
                    <a:pt x="353" y="1088"/>
                  </a:lnTo>
                  <a:lnTo>
                    <a:pt x="344" y="1084"/>
                  </a:lnTo>
                  <a:lnTo>
                    <a:pt x="335" y="1076"/>
                  </a:lnTo>
                  <a:lnTo>
                    <a:pt x="327" y="1070"/>
                  </a:lnTo>
                  <a:lnTo>
                    <a:pt x="325" y="1071"/>
                  </a:lnTo>
                  <a:lnTo>
                    <a:pt x="321" y="1072"/>
                  </a:lnTo>
                  <a:lnTo>
                    <a:pt x="318" y="1076"/>
                  </a:lnTo>
                  <a:lnTo>
                    <a:pt x="314" y="1080"/>
                  </a:lnTo>
                  <a:lnTo>
                    <a:pt x="309" y="1084"/>
                  </a:lnTo>
                  <a:lnTo>
                    <a:pt x="301" y="1088"/>
                  </a:lnTo>
                  <a:lnTo>
                    <a:pt x="299" y="1095"/>
                  </a:lnTo>
                  <a:lnTo>
                    <a:pt x="297" y="1100"/>
                  </a:lnTo>
                  <a:lnTo>
                    <a:pt x="290" y="1107"/>
                  </a:lnTo>
                  <a:lnTo>
                    <a:pt x="283" y="1115"/>
                  </a:lnTo>
                  <a:lnTo>
                    <a:pt x="281" y="1121"/>
                  </a:lnTo>
                  <a:lnTo>
                    <a:pt x="277" y="1129"/>
                  </a:lnTo>
                  <a:lnTo>
                    <a:pt x="263" y="1132"/>
                  </a:lnTo>
                  <a:lnTo>
                    <a:pt x="249" y="1133"/>
                  </a:lnTo>
                  <a:lnTo>
                    <a:pt x="243" y="1147"/>
                  </a:lnTo>
                  <a:lnTo>
                    <a:pt x="238" y="1160"/>
                  </a:lnTo>
                  <a:lnTo>
                    <a:pt x="230" y="1163"/>
                  </a:lnTo>
                  <a:lnTo>
                    <a:pt x="222" y="1165"/>
                  </a:lnTo>
                  <a:lnTo>
                    <a:pt x="211" y="1172"/>
                  </a:lnTo>
                  <a:lnTo>
                    <a:pt x="201" y="1176"/>
                  </a:lnTo>
                  <a:lnTo>
                    <a:pt x="192" y="1180"/>
                  </a:lnTo>
                  <a:lnTo>
                    <a:pt x="181" y="1181"/>
                  </a:lnTo>
                  <a:lnTo>
                    <a:pt x="167" y="1175"/>
                  </a:lnTo>
                  <a:lnTo>
                    <a:pt x="158" y="1169"/>
                  </a:lnTo>
                  <a:lnTo>
                    <a:pt x="148" y="1172"/>
                  </a:lnTo>
                  <a:lnTo>
                    <a:pt x="138" y="1175"/>
                  </a:lnTo>
                  <a:lnTo>
                    <a:pt x="125" y="1167"/>
                  </a:lnTo>
                  <a:lnTo>
                    <a:pt x="112" y="1159"/>
                  </a:lnTo>
                  <a:lnTo>
                    <a:pt x="101" y="1159"/>
                  </a:lnTo>
                  <a:lnTo>
                    <a:pt x="92" y="1157"/>
                  </a:lnTo>
                  <a:lnTo>
                    <a:pt x="96" y="1143"/>
                  </a:lnTo>
                  <a:lnTo>
                    <a:pt x="100" y="1128"/>
                  </a:lnTo>
                  <a:lnTo>
                    <a:pt x="98" y="1128"/>
                  </a:lnTo>
                  <a:lnTo>
                    <a:pt x="96" y="1127"/>
                  </a:lnTo>
                  <a:lnTo>
                    <a:pt x="92" y="1128"/>
                  </a:lnTo>
                  <a:lnTo>
                    <a:pt x="88" y="1129"/>
                  </a:lnTo>
                  <a:lnTo>
                    <a:pt x="82" y="1132"/>
                  </a:lnTo>
                  <a:lnTo>
                    <a:pt x="78" y="1137"/>
                  </a:lnTo>
                  <a:lnTo>
                    <a:pt x="74" y="1144"/>
                  </a:lnTo>
                  <a:lnTo>
                    <a:pt x="68" y="1152"/>
                  </a:lnTo>
                  <a:lnTo>
                    <a:pt x="66" y="1165"/>
                  </a:lnTo>
                  <a:lnTo>
                    <a:pt x="68" y="1181"/>
                  </a:lnTo>
                  <a:lnTo>
                    <a:pt x="73" y="1196"/>
                  </a:lnTo>
                  <a:lnTo>
                    <a:pt x="76" y="1206"/>
                  </a:lnTo>
                  <a:lnTo>
                    <a:pt x="76" y="1216"/>
                  </a:lnTo>
                  <a:lnTo>
                    <a:pt x="76" y="1222"/>
                  </a:lnTo>
                  <a:lnTo>
                    <a:pt x="76" y="1226"/>
                  </a:lnTo>
                  <a:lnTo>
                    <a:pt x="74" y="1229"/>
                  </a:lnTo>
                  <a:lnTo>
                    <a:pt x="72" y="1229"/>
                  </a:lnTo>
                  <a:lnTo>
                    <a:pt x="69" y="1231"/>
                  </a:lnTo>
                  <a:lnTo>
                    <a:pt x="66" y="1232"/>
                  </a:lnTo>
                  <a:lnTo>
                    <a:pt x="62" y="1232"/>
                  </a:lnTo>
                  <a:lnTo>
                    <a:pt x="59" y="1231"/>
                  </a:lnTo>
                  <a:lnTo>
                    <a:pt x="54" y="1228"/>
                  </a:lnTo>
                  <a:lnTo>
                    <a:pt x="54" y="1232"/>
                  </a:lnTo>
                  <a:lnTo>
                    <a:pt x="52" y="1236"/>
                  </a:lnTo>
                  <a:lnTo>
                    <a:pt x="48" y="1237"/>
                  </a:lnTo>
                  <a:lnTo>
                    <a:pt x="45" y="1238"/>
                  </a:lnTo>
                  <a:lnTo>
                    <a:pt x="44" y="1245"/>
                  </a:lnTo>
                  <a:lnTo>
                    <a:pt x="44" y="1253"/>
                  </a:lnTo>
                  <a:lnTo>
                    <a:pt x="40" y="1253"/>
                  </a:lnTo>
                  <a:lnTo>
                    <a:pt x="33" y="1252"/>
                  </a:lnTo>
                  <a:lnTo>
                    <a:pt x="34" y="1253"/>
                  </a:lnTo>
                  <a:lnTo>
                    <a:pt x="33" y="1256"/>
                  </a:lnTo>
                  <a:lnTo>
                    <a:pt x="33" y="1257"/>
                  </a:lnTo>
                  <a:lnTo>
                    <a:pt x="32" y="1257"/>
                  </a:lnTo>
                  <a:lnTo>
                    <a:pt x="28" y="1260"/>
                  </a:lnTo>
                  <a:lnTo>
                    <a:pt x="24" y="1261"/>
                  </a:lnTo>
                  <a:lnTo>
                    <a:pt x="21" y="1272"/>
                  </a:lnTo>
                  <a:lnTo>
                    <a:pt x="20" y="1280"/>
                  </a:lnTo>
                  <a:lnTo>
                    <a:pt x="17" y="1286"/>
                  </a:lnTo>
                  <a:lnTo>
                    <a:pt x="15" y="1293"/>
                  </a:lnTo>
                  <a:lnTo>
                    <a:pt x="15" y="1304"/>
                  </a:lnTo>
                  <a:lnTo>
                    <a:pt x="13" y="1309"/>
                  </a:lnTo>
                  <a:lnTo>
                    <a:pt x="12" y="1313"/>
                  </a:lnTo>
                  <a:lnTo>
                    <a:pt x="12" y="1317"/>
                  </a:lnTo>
                  <a:lnTo>
                    <a:pt x="12" y="1322"/>
                  </a:lnTo>
                  <a:lnTo>
                    <a:pt x="13" y="1330"/>
                  </a:lnTo>
                  <a:lnTo>
                    <a:pt x="8" y="1339"/>
                  </a:lnTo>
                  <a:lnTo>
                    <a:pt x="0" y="1354"/>
                  </a:lnTo>
                  <a:lnTo>
                    <a:pt x="0" y="1358"/>
                  </a:lnTo>
                  <a:lnTo>
                    <a:pt x="0" y="1362"/>
                  </a:lnTo>
                  <a:lnTo>
                    <a:pt x="1" y="1364"/>
                  </a:lnTo>
                  <a:lnTo>
                    <a:pt x="6" y="1364"/>
                  </a:lnTo>
                  <a:lnTo>
                    <a:pt x="12" y="1365"/>
                  </a:lnTo>
                  <a:lnTo>
                    <a:pt x="21" y="1366"/>
                  </a:lnTo>
                  <a:lnTo>
                    <a:pt x="24" y="1369"/>
                  </a:lnTo>
                  <a:lnTo>
                    <a:pt x="27" y="1371"/>
                  </a:lnTo>
                  <a:lnTo>
                    <a:pt x="28" y="1371"/>
                  </a:lnTo>
                  <a:lnTo>
                    <a:pt x="29" y="1370"/>
                  </a:lnTo>
                  <a:lnTo>
                    <a:pt x="31" y="1366"/>
                  </a:lnTo>
                  <a:lnTo>
                    <a:pt x="32" y="1362"/>
                  </a:lnTo>
                  <a:lnTo>
                    <a:pt x="34" y="1364"/>
                  </a:lnTo>
                  <a:lnTo>
                    <a:pt x="38" y="1369"/>
                  </a:lnTo>
                  <a:lnTo>
                    <a:pt x="38" y="1373"/>
                  </a:lnTo>
                  <a:lnTo>
                    <a:pt x="36" y="1376"/>
                  </a:lnTo>
                  <a:lnTo>
                    <a:pt x="34" y="1381"/>
                  </a:lnTo>
                  <a:lnTo>
                    <a:pt x="33" y="1385"/>
                  </a:lnTo>
                  <a:lnTo>
                    <a:pt x="33" y="1387"/>
                  </a:lnTo>
                  <a:lnTo>
                    <a:pt x="34" y="1390"/>
                  </a:lnTo>
                  <a:lnTo>
                    <a:pt x="38" y="1390"/>
                  </a:lnTo>
                  <a:lnTo>
                    <a:pt x="43" y="1389"/>
                  </a:lnTo>
                  <a:lnTo>
                    <a:pt x="45" y="1386"/>
                  </a:lnTo>
                  <a:lnTo>
                    <a:pt x="48" y="1383"/>
                  </a:lnTo>
                  <a:lnTo>
                    <a:pt x="53" y="1393"/>
                  </a:lnTo>
                  <a:lnTo>
                    <a:pt x="60" y="1398"/>
                  </a:lnTo>
                  <a:lnTo>
                    <a:pt x="62" y="1399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8" y="1399"/>
                  </a:lnTo>
                  <a:lnTo>
                    <a:pt x="69" y="1398"/>
                  </a:lnTo>
                  <a:lnTo>
                    <a:pt x="73" y="1398"/>
                  </a:lnTo>
                  <a:lnTo>
                    <a:pt x="74" y="1399"/>
                  </a:lnTo>
                  <a:lnTo>
                    <a:pt x="74" y="1403"/>
                  </a:lnTo>
                  <a:lnTo>
                    <a:pt x="74" y="1406"/>
                  </a:lnTo>
                  <a:lnTo>
                    <a:pt x="69" y="1407"/>
                  </a:lnTo>
                  <a:lnTo>
                    <a:pt x="66" y="1409"/>
                  </a:lnTo>
                  <a:lnTo>
                    <a:pt x="62" y="1410"/>
                  </a:lnTo>
                  <a:lnTo>
                    <a:pt x="59" y="1413"/>
                  </a:lnTo>
                  <a:lnTo>
                    <a:pt x="56" y="1415"/>
                  </a:lnTo>
                  <a:lnTo>
                    <a:pt x="54" y="1419"/>
                  </a:lnTo>
                  <a:lnTo>
                    <a:pt x="54" y="1425"/>
                  </a:lnTo>
                  <a:lnTo>
                    <a:pt x="57" y="1426"/>
                  </a:lnTo>
                  <a:lnTo>
                    <a:pt x="60" y="1427"/>
                  </a:lnTo>
                  <a:lnTo>
                    <a:pt x="62" y="1426"/>
                  </a:lnTo>
                  <a:lnTo>
                    <a:pt x="65" y="1425"/>
                  </a:lnTo>
                  <a:lnTo>
                    <a:pt x="69" y="1422"/>
                  </a:lnTo>
                  <a:lnTo>
                    <a:pt x="74" y="1422"/>
                  </a:lnTo>
                  <a:lnTo>
                    <a:pt x="76" y="1426"/>
                  </a:lnTo>
                  <a:lnTo>
                    <a:pt x="76" y="1430"/>
                  </a:lnTo>
                  <a:lnTo>
                    <a:pt x="77" y="1431"/>
                  </a:lnTo>
                  <a:lnTo>
                    <a:pt x="78" y="1433"/>
                  </a:lnTo>
                  <a:lnTo>
                    <a:pt x="81" y="1437"/>
                  </a:lnTo>
                  <a:lnTo>
                    <a:pt x="84" y="1438"/>
                  </a:lnTo>
                  <a:lnTo>
                    <a:pt x="88" y="1431"/>
                  </a:lnTo>
                  <a:lnTo>
                    <a:pt x="92" y="1429"/>
                  </a:lnTo>
                  <a:lnTo>
                    <a:pt x="96" y="1429"/>
                  </a:lnTo>
                  <a:lnTo>
                    <a:pt x="101" y="1431"/>
                  </a:lnTo>
                  <a:lnTo>
                    <a:pt x="106" y="1433"/>
                  </a:lnTo>
                  <a:lnTo>
                    <a:pt x="112" y="1435"/>
                  </a:lnTo>
                  <a:lnTo>
                    <a:pt x="120" y="1433"/>
                  </a:lnTo>
                  <a:lnTo>
                    <a:pt x="130" y="1431"/>
                  </a:lnTo>
                  <a:lnTo>
                    <a:pt x="138" y="1426"/>
                  </a:lnTo>
                  <a:lnTo>
                    <a:pt x="142" y="1419"/>
                  </a:lnTo>
                  <a:lnTo>
                    <a:pt x="146" y="1422"/>
                  </a:lnTo>
                  <a:lnTo>
                    <a:pt x="150" y="1422"/>
                  </a:lnTo>
                  <a:lnTo>
                    <a:pt x="153" y="1422"/>
                  </a:lnTo>
                  <a:lnTo>
                    <a:pt x="157" y="1422"/>
                  </a:lnTo>
                  <a:lnTo>
                    <a:pt x="164" y="1421"/>
                  </a:lnTo>
                  <a:lnTo>
                    <a:pt x="167" y="1419"/>
                  </a:lnTo>
                  <a:lnTo>
                    <a:pt x="174" y="1421"/>
                  </a:lnTo>
                  <a:lnTo>
                    <a:pt x="177" y="1422"/>
                  </a:lnTo>
                  <a:lnTo>
                    <a:pt x="179" y="1422"/>
                  </a:lnTo>
                  <a:lnTo>
                    <a:pt x="182" y="1421"/>
                  </a:lnTo>
                  <a:lnTo>
                    <a:pt x="186" y="1418"/>
                  </a:lnTo>
                  <a:lnTo>
                    <a:pt x="189" y="1415"/>
                  </a:lnTo>
                  <a:lnTo>
                    <a:pt x="190" y="1421"/>
                  </a:lnTo>
                  <a:lnTo>
                    <a:pt x="189" y="1425"/>
                  </a:lnTo>
                  <a:lnTo>
                    <a:pt x="188" y="1430"/>
                  </a:lnTo>
                  <a:lnTo>
                    <a:pt x="183" y="1431"/>
                  </a:lnTo>
                  <a:lnTo>
                    <a:pt x="176" y="1431"/>
                  </a:lnTo>
                  <a:lnTo>
                    <a:pt x="169" y="1429"/>
                  </a:lnTo>
                  <a:lnTo>
                    <a:pt x="167" y="1430"/>
                  </a:lnTo>
                  <a:lnTo>
                    <a:pt x="165" y="1431"/>
                  </a:lnTo>
                  <a:lnTo>
                    <a:pt x="164" y="1435"/>
                  </a:lnTo>
                  <a:lnTo>
                    <a:pt x="164" y="1439"/>
                  </a:lnTo>
                  <a:lnTo>
                    <a:pt x="165" y="1446"/>
                  </a:lnTo>
                  <a:lnTo>
                    <a:pt x="167" y="1450"/>
                  </a:lnTo>
                  <a:lnTo>
                    <a:pt x="172" y="1455"/>
                  </a:lnTo>
                  <a:lnTo>
                    <a:pt x="177" y="1463"/>
                  </a:lnTo>
                  <a:lnTo>
                    <a:pt x="181" y="1473"/>
                  </a:lnTo>
                  <a:lnTo>
                    <a:pt x="189" y="1490"/>
                  </a:lnTo>
                  <a:lnTo>
                    <a:pt x="194" y="1503"/>
                  </a:lnTo>
                  <a:lnTo>
                    <a:pt x="198" y="1515"/>
                  </a:lnTo>
                  <a:lnTo>
                    <a:pt x="201" y="1529"/>
                  </a:lnTo>
                  <a:lnTo>
                    <a:pt x="202" y="1539"/>
                  </a:lnTo>
                  <a:lnTo>
                    <a:pt x="209" y="1566"/>
                  </a:lnTo>
                  <a:lnTo>
                    <a:pt x="211" y="1594"/>
                  </a:lnTo>
                  <a:lnTo>
                    <a:pt x="213" y="1622"/>
                  </a:lnTo>
                  <a:lnTo>
                    <a:pt x="214" y="1651"/>
                  </a:lnTo>
                  <a:lnTo>
                    <a:pt x="214" y="1655"/>
                  </a:lnTo>
                  <a:lnTo>
                    <a:pt x="215" y="1658"/>
                  </a:lnTo>
                  <a:lnTo>
                    <a:pt x="218" y="1658"/>
                  </a:lnTo>
                  <a:lnTo>
                    <a:pt x="225" y="1655"/>
                  </a:lnTo>
                  <a:lnTo>
                    <a:pt x="231" y="1652"/>
                  </a:lnTo>
                  <a:lnTo>
                    <a:pt x="238" y="1651"/>
                  </a:lnTo>
                  <a:lnTo>
                    <a:pt x="239" y="1640"/>
                  </a:lnTo>
                  <a:lnTo>
                    <a:pt x="242" y="1631"/>
                  </a:lnTo>
                  <a:lnTo>
                    <a:pt x="245" y="1628"/>
                  </a:lnTo>
                  <a:lnTo>
                    <a:pt x="250" y="1628"/>
                  </a:lnTo>
                  <a:lnTo>
                    <a:pt x="255" y="1631"/>
                  </a:lnTo>
                  <a:lnTo>
                    <a:pt x="259" y="1636"/>
                  </a:lnTo>
                  <a:lnTo>
                    <a:pt x="261" y="1643"/>
                  </a:lnTo>
                  <a:lnTo>
                    <a:pt x="261" y="1648"/>
                  </a:lnTo>
                  <a:lnTo>
                    <a:pt x="262" y="1651"/>
                  </a:lnTo>
                  <a:lnTo>
                    <a:pt x="263" y="1651"/>
                  </a:lnTo>
                  <a:lnTo>
                    <a:pt x="265" y="1652"/>
                  </a:lnTo>
                  <a:lnTo>
                    <a:pt x="267" y="1654"/>
                  </a:lnTo>
                  <a:lnTo>
                    <a:pt x="267" y="1660"/>
                  </a:lnTo>
                  <a:lnTo>
                    <a:pt x="271" y="1668"/>
                  </a:lnTo>
                  <a:lnTo>
                    <a:pt x="274" y="1671"/>
                  </a:lnTo>
                  <a:lnTo>
                    <a:pt x="275" y="1674"/>
                  </a:lnTo>
                  <a:lnTo>
                    <a:pt x="277" y="1675"/>
                  </a:lnTo>
                  <a:lnTo>
                    <a:pt x="279" y="1675"/>
                  </a:lnTo>
                  <a:lnTo>
                    <a:pt x="294" y="1675"/>
                  </a:lnTo>
                  <a:lnTo>
                    <a:pt x="309" y="1676"/>
                  </a:lnTo>
                  <a:lnTo>
                    <a:pt x="313" y="1672"/>
                  </a:lnTo>
                  <a:lnTo>
                    <a:pt x="314" y="1665"/>
                  </a:lnTo>
                  <a:lnTo>
                    <a:pt x="318" y="1671"/>
                  </a:lnTo>
                  <a:lnTo>
                    <a:pt x="322" y="1675"/>
                  </a:lnTo>
                  <a:lnTo>
                    <a:pt x="323" y="1672"/>
                  </a:lnTo>
                  <a:lnTo>
                    <a:pt x="326" y="1671"/>
                  </a:lnTo>
                  <a:lnTo>
                    <a:pt x="327" y="1670"/>
                  </a:lnTo>
                  <a:lnTo>
                    <a:pt x="331" y="1670"/>
                  </a:lnTo>
                  <a:lnTo>
                    <a:pt x="335" y="1670"/>
                  </a:lnTo>
                  <a:lnTo>
                    <a:pt x="343" y="1672"/>
                  </a:lnTo>
                  <a:lnTo>
                    <a:pt x="349" y="1676"/>
                  </a:lnTo>
                  <a:lnTo>
                    <a:pt x="355" y="1680"/>
                  </a:lnTo>
                  <a:lnTo>
                    <a:pt x="359" y="1686"/>
                  </a:lnTo>
                  <a:lnTo>
                    <a:pt x="363" y="1691"/>
                  </a:lnTo>
                  <a:lnTo>
                    <a:pt x="363" y="1692"/>
                  </a:lnTo>
                  <a:lnTo>
                    <a:pt x="364" y="1701"/>
                  </a:lnTo>
                  <a:lnTo>
                    <a:pt x="363" y="1709"/>
                  </a:lnTo>
                  <a:lnTo>
                    <a:pt x="363" y="1711"/>
                  </a:lnTo>
                  <a:lnTo>
                    <a:pt x="363" y="1715"/>
                  </a:lnTo>
                  <a:lnTo>
                    <a:pt x="363" y="1719"/>
                  </a:lnTo>
                  <a:lnTo>
                    <a:pt x="366" y="1723"/>
                  </a:lnTo>
                  <a:lnTo>
                    <a:pt x="371" y="1725"/>
                  </a:lnTo>
                  <a:lnTo>
                    <a:pt x="378" y="1727"/>
                  </a:lnTo>
                  <a:lnTo>
                    <a:pt x="380" y="1728"/>
                  </a:lnTo>
                  <a:lnTo>
                    <a:pt x="383" y="1729"/>
                  </a:lnTo>
                  <a:lnTo>
                    <a:pt x="386" y="1733"/>
                  </a:lnTo>
                  <a:lnTo>
                    <a:pt x="387" y="1737"/>
                  </a:lnTo>
                  <a:lnTo>
                    <a:pt x="388" y="1748"/>
                  </a:lnTo>
                  <a:lnTo>
                    <a:pt x="390" y="1760"/>
                  </a:lnTo>
                  <a:lnTo>
                    <a:pt x="392" y="1764"/>
                  </a:lnTo>
                  <a:lnTo>
                    <a:pt x="395" y="1769"/>
                  </a:lnTo>
                  <a:lnTo>
                    <a:pt x="399" y="1773"/>
                  </a:lnTo>
                  <a:lnTo>
                    <a:pt x="402" y="1776"/>
                  </a:lnTo>
                  <a:lnTo>
                    <a:pt x="407" y="1777"/>
                  </a:lnTo>
                  <a:lnTo>
                    <a:pt x="411" y="1777"/>
                  </a:lnTo>
                  <a:lnTo>
                    <a:pt x="414" y="1777"/>
                  </a:lnTo>
                  <a:lnTo>
                    <a:pt x="417" y="1777"/>
                  </a:lnTo>
                  <a:lnTo>
                    <a:pt x="424" y="1776"/>
                  </a:lnTo>
                  <a:lnTo>
                    <a:pt x="434" y="1776"/>
                  </a:lnTo>
                  <a:lnTo>
                    <a:pt x="440" y="1776"/>
                  </a:lnTo>
                  <a:lnTo>
                    <a:pt x="444" y="1776"/>
                  </a:lnTo>
                  <a:lnTo>
                    <a:pt x="448" y="1776"/>
                  </a:lnTo>
                  <a:lnTo>
                    <a:pt x="450" y="1777"/>
                  </a:lnTo>
                  <a:lnTo>
                    <a:pt x="454" y="1789"/>
                  </a:lnTo>
                  <a:lnTo>
                    <a:pt x="459" y="1796"/>
                  </a:lnTo>
                  <a:lnTo>
                    <a:pt x="462" y="1799"/>
                  </a:lnTo>
                  <a:lnTo>
                    <a:pt x="464" y="1801"/>
                  </a:lnTo>
                  <a:lnTo>
                    <a:pt x="468" y="1801"/>
                  </a:lnTo>
                  <a:lnTo>
                    <a:pt x="471" y="1801"/>
                  </a:lnTo>
                  <a:lnTo>
                    <a:pt x="474" y="1807"/>
                  </a:lnTo>
                  <a:lnTo>
                    <a:pt x="476" y="1810"/>
                  </a:lnTo>
                  <a:lnTo>
                    <a:pt x="483" y="1810"/>
                  </a:lnTo>
                  <a:lnTo>
                    <a:pt x="491" y="1808"/>
                  </a:lnTo>
                  <a:lnTo>
                    <a:pt x="502" y="1804"/>
                  </a:lnTo>
                  <a:lnTo>
                    <a:pt x="514" y="1801"/>
                  </a:lnTo>
                  <a:lnTo>
                    <a:pt x="535" y="1799"/>
                  </a:lnTo>
                  <a:lnTo>
                    <a:pt x="550" y="1795"/>
                  </a:lnTo>
                  <a:lnTo>
                    <a:pt x="555" y="1793"/>
                  </a:lnTo>
                  <a:lnTo>
                    <a:pt x="557" y="1791"/>
                  </a:lnTo>
                  <a:lnTo>
                    <a:pt x="559" y="1788"/>
                  </a:lnTo>
                  <a:lnTo>
                    <a:pt x="560" y="1785"/>
                  </a:lnTo>
                  <a:lnTo>
                    <a:pt x="560" y="1777"/>
                  </a:lnTo>
                  <a:lnTo>
                    <a:pt x="562" y="1773"/>
                  </a:lnTo>
                  <a:lnTo>
                    <a:pt x="562" y="1772"/>
                  </a:lnTo>
                  <a:lnTo>
                    <a:pt x="563" y="1772"/>
                  </a:lnTo>
                  <a:lnTo>
                    <a:pt x="567" y="1772"/>
                  </a:lnTo>
                  <a:lnTo>
                    <a:pt x="571" y="1775"/>
                  </a:lnTo>
                  <a:lnTo>
                    <a:pt x="573" y="1776"/>
                  </a:lnTo>
                  <a:lnTo>
                    <a:pt x="578" y="1776"/>
                  </a:lnTo>
                  <a:lnTo>
                    <a:pt x="580" y="1776"/>
                  </a:lnTo>
                  <a:lnTo>
                    <a:pt x="584" y="1776"/>
                  </a:lnTo>
                  <a:lnTo>
                    <a:pt x="595" y="1771"/>
                  </a:lnTo>
                  <a:lnTo>
                    <a:pt x="605" y="1764"/>
                  </a:lnTo>
                  <a:lnTo>
                    <a:pt x="611" y="1761"/>
                  </a:lnTo>
                  <a:lnTo>
                    <a:pt x="615" y="1760"/>
                  </a:lnTo>
                  <a:lnTo>
                    <a:pt x="619" y="1759"/>
                  </a:lnTo>
                  <a:lnTo>
                    <a:pt x="623" y="1759"/>
                  </a:lnTo>
                  <a:lnTo>
                    <a:pt x="643" y="1752"/>
                  </a:lnTo>
                  <a:lnTo>
                    <a:pt x="660" y="1744"/>
                  </a:lnTo>
                  <a:lnTo>
                    <a:pt x="672" y="1744"/>
                  </a:lnTo>
                  <a:lnTo>
                    <a:pt x="679" y="1745"/>
                  </a:lnTo>
                  <a:lnTo>
                    <a:pt x="676" y="1757"/>
                  </a:lnTo>
                  <a:lnTo>
                    <a:pt x="676" y="1765"/>
                  </a:lnTo>
                  <a:lnTo>
                    <a:pt x="684" y="1761"/>
                  </a:lnTo>
                  <a:lnTo>
                    <a:pt x="695" y="1759"/>
                  </a:lnTo>
                  <a:lnTo>
                    <a:pt x="704" y="1756"/>
                  </a:lnTo>
                  <a:lnTo>
                    <a:pt x="713" y="1756"/>
                  </a:lnTo>
                  <a:lnTo>
                    <a:pt x="721" y="1759"/>
                  </a:lnTo>
                  <a:lnTo>
                    <a:pt x="728" y="1761"/>
                  </a:lnTo>
                  <a:lnTo>
                    <a:pt x="732" y="1764"/>
                  </a:lnTo>
                  <a:lnTo>
                    <a:pt x="733" y="1769"/>
                  </a:lnTo>
                  <a:lnTo>
                    <a:pt x="734" y="1777"/>
                  </a:lnTo>
                  <a:lnTo>
                    <a:pt x="737" y="1788"/>
                  </a:lnTo>
                  <a:lnTo>
                    <a:pt x="746" y="1796"/>
                  </a:lnTo>
                  <a:lnTo>
                    <a:pt x="757" y="1803"/>
                  </a:lnTo>
                  <a:lnTo>
                    <a:pt x="762" y="1801"/>
                  </a:lnTo>
                  <a:lnTo>
                    <a:pt x="768" y="1801"/>
                  </a:lnTo>
                  <a:lnTo>
                    <a:pt x="773" y="1800"/>
                  </a:lnTo>
                  <a:lnTo>
                    <a:pt x="778" y="1803"/>
                  </a:lnTo>
                  <a:lnTo>
                    <a:pt x="788" y="1809"/>
                  </a:lnTo>
                  <a:lnTo>
                    <a:pt x="794" y="1812"/>
                  </a:lnTo>
                  <a:lnTo>
                    <a:pt x="798" y="1812"/>
                  </a:lnTo>
                  <a:lnTo>
                    <a:pt x="804" y="1812"/>
                  </a:lnTo>
                  <a:lnTo>
                    <a:pt x="808" y="1812"/>
                  </a:lnTo>
                  <a:lnTo>
                    <a:pt x="813" y="1810"/>
                  </a:lnTo>
                  <a:lnTo>
                    <a:pt x="814" y="1812"/>
                  </a:lnTo>
                  <a:lnTo>
                    <a:pt x="817" y="1814"/>
                  </a:lnTo>
                  <a:lnTo>
                    <a:pt x="821" y="1817"/>
                  </a:lnTo>
                  <a:lnTo>
                    <a:pt x="824" y="1819"/>
                  </a:lnTo>
                  <a:lnTo>
                    <a:pt x="828" y="1819"/>
                  </a:lnTo>
                  <a:lnTo>
                    <a:pt x="833" y="1817"/>
                  </a:lnTo>
                  <a:lnTo>
                    <a:pt x="844" y="1809"/>
                  </a:lnTo>
                  <a:lnTo>
                    <a:pt x="852" y="1800"/>
                  </a:lnTo>
                  <a:lnTo>
                    <a:pt x="856" y="1796"/>
                  </a:lnTo>
                  <a:lnTo>
                    <a:pt x="861" y="1792"/>
                  </a:lnTo>
                  <a:lnTo>
                    <a:pt x="863" y="1789"/>
                  </a:lnTo>
                  <a:lnTo>
                    <a:pt x="866" y="1787"/>
                  </a:lnTo>
                  <a:lnTo>
                    <a:pt x="868" y="1784"/>
                  </a:lnTo>
                  <a:lnTo>
                    <a:pt x="868" y="1779"/>
                  </a:lnTo>
                  <a:lnTo>
                    <a:pt x="861" y="1765"/>
                  </a:lnTo>
                  <a:lnTo>
                    <a:pt x="856" y="1747"/>
                  </a:lnTo>
                  <a:lnTo>
                    <a:pt x="856" y="1736"/>
                  </a:lnTo>
                  <a:lnTo>
                    <a:pt x="858" y="1725"/>
                  </a:lnTo>
                  <a:lnTo>
                    <a:pt x="861" y="1720"/>
                  </a:lnTo>
                  <a:lnTo>
                    <a:pt x="863" y="1715"/>
                  </a:lnTo>
                  <a:lnTo>
                    <a:pt x="866" y="1711"/>
                  </a:lnTo>
                  <a:lnTo>
                    <a:pt x="870" y="1708"/>
                  </a:lnTo>
                  <a:lnTo>
                    <a:pt x="879" y="1700"/>
                  </a:lnTo>
                  <a:lnTo>
                    <a:pt x="883" y="1696"/>
                  </a:lnTo>
                  <a:lnTo>
                    <a:pt x="888" y="1691"/>
                  </a:lnTo>
                  <a:lnTo>
                    <a:pt x="890" y="1676"/>
                  </a:lnTo>
                  <a:lnTo>
                    <a:pt x="897" y="1683"/>
                  </a:lnTo>
                  <a:lnTo>
                    <a:pt x="905" y="1686"/>
                  </a:lnTo>
                  <a:lnTo>
                    <a:pt x="913" y="1688"/>
                  </a:lnTo>
                  <a:lnTo>
                    <a:pt x="922" y="1691"/>
                  </a:lnTo>
                  <a:lnTo>
                    <a:pt x="930" y="1697"/>
                  </a:lnTo>
                  <a:lnTo>
                    <a:pt x="937" y="1701"/>
                  </a:lnTo>
                  <a:lnTo>
                    <a:pt x="939" y="1704"/>
                  </a:lnTo>
                  <a:lnTo>
                    <a:pt x="943" y="1704"/>
                  </a:lnTo>
                  <a:lnTo>
                    <a:pt x="946" y="1704"/>
                  </a:lnTo>
                  <a:lnTo>
                    <a:pt x="949" y="1703"/>
                  </a:lnTo>
                  <a:lnTo>
                    <a:pt x="958" y="1707"/>
                  </a:lnTo>
                  <a:lnTo>
                    <a:pt x="973" y="1711"/>
                  </a:lnTo>
                  <a:lnTo>
                    <a:pt x="990" y="1717"/>
                  </a:lnTo>
                  <a:lnTo>
                    <a:pt x="1002" y="1721"/>
                  </a:lnTo>
                  <a:lnTo>
                    <a:pt x="1007" y="1724"/>
                  </a:lnTo>
                  <a:lnTo>
                    <a:pt x="1010" y="1725"/>
                  </a:lnTo>
                  <a:lnTo>
                    <a:pt x="1011" y="1728"/>
                  </a:lnTo>
                  <a:lnTo>
                    <a:pt x="1013" y="1731"/>
                  </a:lnTo>
                  <a:lnTo>
                    <a:pt x="1013" y="1736"/>
                  </a:lnTo>
                  <a:lnTo>
                    <a:pt x="1013" y="1743"/>
                  </a:lnTo>
                  <a:lnTo>
                    <a:pt x="1014" y="1751"/>
                  </a:lnTo>
                  <a:lnTo>
                    <a:pt x="1018" y="1756"/>
                  </a:lnTo>
                  <a:lnTo>
                    <a:pt x="1023" y="1765"/>
                  </a:lnTo>
                  <a:lnTo>
                    <a:pt x="1031" y="1776"/>
                  </a:lnTo>
                  <a:lnTo>
                    <a:pt x="1044" y="1784"/>
                  </a:lnTo>
                  <a:lnTo>
                    <a:pt x="1056" y="1792"/>
                  </a:lnTo>
                  <a:lnTo>
                    <a:pt x="1065" y="1792"/>
                  </a:lnTo>
                  <a:lnTo>
                    <a:pt x="1072" y="1792"/>
                  </a:lnTo>
                  <a:lnTo>
                    <a:pt x="1075" y="1791"/>
                  </a:lnTo>
                  <a:lnTo>
                    <a:pt x="1079" y="1791"/>
                  </a:lnTo>
                  <a:lnTo>
                    <a:pt x="1082" y="1789"/>
                  </a:lnTo>
                  <a:lnTo>
                    <a:pt x="1082" y="1787"/>
                  </a:lnTo>
                  <a:lnTo>
                    <a:pt x="1092" y="1784"/>
                  </a:lnTo>
                  <a:lnTo>
                    <a:pt x="1103" y="1779"/>
                  </a:lnTo>
                  <a:lnTo>
                    <a:pt x="1115" y="1775"/>
                  </a:lnTo>
                  <a:lnTo>
                    <a:pt x="1123" y="1771"/>
                  </a:lnTo>
                  <a:lnTo>
                    <a:pt x="1132" y="1772"/>
                  </a:lnTo>
                  <a:lnTo>
                    <a:pt x="1142" y="1773"/>
                  </a:lnTo>
                  <a:lnTo>
                    <a:pt x="1148" y="1773"/>
                  </a:lnTo>
                  <a:lnTo>
                    <a:pt x="1158" y="1771"/>
                  </a:lnTo>
                  <a:lnTo>
                    <a:pt x="1167" y="1772"/>
                  </a:lnTo>
                  <a:lnTo>
                    <a:pt x="1174" y="1775"/>
                  </a:lnTo>
                  <a:lnTo>
                    <a:pt x="1179" y="1777"/>
                  </a:lnTo>
                  <a:lnTo>
                    <a:pt x="1182" y="1783"/>
                  </a:lnTo>
                  <a:lnTo>
                    <a:pt x="1186" y="1785"/>
                  </a:lnTo>
                  <a:lnTo>
                    <a:pt x="1188" y="1789"/>
                  </a:lnTo>
                  <a:lnTo>
                    <a:pt x="1191" y="1793"/>
                  </a:lnTo>
                  <a:lnTo>
                    <a:pt x="1194" y="1795"/>
                  </a:lnTo>
                  <a:lnTo>
                    <a:pt x="1200" y="1793"/>
                  </a:lnTo>
                  <a:lnTo>
                    <a:pt x="1207" y="1792"/>
                  </a:lnTo>
                  <a:lnTo>
                    <a:pt x="1214" y="1792"/>
                  </a:lnTo>
                  <a:lnTo>
                    <a:pt x="1220" y="1793"/>
                  </a:lnTo>
                  <a:lnTo>
                    <a:pt x="1221" y="1795"/>
                  </a:lnTo>
                  <a:lnTo>
                    <a:pt x="1219" y="1780"/>
                  </a:lnTo>
                  <a:lnTo>
                    <a:pt x="1219" y="1772"/>
                  </a:lnTo>
                  <a:lnTo>
                    <a:pt x="1221" y="1769"/>
                  </a:lnTo>
                  <a:lnTo>
                    <a:pt x="1224" y="1767"/>
                  </a:lnTo>
                  <a:lnTo>
                    <a:pt x="1230" y="1765"/>
                  </a:lnTo>
                  <a:lnTo>
                    <a:pt x="1235" y="1763"/>
                  </a:lnTo>
                  <a:lnTo>
                    <a:pt x="1240" y="1761"/>
                  </a:lnTo>
                  <a:lnTo>
                    <a:pt x="1246" y="1759"/>
                  </a:lnTo>
                  <a:lnTo>
                    <a:pt x="1248" y="1755"/>
                  </a:lnTo>
                  <a:lnTo>
                    <a:pt x="1248" y="1751"/>
                  </a:lnTo>
                  <a:lnTo>
                    <a:pt x="1237" y="1751"/>
                  </a:lnTo>
                  <a:lnTo>
                    <a:pt x="1227" y="1747"/>
                  </a:lnTo>
                  <a:lnTo>
                    <a:pt x="1230" y="1739"/>
                  </a:lnTo>
                  <a:lnTo>
                    <a:pt x="1232" y="1731"/>
                  </a:lnTo>
                  <a:lnTo>
                    <a:pt x="1235" y="1721"/>
                  </a:lnTo>
                  <a:lnTo>
                    <a:pt x="1240" y="1716"/>
                  </a:lnTo>
                  <a:lnTo>
                    <a:pt x="1240" y="1713"/>
                  </a:lnTo>
                  <a:lnTo>
                    <a:pt x="1239" y="1712"/>
                  </a:lnTo>
                  <a:lnTo>
                    <a:pt x="1237" y="1711"/>
                  </a:lnTo>
                  <a:lnTo>
                    <a:pt x="1236" y="1709"/>
                  </a:lnTo>
                  <a:lnTo>
                    <a:pt x="1235" y="1709"/>
                  </a:lnTo>
                  <a:lnTo>
                    <a:pt x="1234" y="1707"/>
                  </a:lnTo>
                  <a:lnTo>
                    <a:pt x="1235" y="1704"/>
                  </a:lnTo>
                  <a:lnTo>
                    <a:pt x="1236" y="1700"/>
                  </a:lnTo>
                  <a:lnTo>
                    <a:pt x="1239" y="1697"/>
                  </a:lnTo>
                  <a:lnTo>
                    <a:pt x="1242" y="1696"/>
                  </a:lnTo>
                  <a:lnTo>
                    <a:pt x="1247" y="1695"/>
                  </a:lnTo>
                  <a:lnTo>
                    <a:pt x="1253" y="1695"/>
                  </a:lnTo>
                  <a:lnTo>
                    <a:pt x="1260" y="1693"/>
                  </a:lnTo>
                  <a:lnTo>
                    <a:pt x="1268" y="1691"/>
                  </a:lnTo>
                  <a:lnTo>
                    <a:pt x="1279" y="1684"/>
                  </a:lnTo>
                  <a:lnTo>
                    <a:pt x="1291" y="1675"/>
                  </a:lnTo>
                  <a:lnTo>
                    <a:pt x="1303" y="1675"/>
                  </a:lnTo>
                  <a:lnTo>
                    <a:pt x="1311" y="1676"/>
                  </a:lnTo>
                  <a:lnTo>
                    <a:pt x="1317" y="1670"/>
                  </a:lnTo>
                  <a:lnTo>
                    <a:pt x="1323" y="1663"/>
                  </a:lnTo>
                  <a:lnTo>
                    <a:pt x="1331" y="1659"/>
                  </a:lnTo>
                  <a:lnTo>
                    <a:pt x="1336" y="1656"/>
                  </a:lnTo>
                  <a:lnTo>
                    <a:pt x="1341" y="1647"/>
                  </a:lnTo>
                  <a:lnTo>
                    <a:pt x="1348" y="1639"/>
                  </a:lnTo>
                  <a:lnTo>
                    <a:pt x="1356" y="1638"/>
                  </a:lnTo>
                  <a:lnTo>
                    <a:pt x="1364" y="1636"/>
                  </a:lnTo>
                  <a:lnTo>
                    <a:pt x="1368" y="1630"/>
                  </a:lnTo>
                  <a:lnTo>
                    <a:pt x="1373" y="1623"/>
                  </a:lnTo>
                  <a:lnTo>
                    <a:pt x="1376" y="1622"/>
                  </a:lnTo>
                  <a:lnTo>
                    <a:pt x="1380" y="1623"/>
                  </a:lnTo>
                  <a:lnTo>
                    <a:pt x="1384" y="1623"/>
                  </a:lnTo>
                  <a:lnTo>
                    <a:pt x="1388" y="1623"/>
                  </a:lnTo>
                  <a:lnTo>
                    <a:pt x="1392" y="1619"/>
                  </a:lnTo>
                  <a:lnTo>
                    <a:pt x="1397" y="1616"/>
                  </a:lnTo>
                  <a:lnTo>
                    <a:pt x="1405" y="1614"/>
                  </a:lnTo>
                  <a:lnTo>
                    <a:pt x="1413" y="1610"/>
                  </a:lnTo>
                  <a:lnTo>
                    <a:pt x="1418" y="1604"/>
                  </a:lnTo>
                  <a:lnTo>
                    <a:pt x="1423" y="1594"/>
                  </a:lnTo>
                  <a:lnTo>
                    <a:pt x="1428" y="1583"/>
                  </a:lnTo>
                  <a:lnTo>
                    <a:pt x="1429" y="1575"/>
                  </a:lnTo>
                  <a:lnTo>
                    <a:pt x="1428" y="1573"/>
                  </a:lnTo>
                  <a:lnTo>
                    <a:pt x="1425" y="1568"/>
                  </a:lnTo>
                  <a:lnTo>
                    <a:pt x="1421" y="1566"/>
                  </a:lnTo>
                  <a:lnTo>
                    <a:pt x="1416" y="1562"/>
                  </a:lnTo>
                  <a:lnTo>
                    <a:pt x="1408" y="1557"/>
                  </a:lnTo>
                  <a:lnTo>
                    <a:pt x="1401" y="1550"/>
                  </a:lnTo>
                  <a:lnTo>
                    <a:pt x="1402" y="1546"/>
                  </a:lnTo>
                  <a:lnTo>
                    <a:pt x="1407" y="1542"/>
                  </a:lnTo>
                  <a:lnTo>
                    <a:pt x="1409" y="1541"/>
                  </a:lnTo>
                  <a:lnTo>
                    <a:pt x="1413" y="1538"/>
                  </a:lnTo>
                  <a:lnTo>
                    <a:pt x="1421" y="1532"/>
                  </a:lnTo>
                  <a:lnTo>
                    <a:pt x="1429" y="1526"/>
                  </a:lnTo>
                  <a:lnTo>
                    <a:pt x="1441" y="1509"/>
                  </a:lnTo>
                  <a:lnTo>
                    <a:pt x="1449" y="1495"/>
                  </a:lnTo>
                  <a:lnTo>
                    <a:pt x="1466" y="1486"/>
                  </a:lnTo>
                  <a:lnTo>
                    <a:pt x="1485" y="1478"/>
                  </a:lnTo>
                  <a:lnTo>
                    <a:pt x="1485" y="1473"/>
                  </a:lnTo>
                  <a:lnTo>
                    <a:pt x="1485" y="1463"/>
                  </a:lnTo>
                  <a:lnTo>
                    <a:pt x="1485" y="1454"/>
                  </a:lnTo>
                  <a:lnTo>
                    <a:pt x="1482" y="1447"/>
                  </a:lnTo>
                  <a:lnTo>
                    <a:pt x="1480" y="1445"/>
                  </a:lnTo>
                  <a:lnTo>
                    <a:pt x="1476" y="1442"/>
                  </a:lnTo>
                  <a:lnTo>
                    <a:pt x="1473" y="1439"/>
                  </a:lnTo>
                  <a:lnTo>
                    <a:pt x="1469" y="1439"/>
                  </a:lnTo>
                  <a:lnTo>
                    <a:pt x="1460" y="1438"/>
                  </a:lnTo>
                  <a:lnTo>
                    <a:pt x="1452" y="1437"/>
                  </a:lnTo>
                  <a:lnTo>
                    <a:pt x="1446" y="1431"/>
                  </a:lnTo>
                  <a:lnTo>
                    <a:pt x="1442" y="1422"/>
                  </a:lnTo>
                  <a:lnTo>
                    <a:pt x="1439" y="1410"/>
                  </a:lnTo>
                  <a:lnTo>
                    <a:pt x="1433" y="1399"/>
                  </a:lnTo>
                  <a:lnTo>
                    <a:pt x="1428" y="1387"/>
                  </a:lnTo>
                  <a:lnTo>
                    <a:pt x="1421" y="1374"/>
                  </a:lnTo>
                  <a:lnTo>
                    <a:pt x="1418" y="1369"/>
                  </a:lnTo>
                  <a:lnTo>
                    <a:pt x="1418" y="1362"/>
                  </a:lnTo>
                  <a:lnTo>
                    <a:pt x="1418" y="1355"/>
                  </a:lnTo>
                  <a:lnTo>
                    <a:pt x="1421" y="1349"/>
                  </a:lnTo>
                  <a:lnTo>
                    <a:pt x="1434" y="1346"/>
                  </a:lnTo>
                  <a:lnTo>
                    <a:pt x="1452" y="1341"/>
                  </a:lnTo>
                  <a:lnTo>
                    <a:pt x="1466" y="1336"/>
                  </a:lnTo>
                  <a:lnTo>
                    <a:pt x="1474" y="1330"/>
                  </a:lnTo>
                  <a:lnTo>
                    <a:pt x="1473" y="1322"/>
                  </a:lnTo>
                  <a:lnTo>
                    <a:pt x="1472" y="1318"/>
                  </a:lnTo>
                  <a:lnTo>
                    <a:pt x="1469" y="1316"/>
                  </a:lnTo>
                  <a:lnTo>
                    <a:pt x="1468" y="1314"/>
                  </a:lnTo>
                  <a:lnTo>
                    <a:pt x="1462" y="1314"/>
                  </a:lnTo>
                  <a:lnTo>
                    <a:pt x="1458" y="1312"/>
                  </a:lnTo>
                  <a:lnTo>
                    <a:pt x="1457" y="1305"/>
                  </a:lnTo>
                  <a:lnTo>
                    <a:pt x="1457" y="1300"/>
                  </a:lnTo>
                  <a:lnTo>
                    <a:pt x="1453" y="1294"/>
                  </a:lnTo>
                  <a:lnTo>
                    <a:pt x="1452" y="1289"/>
                  </a:lnTo>
                  <a:lnTo>
                    <a:pt x="1455" y="1280"/>
                  </a:lnTo>
                  <a:lnTo>
                    <a:pt x="1458" y="1273"/>
                  </a:lnTo>
                  <a:lnTo>
                    <a:pt x="1456" y="1264"/>
                  </a:lnTo>
                  <a:lnTo>
                    <a:pt x="1455" y="1258"/>
                  </a:lnTo>
                  <a:lnTo>
                    <a:pt x="1455" y="1256"/>
                  </a:lnTo>
                  <a:lnTo>
                    <a:pt x="1456" y="1253"/>
                  </a:lnTo>
                  <a:lnTo>
                    <a:pt x="1457" y="1250"/>
                  </a:lnTo>
                  <a:lnTo>
                    <a:pt x="1458" y="1249"/>
                  </a:lnTo>
                  <a:lnTo>
                    <a:pt x="1465" y="1245"/>
                  </a:lnTo>
                  <a:lnTo>
                    <a:pt x="1469" y="1245"/>
                  </a:lnTo>
                  <a:lnTo>
                    <a:pt x="1473" y="1247"/>
                  </a:lnTo>
                  <a:lnTo>
                    <a:pt x="1476" y="1248"/>
                  </a:lnTo>
                  <a:lnTo>
                    <a:pt x="1481" y="1253"/>
                  </a:lnTo>
                  <a:lnTo>
                    <a:pt x="1488" y="1256"/>
                  </a:lnTo>
                  <a:lnTo>
                    <a:pt x="1490" y="1252"/>
                  </a:lnTo>
                  <a:lnTo>
                    <a:pt x="1494" y="1248"/>
                  </a:lnTo>
                  <a:lnTo>
                    <a:pt x="1497" y="1241"/>
                  </a:lnTo>
                  <a:lnTo>
                    <a:pt x="1497" y="1238"/>
                  </a:lnTo>
                  <a:lnTo>
                    <a:pt x="1496" y="1236"/>
                  </a:lnTo>
                  <a:lnTo>
                    <a:pt x="1493" y="1233"/>
                  </a:lnTo>
                  <a:lnTo>
                    <a:pt x="1488" y="1229"/>
                  </a:lnTo>
                  <a:lnTo>
                    <a:pt x="1485" y="1225"/>
                  </a:lnTo>
                  <a:lnTo>
                    <a:pt x="1485" y="1216"/>
                  </a:lnTo>
                  <a:lnTo>
                    <a:pt x="1482" y="1211"/>
                  </a:lnTo>
                  <a:lnTo>
                    <a:pt x="1480" y="1208"/>
                  </a:lnTo>
                  <a:lnTo>
                    <a:pt x="1477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5"/>
                  </a:lnTo>
                  <a:lnTo>
                    <a:pt x="1471" y="1204"/>
                  </a:lnTo>
                  <a:lnTo>
                    <a:pt x="1472" y="1196"/>
                  </a:lnTo>
                  <a:lnTo>
                    <a:pt x="1472" y="1193"/>
                  </a:lnTo>
                  <a:lnTo>
                    <a:pt x="1472" y="1188"/>
                  </a:lnTo>
                  <a:lnTo>
                    <a:pt x="1469" y="1185"/>
                  </a:lnTo>
                  <a:lnTo>
                    <a:pt x="1466" y="1183"/>
                  </a:lnTo>
                  <a:lnTo>
                    <a:pt x="1464" y="1181"/>
                  </a:lnTo>
                  <a:lnTo>
                    <a:pt x="1460" y="1180"/>
                  </a:lnTo>
                  <a:lnTo>
                    <a:pt x="1456" y="1180"/>
                  </a:lnTo>
                  <a:lnTo>
                    <a:pt x="1455" y="1184"/>
                  </a:lnTo>
                  <a:lnTo>
                    <a:pt x="1452" y="1188"/>
                  </a:lnTo>
                  <a:lnTo>
                    <a:pt x="1452" y="1189"/>
                  </a:lnTo>
                  <a:lnTo>
                    <a:pt x="1449" y="1189"/>
                  </a:lnTo>
                  <a:lnTo>
                    <a:pt x="1446" y="1189"/>
                  </a:lnTo>
                  <a:lnTo>
                    <a:pt x="1442" y="1187"/>
                  </a:lnTo>
                  <a:lnTo>
                    <a:pt x="1440" y="1189"/>
                  </a:lnTo>
                  <a:lnTo>
                    <a:pt x="1434" y="1192"/>
                  </a:lnTo>
                  <a:lnTo>
                    <a:pt x="1428" y="1193"/>
                  </a:lnTo>
                  <a:lnTo>
                    <a:pt x="1421" y="1192"/>
                  </a:lnTo>
                  <a:lnTo>
                    <a:pt x="1421" y="1185"/>
                  </a:lnTo>
                  <a:lnTo>
                    <a:pt x="1421" y="1179"/>
                  </a:lnTo>
                  <a:lnTo>
                    <a:pt x="1420" y="1173"/>
                  </a:lnTo>
                  <a:lnTo>
                    <a:pt x="1418" y="1169"/>
                  </a:lnTo>
                  <a:lnTo>
                    <a:pt x="1414" y="1164"/>
                  </a:lnTo>
                  <a:lnTo>
                    <a:pt x="1411" y="1161"/>
                  </a:lnTo>
                  <a:lnTo>
                    <a:pt x="1408" y="1157"/>
                  </a:lnTo>
                  <a:lnTo>
                    <a:pt x="1402" y="1155"/>
                  </a:lnTo>
                  <a:lnTo>
                    <a:pt x="1393" y="1149"/>
                  </a:lnTo>
                  <a:lnTo>
                    <a:pt x="1381" y="1148"/>
                  </a:lnTo>
                  <a:lnTo>
                    <a:pt x="1371" y="1147"/>
                  </a:lnTo>
                  <a:lnTo>
                    <a:pt x="1359" y="1148"/>
                  </a:lnTo>
                  <a:lnTo>
                    <a:pt x="1351" y="1163"/>
                  </a:lnTo>
                  <a:lnTo>
                    <a:pt x="1347" y="1173"/>
                  </a:lnTo>
                  <a:lnTo>
                    <a:pt x="1345" y="1180"/>
                  </a:lnTo>
                  <a:lnTo>
                    <a:pt x="1345" y="1185"/>
                  </a:lnTo>
                  <a:lnTo>
                    <a:pt x="1347" y="1188"/>
                  </a:lnTo>
                  <a:lnTo>
                    <a:pt x="1348" y="1191"/>
                  </a:lnTo>
                  <a:lnTo>
                    <a:pt x="1347" y="1195"/>
                  </a:lnTo>
                  <a:lnTo>
                    <a:pt x="1345" y="1200"/>
                  </a:lnTo>
                  <a:lnTo>
                    <a:pt x="1336" y="1205"/>
                  </a:lnTo>
                  <a:lnTo>
                    <a:pt x="1325" y="1213"/>
                  </a:lnTo>
                  <a:lnTo>
                    <a:pt x="1323" y="1225"/>
                  </a:lnTo>
                  <a:lnTo>
                    <a:pt x="1319" y="1236"/>
                  </a:lnTo>
                  <a:lnTo>
                    <a:pt x="1317" y="1238"/>
                  </a:lnTo>
                  <a:lnTo>
                    <a:pt x="1315" y="1242"/>
                  </a:lnTo>
                  <a:lnTo>
                    <a:pt x="1312" y="1245"/>
                  </a:lnTo>
                  <a:lnTo>
                    <a:pt x="1308" y="1247"/>
                  </a:lnTo>
                  <a:lnTo>
                    <a:pt x="1308" y="1253"/>
                  </a:lnTo>
                  <a:lnTo>
                    <a:pt x="1307" y="1258"/>
                  </a:lnTo>
                  <a:lnTo>
                    <a:pt x="1304" y="1258"/>
                  </a:lnTo>
                  <a:lnTo>
                    <a:pt x="1303" y="1256"/>
                  </a:lnTo>
                  <a:lnTo>
                    <a:pt x="1303" y="1254"/>
                  </a:lnTo>
                  <a:lnTo>
                    <a:pt x="1303" y="1250"/>
                  </a:lnTo>
                  <a:lnTo>
                    <a:pt x="1301" y="1245"/>
                  </a:lnTo>
                  <a:lnTo>
                    <a:pt x="1300" y="1240"/>
                  </a:lnTo>
                  <a:lnTo>
                    <a:pt x="1292" y="1233"/>
                  </a:lnTo>
                  <a:lnTo>
                    <a:pt x="1287" y="1228"/>
                  </a:lnTo>
                  <a:lnTo>
                    <a:pt x="1281" y="1236"/>
                  </a:lnTo>
                  <a:lnTo>
                    <a:pt x="1278" y="1238"/>
                  </a:lnTo>
                  <a:lnTo>
                    <a:pt x="1275" y="1238"/>
                  </a:lnTo>
                  <a:lnTo>
                    <a:pt x="1272" y="1238"/>
                  </a:lnTo>
                  <a:lnTo>
                    <a:pt x="1262" y="1244"/>
                  </a:lnTo>
                  <a:lnTo>
                    <a:pt x="1255" y="1245"/>
                  </a:lnTo>
                  <a:lnTo>
                    <a:pt x="1251" y="1245"/>
                  </a:lnTo>
                  <a:lnTo>
                    <a:pt x="1244" y="1247"/>
                  </a:lnTo>
                  <a:lnTo>
                    <a:pt x="1236" y="1256"/>
                  </a:lnTo>
                  <a:lnTo>
                    <a:pt x="1228" y="1263"/>
                  </a:lnTo>
                  <a:lnTo>
                    <a:pt x="1221" y="1258"/>
                  </a:lnTo>
                  <a:lnTo>
                    <a:pt x="1215" y="1254"/>
                  </a:lnTo>
                  <a:lnTo>
                    <a:pt x="1214" y="1248"/>
                  </a:lnTo>
                  <a:lnTo>
                    <a:pt x="1211" y="1242"/>
                  </a:lnTo>
                  <a:lnTo>
                    <a:pt x="1211" y="1237"/>
                  </a:lnTo>
                  <a:lnTo>
                    <a:pt x="1211" y="1231"/>
                  </a:lnTo>
                  <a:lnTo>
                    <a:pt x="1211" y="1228"/>
                  </a:lnTo>
                  <a:lnTo>
                    <a:pt x="1212" y="1225"/>
                  </a:lnTo>
                  <a:lnTo>
                    <a:pt x="1211" y="1216"/>
                  </a:lnTo>
                  <a:lnTo>
                    <a:pt x="1210" y="1206"/>
                  </a:lnTo>
                  <a:lnTo>
                    <a:pt x="1210" y="1200"/>
                  </a:lnTo>
                  <a:lnTo>
                    <a:pt x="1211" y="1192"/>
                  </a:lnTo>
                  <a:lnTo>
                    <a:pt x="1214" y="1184"/>
                  </a:lnTo>
                  <a:lnTo>
                    <a:pt x="1218" y="1176"/>
                  </a:lnTo>
                  <a:lnTo>
                    <a:pt x="1221" y="1171"/>
                  </a:lnTo>
                  <a:lnTo>
                    <a:pt x="1224" y="1164"/>
                  </a:lnTo>
                  <a:lnTo>
                    <a:pt x="1224" y="1153"/>
                  </a:lnTo>
                  <a:lnTo>
                    <a:pt x="1226" y="1143"/>
                  </a:lnTo>
                  <a:lnTo>
                    <a:pt x="1215" y="1137"/>
                  </a:lnTo>
                  <a:lnTo>
                    <a:pt x="1207" y="1129"/>
                  </a:lnTo>
                  <a:lnTo>
                    <a:pt x="1199" y="1121"/>
                  </a:lnTo>
                  <a:lnTo>
                    <a:pt x="1191" y="1112"/>
                  </a:lnTo>
                  <a:lnTo>
                    <a:pt x="1194" y="1098"/>
                  </a:lnTo>
                  <a:lnTo>
                    <a:pt x="1196" y="1083"/>
                  </a:lnTo>
                  <a:lnTo>
                    <a:pt x="1192" y="1076"/>
                  </a:lnTo>
                  <a:lnTo>
                    <a:pt x="1187" y="1071"/>
                  </a:lnTo>
                  <a:lnTo>
                    <a:pt x="1184" y="1067"/>
                  </a:lnTo>
                  <a:lnTo>
                    <a:pt x="1182" y="1061"/>
                  </a:lnTo>
                  <a:lnTo>
                    <a:pt x="1182" y="1052"/>
                  </a:lnTo>
                  <a:lnTo>
                    <a:pt x="1182" y="1042"/>
                  </a:lnTo>
                  <a:lnTo>
                    <a:pt x="1182" y="1038"/>
                  </a:lnTo>
                  <a:lnTo>
                    <a:pt x="1182" y="1034"/>
                  </a:lnTo>
                  <a:lnTo>
                    <a:pt x="1179" y="1027"/>
                  </a:lnTo>
                  <a:lnTo>
                    <a:pt x="1175" y="1020"/>
                  </a:lnTo>
                  <a:lnTo>
                    <a:pt x="1168" y="1010"/>
                  </a:lnTo>
                  <a:lnTo>
                    <a:pt x="1163" y="1004"/>
                  </a:lnTo>
                  <a:lnTo>
                    <a:pt x="1158" y="1006"/>
                  </a:lnTo>
                  <a:lnTo>
                    <a:pt x="1152" y="1007"/>
                  </a:lnTo>
                  <a:lnTo>
                    <a:pt x="1148" y="1008"/>
                  </a:lnTo>
                  <a:lnTo>
                    <a:pt x="1147" y="1008"/>
                  </a:lnTo>
                  <a:lnTo>
                    <a:pt x="1144" y="1007"/>
                  </a:lnTo>
                  <a:lnTo>
                    <a:pt x="1144" y="1006"/>
                  </a:lnTo>
                  <a:lnTo>
                    <a:pt x="1143" y="1003"/>
                  </a:lnTo>
                  <a:lnTo>
                    <a:pt x="1143" y="998"/>
                  </a:lnTo>
                  <a:lnTo>
                    <a:pt x="1143" y="994"/>
                  </a:lnTo>
                  <a:lnTo>
                    <a:pt x="1144" y="990"/>
                  </a:lnTo>
                  <a:lnTo>
                    <a:pt x="1148" y="991"/>
                  </a:lnTo>
                  <a:lnTo>
                    <a:pt x="1154" y="991"/>
                  </a:lnTo>
                  <a:lnTo>
                    <a:pt x="1156" y="990"/>
                  </a:lnTo>
                  <a:lnTo>
                    <a:pt x="1156" y="988"/>
                  </a:lnTo>
                  <a:lnTo>
                    <a:pt x="1158" y="986"/>
                  </a:lnTo>
                  <a:lnTo>
                    <a:pt x="1156" y="982"/>
                  </a:lnTo>
                  <a:lnTo>
                    <a:pt x="1146" y="964"/>
                  </a:lnTo>
                  <a:lnTo>
                    <a:pt x="1135" y="969"/>
                  </a:lnTo>
                  <a:lnTo>
                    <a:pt x="1135" y="970"/>
                  </a:lnTo>
                  <a:lnTo>
                    <a:pt x="1130" y="967"/>
                  </a:lnTo>
                  <a:lnTo>
                    <a:pt x="1123" y="966"/>
                  </a:lnTo>
                  <a:lnTo>
                    <a:pt x="1115" y="966"/>
                  </a:lnTo>
                  <a:lnTo>
                    <a:pt x="1110" y="967"/>
                  </a:lnTo>
                  <a:lnTo>
                    <a:pt x="1104" y="963"/>
                  </a:lnTo>
                  <a:lnTo>
                    <a:pt x="1100" y="960"/>
                  </a:lnTo>
                  <a:lnTo>
                    <a:pt x="1095" y="960"/>
                  </a:lnTo>
                  <a:lnTo>
                    <a:pt x="1091" y="962"/>
                  </a:lnTo>
                  <a:lnTo>
                    <a:pt x="1090" y="962"/>
                  </a:lnTo>
                  <a:lnTo>
                    <a:pt x="1087" y="962"/>
                  </a:lnTo>
                  <a:lnTo>
                    <a:pt x="1083" y="960"/>
                  </a:lnTo>
                  <a:lnTo>
                    <a:pt x="1079" y="958"/>
                  </a:lnTo>
                  <a:lnTo>
                    <a:pt x="1078" y="955"/>
                  </a:lnTo>
                  <a:lnTo>
                    <a:pt x="1078" y="953"/>
                  </a:lnTo>
                  <a:lnTo>
                    <a:pt x="1078" y="950"/>
                  </a:lnTo>
                  <a:lnTo>
                    <a:pt x="1081" y="947"/>
                  </a:lnTo>
                  <a:lnTo>
                    <a:pt x="1083" y="942"/>
                  </a:lnTo>
                  <a:lnTo>
                    <a:pt x="1090" y="939"/>
                  </a:lnTo>
                  <a:lnTo>
                    <a:pt x="1085" y="935"/>
                  </a:lnTo>
                  <a:lnTo>
                    <a:pt x="1082" y="931"/>
                  </a:lnTo>
                  <a:lnTo>
                    <a:pt x="1092" y="919"/>
                  </a:lnTo>
                  <a:lnTo>
                    <a:pt x="1104" y="901"/>
                  </a:lnTo>
                  <a:lnTo>
                    <a:pt x="1098" y="895"/>
                  </a:lnTo>
                  <a:lnTo>
                    <a:pt x="1095" y="890"/>
                  </a:lnTo>
                  <a:lnTo>
                    <a:pt x="1092" y="886"/>
                  </a:lnTo>
                  <a:lnTo>
                    <a:pt x="1091" y="881"/>
                  </a:lnTo>
                  <a:lnTo>
                    <a:pt x="1082" y="871"/>
                  </a:lnTo>
                  <a:lnTo>
                    <a:pt x="1074" y="861"/>
                  </a:lnTo>
                  <a:lnTo>
                    <a:pt x="1076" y="849"/>
                  </a:lnTo>
                  <a:lnTo>
                    <a:pt x="1079" y="837"/>
                  </a:lnTo>
                  <a:lnTo>
                    <a:pt x="1079" y="831"/>
                  </a:lnTo>
                  <a:lnTo>
                    <a:pt x="1078" y="827"/>
                  </a:lnTo>
                  <a:lnTo>
                    <a:pt x="1074" y="826"/>
                  </a:lnTo>
                  <a:lnTo>
                    <a:pt x="1071" y="825"/>
                  </a:lnTo>
                  <a:lnTo>
                    <a:pt x="1067" y="822"/>
                  </a:lnTo>
                  <a:lnTo>
                    <a:pt x="1065" y="821"/>
                  </a:lnTo>
                  <a:lnTo>
                    <a:pt x="1063" y="817"/>
                  </a:lnTo>
                  <a:lnTo>
                    <a:pt x="1062" y="815"/>
                  </a:lnTo>
                  <a:lnTo>
                    <a:pt x="1076" y="810"/>
                  </a:lnTo>
                  <a:lnTo>
                    <a:pt x="1090" y="805"/>
                  </a:lnTo>
                  <a:lnTo>
                    <a:pt x="1090" y="795"/>
                  </a:lnTo>
                  <a:lnTo>
                    <a:pt x="1088" y="783"/>
                  </a:lnTo>
                  <a:lnTo>
                    <a:pt x="1085" y="773"/>
                  </a:lnTo>
                  <a:lnTo>
                    <a:pt x="1083" y="758"/>
                  </a:lnTo>
                  <a:lnTo>
                    <a:pt x="1082" y="740"/>
                  </a:lnTo>
                  <a:lnTo>
                    <a:pt x="1082" y="724"/>
                  </a:lnTo>
                  <a:lnTo>
                    <a:pt x="1079" y="709"/>
                  </a:lnTo>
                  <a:lnTo>
                    <a:pt x="1075" y="697"/>
                  </a:lnTo>
                  <a:lnTo>
                    <a:pt x="1070" y="692"/>
                  </a:lnTo>
                  <a:lnTo>
                    <a:pt x="1063" y="686"/>
                  </a:lnTo>
                  <a:lnTo>
                    <a:pt x="1060" y="682"/>
                  </a:lnTo>
                  <a:lnTo>
                    <a:pt x="1058" y="680"/>
                  </a:lnTo>
                  <a:lnTo>
                    <a:pt x="1058" y="675"/>
                  </a:lnTo>
                  <a:lnTo>
                    <a:pt x="1058" y="669"/>
                  </a:lnTo>
                  <a:lnTo>
                    <a:pt x="1066" y="669"/>
                  </a:lnTo>
                  <a:lnTo>
                    <a:pt x="1076" y="669"/>
                  </a:lnTo>
                  <a:lnTo>
                    <a:pt x="1090" y="657"/>
                  </a:lnTo>
                  <a:lnTo>
                    <a:pt x="1102" y="649"/>
                  </a:lnTo>
                  <a:lnTo>
                    <a:pt x="1111" y="649"/>
                  </a:lnTo>
                  <a:lnTo>
                    <a:pt x="1122" y="650"/>
                  </a:lnTo>
                  <a:lnTo>
                    <a:pt x="1123" y="637"/>
                  </a:lnTo>
                  <a:lnTo>
                    <a:pt x="1123" y="624"/>
                  </a:lnTo>
                  <a:lnTo>
                    <a:pt x="1126" y="620"/>
                  </a:lnTo>
                  <a:lnTo>
                    <a:pt x="1128" y="615"/>
                  </a:lnTo>
                  <a:lnTo>
                    <a:pt x="1134" y="613"/>
                  </a:lnTo>
                  <a:lnTo>
                    <a:pt x="1142" y="609"/>
                  </a:lnTo>
                  <a:lnTo>
                    <a:pt x="1146" y="604"/>
                  </a:lnTo>
                  <a:lnTo>
                    <a:pt x="1147" y="596"/>
                  </a:lnTo>
                  <a:lnTo>
                    <a:pt x="1162" y="581"/>
                  </a:lnTo>
                  <a:lnTo>
                    <a:pt x="1178" y="565"/>
                  </a:lnTo>
                  <a:lnTo>
                    <a:pt x="1176" y="561"/>
                  </a:lnTo>
                  <a:lnTo>
                    <a:pt x="1175" y="559"/>
                  </a:lnTo>
                  <a:lnTo>
                    <a:pt x="1174" y="556"/>
                  </a:lnTo>
                  <a:lnTo>
                    <a:pt x="1171" y="555"/>
                  </a:lnTo>
                  <a:lnTo>
                    <a:pt x="1166" y="548"/>
                  </a:lnTo>
                  <a:lnTo>
                    <a:pt x="1162" y="545"/>
                  </a:lnTo>
                  <a:lnTo>
                    <a:pt x="1160" y="533"/>
                  </a:lnTo>
                  <a:lnTo>
                    <a:pt x="1159" y="523"/>
                  </a:lnTo>
                  <a:lnTo>
                    <a:pt x="1158" y="516"/>
                  </a:lnTo>
                  <a:lnTo>
                    <a:pt x="1155" y="514"/>
                  </a:lnTo>
                  <a:lnTo>
                    <a:pt x="1151" y="510"/>
                  </a:lnTo>
                  <a:lnTo>
                    <a:pt x="1148" y="507"/>
                  </a:lnTo>
                  <a:lnTo>
                    <a:pt x="1140" y="501"/>
                  </a:lnTo>
                  <a:lnTo>
                    <a:pt x="1134" y="496"/>
                  </a:lnTo>
                  <a:lnTo>
                    <a:pt x="1130" y="488"/>
                  </a:lnTo>
                  <a:lnTo>
                    <a:pt x="1127" y="478"/>
                  </a:lnTo>
                  <a:lnTo>
                    <a:pt x="1123" y="473"/>
                  </a:lnTo>
                  <a:lnTo>
                    <a:pt x="1123" y="470"/>
                  </a:lnTo>
                  <a:lnTo>
                    <a:pt x="1123" y="466"/>
                  </a:lnTo>
                  <a:lnTo>
                    <a:pt x="1123" y="462"/>
                  </a:lnTo>
                  <a:lnTo>
                    <a:pt x="1124" y="456"/>
                  </a:lnTo>
                  <a:lnTo>
                    <a:pt x="1126" y="450"/>
                  </a:lnTo>
                  <a:lnTo>
                    <a:pt x="1122" y="447"/>
                  </a:lnTo>
                  <a:lnTo>
                    <a:pt x="1118" y="443"/>
                  </a:lnTo>
                  <a:lnTo>
                    <a:pt x="1116" y="438"/>
                  </a:lnTo>
                  <a:lnTo>
                    <a:pt x="1116" y="434"/>
                  </a:lnTo>
                  <a:lnTo>
                    <a:pt x="1122" y="427"/>
                  </a:lnTo>
                  <a:lnTo>
                    <a:pt x="1127" y="416"/>
                  </a:lnTo>
                  <a:close/>
                  <a:moveTo>
                    <a:pt x="673" y="274"/>
                  </a:moveTo>
                  <a:lnTo>
                    <a:pt x="675" y="274"/>
                  </a:lnTo>
                  <a:lnTo>
                    <a:pt x="675" y="273"/>
                  </a:lnTo>
                  <a:lnTo>
                    <a:pt x="676" y="273"/>
                  </a:lnTo>
                  <a:lnTo>
                    <a:pt x="677" y="273"/>
                  </a:lnTo>
                  <a:lnTo>
                    <a:pt x="677" y="274"/>
                  </a:lnTo>
                  <a:lnTo>
                    <a:pt x="679" y="274"/>
                  </a:lnTo>
                  <a:lnTo>
                    <a:pt x="679" y="275"/>
                  </a:lnTo>
                  <a:lnTo>
                    <a:pt x="679" y="278"/>
                  </a:lnTo>
                  <a:lnTo>
                    <a:pt x="680" y="279"/>
                  </a:lnTo>
                  <a:lnTo>
                    <a:pt x="680" y="281"/>
                  </a:lnTo>
                  <a:lnTo>
                    <a:pt x="680" y="282"/>
                  </a:lnTo>
                  <a:lnTo>
                    <a:pt x="680" y="283"/>
                  </a:lnTo>
                  <a:lnTo>
                    <a:pt x="679" y="285"/>
                  </a:lnTo>
                  <a:lnTo>
                    <a:pt x="677" y="283"/>
                  </a:lnTo>
                  <a:lnTo>
                    <a:pt x="676" y="282"/>
                  </a:lnTo>
                  <a:lnTo>
                    <a:pt x="675" y="281"/>
                  </a:lnTo>
                  <a:lnTo>
                    <a:pt x="673" y="279"/>
                  </a:lnTo>
                  <a:lnTo>
                    <a:pt x="673" y="278"/>
                  </a:lnTo>
                  <a:lnTo>
                    <a:pt x="673" y="277"/>
                  </a:lnTo>
                  <a:lnTo>
                    <a:pt x="673" y="275"/>
                  </a:lnTo>
                  <a:lnTo>
                    <a:pt x="673" y="274"/>
                  </a:lnTo>
                  <a:close/>
                  <a:moveTo>
                    <a:pt x="675" y="311"/>
                  </a:moveTo>
                  <a:lnTo>
                    <a:pt x="675" y="313"/>
                  </a:lnTo>
                  <a:lnTo>
                    <a:pt x="673" y="314"/>
                  </a:lnTo>
                  <a:lnTo>
                    <a:pt x="669" y="315"/>
                  </a:lnTo>
                  <a:lnTo>
                    <a:pt x="665" y="315"/>
                  </a:lnTo>
                  <a:lnTo>
                    <a:pt x="664" y="314"/>
                  </a:lnTo>
                  <a:lnTo>
                    <a:pt x="663" y="314"/>
                  </a:lnTo>
                  <a:lnTo>
                    <a:pt x="661" y="314"/>
                  </a:lnTo>
                  <a:lnTo>
                    <a:pt x="661" y="313"/>
                  </a:lnTo>
                  <a:lnTo>
                    <a:pt x="660" y="313"/>
                  </a:lnTo>
                  <a:lnTo>
                    <a:pt x="660" y="311"/>
                  </a:lnTo>
                  <a:lnTo>
                    <a:pt x="660" y="310"/>
                  </a:lnTo>
                  <a:lnTo>
                    <a:pt x="660" y="308"/>
                  </a:lnTo>
                  <a:lnTo>
                    <a:pt x="661" y="307"/>
                  </a:lnTo>
                  <a:lnTo>
                    <a:pt x="661" y="306"/>
                  </a:lnTo>
                  <a:lnTo>
                    <a:pt x="663" y="306"/>
                  </a:lnTo>
                  <a:lnTo>
                    <a:pt x="664" y="305"/>
                  </a:lnTo>
                  <a:lnTo>
                    <a:pt x="665" y="303"/>
                  </a:lnTo>
                  <a:lnTo>
                    <a:pt x="668" y="303"/>
                  </a:lnTo>
                  <a:lnTo>
                    <a:pt x="670" y="301"/>
                  </a:lnTo>
                  <a:lnTo>
                    <a:pt x="672" y="301"/>
                  </a:lnTo>
                  <a:lnTo>
                    <a:pt x="673" y="299"/>
                  </a:lnTo>
                  <a:lnTo>
                    <a:pt x="675" y="299"/>
                  </a:lnTo>
                  <a:lnTo>
                    <a:pt x="676" y="299"/>
                  </a:lnTo>
                  <a:lnTo>
                    <a:pt x="676" y="301"/>
                  </a:lnTo>
                  <a:lnTo>
                    <a:pt x="677" y="301"/>
                  </a:lnTo>
                  <a:lnTo>
                    <a:pt x="677" y="303"/>
                  </a:lnTo>
                  <a:lnTo>
                    <a:pt x="677" y="305"/>
                  </a:lnTo>
                  <a:lnTo>
                    <a:pt x="677" y="306"/>
                  </a:lnTo>
                  <a:lnTo>
                    <a:pt x="676" y="307"/>
                  </a:lnTo>
                  <a:lnTo>
                    <a:pt x="675" y="308"/>
                  </a:lnTo>
                  <a:lnTo>
                    <a:pt x="675" y="310"/>
                  </a:lnTo>
                  <a:lnTo>
                    <a:pt x="675" y="311"/>
                  </a:lnTo>
                  <a:close/>
                  <a:moveTo>
                    <a:pt x="685" y="271"/>
                  </a:moveTo>
                  <a:lnTo>
                    <a:pt x="688" y="270"/>
                  </a:lnTo>
                  <a:lnTo>
                    <a:pt x="688" y="271"/>
                  </a:lnTo>
                  <a:lnTo>
                    <a:pt x="689" y="271"/>
                  </a:lnTo>
                  <a:lnTo>
                    <a:pt x="691" y="271"/>
                  </a:lnTo>
                  <a:lnTo>
                    <a:pt x="691" y="273"/>
                  </a:lnTo>
                  <a:lnTo>
                    <a:pt x="692" y="274"/>
                  </a:lnTo>
                  <a:lnTo>
                    <a:pt x="692" y="275"/>
                  </a:lnTo>
                  <a:lnTo>
                    <a:pt x="693" y="275"/>
                  </a:lnTo>
                  <a:lnTo>
                    <a:pt x="695" y="275"/>
                  </a:lnTo>
                  <a:lnTo>
                    <a:pt x="696" y="275"/>
                  </a:lnTo>
                  <a:lnTo>
                    <a:pt x="697" y="277"/>
                  </a:lnTo>
                  <a:lnTo>
                    <a:pt x="697" y="278"/>
                  </a:lnTo>
                  <a:lnTo>
                    <a:pt x="699" y="278"/>
                  </a:lnTo>
                  <a:lnTo>
                    <a:pt x="699" y="279"/>
                  </a:lnTo>
                  <a:lnTo>
                    <a:pt x="699" y="281"/>
                  </a:lnTo>
                  <a:lnTo>
                    <a:pt x="699" y="282"/>
                  </a:lnTo>
                  <a:lnTo>
                    <a:pt x="699" y="285"/>
                  </a:lnTo>
                  <a:lnTo>
                    <a:pt x="699" y="286"/>
                  </a:lnTo>
                  <a:lnTo>
                    <a:pt x="697" y="286"/>
                  </a:lnTo>
                  <a:lnTo>
                    <a:pt x="696" y="286"/>
                  </a:lnTo>
                  <a:lnTo>
                    <a:pt x="695" y="285"/>
                  </a:lnTo>
                  <a:lnTo>
                    <a:pt x="693" y="285"/>
                  </a:lnTo>
                  <a:lnTo>
                    <a:pt x="692" y="283"/>
                  </a:lnTo>
                  <a:lnTo>
                    <a:pt x="691" y="283"/>
                  </a:lnTo>
                  <a:lnTo>
                    <a:pt x="691" y="282"/>
                  </a:lnTo>
                  <a:lnTo>
                    <a:pt x="688" y="278"/>
                  </a:lnTo>
                  <a:lnTo>
                    <a:pt x="684" y="274"/>
                  </a:lnTo>
                  <a:lnTo>
                    <a:pt x="683" y="271"/>
                  </a:lnTo>
                  <a:lnTo>
                    <a:pt x="684" y="271"/>
                  </a:lnTo>
                  <a:lnTo>
                    <a:pt x="685" y="271"/>
                  </a:lnTo>
                  <a:close/>
                  <a:moveTo>
                    <a:pt x="670" y="381"/>
                  </a:moveTo>
                  <a:lnTo>
                    <a:pt x="672" y="379"/>
                  </a:lnTo>
                  <a:lnTo>
                    <a:pt x="673" y="379"/>
                  </a:lnTo>
                  <a:lnTo>
                    <a:pt x="675" y="379"/>
                  </a:lnTo>
                  <a:lnTo>
                    <a:pt x="675" y="381"/>
                  </a:lnTo>
                  <a:lnTo>
                    <a:pt x="676" y="381"/>
                  </a:lnTo>
                  <a:lnTo>
                    <a:pt x="677" y="381"/>
                  </a:lnTo>
                  <a:lnTo>
                    <a:pt x="677" y="382"/>
                  </a:lnTo>
                  <a:lnTo>
                    <a:pt x="679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679" y="386"/>
                  </a:lnTo>
                  <a:lnTo>
                    <a:pt x="679" y="387"/>
                  </a:lnTo>
                  <a:lnTo>
                    <a:pt x="676" y="387"/>
                  </a:lnTo>
                  <a:lnTo>
                    <a:pt x="675" y="387"/>
                  </a:lnTo>
                  <a:lnTo>
                    <a:pt x="672" y="386"/>
                  </a:lnTo>
                  <a:lnTo>
                    <a:pt x="670" y="386"/>
                  </a:lnTo>
                  <a:lnTo>
                    <a:pt x="670" y="384"/>
                  </a:lnTo>
                  <a:lnTo>
                    <a:pt x="669" y="384"/>
                  </a:lnTo>
                  <a:lnTo>
                    <a:pt x="669" y="383"/>
                  </a:lnTo>
                  <a:lnTo>
                    <a:pt x="669" y="382"/>
                  </a:lnTo>
                  <a:lnTo>
                    <a:pt x="670" y="382"/>
                  </a:lnTo>
                  <a:lnTo>
                    <a:pt x="670" y="381"/>
                  </a:lnTo>
                  <a:close/>
                  <a:moveTo>
                    <a:pt x="655" y="382"/>
                  </a:moveTo>
                  <a:lnTo>
                    <a:pt x="655" y="381"/>
                  </a:lnTo>
                  <a:lnTo>
                    <a:pt x="655" y="379"/>
                  </a:lnTo>
                  <a:lnTo>
                    <a:pt x="656" y="379"/>
                  </a:lnTo>
                  <a:lnTo>
                    <a:pt x="656" y="378"/>
                  </a:lnTo>
                  <a:lnTo>
                    <a:pt x="657" y="378"/>
                  </a:lnTo>
                  <a:lnTo>
                    <a:pt x="659" y="378"/>
                  </a:lnTo>
                  <a:lnTo>
                    <a:pt x="660" y="378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4" y="381"/>
                  </a:lnTo>
                  <a:lnTo>
                    <a:pt x="665" y="381"/>
                  </a:lnTo>
                  <a:lnTo>
                    <a:pt x="667" y="382"/>
                  </a:lnTo>
                  <a:lnTo>
                    <a:pt x="665" y="383"/>
                  </a:lnTo>
                  <a:lnTo>
                    <a:pt x="664" y="384"/>
                  </a:lnTo>
                  <a:lnTo>
                    <a:pt x="663" y="384"/>
                  </a:lnTo>
                  <a:lnTo>
                    <a:pt x="661" y="384"/>
                  </a:lnTo>
                  <a:lnTo>
                    <a:pt x="660" y="384"/>
                  </a:lnTo>
                  <a:lnTo>
                    <a:pt x="659" y="384"/>
                  </a:lnTo>
                  <a:lnTo>
                    <a:pt x="657" y="384"/>
                  </a:lnTo>
                  <a:lnTo>
                    <a:pt x="656" y="384"/>
                  </a:lnTo>
                  <a:lnTo>
                    <a:pt x="656" y="383"/>
                  </a:lnTo>
                  <a:lnTo>
                    <a:pt x="655" y="383"/>
                  </a:lnTo>
                  <a:lnTo>
                    <a:pt x="655" y="382"/>
                  </a:lnTo>
                  <a:close/>
                  <a:moveTo>
                    <a:pt x="681" y="396"/>
                  </a:moveTo>
                  <a:lnTo>
                    <a:pt x="680" y="396"/>
                  </a:lnTo>
                  <a:lnTo>
                    <a:pt x="680" y="395"/>
                  </a:lnTo>
                  <a:lnTo>
                    <a:pt x="680" y="394"/>
                  </a:lnTo>
                  <a:lnTo>
                    <a:pt x="681" y="392"/>
                  </a:lnTo>
                  <a:lnTo>
                    <a:pt x="681" y="391"/>
                  </a:lnTo>
                  <a:lnTo>
                    <a:pt x="683" y="391"/>
                  </a:lnTo>
                  <a:lnTo>
                    <a:pt x="683" y="390"/>
                  </a:lnTo>
                  <a:lnTo>
                    <a:pt x="684" y="390"/>
                  </a:lnTo>
                  <a:lnTo>
                    <a:pt x="685" y="390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2"/>
                  </a:lnTo>
                  <a:lnTo>
                    <a:pt x="688" y="394"/>
                  </a:lnTo>
                  <a:lnTo>
                    <a:pt x="688" y="395"/>
                  </a:lnTo>
                  <a:lnTo>
                    <a:pt x="688" y="396"/>
                  </a:lnTo>
                  <a:lnTo>
                    <a:pt x="685" y="396"/>
                  </a:lnTo>
                  <a:lnTo>
                    <a:pt x="684" y="396"/>
                  </a:lnTo>
                  <a:lnTo>
                    <a:pt x="683" y="396"/>
                  </a:lnTo>
                  <a:lnTo>
                    <a:pt x="681" y="396"/>
                  </a:lnTo>
                  <a:close/>
                  <a:moveTo>
                    <a:pt x="707" y="386"/>
                  </a:moveTo>
                  <a:lnTo>
                    <a:pt x="708" y="386"/>
                  </a:lnTo>
                  <a:lnTo>
                    <a:pt x="709" y="386"/>
                  </a:lnTo>
                  <a:lnTo>
                    <a:pt x="709" y="387"/>
                  </a:lnTo>
                  <a:lnTo>
                    <a:pt x="711" y="388"/>
                  </a:lnTo>
                  <a:lnTo>
                    <a:pt x="711" y="390"/>
                  </a:lnTo>
                  <a:lnTo>
                    <a:pt x="711" y="391"/>
                  </a:lnTo>
                  <a:lnTo>
                    <a:pt x="709" y="392"/>
                  </a:lnTo>
                  <a:lnTo>
                    <a:pt x="709" y="394"/>
                  </a:lnTo>
                  <a:lnTo>
                    <a:pt x="708" y="394"/>
                  </a:lnTo>
                  <a:lnTo>
                    <a:pt x="707" y="394"/>
                  </a:lnTo>
                  <a:lnTo>
                    <a:pt x="705" y="394"/>
                  </a:lnTo>
                  <a:lnTo>
                    <a:pt x="704" y="394"/>
                  </a:lnTo>
                  <a:lnTo>
                    <a:pt x="704" y="392"/>
                  </a:lnTo>
                  <a:lnTo>
                    <a:pt x="702" y="392"/>
                  </a:lnTo>
                  <a:lnTo>
                    <a:pt x="702" y="391"/>
                  </a:lnTo>
                  <a:lnTo>
                    <a:pt x="702" y="390"/>
                  </a:lnTo>
                  <a:lnTo>
                    <a:pt x="702" y="388"/>
                  </a:lnTo>
                  <a:lnTo>
                    <a:pt x="702" y="387"/>
                  </a:lnTo>
                  <a:lnTo>
                    <a:pt x="704" y="387"/>
                  </a:lnTo>
                  <a:lnTo>
                    <a:pt x="704" y="386"/>
                  </a:lnTo>
                  <a:lnTo>
                    <a:pt x="705" y="386"/>
                  </a:lnTo>
                  <a:lnTo>
                    <a:pt x="707" y="386"/>
                  </a:lnTo>
                  <a:close/>
                  <a:moveTo>
                    <a:pt x="707" y="366"/>
                  </a:moveTo>
                  <a:lnTo>
                    <a:pt x="708" y="366"/>
                  </a:lnTo>
                  <a:lnTo>
                    <a:pt x="709" y="366"/>
                  </a:lnTo>
                  <a:lnTo>
                    <a:pt x="709" y="367"/>
                  </a:lnTo>
                  <a:lnTo>
                    <a:pt x="711" y="367"/>
                  </a:lnTo>
                  <a:lnTo>
                    <a:pt x="711" y="370"/>
                  </a:lnTo>
                  <a:lnTo>
                    <a:pt x="711" y="371"/>
                  </a:lnTo>
                  <a:lnTo>
                    <a:pt x="709" y="371"/>
                  </a:lnTo>
                  <a:lnTo>
                    <a:pt x="709" y="372"/>
                  </a:lnTo>
                  <a:lnTo>
                    <a:pt x="708" y="372"/>
                  </a:lnTo>
                  <a:lnTo>
                    <a:pt x="707" y="372"/>
                  </a:lnTo>
                  <a:lnTo>
                    <a:pt x="705" y="372"/>
                  </a:lnTo>
                  <a:lnTo>
                    <a:pt x="705" y="371"/>
                  </a:lnTo>
                  <a:lnTo>
                    <a:pt x="704" y="371"/>
                  </a:lnTo>
                  <a:lnTo>
                    <a:pt x="704" y="370"/>
                  </a:lnTo>
                  <a:lnTo>
                    <a:pt x="704" y="367"/>
                  </a:lnTo>
                  <a:lnTo>
                    <a:pt x="705" y="366"/>
                  </a:lnTo>
                  <a:lnTo>
                    <a:pt x="707" y="366"/>
                  </a:lnTo>
                  <a:close/>
                  <a:moveTo>
                    <a:pt x="580" y="418"/>
                  </a:moveTo>
                  <a:lnTo>
                    <a:pt x="580" y="416"/>
                  </a:lnTo>
                  <a:lnTo>
                    <a:pt x="581" y="415"/>
                  </a:lnTo>
                  <a:lnTo>
                    <a:pt x="581" y="414"/>
                  </a:lnTo>
                  <a:lnTo>
                    <a:pt x="581" y="412"/>
                  </a:lnTo>
                  <a:lnTo>
                    <a:pt x="583" y="412"/>
                  </a:lnTo>
                  <a:lnTo>
                    <a:pt x="584" y="411"/>
                  </a:lnTo>
                  <a:lnTo>
                    <a:pt x="585" y="411"/>
                  </a:lnTo>
                  <a:lnTo>
                    <a:pt x="587" y="411"/>
                  </a:lnTo>
                  <a:lnTo>
                    <a:pt x="588" y="411"/>
                  </a:lnTo>
                  <a:lnTo>
                    <a:pt x="589" y="412"/>
                  </a:lnTo>
                  <a:lnTo>
                    <a:pt x="589" y="414"/>
                  </a:lnTo>
                  <a:lnTo>
                    <a:pt x="589" y="415"/>
                  </a:lnTo>
                  <a:lnTo>
                    <a:pt x="589" y="416"/>
                  </a:lnTo>
                  <a:lnTo>
                    <a:pt x="588" y="416"/>
                  </a:lnTo>
                  <a:lnTo>
                    <a:pt x="588" y="418"/>
                  </a:lnTo>
                  <a:lnTo>
                    <a:pt x="587" y="418"/>
                  </a:lnTo>
                  <a:lnTo>
                    <a:pt x="584" y="419"/>
                  </a:lnTo>
                  <a:lnTo>
                    <a:pt x="583" y="419"/>
                  </a:lnTo>
                  <a:lnTo>
                    <a:pt x="580" y="418"/>
                  </a:lnTo>
                  <a:close/>
                  <a:moveTo>
                    <a:pt x="587" y="422"/>
                  </a:moveTo>
                  <a:lnTo>
                    <a:pt x="588" y="423"/>
                  </a:lnTo>
                  <a:lnTo>
                    <a:pt x="589" y="424"/>
                  </a:lnTo>
                  <a:lnTo>
                    <a:pt x="589" y="426"/>
                  </a:lnTo>
                  <a:lnTo>
                    <a:pt x="589" y="427"/>
                  </a:lnTo>
                  <a:lnTo>
                    <a:pt x="589" y="428"/>
                  </a:lnTo>
                  <a:lnTo>
                    <a:pt x="589" y="430"/>
                  </a:lnTo>
                  <a:lnTo>
                    <a:pt x="589" y="432"/>
                  </a:lnTo>
                  <a:lnTo>
                    <a:pt x="589" y="436"/>
                  </a:lnTo>
                  <a:lnTo>
                    <a:pt x="589" y="438"/>
                  </a:lnTo>
                  <a:lnTo>
                    <a:pt x="588" y="440"/>
                  </a:lnTo>
                  <a:lnTo>
                    <a:pt x="588" y="444"/>
                  </a:lnTo>
                  <a:lnTo>
                    <a:pt x="587" y="446"/>
                  </a:lnTo>
                  <a:lnTo>
                    <a:pt x="585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1" y="447"/>
                  </a:lnTo>
                  <a:lnTo>
                    <a:pt x="580" y="447"/>
                  </a:lnTo>
                  <a:lnTo>
                    <a:pt x="580" y="446"/>
                  </a:lnTo>
                  <a:lnTo>
                    <a:pt x="579" y="446"/>
                  </a:lnTo>
                  <a:lnTo>
                    <a:pt x="579" y="444"/>
                  </a:lnTo>
                  <a:lnTo>
                    <a:pt x="578" y="443"/>
                  </a:lnTo>
                  <a:lnTo>
                    <a:pt x="578" y="440"/>
                  </a:lnTo>
                  <a:lnTo>
                    <a:pt x="578" y="439"/>
                  </a:lnTo>
                  <a:lnTo>
                    <a:pt x="576" y="438"/>
                  </a:lnTo>
                  <a:lnTo>
                    <a:pt x="576" y="436"/>
                  </a:lnTo>
                  <a:lnTo>
                    <a:pt x="576" y="434"/>
                  </a:lnTo>
                  <a:lnTo>
                    <a:pt x="576" y="432"/>
                  </a:lnTo>
                  <a:lnTo>
                    <a:pt x="576" y="431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9" y="427"/>
                  </a:lnTo>
                  <a:lnTo>
                    <a:pt x="579" y="426"/>
                  </a:lnTo>
                  <a:lnTo>
                    <a:pt x="580" y="424"/>
                  </a:lnTo>
                  <a:lnTo>
                    <a:pt x="581" y="424"/>
                  </a:lnTo>
                  <a:lnTo>
                    <a:pt x="583" y="423"/>
                  </a:lnTo>
                  <a:lnTo>
                    <a:pt x="584" y="423"/>
                  </a:lnTo>
                  <a:lnTo>
                    <a:pt x="584" y="422"/>
                  </a:lnTo>
                  <a:lnTo>
                    <a:pt x="587" y="422"/>
                  </a:lnTo>
                  <a:close/>
                  <a:moveTo>
                    <a:pt x="1041" y="230"/>
                  </a:moveTo>
                  <a:lnTo>
                    <a:pt x="1041" y="231"/>
                  </a:lnTo>
                  <a:lnTo>
                    <a:pt x="1039" y="231"/>
                  </a:lnTo>
                  <a:lnTo>
                    <a:pt x="1038" y="231"/>
                  </a:lnTo>
                  <a:lnTo>
                    <a:pt x="1037" y="230"/>
                  </a:lnTo>
                  <a:lnTo>
                    <a:pt x="1035" y="229"/>
                  </a:lnTo>
                  <a:lnTo>
                    <a:pt x="1035" y="227"/>
                  </a:lnTo>
                  <a:lnTo>
                    <a:pt x="1035" y="226"/>
                  </a:lnTo>
                  <a:lnTo>
                    <a:pt x="1037" y="226"/>
                  </a:lnTo>
                  <a:lnTo>
                    <a:pt x="1038" y="226"/>
                  </a:lnTo>
                  <a:lnTo>
                    <a:pt x="1039" y="226"/>
                  </a:lnTo>
                  <a:lnTo>
                    <a:pt x="1039" y="227"/>
                  </a:lnTo>
                  <a:lnTo>
                    <a:pt x="1041" y="227"/>
                  </a:lnTo>
                  <a:lnTo>
                    <a:pt x="1042" y="227"/>
                  </a:lnTo>
                  <a:lnTo>
                    <a:pt x="1042" y="229"/>
                  </a:lnTo>
                  <a:lnTo>
                    <a:pt x="1042" y="230"/>
                  </a:lnTo>
                  <a:lnTo>
                    <a:pt x="1041" y="230"/>
                  </a:lnTo>
                  <a:close/>
                  <a:moveTo>
                    <a:pt x="1028" y="218"/>
                  </a:moveTo>
                  <a:lnTo>
                    <a:pt x="1030" y="218"/>
                  </a:lnTo>
                  <a:lnTo>
                    <a:pt x="1030" y="219"/>
                  </a:lnTo>
                  <a:lnTo>
                    <a:pt x="1031" y="219"/>
                  </a:lnTo>
                  <a:lnTo>
                    <a:pt x="1033" y="219"/>
                  </a:lnTo>
                  <a:lnTo>
                    <a:pt x="1033" y="221"/>
                  </a:lnTo>
                  <a:lnTo>
                    <a:pt x="1034" y="221"/>
                  </a:lnTo>
                  <a:lnTo>
                    <a:pt x="1034" y="222"/>
                  </a:lnTo>
                  <a:lnTo>
                    <a:pt x="1034" y="223"/>
                  </a:lnTo>
                  <a:lnTo>
                    <a:pt x="1033" y="223"/>
                  </a:lnTo>
                  <a:lnTo>
                    <a:pt x="1033" y="225"/>
                  </a:lnTo>
                  <a:lnTo>
                    <a:pt x="1031" y="225"/>
                  </a:lnTo>
                  <a:lnTo>
                    <a:pt x="1030" y="225"/>
                  </a:lnTo>
                  <a:lnTo>
                    <a:pt x="1028" y="225"/>
                  </a:lnTo>
                  <a:lnTo>
                    <a:pt x="1027" y="225"/>
                  </a:lnTo>
                  <a:lnTo>
                    <a:pt x="1026" y="225"/>
                  </a:lnTo>
                  <a:lnTo>
                    <a:pt x="1026" y="223"/>
                  </a:lnTo>
                  <a:lnTo>
                    <a:pt x="1025" y="223"/>
                  </a:lnTo>
                  <a:lnTo>
                    <a:pt x="1025" y="222"/>
                  </a:lnTo>
                  <a:lnTo>
                    <a:pt x="1025" y="221"/>
                  </a:lnTo>
                  <a:lnTo>
                    <a:pt x="1026" y="219"/>
                  </a:lnTo>
                  <a:lnTo>
                    <a:pt x="1027" y="219"/>
                  </a:lnTo>
                  <a:lnTo>
                    <a:pt x="1028" y="219"/>
                  </a:lnTo>
                  <a:lnTo>
                    <a:pt x="1028" y="218"/>
                  </a:lnTo>
                  <a:close/>
                  <a:moveTo>
                    <a:pt x="881" y="290"/>
                  </a:moveTo>
                  <a:lnTo>
                    <a:pt x="882" y="290"/>
                  </a:lnTo>
                  <a:lnTo>
                    <a:pt x="882" y="289"/>
                  </a:lnTo>
                  <a:lnTo>
                    <a:pt x="883" y="289"/>
                  </a:lnTo>
                  <a:lnTo>
                    <a:pt x="883" y="290"/>
                  </a:lnTo>
                  <a:lnTo>
                    <a:pt x="885" y="290"/>
                  </a:lnTo>
                  <a:lnTo>
                    <a:pt x="888" y="293"/>
                  </a:lnTo>
                  <a:lnTo>
                    <a:pt x="889" y="295"/>
                  </a:lnTo>
                  <a:lnTo>
                    <a:pt x="889" y="297"/>
                  </a:lnTo>
                  <a:lnTo>
                    <a:pt x="889" y="298"/>
                  </a:lnTo>
                  <a:lnTo>
                    <a:pt x="888" y="299"/>
                  </a:lnTo>
                  <a:lnTo>
                    <a:pt x="885" y="299"/>
                  </a:lnTo>
                  <a:lnTo>
                    <a:pt x="883" y="299"/>
                  </a:lnTo>
                  <a:lnTo>
                    <a:pt x="883" y="298"/>
                  </a:lnTo>
                  <a:lnTo>
                    <a:pt x="882" y="298"/>
                  </a:lnTo>
                  <a:lnTo>
                    <a:pt x="882" y="297"/>
                  </a:lnTo>
                  <a:lnTo>
                    <a:pt x="881" y="297"/>
                  </a:lnTo>
                  <a:lnTo>
                    <a:pt x="881" y="295"/>
                  </a:lnTo>
                  <a:lnTo>
                    <a:pt x="879" y="295"/>
                  </a:lnTo>
                  <a:lnTo>
                    <a:pt x="879" y="294"/>
                  </a:lnTo>
                  <a:lnTo>
                    <a:pt x="879" y="293"/>
                  </a:lnTo>
                  <a:lnTo>
                    <a:pt x="881" y="291"/>
                  </a:lnTo>
                  <a:lnTo>
                    <a:pt x="881" y="290"/>
                  </a:lnTo>
                  <a:close/>
                  <a:moveTo>
                    <a:pt x="868" y="291"/>
                  </a:moveTo>
                  <a:lnTo>
                    <a:pt x="868" y="290"/>
                  </a:lnTo>
                  <a:lnTo>
                    <a:pt x="869" y="290"/>
                  </a:lnTo>
                  <a:lnTo>
                    <a:pt x="870" y="289"/>
                  </a:lnTo>
                  <a:lnTo>
                    <a:pt x="872" y="289"/>
                  </a:lnTo>
                  <a:lnTo>
                    <a:pt x="873" y="289"/>
                  </a:lnTo>
                  <a:lnTo>
                    <a:pt x="873" y="290"/>
                  </a:lnTo>
                  <a:lnTo>
                    <a:pt x="874" y="290"/>
                  </a:lnTo>
                  <a:lnTo>
                    <a:pt x="876" y="290"/>
                  </a:lnTo>
                  <a:lnTo>
                    <a:pt x="877" y="291"/>
                  </a:lnTo>
                  <a:lnTo>
                    <a:pt x="878" y="293"/>
                  </a:lnTo>
                  <a:lnTo>
                    <a:pt x="878" y="294"/>
                  </a:lnTo>
                  <a:lnTo>
                    <a:pt x="879" y="295"/>
                  </a:lnTo>
                  <a:lnTo>
                    <a:pt x="878" y="295"/>
                  </a:lnTo>
                  <a:lnTo>
                    <a:pt x="878" y="297"/>
                  </a:lnTo>
                  <a:lnTo>
                    <a:pt x="877" y="297"/>
                  </a:lnTo>
                  <a:lnTo>
                    <a:pt x="876" y="297"/>
                  </a:lnTo>
                  <a:lnTo>
                    <a:pt x="874" y="297"/>
                  </a:lnTo>
                  <a:lnTo>
                    <a:pt x="873" y="295"/>
                  </a:lnTo>
                  <a:lnTo>
                    <a:pt x="872" y="295"/>
                  </a:lnTo>
                  <a:lnTo>
                    <a:pt x="870" y="295"/>
                  </a:lnTo>
                  <a:lnTo>
                    <a:pt x="869" y="295"/>
                  </a:lnTo>
                  <a:lnTo>
                    <a:pt x="868" y="294"/>
                  </a:lnTo>
                  <a:lnTo>
                    <a:pt x="868" y="293"/>
                  </a:lnTo>
                  <a:lnTo>
                    <a:pt x="868" y="291"/>
                  </a:lnTo>
                  <a:close/>
                  <a:moveTo>
                    <a:pt x="866" y="293"/>
                  </a:moveTo>
                  <a:lnTo>
                    <a:pt x="866" y="294"/>
                  </a:lnTo>
                  <a:lnTo>
                    <a:pt x="865" y="294"/>
                  </a:lnTo>
                  <a:lnTo>
                    <a:pt x="863" y="295"/>
                  </a:lnTo>
                  <a:lnTo>
                    <a:pt x="861" y="295"/>
                  </a:lnTo>
                  <a:lnTo>
                    <a:pt x="857" y="295"/>
                  </a:lnTo>
                  <a:lnTo>
                    <a:pt x="856" y="295"/>
                  </a:lnTo>
                  <a:lnTo>
                    <a:pt x="856" y="294"/>
                  </a:lnTo>
                  <a:lnTo>
                    <a:pt x="854" y="293"/>
                  </a:lnTo>
                  <a:lnTo>
                    <a:pt x="856" y="291"/>
                  </a:lnTo>
                  <a:lnTo>
                    <a:pt x="856" y="290"/>
                  </a:lnTo>
                  <a:lnTo>
                    <a:pt x="857" y="290"/>
                  </a:lnTo>
                  <a:lnTo>
                    <a:pt x="857" y="289"/>
                  </a:lnTo>
                  <a:lnTo>
                    <a:pt x="858" y="289"/>
                  </a:lnTo>
                  <a:lnTo>
                    <a:pt x="860" y="289"/>
                  </a:lnTo>
                  <a:lnTo>
                    <a:pt x="861" y="289"/>
                  </a:lnTo>
                  <a:lnTo>
                    <a:pt x="862" y="289"/>
                  </a:lnTo>
                  <a:lnTo>
                    <a:pt x="863" y="290"/>
                  </a:lnTo>
                  <a:lnTo>
                    <a:pt x="865" y="290"/>
                  </a:lnTo>
                  <a:lnTo>
                    <a:pt x="866" y="291"/>
                  </a:lnTo>
                  <a:lnTo>
                    <a:pt x="866" y="293"/>
                  </a:lnTo>
                  <a:close/>
                  <a:moveTo>
                    <a:pt x="858" y="273"/>
                  </a:moveTo>
                  <a:lnTo>
                    <a:pt x="857" y="274"/>
                  </a:lnTo>
                  <a:lnTo>
                    <a:pt x="856" y="275"/>
                  </a:lnTo>
                  <a:lnTo>
                    <a:pt x="852" y="275"/>
                  </a:lnTo>
                  <a:lnTo>
                    <a:pt x="850" y="275"/>
                  </a:lnTo>
                  <a:lnTo>
                    <a:pt x="849" y="275"/>
                  </a:lnTo>
                  <a:lnTo>
                    <a:pt x="849" y="274"/>
                  </a:lnTo>
                  <a:lnTo>
                    <a:pt x="848" y="273"/>
                  </a:lnTo>
                  <a:lnTo>
                    <a:pt x="846" y="273"/>
                  </a:lnTo>
                  <a:lnTo>
                    <a:pt x="848" y="271"/>
                  </a:lnTo>
                  <a:lnTo>
                    <a:pt x="849" y="270"/>
                  </a:lnTo>
                  <a:lnTo>
                    <a:pt x="850" y="270"/>
                  </a:lnTo>
                  <a:lnTo>
                    <a:pt x="852" y="270"/>
                  </a:lnTo>
                  <a:lnTo>
                    <a:pt x="854" y="270"/>
                  </a:lnTo>
                  <a:lnTo>
                    <a:pt x="856" y="270"/>
                  </a:lnTo>
                  <a:lnTo>
                    <a:pt x="857" y="271"/>
                  </a:lnTo>
                  <a:lnTo>
                    <a:pt x="858" y="273"/>
                  </a:lnTo>
                  <a:close/>
                  <a:moveTo>
                    <a:pt x="866" y="265"/>
                  </a:moveTo>
                  <a:lnTo>
                    <a:pt x="866" y="266"/>
                  </a:lnTo>
                  <a:lnTo>
                    <a:pt x="868" y="266"/>
                  </a:lnTo>
                  <a:lnTo>
                    <a:pt x="868" y="270"/>
                  </a:lnTo>
                  <a:lnTo>
                    <a:pt x="869" y="271"/>
                  </a:lnTo>
                  <a:lnTo>
                    <a:pt x="868" y="273"/>
                  </a:lnTo>
                  <a:lnTo>
                    <a:pt x="866" y="273"/>
                  </a:lnTo>
                  <a:lnTo>
                    <a:pt x="866" y="274"/>
                  </a:lnTo>
                  <a:lnTo>
                    <a:pt x="865" y="274"/>
                  </a:lnTo>
                  <a:lnTo>
                    <a:pt x="865" y="273"/>
                  </a:lnTo>
                  <a:lnTo>
                    <a:pt x="863" y="273"/>
                  </a:lnTo>
                  <a:lnTo>
                    <a:pt x="863" y="271"/>
                  </a:lnTo>
                  <a:lnTo>
                    <a:pt x="862" y="271"/>
                  </a:lnTo>
                  <a:lnTo>
                    <a:pt x="862" y="270"/>
                  </a:lnTo>
                  <a:lnTo>
                    <a:pt x="862" y="267"/>
                  </a:lnTo>
                  <a:lnTo>
                    <a:pt x="863" y="266"/>
                  </a:lnTo>
                  <a:lnTo>
                    <a:pt x="865" y="266"/>
                  </a:lnTo>
                  <a:lnTo>
                    <a:pt x="866" y="265"/>
                  </a:lnTo>
                  <a:close/>
                  <a:moveTo>
                    <a:pt x="876" y="266"/>
                  </a:moveTo>
                  <a:lnTo>
                    <a:pt x="877" y="266"/>
                  </a:lnTo>
                  <a:lnTo>
                    <a:pt x="878" y="266"/>
                  </a:lnTo>
                  <a:lnTo>
                    <a:pt x="879" y="266"/>
                  </a:lnTo>
                  <a:lnTo>
                    <a:pt x="881" y="266"/>
                  </a:lnTo>
                  <a:lnTo>
                    <a:pt x="882" y="267"/>
                  </a:lnTo>
                  <a:lnTo>
                    <a:pt x="883" y="267"/>
                  </a:lnTo>
                  <a:lnTo>
                    <a:pt x="883" y="270"/>
                  </a:lnTo>
                  <a:lnTo>
                    <a:pt x="885" y="270"/>
                  </a:lnTo>
                  <a:lnTo>
                    <a:pt x="888" y="271"/>
                  </a:lnTo>
                  <a:lnTo>
                    <a:pt x="888" y="274"/>
                  </a:lnTo>
                  <a:lnTo>
                    <a:pt x="889" y="275"/>
                  </a:lnTo>
                  <a:lnTo>
                    <a:pt x="883" y="274"/>
                  </a:lnTo>
                  <a:lnTo>
                    <a:pt x="881" y="274"/>
                  </a:lnTo>
                  <a:lnTo>
                    <a:pt x="878" y="273"/>
                  </a:lnTo>
                  <a:lnTo>
                    <a:pt x="877" y="273"/>
                  </a:lnTo>
                  <a:lnTo>
                    <a:pt x="877" y="271"/>
                  </a:lnTo>
                  <a:lnTo>
                    <a:pt x="876" y="271"/>
                  </a:lnTo>
                  <a:lnTo>
                    <a:pt x="874" y="270"/>
                  </a:lnTo>
                  <a:lnTo>
                    <a:pt x="874" y="267"/>
                  </a:lnTo>
                  <a:lnTo>
                    <a:pt x="876" y="266"/>
                  </a:lnTo>
                  <a:close/>
                  <a:moveTo>
                    <a:pt x="873" y="261"/>
                  </a:moveTo>
                  <a:lnTo>
                    <a:pt x="873" y="259"/>
                  </a:lnTo>
                  <a:lnTo>
                    <a:pt x="873" y="258"/>
                  </a:lnTo>
                  <a:lnTo>
                    <a:pt x="873" y="257"/>
                  </a:lnTo>
                  <a:lnTo>
                    <a:pt x="876" y="255"/>
                  </a:lnTo>
                  <a:lnTo>
                    <a:pt x="877" y="255"/>
                  </a:lnTo>
                  <a:lnTo>
                    <a:pt x="879" y="254"/>
                  </a:lnTo>
                  <a:lnTo>
                    <a:pt x="883" y="251"/>
                  </a:lnTo>
                  <a:lnTo>
                    <a:pt x="885" y="251"/>
                  </a:lnTo>
                  <a:lnTo>
                    <a:pt x="888" y="251"/>
                  </a:lnTo>
                  <a:lnTo>
                    <a:pt x="889" y="251"/>
                  </a:lnTo>
                  <a:lnTo>
                    <a:pt x="889" y="253"/>
                  </a:lnTo>
                  <a:lnTo>
                    <a:pt x="889" y="254"/>
                  </a:lnTo>
                  <a:lnTo>
                    <a:pt x="890" y="254"/>
                  </a:lnTo>
                  <a:lnTo>
                    <a:pt x="889" y="255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85" y="259"/>
                  </a:lnTo>
                  <a:lnTo>
                    <a:pt x="882" y="259"/>
                  </a:lnTo>
                  <a:lnTo>
                    <a:pt x="881" y="259"/>
                  </a:lnTo>
                  <a:lnTo>
                    <a:pt x="879" y="259"/>
                  </a:lnTo>
                  <a:lnTo>
                    <a:pt x="879" y="261"/>
                  </a:lnTo>
                  <a:lnTo>
                    <a:pt x="878" y="261"/>
                  </a:lnTo>
                  <a:lnTo>
                    <a:pt x="876" y="261"/>
                  </a:lnTo>
                  <a:lnTo>
                    <a:pt x="874" y="261"/>
                  </a:lnTo>
                  <a:lnTo>
                    <a:pt x="873" y="261"/>
                  </a:lnTo>
                  <a:close/>
                  <a:moveTo>
                    <a:pt x="870" y="250"/>
                  </a:moveTo>
                  <a:lnTo>
                    <a:pt x="870" y="249"/>
                  </a:lnTo>
                  <a:lnTo>
                    <a:pt x="870" y="247"/>
                  </a:lnTo>
                  <a:lnTo>
                    <a:pt x="872" y="246"/>
                  </a:lnTo>
                  <a:lnTo>
                    <a:pt x="873" y="246"/>
                  </a:lnTo>
                  <a:lnTo>
                    <a:pt x="874" y="245"/>
                  </a:lnTo>
                  <a:lnTo>
                    <a:pt x="876" y="243"/>
                  </a:lnTo>
                  <a:lnTo>
                    <a:pt x="877" y="242"/>
                  </a:lnTo>
                  <a:lnTo>
                    <a:pt x="878" y="241"/>
                  </a:lnTo>
                  <a:lnTo>
                    <a:pt x="878" y="239"/>
                  </a:lnTo>
                  <a:lnTo>
                    <a:pt x="879" y="238"/>
                  </a:lnTo>
                  <a:lnTo>
                    <a:pt x="881" y="238"/>
                  </a:lnTo>
                  <a:lnTo>
                    <a:pt x="882" y="238"/>
                  </a:lnTo>
                  <a:lnTo>
                    <a:pt x="883" y="238"/>
                  </a:lnTo>
                  <a:lnTo>
                    <a:pt x="885" y="238"/>
                  </a:lnTo>
                  <a:lnTo>
                    <a:pt x="885" y="239"/>
                  </a:lnTo>
                  <a:lnTo>
                    <a:pt x="888" y="241"/>
                  </a:lnTo>
                  <a:lnTo>
                    <a:pt x="888" y="242"/>
                  </a:lnTo>
                  <a:lnTo>
                    <a:pt x="885" y="243"/>
                  </a:lnTo>
                  <a:lnTo>
                    <a:pt x="883" y="247"/>
                  </a:lnTo>
                  <a:lnTo>
                    <a:pt x="881" y="250"/>
                  </a:lnTo>
                  <a:lnTo>
                    <a:pt x="879" y="251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73" y="253"/>
                  </a:lnTo>
                  <a:lnTo>
                    <a:pt x="872" y="251"/>
                  </a:lnTo>
                  <a:lnTo>
                    <a:pt x="870" y="250"/>
                  </a:lnTo>
                  <a:close/>
                  <a:moveTo>
                    <a:pt x="796" y="225"/>
                  </a:moveTo>
                  <a:lnTo>
                    <a:pt x="796" y="226"/>
                  </a:lnTo>
                  <a:lnTo>
                    <a:pt x="796" y="227"/>
                  </a:lnTo>
                  <a:lnTo>
                    <a:pt x="794" y="227"/>
                  </a:lnTo>
                  <a:lnTo>
                    <a:pt x="793" y="227"/>
                  </a:lnTo>
                  <a:lnTo>
                    <a:pt x="793" y="229"/>
                  </a:lnTo>
                  <a:lnTo>
                    <a:pt x="792" y="229"/>
                  </a:lnTo>
                  <a:lnTo>
                    <a:pt x="790" y="229"/>
                  </a:lnTo>
                  <a:lnTo>
                    <a:pt x="789" y="230"/>
                  </a:lnTo>
                  <a:lnTo>
                    <a:pt x="788" y="230"/>
                  </a:lnTo>
                  <a:lnTo>
                    <a:pt x="788" y="229"/>
                  </a:lnTo>
                  <a:lnTo>
                    <a:pt x="785" y="229"/>
                  </a:lnTo>
                  <a:lnTo>
                    <a:pt x="784" y="229"/>
                  </a:lnTo>
                  <a:lnTo>
                    <a:pt x="784" y="227"/>
                  </a:lnTo>
                  <a:lnTo>
                    <a:pt x="784" y="226"/>
                  </a:lnTo>
                  <a:lnTo>
                    <a:pt x="784" y="225"/>
                  </a:lnTo>
                  <a:lnTo>
                    <a:pt x="785" y="225"/>
                  </a:lnTo>
                  <a:lnTo>
                    <a:pt x="785" y="223"/>
                  </a:lnTo>
                  <a:lnTo>
                    <a:pt x="788" y="223"/>
                  </a:lnTo>
                  <a:lnTo>
                    <a:pt x="788" y="222"/>
                  </a:lnTo>
                  <a:lnTo>
                    <a:pt x="789" y="222"/>
                  </a:lnTo>
                  <a:lnTo>
                    <a:pt x="790" y="222"/>
                  </a:lnTo>
                  <a:lnTo>
                    <a:pt x="792" y="222"/>
                  </a:lnTo>
                  <a:lnTo>
                    <a:pt x="793" y="222"/>
                  </a:lnTo>
                  <a:lnTo>
                    <a:pt x="793" y="223"/>
                  </a:lnTo>
                  <a:lnTo>
                    <a:pt x="794" y="223"/>
                  </a:lnTo>
                  <a:lnTo>
                    <a:pt x="796" y="225"/>
                  </a:lnTo>
                  <a:close/>
                  <a:moveTo>
                    <a:pt x="849" y="45"/>
                  </a:moveTo>
                  <a:lnTo>
                    <a:pt x="850" y="44"/>
                  </a:lnTo>
                  <a:lnTo>
                    <a:pt x="852" y="43"/>
                  </a:lnTo>
                  <a:lnTo>
                    <a:pt x="854" y="40"/>
                  </a:lnTo>
                  <a:lnTo>
                    <a:pt x="856" y="39"/>
                  </a:lnTo>
                  <a:lnTo>
                    <a:pt x="857" y="37"/>
                  </a:lnTo>
                  <a:lnTo>
                    <a:pt x="858" y="36"/>
                  </a:lnTo>
                  <a:lnTo>
                    <a:pt x="857" y="33"/>
                  </a:lnTo>
                  <a:lnTo>
                    <a:pt x="856" y="29"/>
                  </a:lnTo>
                  <a:lnTo>
                    <a:pt x="856" y="28"/>
                  </a:lnTo>
                  <a:lnTo>
                    <a:pt x="856" y="27"/>
                  </a:lnTo>
                  <a:lnTo>
                    <a:pt x="856" y="25"/>
                  </a:lnTo>
                  <a:lnTo>
                    <a:pt x="857" y="25"/>
                  </a:lnTo>
                  <a:lnTo>
                    <a:pt x="858" y="25"/>
                  </a:lnTo>
                  <a:lnTo>
                    <a:pt x="861" y="24"/>
                  </a:lnTo>
                  <a:lnTo>
                    <a:pt x="865" y="23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68" y="19"/>
                  </a:lnTo>
                  <a:lnTo>
                    <a:pt x="869" y="17"/>
                  </a:lnTo>
                  <a:lnTo>
                    <a:pt x="870" y="17"/>
                  </a:lnTo>
                  <a:lnTo>
                    <a:pt x="872" y="17"/>
                  </a:lnTo>
                  <a:lnTo>
                    <a:pt x="872" y="16"/>
                  </a:lnTo>
                  <a:lnTo>
                    <a:pt x="873" y="16"/>
                  </a:lnTo>
                  <a:lnTo>
                    <a:pt x="874" y="16"/>
                  </a:lnTo>
                  <a:lnTo>
                    <a:pt x="877" y="16"/>
                  </a:lnTo>
                  <a:lnTo>
                    <a:pt x="878" y="16"/>
                  </a:lnTo>
                  <a:lnTo>
                    <a:pt x="879" y="16"/>
                  </a:lnTo>
                  <a:lnTo>
                    <a:pt x="882" y="14"/>
                  </a:lnTo>
                  <a:lnTo>
                    <a:pt x="885" y="14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89" y="12"/>
                  </a:lnTo>
                  <a:lnTo>
                    <a:pt x="889" y="11"/>
                  </a:lnTo>
                  <a:lnTo>
                    <a:pt x="889" y="9"/>
                  </a:lnTo>
                  <a:lnTo>
                    <a:pt x="889" y="8"/>
                  </a:lnTo>
                  <a:lnTo>
                    <a:pt x="889" y="7"/>
                  </a:lnTo>
                  <a:lnTo>
                    <a:pt x="889" y="5"/>
                  </a:lnTo>
                  <a:lnTo>
                    <a:pt x="889" y="4"/>
                  </a:lnTo>
                  <a:lnTo>
                    <a:pt x="889" y="3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3" y="0"/>
                  </a:lnTo>
                  <a:lnTo>
                    <a:pt x="894" y="1"/>
                  </a:lnTo>
                  <a:lnTo>
                    <a:pt x="895" y="1"/>
                  </a:lnTo>
                  <a:lnTo>
                    <a:pt x="897" y="1"/>
                  </a:lnTo>
                  <a:lnTo>
                    <a:pt x="898" y="3"/>
                  </a:lnTo>
                  <a:lnTo>
                    <a:pt x="898" y="4"/>
                  </a:lnTo>
                  <a:lnTo>
                    <a:pt x="899" y="5"/>
                  </a:lnTo>
                  <a:lnTo>
                    <a:pt x="899" y="7"/>
                  </a:lnTo>
                  <a:lnTo>
                    <a:pt x="899" y="8"/>
                  </a:lnTo>
                  <a:lnTo>
                    <a:pt x="901" y="12"/>
                  </a:lnTo>
                  <a:lnTo>
                    <a:pt x="901" y="16"/>
                  </a:lnTo>
                  <a:lnTo>
                    <a:pt x="901" y="17"/>
                  </a:lnTo>
                  <a:lnTo>
                    <a:pt x="901" y="19"/>
                  </a:lnTo>
                  <a:lnTo>
                    <a:pt x="901" y="21"/>
                  </a:lnTo>
                  <a:lnTo>
                    <a:pt x="902" y="21"/>
                  </a:lnTo>
                  <a:lnTo>
                    <a:pt x="902" y="23"/>
                  </a:lnTo>
                  <a:lnTo>
                    <a:pt x="904" y="24"/>
                  </a:lnTo>
                  <a:lnTo>
                    <a:pt x="905" y="25"/>
                  </a:lnTo>
                  <a:lnTo>
                    <a:pt x="907" y="25"/>
                  </a:lnTo>
                  <a:lnTo>
                    <a:pt x="910" y="28"/>
                  </a:lnTo>
                  <a:lnTo>
                    <a:pt x="911" y="29"/>
                  </a:lnTo>
                  <a:lnTo>
                    <a:pt x="911" y="30"/>
                  </a:lnTo>
                  <a:lnTo>
                    <a:pt x="913" y="32"/>
                  </a:lnTo>
                  <a:lnTo>
                    <a:pt x="914" y="33"/>
                  </a:lnTo>
                  <a:lnTo>
                    <a:pt x="914" y="35"/>
                  </a:lnTo>
                  <a:lnTo>
                    <a:pt x="914" y="36"/>
                  </a:lnTo>
                  <a:lnTo>
                    <a:pt x="914" y="37"/>
                  </a:lnTo>
                  <a:lnTo>
                    <a:pt x="914" y="39"/>
                  </a:lnTo>
                  <a:lnTo>
                    <a:pt x="914" y="40"/>
                  </a:lnTo>
                  <a:lnTo>
                    <a:pt x="913" y="41"/>
                  </a:lnTo>
                  <a:lnTo>
                    <a:pt x="911" y="43"/>
                  </a:lnTo>
                  <a:lnTo>
                    <a:pt x="910" y="44"/>
                  </a:lnTo>
                  <a:lnTo>
                    <a:pt x="909" y="45"/>
                  </a:lnTo>
                  <a:lnTo>
                    <a:pt x="907" y="46"/>
                  </a:lnTo>
                  <a:lnTo>
                    <a:pt x="906" y="48"/>
                  </a:lnTo>
                  <a:lnTo>
                    <a:pt x="906" y="49"/>
                  </a:lnTo>
                  <a:lnTo>
                    <a:pt x="906" y="50"/>
                  </a:lnTo>
                  <a:lnTo>
                    <a:pt x="906" y="52"/>
                  </a:lnTo>
                  <a:lnTo>
                    <a:pt x="907" y="57"/>
                  </a:lnTo>
                  <a:lnTo>
                    <a:pt x="907" y="58"/>
                  </a:lnTo>
                  <a:lnTo>
                    <a:pt x="907" y="60"/>
                  </a:lnTo>
                  <a:lnTo>
                    <a:pt x="906" y="60"/>
                  </a:lnTo>
                  <a:lnTo>
                    <a:pt x="906" y="61"/>
                  </a:lnTo>
                  <a:lnTo>
                    <a:pt x="905" y="62"/>
                  </a:lnTo>
                  <a:lnTo>
                    <a:pt x="904" y="62"/>
                  </a:lnTo>
                  <a:lnTo>
                    <a:pt x="902" y="62"/>
                  </a:lnTo>
                  <a:lnTo>
                    <a:pt x="901" y="64"/>
                  </a:lnTo>
                  <a:lnTo>
                    <a:pt x="898" y="64"/>
                  </a:lnTo>
                  <a:lnTo>
                    <a:pt x="894" y="64"/>
                  </a:lnTo>
                  <a:lnTo>
                    <a:pt x="893" y="64"/>
                  </a:lnTo>
                  <a:lnTo>
                    <a:pt x="890" y="64"/>
                  </a:lnTo>
                  <a:lnTo>
                    <a:pt x="889" y="64"/>
                  </a:lnTo>
                  <a:lnTo>
                    <a:pt x="889" y="65"/>
                  </a:lnTo>
                  <a:lnTo>
                    <a:pt x="888" y="65"/>
                  </a:lnTo>
                  <a:lnTo>
                    <a:pt x="885" y="65"/>
                  </a:lnTo>
                  <a:lnTo>
                    <a:pt x="885" y="66"/>
                  </a:lnTo>
                  <a:lnTo>
                    <a:pt x="883" y="66"/>
                  </a:lnTo>
                  <a:lnTo>
                    <a:pt x="881" y="68"/>
                  </a:lnTo>
                  <a:lnTo>
                    <a:pt x="879" y="69"/>
                  </a:lnTo>
                  <a:lnTo>
                    <a:pt x="877" y="71"/>
                  </a:lnTo>
                  <a:lnTo>
                    <a:pt x="874" y="72"/>
                  </a:lnTo>
                  <a:lnTo>
                    <a:pt x="872" y="72"/>
                  </a:lnTo>
                  <a:lnTo>
                    <a:pt x="870" y="73"/>
                  </a:lnTo>
                  <a:lnTo>
                    <a:pt x="869" y="73"/>
                  </a:lnTo>
                  <a:lnTo>
                    <a:pt x="868" y="73"/>
                  </a:lnTo>
                  <a:lnTo>
                    <a:pt x="865" y="73"/>
                  </a:lnTo>
                  <a:lnTo>
                    <a:pt x="863" y="74"/>
                  </a:lnTo>
                  <a:lnTo>
                    <a:pt x="862" y="74"/>
                  </a:lnTo>
                  <a:lnTo>
                    <a:pt x="861" y="74"/>
                  </a:lnTo>
                  <a:lnTo>
                    <a:pt x="860" y="74"/>
                  </a:lnTo>
                  <a:lnTo>
                    <a:pt x="858" y="73"/>
                  </a:lnTo>
                  <a:lnTo>
                    <a:pt x="857" y="73"/>
                  </a:lnTo>
                  <a:lnTo>
                    <a:pt x="856" y="73"/>
                  </a:lnTo>
                  <a:lnTo>
                    <a:pt x="856" y="72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4" y="68"/>
                  </a:lnTo>
                  <a:lnTo>
                    <a:pt x="852" y="68"/>
                  </a:lnTo>
                  <a:lnTo>
                    <a:pt x="852" y="66"/>
                  </a:lnTo>
                  <a:lnTo>
                    <a:pt x="854" y="66"/>
                  </a:lnTo>
                  <a:lnTo>
                    <a:pt x="854" y="65"/>
                  </a:lnTo>
                  <a:lnTo>
                    <a:pt x="854" y="64"/>
                  </a:lnTo>
                  <a:lnTo>
                    <a:pt x="856" y="62"/>
                  </a:lnTo>
                  <a:lnTo>
                    <a:pt x="856" y="61"/>
                  </a:lnTo>
                  <a:lnTo>
                    <a:pt x="856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57" y="57"/>
                  </a:lnTo>
                  <a:lnTo>
                    <a:pt x="856" y="57"/>
                  </a:lnTo>
                  <a:lnTo>
                    <a:pt x="854" y="57"/>
                  </a:lnTo>
                  <a:lnTo>
                    <a:pt x="850" y="57"/>
                  </a:lnTo>
                  <a:lnTo>
                    <a:pt x="849" y="57"/>
                  </a:lnTo>
                  <a:lnTo>
                    <a:pt x="848" y="57"/>
                  </a:lnTo>
                  <a:lnTo>
                    <a:pt x="848" y="56"/>
                  </a:lnTo>
                  <a:lnTo>
                    <a:pt x="846" y="56"/>
                  </a:lnTo>
                  <a:lnTo>
                    <a:pt x="846" y="55"/>
                  </a:lnTo>
                  <a:lnTo>
                    <a:pt x="846" y="52"/>
                  </a:lnTo>
                  <a:lnTo>
                    <a:pt x="846" y="50"/>
                  </a:lnTo>
                  <a:lnTo>
                    <a:pt x="846" y="49"/>
                  </a:lnTo>
                  <a:lnTo>
                    <a:pt x="848" y="48"/>
                  </a:lnTo>
                  <a:lnTo>
                    <a:pt x="848" y="46"/>
                  </a:lnTo>
                  <a:lnTo>
                    <a:pt x="849" y="45"/>
                  </a:lnTo>
                  <a:close/>
                  <a:moveTo>
                    <a:pt x="876" y="81"/>
                  </a:moveTo>
                  <a:lnTo>
                    <a:pt x="877" y="78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8" y="74"/>
                  </a:lnTo>
                  <a:lnTo>
                    <a:pt x="879" y="74"/>
                  </a:lnTo>
                  <a:lnTo>
                    <a:pt x="879" y="73"/>
                  </a:lnTo>
                  <a:lnTo>
                    <a:pt x="881" y="73"/>
                  </a:lnTo>
                  <a:lnTo>
                    <a:pt x="885" y="73"/>
                  </a:lnTo>
                  <a:lnTo>
                    <a:pt x="889" y="73"/>
                  </a:lnTo>
                  <a:lnTo>
                    <a:pt x="890" y="72"/>
                  </a:lnTo>
                  <a:lnTo>
                    <a:pt x="893" y="71"/>
                  </a:lnTo>
                  <a:lnTo>
                    <a:pt x="894" y="69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8" y="69"/>
                  </a:lnTo>
                  <a:lnTo>
                    <a:pt x="899" y="68"/>
                  </a:lnTo>
                  <a:lnTo>
                    <a:pt x="901" y="68"/>
                  </a:lnTo>
                  <a:lnTo>
                    <a:pt x="902" y="68"/>
                  </a:lnTo>
                  <a:lnTo>
                    <a:pt x="904" y="68"/>
                  </a:lnTo>
                  <a:lnTo>
                    <a:pt x="905" y="69"/>
                  </a:lnTo>
                  <a:lnTo>
                    <a:pt x="906" y="69"/>
                  </a:lnTo>
                  <a:lnTo>
                    <a:pt x="907" y="71"/>
                  </a:lnTo>
                  <a:lnTo>
                    <a:pt x="909" y="71"/>
                  </a:lnTo>
                  <a:lnTo>
                    <a:pt x="910" y="72"/>
                  </a:lnTo>
                  <a:lnTo>
                    <a:pt x="910" y="73"/>
                  </a:lnTo>
                  <a:lnTo>
                    <a:pt x="910" y="74"/>
                  </a:lnTo>
                  <a:lnTo>
                    <a:pt x="910" y="76"/>
                  </a:lnTo>
                  <a:lnTo>
                    <a:pt x="910" y="78"/>
                  </a:lnTo>
                  <a:lnTo>
                    <a:pt x="909" y="80"/>
                  </a:lnTo>
                  <a:lnTo>
                    <a:pt x="907" y="84"/>
                  </a:lnTo>
                  <a:lnTo>
                    <a:pt x="906" y="88"/>
                  </a:lnTo>
                  <a:lnTo>
                    <a:pt x="906" y="89"/>
                  </a:lnTo>
                  <a:lnTo>
                    <a:pt x="905" y="90"/>
                  </a:lnTo>
                  <a:lnTo>
                    <a:pt x="905" y="92"/>
                  </a:lnTo>
                  <a:lnTo>
                    <a:pt x="905" y="93"/>
                  </a:lnTo>
                  <a:lnTo>
                    <a:pt x="906" y="93"/>
                  </a:lnTo>
                  <a:lnTo>
                    <a:pt x="906" y="94"/>
                  </a:lnTo>
                  <a:lnTo>
                    <a:pt x="907" y="94"/>
                  </a:lnTo>
                  <a:lnTo>
                    <a:pt x="907" y="96"/>
                  </a:lnTo>
                  <a:lnTo>
                    <a:pt x="909" y="96"/>
                  </a:lnTo>
                  <a:lnTo>
                    <a:pt x="909" y="94"/>
                  </a:lnTo>
                  <a:lnTo>
                    <a:pt x="910" y="94"/>
                  </a:lnTo>
                  <a:lnTo>
                    <a:pt x="910" y="93"/>
                  </a:lnTo>
                  <a:lnTo>
                    <a:pt x="911" y="93"/>
                  </a:lnTo>
                  <a:lnTo>
                    <a:pt x="911" y="90"/>
                  </a:lnTo>
                  <a:lnTo>
                    <a:pt x="911" y="88"/>
                  </a:lnTo>
                  <a:lnTo>
                    <a:pt x="911" y="85"/>
                  </a:lnTo>
                  <a:lnTo>
                    <a:pt x="913" y="84"/>
                  </a:lnTo>
                  <a:lnTo>
                    <a:pt x="914" y="84"/>
                  </a:lnTo>
                  <a:lnTo>
                    <a:pt x="914" y="82"/>
                  </a:lnTo>
                  <a:lnTo>
                    <a:pt x="917" y="81"/>
                  </a:lnTo>
                  <a:lnTo>
                    <a:pt x="922" y="78"/>
                  </a:lnTo>
                  <a:lnTo>
                    <a:pt x="923" y="77"/>
                  </a:lnTo>
                  <a:lnTo>
                    <a:pt x="925" y="78"/>
                  </a:lnTo>
                  <a:lnTo>
                    <a:pt x="927" y="81"/>
                  </a:lnTo>
                  <a:lnTo>
                    <a:pt x="930" y="82"/>
                  </a:lnTo>
                  <a:lnTo>
                    <a:pt x="931" y="84"/>
                  </a:lnTo>
                  <a:lnTo>
                    <a:pt x="933" y="84"/>
                  </a:lnTo>
                  <a:lnTo>
                    <a:pt x="934" y="84"/>
                  </a:lnTo>
                  <a:lnTo>
                    <a:pt x="934" y="85"/>
                  </a:lnTo>
                  <a:lnTo>
                    <a:pt x="936" y="88"/>
                  </a:lnTo>
                  <a:lnTo>
                    <a:pt x="937" y="89"/>
                  </a:lnTo>
                  <a:lnTo>
                    <a:pt x="937" y="90"/>
                  </a:lnTo>
                  <a:lnTo>
                    <a:pt x="938" y="93"/>
                  </a:lnTo>
                  <a:lnTo>
                    <a:pt x="938" y="94"/>
                  </a:lnTo>
                  <a:lnTo>
                    <a:pt x="938" y="96"/>
                  </a:lnTo>
                  <a:lnTo>
                    <a:pt x="938" y="97"/>
                  </a:lnTo>
                  <a:lnTo>
                    <a:pt x="938" y="100"/>
                  </a:lnTo>
                  <a:lnTo>
                    <a:pt x="937" y="104"/>
                  </a:lnTo>
                  <a:lnTo>
                    <a:pt x="938" y="105"/>
                  </a:lnTo>
                  <a:lnTo>
                    <a:pt x="938" y="106"/>
                  </a:lnTo>
                  <a:lnTo>
                    <a:pt x="938" y="108"/>
                  </a:lnTo>
                  <a:lnTo>
                    <a:pt x="937" y="109"/>
                  </a:lnTo>
                  <a:lnTo>
                    <a:pt x="937" y="110"/>
                  </a:lnTo>
                  <a:lnTo>
                    <a:pt x="937" y="112"/>
                  </a:lnTo>
                  <a:lnTo>
                    <a:pt x="936" y="113"/>
                  </a:lnTo>
                  <a:lnTo>
                    <a:pt x="936" y="114"/>
                  </a:lnTo>
                  <a:lnTo>
                    <a:pt x="934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0" y="116"/>
                  </a:lnTo>
                  <a:lnTo>
                    <a:pt x="929" y="117"/>
                  </a:lnTo>
                  <a:lnTo>
                    <a:pt x="927" y="117"/>
                  </a:lnTo>
                  <a:lnTo>
                    <a:pt x="926" y="117"/>
                  </a:lnTo>
                  <a:lnTo>
                    <a:pt x="926" y="118"/>
                  </a:lnTo>
                  <a:lnTo>
                    <a:pt x="926" y="121"/>
                  </a:lnTo>
                  <a:lnTo>
                    <a:pt x="927" y="122"/>
                  </a:lnTo>
                  <a:lnTo>
                    <a:pt x="927" y="124"/>
                  </a:lnTo>
                  <a:lnTo>
                    <a:pt x="929" y="124"/>
                  </a:lnTo>
                  <a:lnTo>
                    <a:pt x="929" y="125"/>
                  </a:lnTo>
                  <a:lnTo>
                    <a:pt x="930" y="125"/>
                  </a:lnTo>
                  <a:lnTo>
                    <a:pt x="931" y="126"/>
                  </a:lnTo>
                  <a:lnTo>
                    <a:pt x="934" y="126"/>
                  </a:lnTo>
                  <a:lnTo>
                    <a:pt x="936" y="126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9"/>
                  </a:lnTo>
                  <a:lnTo>
                    <a:pt x="937" y="130"/>
                  </a:lnTo>
                  <a:lnTo>
                    <a:pt x="937" y="132"/>
                  </a:lnTo>
                  <a:lnTo>
                    <a:pt x="937" y="133"/>
                  </a:lnTo>
                  <a:lnTo>
                    <a:pt x="934" y="138"/>
                  </a:lnTo>
                  <a:lnTo>
                    <a:pt x="931" y="144"/>
                  </a:lnTo>
                  <a:lnTo>
                    <a:pt x="930" y="145"/>
                  </a:lnTo>
                  <a:lnTo>
                    <a:pt x="929" y="146"/>
                  </a:lnTo>
                  <a:lnTo>
                    <a:pt x="927" y="148"/>
                  </a:lnTo>
                  <a:lnTo>
                    <a:pt x="927" y="149"/>
                  </a:lnTo>
                  <a:lnTo>
                    <a:pt x="925" y="149"/>
                  </a:lnTo>
                  <a:lnTo>
                    <a:pt x="923" y="149"/>
                  </a:lnTo>
                  <a:lnTo>
                    <a:pt x="922" y="149"/>
                  </a:lnTo>
                  <a:lnTo>
                    <a:pt x="921" y="149"/>
                  </a:lnTo>
                  <a:lnTo>
                    <a:pt x="917" y="149"/>
                  </a:lnTo>
                  <a:lnTo>
                    <a:pt x="914" y="150"/>
                  </a:lnTo>
                  <a:lnTo>
                    <a:pt x="913" y="152"/>
                  </a:lnTo>
                  <a:lnTo>
                    <a:pt x="911" y="152"/>
                  </a:lnTo>
                  <a:lnTo>
                    <a:pt x="910" y="152"/>
                  </a:lnTo>
                  <a:lnTo>
                    <a:pt x="909" y="152"/>
                  </a:lnTo>
                  <a:lnTo>
                    <a:pt x="907" y="152"/>
                  </a:lnTo>
                  <a:lnTo>
                    <a:pt x="905" y="150"/>
                  </a:lnTo>
                  <a:lnTo>
                    <a:pt x="904" y="149"/>
                  </a:lnTo>
                  <a:lnTo>
                    <a:pt x="902" y="149"/>
                  </a:lnTo>
                  <a:lnTo>
                    <a:pt x="902" y="148"/>
                  </a:lnTo>
                  <a:lnTo>
                    <a:pt x="901" y="148"/>
                  </a:lnTo>
                  <a:lnTo>
                    <a:pt x="901" y="146"/>
                  </a:lnTo>
                  <a:lnTo>
                    <a:pt x="899" y="145"/>
                  </a:lnTo>
                  <a:lnTo>
                    <a:pt x="899" y="142"/>
                  </a:lnTo>
                  <a:lnTo>
                    <a:pt x="898" y="141"/>
                  </a:lnTo>
                  <a:lnTo>
                    <a:pt x="897" y="140"/>
                  </a:lnTo>
                  <a:lnTo>
                    <a:pt x="895" y="140"/>
                  </a:lnTo>
                  <a:lnTo>
                    <a:pt x="895" y="138"/>
                  </a:lnTo>
                  <a:lnTo>
                    <a:pt x="892" y="138"/>
                  </a:lnTo>
                  <a:lnTo>
                    <a:pt x="889" y="138"/>
                  </a:lnTo>
                  <a:lnTo>
                    <a:pt x="888" y="137"/>
                  </a:lnTo>
                  <a:lnTo>
                    <a:pt x="885" y="137"/>
                  </a:lnTo>
                  <a:lnTo>
                    <a:pt x="883" y="137"/>
                  </a:lnTo>
                  <a:lnTo>
                    <a:pt x="883" y="136"/>
                  </a:lnTo>
                  <a:lnTo>
                    <a:pt x="882" y="136"/>
                  </a:lnTo>
                  <a:lnTo>
                    <a:pt x="881" y="134"/>
                  </a:lnTo>
                  <a:lnTo>
                    <a:pt x="879" y="134"/>
                  </a:lnTo>
                  <a:lnTo>
                    <a:pt x="878" y="133"/>
                  </a:lnTo>
                  <a:lnTo>
                    <a:pt x="877" y="133"/>
                  </a:lnTo>
                  <a:lnTo>
                    <a:pt x="877" y="132"/>
                  </a:lnTo>
                  <a:lnTo>
                    <a:pt x="876" y="132"/>
                  </a:lnTo>
                  <a:lnTo>
                    <a:pt x="874" y="130"/>
                  </a:lnTo>
                  <a:lnTo>
                    <a:pt x="873" y="129"/>
                  </a:lnTo>
                  <a:lnTo>
                    <a:pt x="872" y="128"/>
                  </a:lnTo>
                  <a:lnTo>
                    <a:pt x="872" y="126"/>
                  </a:lnTo>
                  <a:lnTo>
                    <a:pt x="870" y="126"/>
                  </a:lnTo>
                  <a:lnTo>
                    <a:pt x="870" y="125"/>
                  </a:lnTo>
                  <a:lnTo>
                    <a:pt x="869" y="124"/>
                  </a:lnTo>
                  <a:lnTo>
                    <a:pt x="869" y="122"/>
                  </a:lnTo>
                  <a:lnTo>
                    <a:pt x="869" y="121"/>
                  </a:lnTo>
                  <a:lnTo>
                    <a:pt x="868" y="118"/>
                  </a:lnTo>
                  <a:lnTo>
                    <a:pt x="868" y="114"/>
                  </a:lnTo>
                  <a:lnTo>
                    <a:pt x="868" y="108"/>
                  </a:lnTo>
                  <a:lnTo>
                    <a:pt x="866" y="108"/>
                  </a:lnTo>
                  <a:lnTo>
                    <a:pt x="866" y="106"/>
                  </a:lnTo>
                  <a:lnTo>
                    <a:pt x="865" y="106"/>
                  </a:lnTo>
                  <a:lnTo>
                    <a:pt x="862" y="105"/>
                  </a:lnTo>
                  <a:lnTo>
                    <a:pt x="861" y="104"/>
                  </a:lnTo>
                  <a:lnTo>
                    <a:pt x="858" y="102"/>
                  </a:lnTo>
                  <a:lnTo>
                    <a:pt x="857" y="101"/>
                  </a:lnTo>
                  <a:lnTo>
                    <a:pt x="856" y="101"/>
                  </a:lnTo>
                  <a:lnTo>
                    <a:pt x="856" y="100"/>
                  </a:lnTo>
                  <a:lnTo>
                    <a:pt x="856" y="98"/>
                  </a:lnTo>
                  <a:lnTo>
                    <a:pt x="856" y="97"/>
                  </a:lnTo>
                  <a:lnTo>
                    <a:pt x="857" y="96"/>
                  </a:lnTo>
                  <a:lnTo>
                    <a:pt x="858" y="94"/>
                  </a:lnTo>
                  <a:lnTo>
                    <a:pt x="861" y="93"/>
                  </a:lnTo>
                  <a:lnTo>
                    <a:pt x="862" y="93"/>
                  </a:lnTo>
                  <a:lnTo>
                    <a:pt x="862" y="92"/>
                  </a:lnTo>
                  <a:lnTo>
                    <a:pt x="863" y="92"/>
                  </a:lnTo>
                  <a:lnTo>
                    <a:pt x="865" y="90"/>
                  </a:lnTo>
                  <a:lnTo>
                    <a:pt x="866" y="90"/>
                  </a:lnTo>
                  <a:lnTo>
                    <a:pt x="866" y="89"/>
                  </a:lnTo>
                  <a:lnTo>
                    <a:pt x="869" y="89"/>
                  </a:lnTo>
                  <a:lnTo>
                    <a:pt x="870" y="89"/>
                  </a:lnTo>
                  <a:lnTo>
                    <a:pt x="873" y="88"/>
                  </a:lnTo>
                  <a:lnTo>
                    <a:pt x="874" y="88"/>
                  </a:lnTo>
                  <a:lnTo>
                    <a:pt x="876" y="88"/>
                  </a:lnTo>
                  <a:lnTo>
                    <a:pt x="876" y="84"/>
                  </a:lnTo>
                  <a:lnTo>
                    <a:pt x="876" y="81"/>
                  </a:lnTo>
                  <a:close/>
                  <a:moveTo>
                    <a:pt x="834" y="65"/>
                  </a:moveTo>
                  <a:lnTo>
                    <a:pt x="836" y="65"/>
                  </a:lnTo>
                  <a:lnTo>
                    <a:pt x="837" y="64"/>
                  </a:lnTo>
                  <a:lnTo>
                    <a:pt x="838" y="65"/>
                  </a:lnTo>
                  <a:lnTo>
                    <a:pt x="840" y="65"/>
                  </a:lnTo>
                  <a:lnTo>
                    <a:pt x="841" y="65"/>
                  </a:lnTo>
                  <a:lnTo>
                    <a:pt x="842" y="65"/>
                  </a:lnTo>
                  <a:lnTo>
                    <a:pt x="844" y="66"/>
                  </a:lnTo>
                  <a:lnTo>
                    <a:pt x="845" y="66"/>
                  </a:lnTo>
                  <a:lnTo>
                    <a:pt x="846" y="68"/>
                  </a:lnTo>
                  <a:lnTo>
                    <a:pt x="848" y="69"/>
                  </a:lnTo>
                  <a:lnTo>
                    <a:pt x="850" y="71"/>
                  </a:lnTo>
                  <a:lnTo>
                    <a:pt x="852" y="72"/>
                  </a:lnTo>
                  <a:lnTo>
                    <a:pt x="854" y="73"/>
                  </a:lnTo>
                  <a:lnTo>
                    <a:pt x="856" y="74"/>
                  </a:lnTo>
                  <a:lnTo>
                    <a:pt x="857" y="76"/>
                  </a:lnTo>
                  <a:lnTo>
                    <a:pt x="858" y="77"/>
                  </a:lnTo>
                  <a:lnTo>
                    <a:pt x="858" y="78"/>
                  </a:lnTo>
                  <a:lnTo>
                    <a:pt x="860" y="80"/>
                  </a:lnTo>
                  <a:lnTo>
                    <a:pt x="861" y="81"/>
                  </a:lnTo>
                  <a:lnTo>
                    <a:pt x="862" y="82"/>
                  </a:lnTo>
                  <a:lnTo>
                    <a:pt x="862" y="84"/>
                  </a:lnTo>
                  <a:lnTo>
                    <a:pt x="863" y="84"/>
                  </a:lnTo>
                  <a:lnTo>
                    <a:pt x="862" y="85"/>
                  </a:lnTo>
                  <a:lnTo>
                    <a:pt x="862" y="88"/>
                  </a:lnTo>
                  <a:lnTo>
                    <a:pt x="861" y="88"/>
                  </a:lnTo>
                  <a:lnTo>
                    <a:pt x="861" y="89"/>
                  </a:lnTo>
                  <a:lnTo>
                    <a:pt x="861" y="90"/>
                  </a:lnTo>
                  <a:lnTo>
                    <a:pt x="860" y="90"/>
                  </a:lnTo>
                  <a:lnTo>
                    <a:pt x="860" y="92"/>
                  </a:lnTo>
                  <a:lnTo>
                    <a:pt x="858" y="92"/>
                  </a:lnTo>
                  <a:lnTo>
                    <a:pt x="858" y="93"/>
                  </a:lnTo>
                  <a:lnTo>
                    <a:pt x="857" y="93"/>
                  </a:lnTo>
                  <a:lnTo>
                    <a:pt x="856" y="93"/>
                  </a:lnTo>
                  <a:lnTo>
                    <a:pt x="854" y="93"/>
                  </a:lnTo>
                  <a:lnTo>
                    <a:pt x="852" y="93"/>
                  </a:lnTo>
                  <a:lnTo>
                    <a:pt x="850" y="93"/>
                  </a:lnTo>
                  <a:lnTo>
                    <a:pt x="848" y="92"/>
                  </a:lnTo>
                  <a:lnTo>
                    <a:pt x="846" y="92"/>
                  </a:lnTo>
                  <a:lnTo>
                    <a:pt x="846" y="90"/>
                  </a:lnTo>
                  <a:lnTo>
                    <a:pt x="845" y="89"/>
                  </a:lnTo>
                  <a:lnTo>
                    <a:pt x="844" y="89"/>
                  </a:lnTo>
                  <a:lnTo>
                    <a:pt x="842" y="88"/>
                  </a:lnTo>
                  <a:lnTo>
                    <a:pt x="841" y="85"/>
                  </a:lnTo>
                  <a:lnTo>
                    <a:pt x="840" y="84"/>
                  </a:lnTo>
                  <a:lnTo>
                    <a:pt x="838" y="82"/>
                  </a:lnTo>
                  <a:lnTo>
                    <a:pt x="836" y="81"/>
                  </a:lnTo>
                  <a:lnTo>
                    <a:pt x="836" y="78"/>
                  </a:lnTo>
                  <a:lnTo>
                    <a:pt x="834" y="77"/>
                  </a:lnTo>
                  <a:lnTo>
                    <a:pt x="833" y="76"/>
                  </a:lnTo>
                  <a:lnTo>
                    <a:pt x="832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30" y="71"/>
                  </a:lnTo>
                  <a:lnTo>
                    <a:pt x="830" y="69"/>
                  </a:lnTo>
                  <a:lnTo>
                    <a:pt x="830" y="68"/>
                  </a:lnTo>
                  <a:lnTo>
                    <a:pt x="830" y="66"/>
                  </a:lnTo>
                  <a:lnTo>
                    <a:pt x="832" y="65"/>
                  </a:lnTo>
                  <a:lnTo>
                    <a:pt x="833" y="65"/>
                  </a:lnTo>
                  <a:lnTo>
                    <a:pt x="834" y="65"/>
                  </a:lnTo>
                  <a:close/>
                  <a:moveTo>
                    <a:pt x="949" y="141"/>
                  </a:moveTo>
                  <a:lnTo>
                    <a:pt x="949" y="140"/>
                  </a:lnTo>
                  <a:lnTo>
                    <a:pt x="949" y="138"/>
                  </a:lnTo>
                  <a:lnTo>
                    <a:pt x="949" y="137"/>
                  </a:lnTo>
                  <a:lnTo>
                    <a:pt x="950" y="136"/>
                  </a:lnTo>
                  <a:lnTo>
                    <a:pt x="950" y="134"/>
                  </a:lnTo>
                  <a:lnTo>
                    <a:pt x="950" y="133"/>
                  </a:lnTo>
                  <a:lnTo>
                    <a:pt x="952" y="133"/>
                  </a:lnTo>
                  <a:lnTo>
                    <a:pt x="952" y="132"/>
                  </a:lnTo>
                  <a:lnTo>
                    <a:pt x="950" y="128"/>
                  </a:lnTo>
                  <a:lnTo>
                    <a:pt x="950" y="125"/>
                  </a:lnTo>
                  <a:lnTo>
                    <a:pt x="950" y="124"/>
                  </a:lnTo>
                  <a:lnTo>
                    <a:pt x="952" y="122"/>
                  </a:lnTo>
                  <a:lnTo>
                    <a:pt x="952" y="121"/>
                  </a:lnTo>
                  <a:lnTo>
                    <a:pt x="952" y="118"/>
                  </a:lnTo>
                  <a:lnTo>
                    <a:pt x="954" y="118"/>
                  </a:lnTo>
                  <a:lnTo>
                    <a:pt x="954" y="117"/>
                  </a:lnTo>
                  <a:lnTo>
                    <a:pt x="955" y="117"/>
                  </a:lnTo>
                  <a:lnTo>
                    <a:pt x="955" y="116"/>
                  </a:lnTo>
                  <a:lnTo>
                    <a:pt x="957" y="116"/>
                  </a:lnTo>
                  <a:lnTo>
                    <a:pt x="958" y="116"/>
                  </a:lnTo>
                  <a:lnTo>
                    <a:pt x="958" y="117"/>
                  </a:lnTo>
                  <a:lnTo>
                    <a:pt x="959" y="117"/>
                  </a:lnTo>
                  <a:lnTo>
                    <a:pt x="961" y="118"/>
                  </a:lnTo>
                  <a:lnTo>
                    <a:pt x="962" y="118"/>
                  </a:lnTo>
                  <a:lnTo>
                    <a:pt x="962" y="121"/>
                  </a:lnTo>
                  <a:lnTo>
                    <a:pt x="962" y="118"/>
                  </a:lnTo>
                  <a:lnTo>
                    <a:pt x="963" y="118"/>
                  </a:lnTo>
                  <a:lnTo>
                    <a:pt x="963" y="117"/>
                  </a:lnTo>
                  <a:lnTo>
                    <a:pt x="965" y="114"/>
                  </a:lnTo>
                  <a:lnTo>
                    <a:pt x="965" y="113"/>
                  </a:lnTo>
                  <a:lnTo>
                    <a:pt x="966" y="113"/>
                  </a:lnTo>
                  <a:lnTo>
                    <a:pt x="966" y="112"/>
                  </a:lnTo>
                  <a:lnTo>
                    <a:pt x="967" y="112"/>
                  </a:lnTo>
                  <a:lnTo>
                    <a:pt x="967" y="110"/>
                  </a:lnTo>
                  <a:lnTo>
                    <a:pt x="969" y="110"/>
                  </a:lnTo>
                  <a:lnTo>
                    <a:pt x="970" y="110"/>
                  </a:lnTo>
                  <a:lnTo>
                    <a:pt x="971" y="110"/>
                  </a:lnTo>
                  <a:lnTo>
                    <a:pt x="973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5" y="112"/>
                  </a:lnTo>
                  <a:lnTo>
                    <a:pt x="975" y="113"/>
                  </a:lnTo>
                  <a:lnTo>
                    <a:pt x="977" y="114"/>
                  </a:lnTo>
                  <a:lnTo>
                    <a:pt x="977" y="116"/>
                  </a:lnTo>
                  <a:lnTo>
                    <a:pt x="977" y="117"/>
                  </a:lnTo>
                  <a:lnTo>
                    <a:pt x="975" y="118"/>
                  </a:lnTo>
                  <a:lnTo>
                    <a:pt x="975" y="121"/>
                  </a:lnTo>
                  <a:lnTo>
                    <a:pt x="974" y="125"/>
                  </a:lnTo>
                  <a:lnTo>
                    <a:pt x="974" y="128"/>
                  </a:lnTo>
                  <a:lnTo>
                    <a:pt x="974" y="130"/>
                  </a:lnTo>
                  <a:lnTo>
                    <a:pt x="974" y="132"/>
                  </a:lnTo>
                  <a:lnTo>
                    <a:pt x="975" y="132"/>
                  </a:lnTo>
                  <a:lnTo>
                    <a:pt x="977" y="132"/>
                  </a:lnTo>
                  <a:lnTo>
                    <a:pt x="978" y="132"/>
                  </a:lnTo>
                  <a:lnTo>
                    <a:pt x="979" y="130"/>
                  </a:lnTo>
                  <a:lnTo>
                    <a:pt x="981" y="129"/>
                  </a:lnTo>
                  <a:lnTo>
                    <a:pt x="981" y="128"/>
                  </a:lnTo>
                  <a:lnTo>
                    <a:pt x="982" y="128"/>
                  </a:lnTo>
                  <a:lnTo>
                    <a:pt x="983" y="126"/>
                  </a:lnTo>
                  <a:lnTo>
                    <a:pt x="985" y="126"/>
                  </a:lnTo>
                  <a:lnTo>
                    <a:pt x="987" y="126"/>
                  </a:lnTo>
                  <a:lnTo>
                    <a:pt x="989" y="126"/>
                  </a:lnTo>
                  <a:lnTo>
                    <a:pt x="990" y="126"/>
                  </a:lnTo>
                  <a:lnTo>
                    <a:pt x="990" y="128"/>
                  </a:lnTo>
                  <a:lnTo>
                    <a:pt x="991" y="129"/>
                  </a:lnTo>
                  <a:lnTo>
                    <a:pt x="993" y="132"/>
                  </a:lnTo>
                  <a:lnTo>
                    <a:pt x="994" y="133"/>
                  </a:lnTo>
                  <a:lnTo>
                    <a:pt x="995" y="134"/>
                  </a:lnTo>
                  <a:lnTo>
                    <a:pt x="995" y="136"/>
                  </a:lnTo>
                  <a:lnTo>
                    <a:pt x="995" y="137"/>
                  </a:lnTo>
                  <a:lnTo>
                    <a:pt x="994" y="138"/>
                  </a:lnTo>
                  <a:lnTo>
                    <a:pt x="994" y="140"/>
                  </a:lnTo>
                  <a:lnTo>
                    <a:pt x="994" y="141"/>
                  </a:lnTo>
                  <a:lnTo>
                    <a:pt x="993" y="142"/>
                  </a:lnTo>
                  <a:lnTo>
                    <a:pt x="993" y="144"/>
                  </a:lnTo>
                  <a:lnTo>
                    <a:pt x="994" y="144"/>
                  </a:lnTo>
                  <a:lnTo>
                    <a:pt x="995" y="145"/>
                  </a:lnTo>
                  <a:lnTo>
                    <a:pt x="997" y="145"/>
                  </a:lnTo>
                  <a:lnTo>
                    <a:pt x="999" y="145"/>
                  </a:lnTo>
                  <a:lnTo>
                    <a:pt x="1002" y="145"/>
                  </a:lnTo>
                  <a:lnTo>
                    <a:pt x="1003" y="145"/>
                  </a:lnTo>
                  <a:lnTo>
                    <a:pt x="1005" y="145"/>
                  </a:lnTo>
                  <a:lnTo>
                    <a:pt x="1006" y="145"/>
                  </a:lnTo>
                  <a:lnTo>
                    <a:pt x="1007" y="145"/>
                  </a:lnTo>
                  <a:lnTo>
                    <a:pt x="1009" y="145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0" y="149"/>
                  </a:lnTo>
                  <a:lnTo>
                    <a:pt x="1010" y="152"/>
                  </a:lnTo>
                  <a:lnTo>
                    <a:pt x="1010" y="156"/>
                  </a:lnTo>
                  <a:lnTo>
                    <a:pt x="1010" y="157"/>
                  </a:lnTo>
                  <a:lnTo>
                    <a:pt x="1010" y="158"/>
                  </a:lnTo>
                  <a:lnTo>
                    <a:pt x="1010" y="161"/>
                  </a:lnTo>
                  <a:lnTo>
                    <a:pt x="1009" y="161"/>
                  </a:lnTo>
                  <a:lnTo>
                    <a:pt x="1009" y="162"/>
                  </a:lnTo>
                  <a:lnTo>
                    <a:pt x="1009" y="163"/>
                  </a:lnTo>
                  <a:lnTo>
                    <a:pt x="1007" y="165"/>
                  </a:lnTo>
                  <a:lnTo>
                    <a:pt x="1007" y="166"/>
                  </a:lnTo>
                  <a:lnTo>
                    <a:pt x="1006" y="168"/>
                  </a:lnTo>
                  <a:lnTo>
                    <a:pt x="1005" y="169"/>
                  </a:lnTo>
                  <a:lnTo>
                    <a:pt x="1005" y="170"/>
                  </a:lnTo>
                  <a:lnTo>
                    <a:pt x="1003" y="170"/>
                  </a:lnTo>
                  <a:lnTo>
                    <a:pt x="1002" y="172"/>
                  </a:lnTo>
                  <a:lnTo>
                    <a:pt x="1001" y="173"/>
                  </a:lnTo>
                  <a:lnTo>
                    <a:pt x="999" y="174"/>
                  </a:lnTo>
                  <a:lnTo>
                    <a:pt x="998" y="174"/>
                  </a:lnTo>
                  <a:lnTo>
                    <a:pt x="997" y="174"/>
                  </a:lnTo>
                  <a:lnTo>
                    <a:pt x="995" y="175"/>
                  </a:lnTo>
                  <a:lnTo>
                    <a:pt x="994" y="175"/>
                  </a:lnTo>
                  <a:lnTo>
                    <a:pt x="993" y="175"/>
                  </a:lnTo>
                  <a:lnTo>
                    <a:pt x="991" y="175"/>
                  </a:lnTo>
                  <a:lnTo>
                    <a:pt x="990" y="175"/>
                  </a:lnTo>
                  <a:lnTo>
                    <a:pt x="989" y="175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3" y="177"/>
                  </a:lnTo>
                  <a:lnTo>
                    <a:pt x="982" y="177"/>
                  </a:lnTo>
                  <a:lnTo>
                    <a:pt x="979" y="178"/>
                  </a:lnTo>
                  <a:lnTo>
                    <a:pt x="975" y="179"/>
                  </a:lnTo>
                  <a:lnTo>
                    <a:pt x="974" y="181"/>
                  </a:lnTo>
                  <a:lnTo>
                    <a:pt x="971" y="181"/>
                  </a:lnTo>
                  <a:lnTo>
                    <a:pt x="970" y="181"/>
                  </a:lnTo>
                  <a:lnTo>
                    <a:pt x="967" y="181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2" y="182"/>
                  </a:lnTo>
                  <a:lnTo>
                    <a:pt x="961" y="182"/>
                  </a:lnTo>
                  <a:lnTo>
                    <a:pt x="958" y="184"/>
                  </a:lnTo>
                  <a:lnTo>
                    <a:pt x="957" y="185"/>
                  </a:lnTo>
                  <a:lnTo>
                    <a:pt x="954" y="188"/>
                  </a:lnTo>
                  <a:lnTo>
                    <a:pt x="950" y="190"/>
                  </a:lnTo>
                  <a:lnTo>
                    <a:pt x="949" y="191"/>
                  </a:lnTo>
                  <a:lnTo>
                    <a:pt x="947" y="191"/>
                  </a:lnTo>
                  <a:lnTo>
                    <a:pt x="947" y="193"/>
                  </a:lnTo>
                  <a:lnTo>
                    <a:pt x="946" y="193"/>
                  </a:lnTo>
                  <a:lnTo>
                    <a:pt x="943" y="193"/>
                  </a:lnTo>
                  <a:lnTo>
                    <a:pt x="943" y="194"/>
                  </a:lnTo>
                  <a:lnTo>
                    <a:pt x="942" y="194"/>
                  </a:lnTo>
                  <a:lnTo>
                    <a:pt x="941" y="193"/>
                  </a:lnTo>
                  <a:lnTo>
                    <a:pt x="939" y="193"/>
                  </a:lnTo>
                  <a:lnTo>
                    <a:pt x="938" y="193"/>
                  </a:lnTo>
                  <a:lnTo>
                    <a:pt x="936" y="193"/>
                  </a:lnTo>
                  <a:lnTo>
                    <a:pt x="934" y="193"/>
                  </a:lnTo>
                  <a:lnTo>
                    <a:pt x="933" y="191"/>
                  </a:lnTo>
                  <a:lnTo>
                    <a:pt x="931" y="191"/>
                  </a:lnTo>
                  <a:lnTo>
                    <a:pt x="930" y="190"/>
                  </a:lnTo>
                  <a:lnTo>
                    <a:pt x="929" y="189"/>
                  </a:lnTo>
                  <a:lnTo>
                    <a:pt x="929" y="188"/>
                  </a:lnTo>
                  <a:lnTo>
                    <a:pt x="929" y="185"/>
                  </a:lnTo>
                  <a:lnTo>
                    <a:pt x="930" y="185"/>
                  </a:lnTo>
                  <a:lnTo>
                    <a:pt x="930" y="184"/>
                  </a:lnTo>
                  <a:lnTo>
                    <a:pt x="931" y="182"/>
                  </a:lnTo>
                  <a:lnTo>
                    <a:pt x="931" y="181"/>
                  </a:lnTo>
                  <a:lnTo>
                    <a:pt x="933" y="179"/>
                  </a:lnTo>
                  <a:lnTo>
                    <a:pt x="934" y="177"/>
                  </a:lnTo>
                  <a:lnTo>
                    <a:pt x="936" y="177"/>
                  </a:lnTo>
                  <a:lnTo>
                    <a:pt x="936" y="175"/>
                  </a:lnTo>
                  <a:lnTo>
                    <a:pt x="936" y="173"/>
                  </a:lnTo>
                  <a:lnTo>
                    <a:pt x="936" y="170"/>
                  </a:lnTo>
                  <a:lnTo>
                    <a:pt x="937" y="168"/>
                  </a:lnTo>
                  <a:lnTo>
                    <a:pt x="937" y="166"/>
                  </a:lnTo>
                  <a:lnTo>
                    <a:pt x="938" y="163"/>
                  </a:lnTo>
                  <a:lnTo>
                    <a:pt x="938" y="162"/>
                  </a:lnTo>
                  <a:lnTo>
                    <a:pt x="939" y="161"/>
                  </a:lnTo>
                  <a:lnTo>
                    <a:pt x="941" y="160"/>
                  </a:lnTo>
                  <a:lnTo>
                    <a:pt x="942" y="158"/>
                  </a:lnTo>
                  <a:lnTo>
                    <a:pt x="943" y="157"/>
                  </a:lnTo>
                  <a:lnTo>
                    <a:pt x="945" y="156"/>
                  </a:lnTo>
                  <a:lnTo>
                    <a:pt x="946" y="154"/>
                  </a:lnTo>
                  <a:lnTo>
                    <a:pt x="947" y="152"/>
                  </a:lnTo>
                  <a:lnTo>
                    <a:pt x="950" y="152"/>
                  </a:lnTo>
                  <a:lnTo>
                    <a:pt x="950" y="148"/>
                  </a:lnTo>
                  <a:lnTo>
                    <a:pt x="949" y="144"/>
                  </a:lnTo>
                  <a:lnTo>
                    <a:pt x="949" y="142"/>
                  </a:lnTo>
                  <a:lnTo>
                    <a:pt x="949" y="141"/>
                  </a:lnTo>
                  <a:close/>
                  <a:moveTo>
                    <a:pt x="829" y="94"/>
                  </a:moveTo>
                  <a:lnTo>
                    <a:pt x="830" y="94"/>
                  </a:lnTo>
                  <a:lnTo>
                    <a:pt x="832" y="94"/>
                  </a:lnTo>
                  <a:lnTo>
                    <a:pt x="832" y="97"/>
                  </a:lnTo>
                  <a:lnTo>
                    <a:pt x="832" y="98"/>
                  </a:lnTo>
                  <a:lnTo>
                    <a:pt x="832" y="100"/>
                  </a:lnTo>
                  <a:lnTo>
                    <a:pt x="830" y="100"/>
                  </a:lnTo>
                  <a:lnTo>
                    <a:pt x="830" y="101"/>
                  </a:lnTo>
                  <a:lnTo>
                    <a:pt x="829" y="101"/>
                  </a:lnTo>
                  <a:lnTo>
                    <a:pt x="828" y="100"/>
                  </a:lnTo>
                  <a:lnTo>
                    <a:pt x="828" y="97"/>
                  </a:lnTo>
                  <a:lnTo>
                    <a:pt x="828" y="96"/>
                  </a:lnTo>
                  <a:lnTo>
                    <a:pt x="828" y="94"/>
                  </a:lnTo>
                  <a:lnTo>
                    <a:pt x="829" y="94"/>
                  </a:lnTo>
                  <a:close/>
                  <a:moveTo>
                    <a:pt x="834" y="101"/>
                  </a:moveTo>
                  <a:lnTo>
                    <a:pt x="836" y="101"/>
                  </a:lnTo>
                  <a:lnTo>
                    <a:pt x="837" y="102"/>
                  </a:lnTo>
                  <a:lnTo>
                    <a:pt x="837" y="104"/>
                  </a:lnTo>
                  <a:lnTo>
                    <a:pt x="837" y="105"/>
                  </a:lnTo>
                  <a:lnTo>
                    <a:pt x="836" y="105"/>
                  </a:lnTo>
                  <a:lnTo>
                    <a:pt x="834" y="105"/>
                  </a:lnTo>
                  <a:lnTo>
                    <a:pt x="833" y="105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2"/>
                  </a:lnTo>
                  <a:lnTo>
                    <a:pt x="833" y="101"/>
                  </a:lnTo>
                  <a:lnTo>
                    <a:pt x="834" y="101"/>
                  </a:lnTo>
                  <a:close/>
                  <a:moveTo>
                    <a:pt x="838" y="89"/>
                  </a:moveTo>
                  <a:lnTo>
                    <a:pt x="840" y="89"/>
                  </a:lnTo>
                  <a:lnTo>
                    <a:pt x="841" y="89"/>
                  </a:lnTo>
                  <a:lnTo>
                    <a:pt x="842" y="90"/>
                  </a:lnTo>
                  <a:lnTo>
                    <a:pt x="842" y="92"/>
                  </a:lnTo>
                  <a:lnTo>
                    <a:pt x="842" y="93"/>
                  </a:lnTo>
                  <a:lnTo>
                    <a:pt x="841" y="93"/>
                  </a:lnTo>
                  <a:lnTo>
                    <a:pt x="840" y="93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4" y="93"/>
                  </a:lnTo>
                  <a:lnTo>
                    <a:pt x="833" y="93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4" y="89"/>
                  </a:lnTo>
                  <a:lnTo>
                    <a:pt x="836" y="89"/>
                  </a:lnTo>
                  <a:lnTo>
                    <a:pt x="838" y="89"/>
                  </a:lnTo>
                  <a:close/>
                  <a:moveTo>
                    <a:pt x="842" y="102"/>
                  </a:moveTo>
                  <a:lnTo>
                    <a:pt x="844" y="102"/>
                  </a:lnTo>
                  <a:lnTo>
                    <a:pt x="844" y="104"/>
                  </a:lnTo>
                  <a:lnTo>
                    <a:pt x="845" y="104"/>
                  </a:lnTo>
                  <a:lnTo>
                    <a:pt x="845" y="105"/>
                  </a:lnTo>
                  <a:lnTo>
                    <a:pt x="845" y="106"/>
                  </a:lnTo>
                  <a:lnTo>
                    <a:pt x="844" y="106"/>
                  </a:lnTo>
                  <a:lnTo>
                    <a:pt x="842" y="108"/>
                  </a:lnTo>
                  <a:lnTo>
                    <a:pt x="841" y="108"/>
                  </a:lnTo>
                  <a:lnTo>
                    <a:pt x="840" y="106"/>
                  </a:lnTo>
                  <a:lnTo>
                    <a:pt x="840" y="105"/>
                  </a:lnTo>
                  <a:lnTo>
                    <a:pt x="840" y="104"/>
                  </a:lnTo>
                  <a:lnTo>
                    <a:pt x="841" y="104"/>
                  </a:lnTo>
                  <a:lnTo>
                    <a:pt x="841" y="102"/>
                  </a:lnTo>
                  <a:lnTo>
                    <a:pt x="842" y="102"/>
                  </a:lnTo>
                  <a:close/>
                  <a:moveTo>
                    <a:pt x="850" y="104"/>
                  </a:moveTo>
                  <a:lnTo>
                    <a:pt x="852" y="104"/>
                  </a:lnTo>
                  <a:lnTo>
                    <a:pt x="852" y="105"/>
                  </a:lnTo>
                  <a:lnTo>
                    <a:pt x="854" y="105"/>
                  </a:lnTo>
                  <a:lnTo>
                    <a:pt x="854" y="106"/>
                  </a:lnTo>
                  <a:lnTo>
                    <a:pt x="854" y="108"/>
                  </a:lnTo>
                  <a:lnTo>
                    <a:pt x="854" y="109"/>
                  </a:lnTo>
                  <a:lnTo>
                    <a:pt x="854" y="110"/>
                  </a:lnTo>
                  <a:lnTo>
                    <a:pt x="852" y="110"/>
                  </a:lnTo>
                  <a:lnTo>
                    <a:pt x="850" y="112"/>
                  </a:lnTo>
                  <a:lnTo>
                    <a:pt x="849" y="112"/>
                  </a:lnTo>
                  <a:lnTo>
                    <a:pt x="849" y="110"/>
                  </a:lnTo>
                  <a:lnTo>
                    <a:pt x="848" y="110"/>
                  </a:lnTo>
                  <a:lnTo>
                    <a:pt x="848" y="109"/>
                  </a:lnTo>
                  <a:lnTo>
                    <a:pt x="848" y="108"/>
                  </a:lnTo>
                  <a:lnTo>
                    <a:pt x="848" y="106"/>
                  </a:lnTo>
                  <a:lnTo>
                    <a:pt x="848" y="105"/>
                  </a:lnTo>
                  <a:lnTo>
                    <a:pt x="849" y="105"/>
                  </a:lnTo>
                  <a:lnTo>
                    <a:pt x="849" y="104"/>
                  </a:lnTo>
                  <a:lnTo>
                    <a:pt x="850" y="104"/>
                  </a:lnTo>
                  <a:close/>
                  <a:moveTo>
                    <a:pt x="914" y="41"/>
                  </a:moveTo>
                  <a:lnTo>
                    <a:pt x="915" y="41"/>
                  </a:lnTo>
                  <a:lnTo>
                    <a:pt x="917" y="41"/>
                  </a:lnTo>
                  <a:lnTo>
                    <a:pt x="917" y="43"/>
                  </a:lnTo>
                  <a:lnTo>
                    <a:pt x="917" y="44"/>
                  </a:lnTo>
                  <a:lnTo>
                    <a:pt x="917" y="45"/>
                  </a:lnTo>
                  <a:lnTo>
                    <a:pt x="917" y="46"/>
                  </a:lnTo>
                  <a:lnTo>
                    <a:pt x="915" y="46"/>
                  </a:lnTo>
                  <a:lnTo>
                    <a:pt x="914" y="46"/>
                  </a:lnTo>
                  <a:lnTo>
                    <a:pt x="914" y="45"/>
                  </a:lnTo>
                  <a:lnTo>
                    <a:pt x="914" y="44"/>
                  </a:lnTo>
                  <a:lnTo>
                    <a:pt x="914" y="43"/>
                  </a:lnTo>
                  <a:lnTo>
                    <a:pt x="914" y="41"/>
                  </a:lnTo>
                  <a:close/>
                  <a:moveTo>
                    <a:pt x="868" y="5"/>
                  </a:moveTo>
                  <a:lnTo>
                    <a:pt x="869" y="5"/>
                  </a:lnTo>
                  <a:lnTo>
                    <a:pt x="869" y="7"/>
                  </a:lnTo>
                  <a:lnTo>
                    <a:pt x="870" y="8"/>
                  </a:lnTo>
                  <a:lnTo>
                    <a:pt x="870" y="9"/>
                  </a:lnTo>
                  <a:lnTo>
                    <a:pt x="869" y="9"/>
                  </a:lnTo>
                  <a:lnTo>
                    <a:pt x="869" y="11"/>
                  </a:lnTo>
                  <a:lnTo>
                    <a:pt x="868" y="11"/>
                  </a:lnTo>
                  <a:lnTo>
                    <a:pt x="866" y="11"/>
                  </a:lnTo>
                  <a:lnTo>
                    <a:pt x="865" y="11"/>
                  </a:lnTo>
                  <a:lnTo>
                    <a:pt x="865" y="9"/>
                  </a:lnTo>
                  <a:lnTo>
                    <a:pt x="865" y="8"/>
                  </a:lnTo>
                  <a:lnTo>
                    <a:pt x="865" y="7"/>
                  </a:lnTo>
                  <a:lnTo>
                    <a:pt x="866" y="5"/>
                  </a:lnTo>
                  <a:lnTo>
                    <a:pt x="868" y="5"/>
                  </a:lnTo>
                  <a:close/>
                  <a:moveTo>
                    <a:pt x="838" y="1"/>
                  </a:moveTo>
                  <a:lnTo>
                    <a:pt x="841" y="1"/>
                  </a:lnTo>
                  <a:lnTo>
                    <a:pt x="842" y="1"/>
                  </a:lnTo>
                  <a:lnTo>
                    <a:pt x="844" y="3"/>
                  </a:lnTo>
                  <a:lnTo>
                    <a:pt x="844" y="4"/>
                  </a:lnTo>
                  <a:lnTo>
                    <a:pt x="844" y="5"/>
                  </a:lnTo>
                  <a:lnTo>
                    <a:pt x="842" y="7"/>
                  </a:lnTo>
                  <a:lnTo>
                    <a:pt x="840" y="7"/>
                  </a:lnTo>
                  <a:lnTo>
                    <a:pt x="837" y="7"/>
                  </a:lnTo>
                  <a:lnTo>
                    <a:pt x="836" y="7"/>
                  </a:lnTo>
                  <a:lnTo>
                    <a:pt x="834" y="5"/>
                  </a:lnTo>
                  <a:lnTo>
                    <a:pt x="833" y="5"/>
                  </a:lnTo>
                  <a:lnTo>
                    <a:pt x="833" y="4"/>
                  </a:lnTo>
                  <a:lnTo>
                    <a:pt x="833" y="3"/>
                  </a:lnTo>
                  <a:lnTo>
                    <a:pt x="834" y="3"/>
                  </a:lnTo>
                  <a:lnTo>
                    <a:pt x="837" y="1"/>
                  </a:lnTo>
                  <a:lnTo>
                    <a:pt x="838" y="1"/>
                  </a:lnTo>
                  <a:close/>
                  <a:moveTo>
                    <a:pt x="882" y="303"/>
                  </a:moveTo>
                  <a:lnTo>
                    <a:pt x="885" y="303"/>
                  </a:lnTo>
                  <a:lnTo>
                    <a:pt x="889" y="301"/>
                  </a:lnTo>
                  <a:lnTo>
                    <a:pt x="893" y="303"/>
                  </a:lnTo>
                  <a:lnTo>
                    <a:pt x="895" y="303"/>
                  </a:lnTo>
                  <a:lnTo>
                    <a:pt x="893" y="306"/>
                  </a:lnTo>
                  <a:lnTo>
                    <a:pt x="889" y="306"/>
                  </a:lnTo>
                  <a:lnTo>
                    <a:pt x="883" y="305"/>
                  </a:lnTo>
                  <a:lnTo>
                    <a:pt x="882" y="303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4" name="Freeform 100"/>
            <p:cNvSpPr>
              <a:spLocks/>
            </p:cNvSpPr>
            <p:nvPr/>
          </p:nvSpPr>
          <p:spPr bwMode="auto">
            <a:xfrm>
              <a:off x="1957" y="1554"/>
              <a:ext cx="1950" cy="2101"/>
            </a:xfrm>
            <a:custGeom>
              <a:avLst/>
              <a:gdLst>
                <a:gd name="T0" fmla="*/ 1080521 w 1497"/>
                <a:gd name="T1" fmla="*/ 213724 h 1613"/>
                <a:gd name="T2" fmla="*/ 992536 w 1497"/>
                <a:gd name="T3" fmla="*/ 273822 h 1613"/>
                <a:gd name="T4" fmla="*/ 1066817 w 1497"/>
                <a:gd name="T5" fmla="*/ 175890 h 1613"/>
                <a:gd name="T6" fmla="*/ 1108744 w 1497"/>
                <a:gd name="T7" fmla="*/ 120014 h 1613"/>
                <a:gd name="T8" fmla="*/ 1101168 w 1497"/>
                <a:gd name="T9" fmla="*/ 86245 h 1613"/>
                <a:gd name="T10" fmla="*/ 1063448 w 1497"/>
                <a:gd name="T11" fmla="*/ 50834 h 1613"/>
                <a:gd name="T12" fmla="*/ 1002828 w 1497"/>
                <a:gd name="T13" fmla="*/ 50834 h 1613"/>
                <a:gd name="T14" fmla="*/ 979243 w 1497"/>
                <a:gd name="T15" fmla="*/ 9992 h 1613"/>
                <a:gd name="T16" fmla="*/ 930107 w 1497"/>
                <a:gd name="T17" fmla="*/ 22082 h 1613"/>
                <a:gd name="T18" fmla="*/ 909307 w 1497"/>
                <a:gd name="T19" fmla="*/ 70737 h 1613"/>
                <a:gd name="T20" fmla="*/ 843998 w 1497"/>
                <a:gd name="T21" fmla="*/ 96214 h 1613"/>
                <a:gd name="T22" fmla="*/ 781240 w 1497"/>
                <a:gd name="T23" fmla="*/ 112338 h 1613"/>
                <a:gd name="T24" fmla="*/ 708105 w 1497"/>
                <a:gd name="T25" fmla="*/ 144464 h 1613"/>
                <a:gd name="T26" fmla="*/ 692142 w 1497"/>
                <a:gd name="T27" fmla="*/ 212624 h 1613"/>
                <a:gd name="T28" fmla="*/ 591018 w 1497"/>
                <a:gd name="T29" fmla="*/ 204913 h 1613"/>
                <a:gd name="T30" fmla="*/ 607835 w 1497"/>
                <a:gd name="T31" fmla="*/ 323365 h 1613"/>
                <a:gd name="T32" fmla="*/ 587626 w 1497"/>
                <a:gd name="T33" fmla="*/ 394618 h 1613"/>
                <a:gd name="T34" fmla="*/ 581037 w 1497"/>
                <a:gd name="T35" fmla="*/ 338368 h 1613"/>
                <a:gd name="T36" fmla="*/ 543319 w 1497"/>
                <a:gd name="T37" fmla="*/ 244399 h 1613"/>
                <a:gd name="T38" fmla="*/ 553598 w 1497"/>
                <a:gd name="T39" fmla="*/ 329441 h 1613"/>
                <a:gd name="T40" fmla="*/ 521520 w 1497"/>
                <a:gd name="T41" fmla="*/ 421220 h 1613"/>
                <a:gd name="T42" fmla="*/ 545070 w 1497"/>
                <a:gd name="T43" fmla="*/ 493274 h 1613"/>
                <a:gd name="T44" fmla="*/ 531352 w 1497"/>
                <a:gd name="T45" fmla="*/ 603173 h 1613"/>
                <a:gd name="T46" fmla="*/ 568982 w 1497"/>
                <a:gd name="T47" fmla="*/ 707292 h 1613"/>
                <a:gd name="T48" fmla="*/ 517027 w 1497"/>
                <a:gd name="T49" fmla="*/ 811099 h 1613"/>
                <a:gd name="T50" fmla="*/ 431557 w 1497"/>
                <a:gd name="T51" fmla="*/ 889710 h 1613"/>
                <a:gd name="T52" fmla="*/ 313854 w 1497"/>
                <a:gd name="T53" fmla="*/ 834794 h 1613"/>
                <a:gd name="T54" fmla="*/ 175026 w 1497"/>
                <a:gd name="T55" fmla="*/ 940816 h 1613"/>
                <a:gd name="T56" fmla="*/ 70787 w 1497"/>
                <a:gd name="T57" fmla="*/ 955546 h 1613"/>
                <a:gd name="T58" fmla="*/ 32027 w 1497"/>
                <a:gd name="T59" fmla="*/ 1013600 h 1613"/>
                <a:gd name="T60" fmla="*/ 11884 w 1497"/>
                <a:gd name="T61" fmla="*/ 1118881 h 1613"/>
                <a:gd name="T62" fmla="*/ 58053 w 1497"/>
                <a:gd name="T63" fmla="*/ 1150487 h 1613"/>
                <a:gd name="T64" fmla="*/ 66554 w 1497"/>
                <a:gd name="T65" fmla="*/ 1173392 h 1613"/>
                <a:gd name="T66" fmla="*/ 152140 w 1497"/>
                <a:gd name="T67" fmla="*/ 1173392 h 1613"/>
                <a:gd name="T68" fmla="*/ 166145 w 1497"/>
                <a:gd name="T69" fmla="*/ 1205607 h 1613"/>
                <a:gd name="T70" fmla="*/ 241959 w 1497"/>
                <a:gd name="T71" fmla="*/ 1372265 h 1613"/>
                <a:gd name="T72" fmla="*/ 311999 w 1497"/>
                <a:gd name="T73" fmla="*/ 1415574 h 1613"/>
                <a:gd name="T74" fmla="*/ 372838 w 1497"/>
                <a:gd name="T75" fmla="*/ 1473817 h 1613"/>
                <a:gd name="T76" fmla="*/ 448017 w 1497"/>
                <a:gd name="T77" fmla="*/ 1540066 h 1613"/>
                <a:gd name="T78" fmla="*/ 553598 w 1497"/>
                <a:gd name="T79" fmla="*/ 1515393 h 1613"/>
                <a:gd name="T80" fmla="*/ 703456 w 1497"/>
                <a:gd name="T81" fmla="*/ 1500846 h 1613"/>
                <a:gd name="T82" fmla="*/ 800598 w 1497"/>
                <a:gd name="T83" fmla="*/ 1557121 h 1613"/>
                <a:gd name="T84" fmla="*/ 859842 w 1497"/>
                <a:gd name="T85" fmla="*/ 1418791 h 1613"/>
                <a:gd name="T86" fmla="*/ 980134 w 1497"/>
                <a:gd name="T87" fmla="*/ 1490814 h 1613"/>
                <a:gd name="T88" fmla="*/ 1134315 w 1497"/>
                <a:gd name="T89" fmla="*/ 1514178 h 1613"/>
                <a:gd name="T90" fmla="*/ 1206522 w 1497"/>
                <a:gd name="T91" fmla="*/ 1490814 h 1613"/>
                <a:gd name="T92" fmla="*/ 1235629 w 1497"/>
                <a:gd name="T93" fmla="*/ 1426088 h 1613"/>
                <a:gd name="T94" fmla="*/ 1365669 w 1497"/>
                <a:gd name="T95" fmla="*/ 1355253 h 1613"/>
                <a:gd name="T96" fmla="*/ 1434387 w 1497"/>
                <a:gd name="T97" fmla="*/ 1222501 h 1613"/>
                <a:gd name="T98" fmla="*/ 1402729 w 1497"/>
                <a:gd name="T99" fmla="*/ 1094850 h 1613"/>
                <a:gd name="T100" fmla="*/ 1415320 w 1497"/>
                <a:gd name="T101" fmla="*/ 1002079 h 1613"/>
                <a:gd name="T102" fmla="*/ 1421627 w 1497"/>
                <a:gd name="T103" fmla="*/ 962887 h 1613"/>
                <a:gd name="T104" fmla="*/ 1372373 w 1497"/>
                <a:gd name="T105" fmla="*/ 933322 h 1613"/>
                <a:gd name="T106" fmla="*/ 1274503 w 1497"/>
                <a:gd name="T107" fmla="*/ 994409 h 1613"/>
                <a:gd name="T108" fmla="*/ 1209043 w 1497"/>
                <a:gd name="T109" fmla="*/ 1002079 h 1613"/>
                <a:gd name="T110" fmla="*/ 1184468 w 1497"/>
                <a:gd name="T111" fmla="*/ 904135 h 1613"/>
                <a:gd name="T112" fmla="*/ 1108744 w 1497"/>
                <a:gd name="T113" fmla="*/ 774224 h 1613"/>
                <a:gd name="T114" fmla="*/ 1072902 w 1497"/>
                <a:gd name="T115" fmla="*/ 734586 h 1613"/>
                <a:gd name="T116" fmla="*/ 1054731 w 1497"/>
                <a:gd name="T117" fmla="*/ 656437 h 1613"/>
                <a:gd name="T118" fmla="*/ 1044847 w 1497"/>
                <a:gd name="T119" fmla="*/ 499979 h 1613"/>
                <a:gd name="T120" fmla="*/ 1108008 w 1497"/>
                <a:gd name="T121" fmla="*/ 383849 h 1613"/>
                <a:gd name="T122" fmla="*/ 1085607 w 1497"/>
                <a:gd name="T123" fmla="*/ 255197 h 1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613"/>
                <a:gd name="T188" fmla="*/ 1497 w 1497"/>
                <a:gd name="T189" fmla="*/ 1613 h 1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613">
                  <a:moveTo>
                    <a:pt x="1127" y="210"/>
                  </a:moveTo>
                  <a:lnTo>
                    <a:pt x="1126" y="209"/>
                  </a:lnTo>
                  <a:lnTo>
                    <a:pt x="1126" y="204"/>
                  </a:lnTo>
                  <a:lnTo>
                    <a:pt x="1123" y="198"/>
                  </a:lnTo>
                  <a:lnTo>
                    <a:pt x="1118" y="204"/>
                  </a:lnTo>
                  <a:lnTo>
                    <a:pt x="1114" y="208"/>
                  </a:lnTo>
                  <a:lnTo>
                    <a:pt x="1111" y="205"/>
                  </a:lnTo>
                  <a:lnTo>
                    <a:pt x="1107" y="204"/>
                  </a:lnTo>
                  <a:lnTo>
                    <a:pt x="1104" y="208"/>
                  </a:lnTo>
                  <a:lnTo>
                    <a:pt x="1099" y="212"/>
                  </a:lnTo>
                  <a:lnTo>
                    <a:pt x="1097" y="217"/>
                  </a:lnTo>
                  <a:lnTo>
                    <a:pt x="1095" y="221"/>
                  </a:lnTo>
                  <a:lnTo>
                    <a:pt x="1099" y="222"/>
                  </a:lnTo>
                  <a:lnTo>
                    <a:pt x="1103" y="221"/>
                  </a:lnTo>
                  <a:lnTo>
                    <a:pt x="1108" y="218"/>
                  </a:lnTo>
                  <a:lnTo>
                    <a:pt x="1114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0" y="216"/>
                  </a:lnTo>
                  <a:lnTo>
                    <a:pt x="1122" y="217"/>
                  </a:lnTo>
                  <a:lnTo>
                    <a:pt x="1118" y="222"/>
                  </a:lnTo>
                  <a:lnTo>
                    <a:pt x="1115" y="228"/>
                  </a:lnTo>
                  <a:lnTo>
                    <a:pt x="1111" y="232"/>
                  </a:lnTo>
                  <a:lnTo>
                    <a:pt x="1107" y="240"/>
                  </a:lnTo>
                  <a:lnTo>
                    <a:pt x="1098" y="234"/>
                  </a:lnTo>
                  <a:lnTo>
                    <a:pt x="1091" y="232"/>
                  </a:lnTo>
                  <a:lnTo>
                    <a:pt x="1090" y="240"/>
                  </a:lnTo>
                  <a:lnTo>
                    <a:pt x="1090" y="248"/>
                  </a:lnTo>
                  <a:lnTo>
                    <a:pt x="1085" y="249"/>
                  </a:lnTo>
                  <a:lnTo>
                    <a:pt x="1081" y="249"/>
                  </a:lnTo>
                  <a:lnTo>
                    <a:pt x="1079" y="254"/>
                  </a:lnTo>
                  <a:lnTo>
                    <a:pt x="1076" y="261"/>
                  </a:lnTo>
                  <a:lnTo>
                    <a:pt x="1062" y="261"/>
                  </a:lnTo>
                  <a:lnTo>
                    <a:pt x="1051" y="261"/>
                  </a:lnTo>
                  <a:lnTo>
                    <a:pt x="1047" y="267"/>
                  </a:lnTo>
                  <a:lnTo>
                    <a:pt x="1044" y="274"/>
                  </a:lnTo>
                  <a:lnTo>
                    <a:pt x="1043" y="278"/>
                  </a:lnTo>
                  <a:lnTo>
                    <a:pt x="1039" y="282"/>
                  </a:lnTo>
                  <a:lnTo>
                    <a:pt x="1035" y="283"/>
                  </a:lnTo>
                  <a:lnTo>
                    <a:pt x="1030" y="285"/>
                  </a:lnTo>
                  <a:lnTo>
                    <a:pt x="1028" y="283"/>
                  </a:lnTo>
                  <a:lnTo>
                    <a:pt x="1027" y="283"/>
                  </a:lnTo>
                  <a:lnTo>
                    <a:pt x="1028" y="281"/>
                  </a:lnTo>
                  <a:lnTo>
                    <a:pt x="1031" y="277"/>
                  </a:lnTo>
                  <a:lnTo>
                    <a:pt x="1037" y="272"/>
                  </a:lnTo>
                  <a:lnTo>
                    <a:pt x="1041" y="269"/>
                  </a:lnTo>
                  <a:lnTo>
                    <a:pt x="1041" y="265"/>
                  </a:lnTo>
                  <a:lnTo>
                    <a:pt x="1039" y="261"/>
                  </a:lnTo>
                  <a:lnTo>
                    <a:pt x="1047" y="253"/>
                  </a:lnTo>
                  <a:lnTo>
                    <a:pt x="1058" y="248"/>
                  </a:lnTo>
                  <a:lnTo>
                    <a:pt x="1058" y="241"/>
                  </a:lnTo>
                  <a:lnTo>
                    <a:pt x="1058" y="233"/>
                  </a:lnTo>
                  <a:lnTo>
                    <a:pt x="1067" y="232"/>
                  </a:lnTo>
                  <a:lnTo>
                    <a:pt x="1078" y="228"/>
                  </a:lnTo>
                  <a:lnTo>
                    <a:pt x="1081" y="221"/>
                  </a:lnTo>
                  <a:lnTo>
                    <a:pt x="1082" y="213"/>
                  </a:lnTo>
                  <a:lnTo>
                    <a:pt x="1090" y="208"/>
                  </a:lnTo>
                  <a:lnTo>
                    <a:pt x="1098" y="202"/>
                  </a:lnTo>
                  <a:lnTo>
                    <a:pt x="1097" y="197"/>
                  </a:lnTo>
                  <a:lnTo>
                    <a:pt x="1094" y="188"/>
                  </a:lnTo>
                  <a:lnTo>
                    <a:pt x="1097" y="185"/>
                  </a:lnTo>
                  <a:lnTo>
                    <a:pt x="1100" y="185"/>
                  </a:lnTo>
                  <a:lnTo>
                    <a:pt x="1104" y="182"/>
                  </a:lnTo>
                  <a:lnTo>
                    <a:pt x="1108" y="176"/>
                  </a:lnTo>
                  <a:lnTo>
                    <a:pt x="1111" y="175"/>
                  </a:lnTo>
                  <a:lnTo>
                    <a:pt x="1115" y="175"/>
                  </a:lnTo>
                  <a:lnTo>
                    <a:pt x="1115" y="173"/>
                  </a:lnTo>
                  <a:lnTo>
                    <a:pt x="1116" y="172"/>
                  </a:lnTo>
                  <a:lnTo>
                    <a:pt x="1120" y="168"/>
                  </a:lnTo>
                  <a:lnTo>
                    <a:pt x="1120" y="161"/>
                  </a:lnTo>
                  <a:lnTo>
                    <a:pt x="1123" y="160"/>
                  </a:lnTo>
                  <a:lnTo>
                    <a:pt x="1127" y="159"/>
                  </a:lnTo>
                  <a:lnTo>
                    <a:pt x="1130" y="157"/>
                  </a:lnTo>
                  <a:lnTo>
                    <a:pt x="1131" y="156"/>
                  </a:lnTo>
                  <a:lnTo>
                    <a:pt x="1132" y="154"/>
                  </a:lnTo>
                  <a:lnTo>
                    <a:pt x="1132" y="149"/>
                  </a:lnTo>
                  <a:lnTo>
                    <a:pt x="1134" y="146"/>
                  </a:lnTo>
                  <a:lnTo>
                    <a:pt x="1136" y="145"/>
                  </a:lnTo>
                  <a:lnTo>
                    <a:pt x="1139" y="144"/>
                  </a:lnTo>
                  <a:lnTo>
                    <a:pt x="1142" y="144"/>
                  </a:lnTo>
                  <a:lnTo>
                    <a:pt x="1143" y="143"/>
                  </a:lnTo>
                  <a:lnTo>
                    <a:pt x="1146" y="138"/>
                  </a:lnTo>
                  <a:lnTo>
                    <a:pt x="1147" y="133"/>
                  </a:lnTo>
                  <a:lnTo>
                    <a:pt x="1148" y="124"/>
                  </a:lnTo>
                  <a:lnTo>
                    <a:pt x="1148" y="121"/>
                  </a:lnTo>
                  <a:lnTo>
                    <a:pt x="1147" y="117"/>
                  </a:lnTo>
                  <a:lnTo>
                    <a:pt x="1146" y="115"/>
                  </a:lnTo>
                  <a:lnTo>
                    <a:pt x="1143" y="113"/>
                  </a:lnTo>
                  <a:lnTo>
                    <a:pt x="1139" y="113"/>
                  </a:lnTo>
                  <a:lnTo>
                    <a:pt x="1134" y="112"/>
                  </a:lnTo>
                  <a:lnTo>
                    <a:pt x="1128" y="108"/>
                  </a:lnTo>
                  <a:lnTo>
                    <a:pt x="1124" y="102"/>
                  </a:lnTo>
                  <a:lnTo>
                    <a:pt x="1124" y="100"/>
                  </a:lnTo>
                  <a:lnTo>
                    <a:pt x="1123" y="99"/>
                  </a:lnTo>
                  <a:lnTo>
                    <a:pt x="1123" y="97"/>
                  </a:lnTo>
                  <a:lnTo>
                    <a:pt x="1124" y="95"/>
                  </a:lnTo>
                  <a:lnTo>
                    <a:pt x="1130" y="97"/>
                  </a:lnTo>
                  <a:lnTo>
                    <a:pt x="1135" y="97"/>
                  </a:lnTo>
                  <a:lnTo>
                    <a:pt x="1136" y="101"/>
                  </a:lnTo>
                  <a:lnTo>
                    <a:pt x="1138" y="104"/>
                  </a:lnTo>
                  <a:lnTo>
                    <a:pt x="1139" y="104"/>
                  </a:lnTo>
                  <a:lnTo>
                    <a:pt x="1142" y="104"/>
                  </a:lnTo>
                  <a:lnTo>
                    <a:pt x="1142" y="97"/>
                  </a:lnTo>
                  <a:lnTo>
                    <a:pt x="1142" y="92"/>
                  </a:lnTo>
                  <a:lnTo>
                    <a:pt x="1140" y="89"/>
                  </a:lnTo>
                  <a:lnTo>
                    <a:pt x="1136" y="87"/>
                  </a:lnTo>
                  <a:lnTo>
                    <a:pt x="1136" y="81"/>
                  </a:lnTo>
                  <a:lnTo>
                    <a:pt x="1135" y="76"/>
                  </a:lnTo>
                  <a:lnTo>
                    <a:pt x="1134" y="71"/>
                  </a:lnTo>
                  <a:lnTo>
                    <a:pt x="1130" y="69"/>
                  </a:lnTo>
                  <a:lnTo>
                    <a:pt x="1127" y="75"/>
                  </a:lnTo>
                  <a:lnTo>
                    <a:pt x="1126" y="80"/>
                  </a:lnTo>
                  <a:lnTo>
                    <a:pt x="1123" y="77"/>
                  </a:lnTo>
                  <a:lnTo>
                    <a:pt x="1122" y="75"/>
                  </a:lnTo>
                  <a:lnTo>
                    <a:pt x="1120" y="73"/>
                  </a:lnTo>
                  <a:lnTo>
                    <a:pt x="1122" y="71"/>
                  </a:lnTo>
                  <a:lnTo>
                    <a:pt x="1122" y="67"/>
                  </a:lnTo>
                  <a:lnTo>
                    <a:pt x="1122" y="64"/>
                  </a:lnTo>
                  <a:lnTo>
                    <a:pt x="1120" y="64"/>
                  </a:lnTo>
                  <a:lnTo>
                    <a:pt x="1116" y="64"/>
                  </a:lnTo>
                  <a:lnTo>
                    <a:pt x="1111" y="67"/>
                  </a:lnTo>
                  <a:lnTo>
                    <a:pt x="1107" y="67"/>
                  </a:lnTo>
                  <a:lnTo>
                    <a:pt x="1106" y="64"/>
                  </a:lnTo>
                  <a:lnTo>
                    <a:pt x="1107" y="57"/>
                  </a:lnTo>
                  <a:lnTo>
                    <a:pt x="1103" y="55"/>
                  </a:lnTo>
                  <a:lnTo>
                    <a:pt x="1100" y="52"/>
                  </a:lnTo>
                  <a:lnTo>
                    <a:pt x="1099" y="49"/>
                  </a:lnTo>
                  <a:lnTo>
                    <a:pt x="1098" y="47"/>
                  </a:lnTo>
                  <a:lnTo>
                    <a:pt x="1095" y="45"/>
                  </a:lnTo>
                  <a:lnTo>
                    <a:pt x="1091" y="47"/>
                  </a:lnTo>
                  <a:lnTo>
                    <a:pt x="1082" y="51"/>
                  </a:lnTo>
                  <a:lnTo>
                    <a:pt x="1072" y="53"/>
                  </a:lnTo>
                  <a:lnTo>
                    <a:pt x="1059" y="51"/>
                  </a:lnTo>
                  <a:lnTo>
                    <a:pt x="1049" y="51"/>
                  </a:lnTo>
                  <a:lnTo>
                    <a:pt x="1047" y="52"/>
                  </a:lnTo>
                  <a:lnTo>
                    <a:pt x="1049" y="55"/>
                  </a:lnTo>
                  <a:lnTo>
                    <a:pt x="1050" y="56"/>
                  </a:lnTo>
                  <a:lnTo>
                    <a:pt x="1054" y="60"/>
                  </a:lnTo>
                  <a:lnTo>
                    <a:pt x="1051" y="64"/>
                  </a:lnTo>
                  <a:lnTo>
                    <a:pt x="1049" y="65"/>
                  </a:lnTo>
                  <a:lnTo>
                    <a:pt x="1047" y="67"/>
                  </a:lnTo>
                  <a:lnTo>
                    <a:pt x="1042" y="68"/>
                  </a:lnTo>
                  <a:lnTo>
                    <a:pt x="1038" y="67"/>
                  </a:lnTo>
                  <a:lnTo>
                    <a:pt x="1035" y="65"/>
                  </a:lnTo>
                  <a:lnTo>
                    <a:pt x="1033" y="64"/>
                  </a:lnTo>
                  <a:lnTo>
                    <a:pt x="1031" y="61"/>
                  </a:lnTo>
                  <a:lnTo>
                    <a:pt x="1038" y="52"/>
                  </a:lnTo>
                  <a:lnTo>
                    <a:pt x="1042" y="40"/>
                  </a:lnTo>
                  <a:lnTo>
                    <a:pt x="1039" y="39"/>
                  </a:lnTo>
                  <a:lnTo>
                    <a:pt x="1037" y="37"/>
                  </a:lnTo>
                  <a:lnTo>
                    <a:pt x="1034" y="39"/>
                  </a:lnTo>
                  <a:lnTo>
                    <a:pt x="1031" y="39"/>
                  </a:lnTo>
                  <a:lnTo>
                    <a:pt x="1023" y="40"/>
                  </a:lnTo>
                  <a:lnTo>
                    <a:pt x="1017" y="41"/>
                  </a:lnTo>
                  <a:lnTo>
                    <a:pt x="1014" y="39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7" y="37"/>
                  </a:lnTo>
                  <a:lnTo>
                    <a:pt x="1005" y="37"/>
                  </a:lnTo>
                  <a:lnTo>
                    <a:pt x="1003" y="36"/>
                  </a:lnTo>
                  <a:lnTo>
                    <a:pt x="1002" y="35"/>
                  </a:lnTo>
                  <a:lnTo>
                    <a:pt x="1002" y="32"/>
                  </a:lnTo>
                  <a:lnTo>
                    <a:pt x="1003" y="28"/>
                  </a:lnTo>
                  <a:lnTo>
                    <a:pt x="1009" y="24"/>
                  </a:lnTo>
                  <a:lnTo>
                    <a:pt x="1014" y="21"/>
                  </a:lnTo>
                  <a:lnTo>
                    <a:pt x="1021" y="20"/>
                  </a:lnTo>
                  <a:lnTo>
                    <a:pt x="1017" y="15"/>
                  </a:lnTo>
                  <a:lnTo>
                    <a:pt x="1013" y="11"/>
                  </a:lnTo>
                  <a:lnTo>
                    <a:pt x="1010" y="11"/>
                  </a:lnTo>
                  <a:lnTo>
                    <a:pt x="1009" y="11"/>
                  </a:lnTo>
                  <a:lnTo>
                    <a:pt x="1006" y="11"/>
                  </a:lnTo>
                  <a:lnTo>
                    <a:pt x="1003" y="8"/>
                  </a:lnTo>
                  <a:lnTo>
                    <a:pt x="1002" y="4"/>
                  </a:lnTo>
                  <a:lnTo>
                    <a:pt x="999" y="1"/>
                  </a:lnTo>
                  <a:lnTo>
                    <a:pt x="997" y="0"/>
                  </a:lnTo>
                  <a:lnTo>
                    <a:pt x="993" y="0"/>
                  </a:lnTo>
                  <a:lnTo>
                    <a:pt x="990" y="0"/>
                  </a:lnTo>
                  <a:lnTo>
                    <a:pt x="987" y="3"/>
                  </a:lnTo>
                  <a:lnTo>
                    <a:pt x="985" y="7"/>
                  </a:lnTo>
                  <a:lnTo>
                    <a:pt x="982" y="10"/>
                  </a:lnTo>
                  <a:lnTo>
                    <a:pt x="981" y="11"/>
                  </a:lnTo>
                  <a:lnTo>
                    <a:pt x="978" y="12"/>
                  </a:lnTo>
                  <a:lnTo>
                    <a:pt x="977" y="13"/>
                  </a:lnTo>
                  <a:lnTo>
                    <a:pt x="977" y="15"/>
                  </a:lnTo>
                  <a:lnTo>
                    <a:pt x="975" y="19"/>
                  </a:lnTo>
                  <a:lnTo>
                    <a:pt x="974" y="21"/>
                  </a:lnTo>
                  <a:lnTo>
                    <a:pt x="970" y="23"/>
                  </a:lnTo>
                  <a:lnTo>
                    <a:pt x="966" y="23"/>
                  </a:lnTo>
                  <a:lnTo>
                    <a:pt x="963" y="23"/>
                  </a:lnTo>
                  <a:lnTo>
                    <a:pt x="961" y="25"/>
                  </a:lnTo>
                  <a:lnTo>
                    <a:pt x="959" y="31"/>
                  </a:lnTo>
                  <a:lnTo>
                    <a:pt x="958" y="35"/>
                  </a:lnTo>
                  <a:lnTo>
                    <a:pt x="955" y="43"/>
                  </a:lnTo>
                  <a:lnTo>
                    <a:pt x="955" y="51"/>
                  </a:lnTo>
                  <a:lnTo>
                    <a:pt x="950" y="53"/>
                  </a:lnTo>
                  <a:lnTo>
                    <a:pt x="950" y="55"/>
                  </a:lnTo>
                  <a:lnTo>
                    <a:pt x="954" y="59"/>
                  </a:lnTo>
                  <a:lnTo>
                    <a:pt x="955" y="64"/>
                  </a:lnTo>
                  <a:lnTo>
                    <a:pt x="954" y="65"/>
                  </a:lnTo>
                  <a:lnTo>
                    <a:pt x="954" y="69"/>
                  </a:lnTo>
                  <a:lnTo>
                    <a:pt x="958" y="72"/>
                  </a:lnTo>
                  <a:lnTo>
                    <a:pt x="965" y="76"/>
                  </a:lnTo>
                  <a:lnTo>
                    <a:pt x="966" y="77"/>
                  </a:lnTo>
                  <a:lnTo>
                    <a:pt x="967" y="80"/>
                  </a:lnTo>
                  <a:lnTo>
                    <a:pt x="967" y="81"/>
                  </a:lnTo>
                  <a:lnTo>
                    <a:pt x="966" y="84"/>
                  </a:lnTo>
                  <a:lnTo>
                    <a:pt x="961" y="81"/>
                  </a:lnTo>
                  <a:lnTo>
                    <a:pt x="954" y="77"/>
                  </a:lnTo>
                  <a:lnTo>
                    <a:pt x="947" y="76"/>
                  </a:lnTo>
                  <a:lnTo>
                    <a:pt x="941" y="73"/>
                  </a:lnTo>
                  <a:lnTo>
                    <a:pt x="931" y="73"/>
                  </a:lnTo>
                  <a:lnTo>
                    <a:pt x="921" y="73"/>
                  </a:lnTo>
                  <a:lnTo>
                    <a:pt x="922" y="80"/>
                  </a:lnTo>
                  <a:lnTo>
                    <a:pt x="927" y="85"/>
                  </a:lnTo>
                  <a:lnTo>
                    <a:pt x="930" y="89"/>
                  </a:lnTo>
                  <a:lnTo>
                    <a:pt x="933" y="91"/>
                  </a:lnTo>
                  <a:lnTo>
                    <a:pt x="933" y="95"/>
                  </a:lnTo>
                  <a:lnTo>
                    <a:pt x="933" y="97"/>
                  </a:lnTo>
                  <a:lnTo>
                    <a:pt x="929" y="95"/>
                  </a:lnTo>
                  <a:lnTo>
                    <a:pt x="925" y="91"/>
                  </a:lnTo>
                  <a:lnTo>
                    <a:pt x="921" y="89"/>
                  </a:lnTo>
                  <a:lnTo>
                    <a:pt x="915" y="89"/>
                  </a:lnTo>
                  <a:lnTo>
                    <a:pt x="913" y="89"/>
                  </a:lnTo>
                  <a:lnTo>
                    <a:pt x="909" y="91"/>
                  </a:lnTo>
                  <a:lnTo>
                    <a:pt x="905" y="95"/>
                  </a:lnTo>
                  <a:lnTo>
                    <a:pt x="902" y="100"/>
                  </a:lnTo>
                  <a:lnTo>
                    <a:pt x="895" y="102"/>
                  </a:lnTo>
                  <a:lnTo>
                    <a:pt x="889" y="107"/>
                  </a:lnTo>
                  <a:lnTo>
                    <a:pt x="878" y="104"/>
                  </a:lnTo>
                  <a:lnTo>
                    <a:pt x="872" y="104"/>
                  </a:lnTo>
                  <a:lnTo>
                    <a:pt x="874" y="100"/>
                  </a:lnTo>
                  <a:lnTo>
                    <a:pt x="876" y="95"/>
                  </a:lnTo>
                  <a:lnTo>
                    <a:pt x="861" y="92"/>
                  </a:lnTo>
                  <a:lnTo>
                    <a:pt x="846" y="89"/>
                  </a:lnTo>
                  <a:lnTo>
                    <a:pt x="845" y="93"/>
                  </a:lnTo>
                  <a:lnTo>
                    <a:pt x="842" y="97"/>
                  </a:lnTo>
                  <a:lnTo>
                    <a:pt x="840" y="95"/>
                  </a:lnTo>
                  <a:lnTo>
                    <a:pt x="838" y="93"/>
                  </a:lnTo>
                  <a:lnTo>
                    <a:pt x="836" y="93"/>
                  </a:lnTo>
                  <a:lnTo>
                    <a:pt x="833" y="95"/>
                  </a:lnTo>
                  <a:lnTo>
                    <a:pt x="833" y="97"/>
                  </a:lnTo>
                  <a:lnTo>
                    <a:pt x="833" y="99"/>
                  </a:lnTo>
                  <a:lnTo>
                    <a:pt x="836" y="99"/>
                  </a:lnTo>
                  <a:lnTo>
                    <a:pt x="837" y="100"/>
                  </a:lnTo>
                  <a:lnTo>
                    <a:pt x="841" y="101"/>
                  </a:lnTo>
                  <a:lnTo>
                    <a:pt x="842" y="102"/>
                  </a:lnTo>
                  <a:lnTo>
                    <a:pt x="834" y="108"/>
                  </a:lnTo>
                  <a:lnTo>
                    <a:pt x="822" y="115"/>
                  </a:lnTo>
                  <a:lnTo>
                    <a:pt x="817" y="112"/>
                  </a:lnTo>
                  <a:lnTo>
                    <a:pt x="814" y="112"/>
                  </a:lnTo>
                  <a:lnTo>
                    <a:pt x="812" y="113"/>
                  </a:lnTo>
                  <a:lnTo>
                    <a:pt x="808" y="116"/>
                  </a:lnTo>
                  <a:lnTo>
                    <a:pt x="802" y="116"/>
                  </a:lnTo>
                  <a:lnTo>
                    <a:pt x="798" y="113"/>
                  </a:lnTo>
                  <a:lnTo>
                    <a:pt x="796" y="113"/>
                  </a:lnTo>
                  <a:lnTo>
                    <a:pt x="793" y="113"/>
                  </a:lnTo>
                  <a:lnTo>
                    <a:pt x="789" y="116"/>
                  </a:lnTo>
                  <a:lnTo>
                    <a:pt x="785" y="120"/>
                  </a:lnTo>
                  <a:lnTo>
                    <a:pt x="780" y="121"/>
                  </a:lnTo>
                  <a:lnTo>
                    <a:pt x="773" y="118"/>
                  </a:lnTo>
                  <a:lnTo>
                    <a:pt x="770" y="120"/>
                  </a:lnTo>
                  <a:lnTo>
                    <a:pt x="765" y="121"/>
                  </a:lnTo>
                  <a:lnTo>
                    <a:pt x="761" y="125"/>
                  </a:lnTo>
                  <a:lnTo>
                    <a:pt x="754" y="133"/>
                  </a:lnTo>
                  <a:lnTo>
                    <a:pt x="748" y="133"/>
                  </a:lnTo>
                  <a:lnTo>
                    <a:pt x="745" y="134"/>
                  </a:lnTo>
                  <a:lnTo>
                    <a:pt x="746" y="143"/>
                  </a:lnTo>
                  <a:lnTo>
                    <a:pt x="748" y="149"/>
                  </a:lnTo>
                  <a:lnTo>
                    <a:pt x="746" y="150"/>
                  </a:lnTo>
                  <a:lnTo>
                    <a:pt x="744" y="153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0"/>
                  </a:lnTo>
                  <a:lnTo>
                    <a:pt x="729" y="146"/>
                  </a:lnTo>
                  <a:lnTo>
                    <a:pt x="728" y="149"/>
                  </a:lnTo>
                  <a:lnTo>
                    <a:pt x="728" y="152"/>
                  </a:lnTo>
                  <a:lnTo>
                    <a:pt x="729" y="156"/>
                  </a:lnTo>
                  <a:lnTo>
                    <a:pt x="730" y="157"/>
                  </a:lnTo>
                  <a:lnTo>
                    <a:pt x="734" y="165"/>
                  </a:lnTo>
                  <a:lnTo>
                    <a:pt x="737" y="173"/>
                  </a:lnTo>
                  <a:lnTo>
                    <a:pt x="734" y="178"/>
                  </a:lnTo>
                  <a:lnTo>
                    <a:pt x="733" y="182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4" y="192"/>
                  </a:lnTo>
                  <a:lnTo>
                    <a:pt x="733" y="197"/>
                  </a:lnTo>
                  <a:lnTo>
                    <a:pt x="736" y="202"/>
                  </a:lnTo>
                  <a:lnTo>
                    <a:pt x="738" y="208"/>
                  </a:lnTo>
                  <a:lnTo>
                    <a:pt x="734" y="213"/>
                  </a:lnTo>
                  <a:lnTo>
                    <a:pt x="730" y="217"/>
                  </a:lnTo>
                  <a:lnTo>
                    <a:pt x="725" y="220"/>
                  </a:lnTo>
                  <a:lnTo>
                    <a:pt x="721" y="220"/>
                  </a:lnTo>
                  <a:lnTo>
                    <a:pt x="717" y="220"/>
                  </a:lnTo>
                  <a:lnTo>
                    <a:pt x="716" y="220"/>
                  </a:lnTo>
                  <a:lnTo>
                    <a:pt x="713" y="217"/>
                  </a:lnTo>
                  <a:lnTo>
                    <a:pt x="714" y="214"/>
                  </a:lnTo>
                  <a:lnTo>
                    <a:pt x="717" y="210"/>
                  </a:lnTo>
                  <a:lnTo>
                    <a:pt x="718" y="208"/>
                  </a:lnTo>
                  <a:lnTo>
                    <a:pt x="718" y="206"/>
                  </a:lnTo>
                  <a:lnTo>
                    <a:pt x="716" y="204"/>
                  </a:lnTo>
                  <a:lnTo>
                    <a:pt x="708" y="205"/>
                  </a:lnTo>
                  <a:lnTo>
                    <a:pt x="700" y="208"/>
                  </a:lnTo>
                  <a:lnTo>
                    <a:pt x="689" y="205"/>
                  </a:lnTo>
                  <a:lnTo>
                    <a:pt x="679" y="205"/>
                  </a:lnTo>
                  <a:lnTo>
                    <a:pt x="669" y="204"/>
                  </a:lnTo>
                  <a:lnTo>
                    <a:pt x="657" y="204"/>
                  </a:lnTo>
                  <a:lnTo>
                    <a:pt x="649" y="202"/>
                  </a:lnTo>
                  <a:lnTo>
                    <a:pt x="641" y="200"/>
                  </a:lnTo>
                  <a:lnTo>
                    <a:pt x="636" y="198"/>
                  </a:lnTo>
                  <a:lnTo>
                    <a:pt x="631" y="198"/>
                  </a:lnTo>
                  <a:lnTo>
                    <a:pt x="625" y="198"/>
                  </a:lnTo>
                  <a:lnTo>
                    <a:pt x="620" y="200"/>
                  </a:lnTo>
                  <a:lnTo>
                    <a:pt x="616" y="204"/>
                  </a:lnTo>
                  <a:lnTo>
                    <a:pt x="613" y="206"/>
                  </a:lnTo>
                  <a:lnTo>
                    <a:pt x="612" y="212"/>
                  </a:lnTo>
                  <a:lnTo>
                    <a:pt x="612" y="216"/>
                  </a:lnTo>
                  <a:lnTo>
                    <a:pt x="612" y="224"/>
                  </a:lnTo>
                  <a:lnTo>
                    <a:pt x="612" y="233"/>
                  </a:lnTo>
                  <a:lnTo>
                    <a:pt x="609" y="242"/>
                  </a:lnTo>
                  <a:lnTo>
                    <a:pt x="607" y="250"/>
                  </a:lnTo>
                  <a:lnTo>
                    <a:pt x="607" y="254"/>
                  </a:lnTo>
                  <a:lnTo>
                    <a:pt x="607" y="258"/>
                  </a:lnTo>
                  <a:lnTo>
                    <a:pt x="607" y="261"/>
                  </a:lnTo>
                  <a:lnTo>
                    <a:pt x="608" y="262"/>
                  </a:lnTo>
                  <a:lnTo>
                    <a:pt x="619" y="269"/>
                  </a:lnTo>
                  <a:lnTo>
                    <a:pt x="628" y="276"/>
                  </a:lnTo>
                  <a:lnTo>
                    <a:pt x="628" y="285"/>
                  </a:lnTo>
                  <a:lnTo>
                    <a:pt x="628" y="293"/>
                  </a:lnTo>
                  <a:lnTo>
                    <a:pt x="632" y="297"/>
                  </a:lnTo>
                  <a:lnTo>
                    <a:pt x="636" y="301"/>
                  </a:lnTo>
                  <a:lnTo>
                    <a:pt x="639" y="304"/>
                  </a:lnTo>
                  <a:lnTo>
                    <a:pt x="639" y="308"/>
                  </a:lnTo>
                  <a:lnTo>
                    <a:pt x="639" y="310"/>
                  </a:lnTo>
                  <a:lnTo>
                    <a:pt x="639" y="317"/>
                  </a:lnTo>
                  <a:lnTo>
                    <a:pt x="633" y="326"/>
                  </a:lnTo>
                  <a:lnTo>
                    <a:pt x="629" y="335"/>
                  </a:lnTo>
                  <a:lnTo>
                    <a:pt x="629" y="345"/>
                  </a:lnTo>
                  <a:lnTo>
                    <a:pt x="631" y="354"/>
                  </a:lnTo>
                  <a:lnTo>
                    <a:pt x="631" y="365"/>
                  </a:lnTo>
                  <a:lnTo>
                    <a:pt x="631" y="375"/>
                  </a:lnTo>
                  <a:lnTo>
                    <a:pt x="625" y="385"/>
                  </a:lnTo>
                  <a:lnTo>
                    <a:pt x="619" y="393"/>
                  </a:lnTo>
                  <a:lnTo>
                    <a:pt x="617" y="405"/>
                  </a:lnTo>
                  <a:lnTo>
                    <a:pt x="617" y="414"/>
                  </a:lnTo>
                  <a:lnTo>
                    <a:pt x="621" y="418"/>
                  </a:lnTo>
                  <a:lnTo>
                    <a:pt x="628" y="425"/>
                  </a:lnTo>
                  <a:lnTo>
                    <a:pt x="631" y="427"/>
                  </a:lnTo>
                  <a:lnTo>
                    <a:pt x="632" y="431"/>
                  </a:lnTo>
                  <a:lnTo>
                    <a:pt x="631" y="434"/>
                  </a:lnTo>
                  <a:lnTo>
                    <a:pt x="628" y="437"/>
                  </a:lnTo>
                  <a:lnTo>
                    <a:pt x="624" y="437"/>
                  </a:lnTo>
                  <a:lnTo>
                    <a:pt x="621" y="438"/>
                  </a:lnTo>
                  <a:lnTo>
                    <a:pt x="619" y="437"/>
                  </a:lnTo>
                  <a:lnTo>
                    <a:pt x="617" y="435"/>
                  </a:lnTo>
                  <a:lnTo>
                    <a:pt x="613" y="430"/>
                  </a:lnTo>
                  <a:lnTo>
                    <a:pt x="608" y="419"/>
                  </a:lnTo>
                  <a:lnTo>
                    <a:pt x="608" y="409"/>
                  </a:lnTo>
                  <a:lnTo>
                    <a:pt x="609" y="405"/>
                  </a:lnTo>
                  <a:lnTo>
                    <a:pt x="607" y="399"/>
                  </a:lnTo>
                  <a:lnTo>
                    <a:pt x="599" y="393"/>
                  </a:lnTo>
                  <a:lnTo>
                    <a:pt x="599" y="390"/>
                  </a:lnTo>
                  <a:lnTo>
                    <a:pt x="600" y="387"/>
                  </a:lnTo>
                  <a:lnTo>
                    <a:pt x="603" y="385"/>
                  </a:lnTo>
                  <a:lnTo>
                    <a:pt x="608" y="385"/>
                  </a:lnTo>
                  <a:lnTo>
                    <a:pt x="611" y="375"/>
                  </a:lnTo>
                  <a:lnTo>
                    <a:pt x="613" y="366"/>
                  </a:lnTo>
                  <a:lnTo>
                    <a:pt x="619" y="362"/>
                  </a:lnTo>
                  <a:lnTo>
                    <a:pt x="620" y="357"/>
                  </a:lnTo>
                  <a:lnTo>
                    <a:pt x="620" y="353"/>
                  </a:lnTo>
                  <a:lnTo>
                    <a:pt x="617" y="350"/>
                  </a:lnTo>
                  <a:lnTo>
                    <a:pt x="613" y="353"/>
                  </a:lnTo>
                  <a:lnTo>
                    <a:pt x="612" y="358"/>
                  </a:lnTo>
                  <a:lnTo>
                    <a:pt x="609" y="361"/>
                  </a:lnTo>
                  <a:lnTo>
                    <a:pt x="608" y="362"/>
                  </a:lnTo>
                  <a:lnTo>
                    <a:pt x="604" y="363"/>
                  </a:lnTo>
                  <a:lnTo>
                    <a:pt x="600" y="362"/>
                  </a:lnTo>
                  <a:lnTo>
                    <a:pt x="600" y="357"/>
                  </a:lnTo>
                  <a:lnTo>
                    <a:pt x="601" y="351"/>
                  </a:lnTo>
                  <a:lnTo>
                    <a:pt x="604" y="345"/>
                  </a:lnTo>
                  <a:lnTo>
                    <a:pt x="608" y="341"/>
                  </a:lnTo>
                  <a:lnTo>
                    <a:pt x="608" y="334"/>
                  </a:lnTo>
                  <a:lnTo>
                    <a:pt x="609" y="329"/>
                  </a:lnTo>
                  <a:lnTo>
                    <a:pt x="617" y="327"/>
                  </a:lnTo>
                  <a:lnTo>
                    <a:pt x="629" y="322"/>
                  </a:lnTo>
                  <a:lnTo>
                    <a:pt x="631" y="317"/>
                  </a:lnTo>
                  <a:lnTo>
                    <a:pt x="633" y="311"/>
                  </a:lnTo>
                  <a:lnTo>
                    <a:pt x="632" y="309"/>
                  </a:lnTo>
                  <a:lnTo>
                    <a:pt x="629" y="309"/>
                  </a:lnTo>
                  <a:lnTo>
                    <a:pt x="625" y="308"/>
                  </a:lnTo>
                  <a:lnTo>
                    <a:pt x="620" y="306"/>
                  </a:lnTo>
                  <a:lnTo>
                    <a:pt x="611" y="305"/>
                  </a:lnTo>
                  <a:lnTo>
                    <a:pt x="603" y="302"/>
                  </a:lnTo>
                  <a:lnTo>
                    <a:pt x="597" y="286"/>
                  </a:lnTo>
                  <a:lnTo>
                    <a:pt x="592" y="274"/>
                  </a:lnTo>
                  <a:lnTo>
                    <a:pt x="583" y="262"/>
                  </a:lnTo>
                  <a:lnTo>
                    <a:pt x="573" y="250"/>
                  </a:lnTo>
                  <a:lnTo>
                    <a:pt x="568" y="250"/>
                  </a:lnTo>
                  <a:lnTo>
                    <a:pt x="563" y="250"/>
                  </a:lnTo>
                  <a:lnTo>
                    <a:pt x="562" y="253"/>
                  </a:lnTo>
                  <a:lnTo>
                    <a:pt x="563" y="256"/>
                  </a:lnTo>
                  <a:lnTo>
                    <a:pt x="563" y="258"/>
                  </a:lnTo>
                  <a:lnTo>
                    <a:pt x="565" y="261"/>
                  </a:lnTo>
                  <a:lnTo>
                    <a:pt x="571" y="264"/>
                  </a:lnTo>
                  <a:lnTo>
                    <a:pt x="579" y="265"/>
                  </a:lnTo>
                  <a:lnTo>
                    <a:pt x="579" y="276"/>
                  </a:lnTo>
                  <a:lnTo>
                    <a:pt x="578" y="283"/>
                  </a:lnTo>
                  <a:lnTo>
                    <a:pt x="573" y="288"/>
                  </a:lnTo>
                  <a:lnTo>
                    <a:pt x="569" y="290"/>
                  </a:lnTo>
                  <a:lnTo>
                    <a:pt x="565" y="292"/>
                  </a:lnTo>
                  <a:lnTo>
                    <a:pt x="560" y="293"/>
                  </a:lnTo>
                  <a:lnTo>
                    <a:pt x="557" y="294"/>
                  </a:lnTo>
                  <a:lnTo>
                    <a:pt x="556" y="298"/>
                  </a:lnTo>
                  <a:lnTo>
                    <a:pt x="557" y="304"/>
                  </a:lnTo>
                  <a:lnTo>
                    <a:pt x="560" y="308"/>
                  </a:lnTo>
                  <a:lnTo>
                    <a:pt x="564" y="311"/>
                  </a:lnTo>
                  <a:lnTo>
                    <a:pt x="567" y="317"/>
                  </a:lnTo>
                  <a:lnTo>
                    <a:pt x="571" y="321"/>
                  </a:lnTo>
                  <a:lnTo>
                    <a:pt x="572" y="327"/>
                  </a:lnTo>
                  <a:lnTo>
                    <a:pt x="573" y="334"/>
                  </a:lnTo>
                  <a:lnTo>
                    <a:pt x="573" y="342"/>
                  </a:lnTo>
                  <a:lnTo>
                    <a:pt x="573" y="350"/>
                  </a:lnTo>
                  <a:lnTo>
                    <a:pt x="573" y="355"/>
                  </a:lnTo>
                  <a:lnTo>
                    <a:pt x="572" y="361"/>
                  </a:lnTo>
                  <a:lnTo>
                    <a:pt x="569" y="365"/>
                  </a:lnTo>
                  <a:lnTo>
                    <a:pt x="563" y="365"/>
                  </a:lnTo>
                  <a:lnTo>
                    <a:pt x="555" y="365"/>
                  </a:lnTo>
                  <a:lnTo>
                    <a:pt x="550" y="373"/>
                  </a:lnTo>
                  <a:lnTo>
                    <a:pt x="546" y="377"/>
                  </a:lnTo>
                  <a:lnTo>
                    <a:pt x="541" y="381"/>
                  </a:lnTo>
                  <a:lnTo>
                    <a:pt x="536" y="383"/>
                  </a:lnTo>
                  <a:lnTo>
                    <a:pt x="532" y="385"/>
                  </a:lnTo>
                  <a:lnTo>
                    <a:pt x="528" y="385"/>
                  </a:lnTo>
                  <a:lnTo>
                    <a:pt x="525" y="387"/>
                  </a:lnTo>
                  <a:lnTo>
                    <a:pt x="523" y="391"/>
                  </a:lnTo>
                  <a:lnTo>
                    <a:pt x="521" y="396"/>
                  </a:lnTo>
                  <a:lnTo>
                    <a:pt x="523" y="401"/>
                  </a:lnTo>
                  <a:lnTo>
                    <a:pt x="524" y="403"/>
                  </a:lnTo>
                  <a:lnTo>
                    <a:pt x="525" y="407"/>
                  </a:lnTo>
                  <a:lnTo>
                    <a:pt x="531" y="418"/>
                  </a:lnTo>
                  <a:lnTo>
                    <a:pt x="536" y="434"/>
                  </a:lnTo>
                  <a:lnTo>
                    <a:pt x="540" y="437"/>
                  </a:lnTo>
                  <a:lnTo>
                    <a:pt x="546" y="437"/>
                  </a:lnTo>
                  <a:lnTo>
                    <a:pt x="551" y="437"/>
                  </a:lnTo>
                  <a:lnTo>
                    <a:pt x="557" y="435"/>
                  </a:lnTo>
                  <a:lnTo>
                    <a:pt x="563" y="434"/>
                  </a:lnTo>
                  <a:lnTo>
                    <a:pt x="568" y="432"/>
                  </a:lnTo>
                  <a:lnTo>
                    <a:pt x="572" y="432"/>
                  </a:lnTo>
                  <a:lnTo>
                    <a:pt x="575" y="434"/>
                  </a:lnTo>
                  <a:lnTo>
                    <a:pt x="579" y="443"/>
                  </a:lnTo>
                  <a:lnTo>
                    <a:pt x="579" y="451"/>
                  </a:lnTo>
                  <a:lnTo>
                    <a:pt x="579" y="456"/>
                  </a:lnTo>
                  <a:lnTo>
                    <a:pt x="579" y="463"/>
                  </a:lnTo>
                  <a:lnTo>
                    <a:pt x="580" y="471"/>
                  </a:lnTo>
                  <a:lnTo>
                    <a:pt x="581" y="476"/>
                  </a:lnTo>
                  <a:lnTo>
                    <a:pt x="580" y="484"/>
                  </a:lnTo>
                  <a:lnTo>
                    <a:pt x="579" y="488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1" y="496"/>
                  </a:lnTo>
                  <a:lnTo>
                    <a:pt x="565" y="499"/>
                  </a:lnTo>
                  <a:lnTo>
                    <a:pt x="565" y="506"/>
                  </a:lnTo>
                  <a:lnTo>
                    <a:pt x="564" y="511"/>
                  </a:lnTo>
                  <a:lnTo>
                    <a:pt x="552" y="510"/>
                  </a:lnTo>
                  <a:lnTo>
                    <a:pt x="546" y="507"/>
                  </a:lnTo>
                  <a:lnTo>
                    <a:pt x="548" y="519"/>
                  </a:lnTo>
                  <a:lnTo>
                    <a:pt x="552" y="534"/>
                  </a:lnTo>
                  <a:lnTo>
                    <a:pt x="550" y="543"/>
                  </a:lnTo>
                  <a:lnTo>
                    <a:pt x="546" y="552"/>
                  </a:lnTo>
                  <a:lnTo>
                    <a:pt x="552" y="563"/>
                  </a:lnTo>
                  <a:lnTo>
                    <a:pt x="562" y="576"/>
                  </a:lnTo>
                  <a:lnTo>
                    <a:pt x="562" y="580"/>
                  </a:lnTo>
                  <a:lnTo>
                    <a:pt x="560" y="583"/>
                  </a:lnTo>
                  <a:lnTo>
                    <a:pt x="559" y="586"/>
                  </a:lnTo>
                  <a:lnTo>
                    <a:pt x="556" y="587"/>
                  </a:lnTo>
                  <a:lnTo>
                    <a:pt x="552" y="591"/>
                  </a:lnTo>
                  <a:lnTo>
                    <a:pt x="550" y="595"/>
                  </a:lnTo>
                  <a:lnTo>
                    <a:pt x="552" y="603"/>
                  </a:lnTo>
                  <a:lnTo>
                    <a:pt x="556" y="611"/>
                  </a:lnTo>
                  <a:lnTo>
                    <a:pt x="553" y="616"/>
                  </a:lnTo>
                  <a:lnTo>
                    <a:pt x="551" y="619"/>
                  </a:lnTo>
                  <a:lnTo>
                    <a:pt x="550" y="620"/>
                  </a:lnTo>
                  <a:lnTo>
                    <a:pt x="550" y="621"/>
                  </a:lnTo>
                  <a:lnTo>
                    <a:pt x="550" y="625"/>
                  </a:lnTo>
                  <a:lnTo>
                    <a:pt x="551" y="631"/>
                  </a:lnTo>
                  <a:lnTo>
                    <a:pt x="560" y="643"/>
                  </a:lnTo>
                  <a:lnTo>
                    <a:pt x="568" y="653"/>
                  </a:lnTo>
                  <a:lnTo>
                    <a:pt x="569" y="660"/>
                  </a:lnTo>
                  <a:lnTo>
                    <a:pt x="569" y="668"/>
                  </a:lnTo>
                  <a:lnTo>
                    <a:pt x="568" y="673"/>
                  </a:lnTo>
                  <a:lnTo>
                    <a:pt x="567" y="679"/>
                  </a:lnTo>
                  <a:lnTo>
                    <a:pt x="564" y="683"/>
                  </a:lnTo>
                  <a:lnTo>
                    <a:pt x="563" y="687"/>
                  </a:lnTo>
                  <a:lnTo>
                    <a:pt x="563" y="692"/>
                  </a:lnTo>
                  <a:lnTo>
                    <a:pt x="564" y="697"/>
                  </a:lnTo>
                  <a:lnTo>
                    <a:pt x="568" y="701"/>
                  </a:lnTo>
                  <a:lnTo>
                    <a:pt x="572" y="704"/>
                  </a:lnTo>
                  <a:lnTo>
                    <a:pt x="578" y="705"/>
                  </a:lnTo>
                  <a:lnTo>
                    <a:pt x="581" y="706"/>
                  </a:lnTo>
                  <a:lnTo>
                    <a:pt x="587" y="706"/>
                  </a:lnTo>
                  <a:lnTo>
                    <a:pt x="592" y="708"/>
                  </a:lnTo>
                  <a:lnTo>
                    <a:pt x="596" y="709"/>
                  </a:lnTo>
                  <a:lnTo>
                    <a:pt x="599" y="713"/>
                  </a:lnTo>
                  <a:lnTo>
                    <a:pt x="595" y="722"/>
                  </a:lnTo>
                  <a:lnTo>
                    <a:pt x="589" y="733"/>
                  </a:lnTo>
                  <a:lnTo>
                    <a:pt x="591" y="744"/>
                  </a:lnTo>
                  <a:lnTo>
                    <a:pt x="589" y="753"/>
                  </a:lnTo>
                  <a:lnTo>
                    <a:pt x="579" y="756"/>
                  </a:lnTo>
                  <a:lnTo>
                    <a:pt x="567" y="758"/>
                  </a:lnTo>
                  <a:lnTo>
                    <a:pt x="564" y="769"/>
                  </a:lnTo>
                  <a:lnTo>
                    <a:pt x="563" y="770"/>
                  </a:lnTo>
                  <a:lnTo>
                    <a:pt x="560" y="769"/>
                  </a:lnTo>
                  <a:lnTo>
                    <a:pt x="557" y="770"/>
                  </a:lnTo>
                  <a:lnTo>
                    <a:pt x="564" y="781"/>
                  </a:lnTo>
                  <a:lnTo>
                    <a:pt x="571" y="790"/>
                  </a:lnTo>
                  <a:lnTo>
                    <a:pt x="569" y="797"/>
                  </a:lnTo>
                  <a:lnTo>
                    <a:pt x="567" y="800"/>
                  </a:lnTo>
                  <a:lnTo>
                    <a:pt x="563" y="805"/>
                  </a:lnTo>
                  <a:lnTo>
                    <a:pt x="557" y="809"/>
                  </a:lnTo>
                  <a:lnTo>
                    <a:pt x="555" y="818"/>
                  </a:lnTo>
                  <a:lnTo>
                    <a:pt x="550" y="828"/>
                  </a:lnTo>
                  <a:lnTo>
                    <a:pt x="547" y="832"/>
                  </a:lnTo>
                  <a:lnTo>
                    <a:pt x="546" y="836"/>
                  </a:lnTo>
                  <a:lnTo>
                    <a:pt x="543" y="837"/>
                  </a:lnTo>
                  <a:lnTo>
                    <a:pt x="540" y="839"/>
                  </a:lnTo>
                  <a:lnTo>
                    <a:pt x="535" y="841"/>
                  </a:lnTo>
                  <a:lnTo>
                    <a:pt x="531" y="845"/>
                  </a:lnTo>
                  <a:lnTo>
                    <a:pt x="527" y="853"/>
                  </a:lnTo>
                  <a:lnTo>
                    <a:pt x="525" y="858"/>
                  </a:lnTo>
                  <a:lnTo>
                    <a:pt x="525" y="865"/>
                  </a:lnTo>
                  <a:lnTo>
                    <a:pt x="528" y="873"/>
                  </a:lnTo>
                  <a:lnTo>
                    <a:pt x="535" y="878"/>
                  </a:lnTo>
                  <a:lnTo>
                    <a:pt x="544" y="882"/>
                  </a:lnTo>
                  <a:lnTo>
                    <a:pt x="548" y="885"/>
                  </a:lnTo>
                  <a:lnTo>
                    <a:pt x="551" y="889"/>
                  </a:lnTo>
                  <a:lnTo>
                    <a:pt x="551" y="894"/>
                  </a:lnTo>
                  <a:lnTo>
                    <a:pt x="550" y="902"/>
                  </a:lnTo>
                  <a:lnTo>
                    <a:pt x="547" y="906"/>
                  </a:lnTo>
                  <a:lnTo>
                    <a:pt x="543" y="909"/>
                  </a:lnTo>
                  <a:lnTo>
                    <a:pt x="537" y="910"/>
                  </a:lnTo>
                  <a:lnTo>
                    <a:pt x="530" y="911"/>
                  </a:lnTo>
                  <a:lnTo>
                    <a:pt x="516" y="914"/>
                  </a:lnTo>
                  <a:lnTo>
                    <a:pt x="506" y="917"/>
                  </a:lnTo>
                  <a:lnTo>
                    <a:pt x="491" y="913"/>
                  </a:lnTo>
                  <a:lnTo>
                    <a:pt x="479" y="907"/>
                  </a:lnTo>
                  <a:lnTo>
                    <a:pt x="463" y="914"/>
                  </a:lnTo>
                  <a:lnTo>
                    <a:pt x="447" y="922"/>
                  </a:lnTo>
                  <a:lnTo>
                    <a:pt x="443" y="918"/>
                  </a:lnTo>
                  <a:lnTo>
                    <a:pt x="440" y="911"/>
                  </a:lnTo>
                  <a:lnTo>
                    <a:pt x="430" y="911"/>
                  </a:lnTo>
                  <a:lnTo>
                    <a:pt x="420" y="911"/>
                  </a:lnTo>
                  <a:lnTo>
                    <a:pt x="417" y="903"/>
                  </a:lnTo>
                  <a:lnTo>
                    <a:pt x="414" y="898"/>
                  </a:lnTo>
                  <a:lnTo>
                    <a:pt x="410" y="898"/>
                  </a:lnTo>
                  <a:lnTo>
                    <a:pt x="402" y="898"/>
                  </a:lnTo>
                  <a:lnTo>
                    <a:pt x="398" y="898"/>
                  </a:lnTo>
                  <a:lnTo>
                    <a:pt x="392" y="898"/>
                  </a:lnTo>
                  <a:lnTo>
                    <a:pt x="386" y="898"/>
                  </a:lnTo>
                  <a:lnTo>
                    <a:pt x="378" y="894"/>
                  </a:lnTo>
                  <a:lnTo>
                    <a:pt x="372" y="889"/>
                  </a:lnTo>
                  <a:lnTo>
                    <a:pt x="369" y="882"/>
                  </a:lnTo>
                  <a:lnTo>
                    <a:pt x="364" y="882"/>
                  </a:lnTo>
                  <a:lnTo>
                    <a:pt x="359" y="882"/>
                  </a:lnTo>
                  <a:lnTo>
                    <a:pt x="353" y="882"/>
                  </a:lnTo>
                  <a:lnTo>
                    <a:pt x="344" y="878"/>
                  </a:lnTo>
                  <a:lnTo>
                    <a:pt x="335" y="870"/>
                  </a:lnTo>
                  <a:lnTo>
                    <a:pt x="327" y="864"/>
                  </a:lnTo>
                  <a:lnTo>
                    <a:pt x="325" y="865"/>
                  </a:lnTo>
                  <a:lnTo>
                    <a:pt x="321" y="866"/>
                  </a:lnTo>
                  <a:lnTo>
                    <a:pt x="318" y="870"/>
                  </a:lnTo>
                  <a:lnTo>
                    <a:pt x="314" y="874"/>
                  </a:lnTo>
                  <a:lnTo>
                    <a:pt x="309" y="878"/>
                  </a:lnTo>
                  <a:lnTo>
                    <a:pt x="301" y="882"/>
                  </a:lnTo>
                  <a:lnTo>
                    <a:pt x="299" y="889"/>
                  </a:lnTo>
                  <a:lnTo>
                    <a:pt x="297" y="894"/>
                  </a:lnTo>
                  <a:lnTo>
                    <a:pt x="290" y="901"/>
                  </a:lnTo>
                  <a:lnTo>
                    <a:pt x="283" y="909"/>
                  </a:lnTo>
                  <a:lnTo>
                    <a:pt x="281" y="915"/>
                  </a:lnTo>
                  <a:lnTo>
                    <a:pt x="277" y="923"/>
                  </a:lnTo>
                  <a:lnTo>
                    <a:pt x="263" y="926"/>
                  </a:lnTo>
                  <a:lnTo>
                    <a:pt x="249" y="927"/>
                  </a:lnTo>
                  <a:lnTo>
                    <a:pt x="243" y="941"/>
                  </a:lnTo>
                  <a:lnTo>
                    <a:pt x="238" y="954"/>
                  </a:lnTo>
                  <a:lnTo>
                    <a:pt x="230" y="957"/>
                  </a:lnTo>
                  <a:lnTo>
                    <a:pt x="222" y="959"/>
                  </a:lnTo>
                  <a:lnTo>
                    <a:pt x="211" y="966"/>
                  </a:lnTo>
                  <a:lnTo>
                    <a:pt x="201" y="970"/>
                  </a:lnTo>
                  <a:lnTo>
                    <a:pt x="192" y="974"/>
                  </a:lnTo>
                  <a:lnTo>
                    <a:pt x="181" y="975"/>
                  </a:lnTo>
                  <a:lnTo>
                    <a:pt x="167" y="969"/>
                  </a:lnTo>
                  <a:lnTo>
                    <a:pt x="158" y="963"/>
                  </a:lnTo>
                  <a:lnTo>
                    <a:pt x="148" y="966"/>
                  </a:lnTo>
                  <a:lnTo>
                    <a:pt x="138" y="969"/>
                  </a:lnTo>
                  <a:lnTo>
                    <a:pt x="125" y="961"/>
                  </a:lnTo>
                  <a:lnTo>
                    <a:pt x="112" y="953"/>
                  </a:lnTo>
                  <a:lnTo>
                    <a:pt x="101" y="953"/>
                  </a:lnTo>
                  <a:lnTo>
                    <a:pt x="92" y="951"/>
                  </a:lnTo>
                  <a:lnTo>
                    <a:pt x="96" y="937"/>
                  </a:lnTo>
                  <a:lnTo>
                    <a:pt x="100" y="922"/>
                  </a:lnTo>
                  <a:lnTo>
                    <a:pt x="98" y="922"/>
                  </a:lnTo>
                  <a:lnTo>
                    <a:pt x="96" y="921"/>
                  </a:lnTo>
                  <a:lnTo>
                    <a:pt x="92" y="922"/>
                  </a:lnTo>
                  <a:lnTo>
                    <a:pt x="88" y="923"/>
                  </a:lnTo>
                  <a:lnTo>
                    <a:pt x="82" y="926"/>
                  </a:lnTo>
                  <a:lnTo>
                    <a:pt x="78" y="931"/>
                  </a:lnTo>
                  <a:lnTo>
                    <a:pt x="74" y="938"/>
                  </a:lnTo>
                  <a:lnTo>
                    <a:pt x="68" y="946"/>
                  </a:lnTo>
                  <a:lnTo>
                    <a:pt x="66" y="959"/>
                  </a:lnTo>
                  <a:lnTo>
                    <a:pt x="68" y="975"/>
                  </a:lnTo>
                  <a:lnTo>
                    <a:pt x="73" y="990"/>
                  </a:lnTo>
                  <a:lnTo>
                    <a:pt x="76" y="1000"/>
                  </a:lnTo>
                  <a:lnTo>
                    <a:pt x="76" y="1010"/>
                  </a:lnTo>
                  <a:lnTo>
                    <a:pt x="76" y="1016"/>
                  </a:lnTo>
                  <a:lnTo>
                    <a:pt x="76" y="1020"/>
                  </a:lnTo>
                  <a:lnTo>
                    <a:pt x="74" y="1023"/>
                  </a:lnTo>
                  <a:lnTo>
                    <a:pt x="72" y="1023"/>
                  </a:lnTo>
                  <a:lnTo>
                    <a:pt x="69" y="1025"/>
                  </a:lnTo>
                  <a:lnTo>
                    <a:pt x="66" y="1026"/>
                  </a:lnTo>
                  <a:lnTo>
                    <a:pt x="62" y="1026"/>
                  </a:lnTo>
                  <a:lnTo>
                    <a:pt x="59" y="1025"/>
                  </a:lnTo>
                  <a:lnTo>
                    <a:pt x="54" y="1022"/>
                  </a:lnTo>
                  <a:lnTo>
                    <a:pt x="54" y="1026"/>
                  </a:lnTo>
                  <a:lnTo>
                    <a:pt x="52" y="1030"/>
                  </a:lnTo>
                  <a:lnTo>
                    <a:pt x="48" y="1031"/>
                  </a:lnTo>
                  <a:lnTo>
                    <a:pt x="45" y="1032"/>
                  </a:lnTo>
                  <a:lnTo>
                    <a:pt x="44" y="1039"/>
                  </a:lnTo>
                  <a:lnTo>
                    <a:pt x="44" y="1047"/>
                  </a:lnTo>
                  <a:lnTo>
                    <a:pt x="40" y="1047"/>
                  </a:lnTo>
                  <a:lnTo>
                    <a:pt x="33" y="1046"/>
                  </a:lnTo>
                  <a:lnTo>
                    <a:pt x="34" y="1047"/>
                  </a:lnTo>
                  <a:lnTo>
                    <a:pt x="33" y="1050"/>
                  </a:lnTo>
                  <a:lnTo>
                    <a:pt x="33" y="1051"/>
                  </a:lnTo>
                  <a:lnTo>
                    <a:pt x="32" y="1051"/>
                  </a:lnTo>
                  <a:lnTo>
                    <a:pt x="28" y="1054"/>
                  </a:lnTo>
                  <a:lnTo>
                    <a:pt x="24" y="1055"/>
                  </a:lnTo>
                  <a:lnTo>
                    <a:pt x="21" y="1066"/>
                  </a:lnTo>
                  <a:lnTo>
                    <a:pt x="20" y="1074"/>
                  </a:lnTo>
                  <a:lnTo>
                    <a:pt x="17" y="1080"/>
                  </a:lnTo>
                  <a:lnTo>
                    <a:pt x="15" y="1087"/>
                  </a:lnTo>
                  <a:lnTo>
                    <a:pt x="15" y="1098"/>
                  </a:lnTo>
                  <a:lnTo>
                    <a:pt x="13" y="1103"/>
                  </a:lnTo>
                  <a:lnTo>
                    <a:pt x="12" y="1107"/>
                  </a:lnTo>
                  <a:lnTo>
                    <a:pt x="12" y="1111"/>
                  </a:lnTo>
                  <a:lnTo>
                    <a:pt x="12" y="1116"/>
                  </a:lnTo>
                  <a:lnTo>
                    <a:pt x="13" y="1124"/>
                  </a:lnTo>
                  <a:lnTo>
                    <a:pt x="8" y="1133"/>
                  </a:lnTo>
                  <a:lnTo>
                    <a:pt x="0" y="1148"/>
                  </a:lnTo>
                  <a:lnTo>
                    <a:pt x="0" y="1152"/>
                  </a:lnTo>
                  <a:lnTo>
                    <a:pt x="0" y="1156"/>
                  </a:lnTo>
                  <a:lnTo>
                    <a:pt x="1" y="1158"/>
                  </a:lnTo>
                  <a:lnTo>
                    <a:pt x="6" y="1158"/>
                  </a:lnTo>
                  <a:lnTo>
                    <a:pt x="12" y="1159"/>
                  </a:lnTo>
                  <a:lnTo>
                    <a:pt x="21" y="1160"/>
                  </a:lnTo>
                  <a:lnTo>
                    <a:pt x="24" y="1163"/>
                  </a:lnTo>
                  <a:lnTo>
                    <a:pt x="27" y="1165"/>
                  </a:lnTo>
                  <a:lnTo>
                    <a:pt x="28" y="1165"/>
                  </a:lnTo>
                  <a:lnTo>
                    <a:pt x="29" y="1164"/>
                  </a:lnTo>
                  <a:lnTo>
                    <a:pt x="31" y="1160"/>
                  </a:lnTo>
                  <a:lnTo>
                    <a:pt x="32" y="1156"/>
                  </a:lnTo>
                  <a:lnTo>
                    <a:pt x="34" y="1158"/>
                  </a:lnTo>
                  <a:lnTo>
                    <a:pt x="38" y="1163"/>
                  </a:lnTo>
                  <a:lnTo>
                    <a:pt x="38" y="1167"/>
                  </a:lnTo>
                  <a:lnTo>
                    <a:pt x="36" y="1170"/>
                  </a:lnTo>
                  <a:lnTo>
                    <a:pt x="34" y="1175"/>
                  </a:lnTo>
                  <a:lnTo>
                    <a:pt x="33" y="1179"/>
                  </a:lnTo>
                  <a:lnTo>
                    <a:pt x="33" y="1181"/>
                  </a:lnTo>
                  <a:lnTo>
                    <a:pt x="34" y="1184"/>
                  </a:lnTo>
                  <a:lnTo>
                    <a:pt x="38" y="1184"/>
                  </a:lnTo>
                  <a:lnTo>
                    <a:pt x="43" y="1183"/>
                  </a:lnTo>
                  <a:lnTo>
                    <a:pt x="45" y="1180"/>
                  </a:lnTo>
                  <a:lnTo>
                    <a:pt x="48" y="1177"/>
                  </a:lnTo>
                  <a:lnTo>
                    <a:pt x="53" y="1187"/>
                  </a:lnTo>
                  <a:lnTo>
                    <a:pt x="60" y="1192"/>
                  </a:lnTo>
                  <a:lnTo>
                    <a:pt x="62" y="1193"/>
                  </a:lnTo>
                  <a:lnTo>
                    <a:pt x="65" y="1193"/>
                  </a:lnTo>
                  <a:lnTo>
                    <a:pt x="66" y="1193"/>
                  </a:lnTo>
                  <a:lnTo>
                    <a:pt x="68" y="1193"/>
                  </a:lnTo>
                  <a:lnTo>
                    <a:pt x="69" y="1192"/>
                  </a:lnTo>
                  <a:lnTo>
                    <a:pt x="73" y="1192"/>
                  </a:lnTo>
                  <a:lnTo>
                    <a:pt x="74" y="1193"/>
                  </a:lnTo>
                  <a:lnTo>
                    <a:pt x="74" y="1197"/>
                  </a:lnTo>
                  <a:lnTo>
                    <a:pt x="74" y="1200"/>
                  </a:lnTo>
                  <a:lnTo>
                    <a:pt x="69" y="1201"/>
                  </a:lnTo>
                  <a:lnTo>
                    <a:pt x="66" y="1203"/>
                  </a:lnTo>
                  <a:lnTo>
                    <a:pt x="62" y="1204"/>
                  </a:lnTo>
                  <a:lnTo>
                    <a:pt x="59" y="1207"/>
                  </a:lnTo>
                  <a:lnTo>
                    <a:pt x="56" y="1209"/>
                  </a:lnTo>
                  <a:lnTo>
                    <a:pt x="54" y="1213"/>
                  </a:lnTo>
                  <a:lnTo>
                    <a:pt x="54" y="1219"/>
                  </a:lnTo>
                  <a:lnTo>
                    <a:pt x="57" y="1220"/>
                  </a:lnTo>
                  <a:lnTo>
                    <a:pt x="60" y="1221"/>
                  </a:lnTo>
                  <a:lnTo>
                    <a:pt x="62" y="1220"/>
                  </a:lnTo>
                  <a:lnTo>
                    <a:pt x="65" y="1219"/>
                  </a:lnTo>
                  <a:lnTo>
                    <a:pt x="69" y="1216"/>
                  </a:lnTo>
                  <a:lnTo>
                    <a:pt x="74" y="1216"/>
                  </a:lnTo>
                  <a:lnTo>
                    <a:pt x="76" y="1220"/>
                  </a:lnTo>
                  <a:lnTo>
                    <a:pt x="76" y="1224"/>
                  </a:lnTo>
                  <a:lnTo>
                    <a:pt x="77" y="1225"/>
                  </a:lnTo>
                  <a:lnTo>
                    <a:pt x="78" y="1227"/>
                  </a:lnTo>
                  <a:lnTo>
                    <a:pt x="81" y="1231"/>
                  </a:lnTo>
                  <a:lnTo>
                    <a:pt x="84" y="1232"/>
                  </a:lnTo>
                  <a:lnTo>
                    <a:pt x="88" y="1225"/>
                  </a:lnTo>
                  <a:lnTo>
                    <a:pt x="92" y="1223"/>
                  </a:lnTo>
                  <a:lnTo>
                    <a:pt x="96" y="1223"/>
                  </a:lnTo>
                  <a:lnTo>
                    <a:pt x="101" y="1225"/>
                  </a:lnTo>
                  <a:lnTo>
                    <a:pt x="106" y="1227"/>
                  </a:lnTo>
                  <a:lnTo>
                    <a:pt x="112" y="1229"/>
                  </a:lnTo>
                  <a:lnTo>
                    <a:pt x="120" y="1227"/>
                  </a:lnTo>
                  <a:lnTo>
                    <a:pt x="130" y="1225"/>
                  </a:lnTo>
                  <a:lnTo>
                    <a:pt x="138" y="1220"/>
                  </a:lnTo>
                  <a:lnTo>
                    <a:pt x="142" y="1213"/>
                  </a:lnTo>
                  <a:lnTo>
                    <a:pt x="146" y="1216"/>
                  </a:lnTo>
                  <a:lnTo>
                    <a:pt x="150" y="1216"/>
                  </a:lnTo>
                  <a:lnTo>
                    <a:pt x="153" y="1216"/>
                  </a:lnTo>
                  <a:lnTo>
                    <a:pt x="157" y="1216"/>
                  </a:lnTo>
                  <a:lnTo>
                    <a:pt x="164" y="1215"/>
                  </a:lnTo>
                  <a:lnTo>
                    <a:pt x="167" y="1213"/>
                  </a:lnTo>
                  <a:lnTo>
                    <a:pt x="174" y="1215"/>
                  </a:lnTo>
                  <a:lnTo>
                    <a:pt x="177" y="1216"/>
                  </a:lnTo>
                  <a:lnTo>
                    <a:pt x="179" y="1216"/>
                  </a:lnTo>
                  <a:lnTo>
                    <a:pt x="182" y="1215"/>
                  </a:lnTo>
                  <a:lnTo>
                    <a:pt x="186" y="1212"/>
                  </a:lnTo>
                  <a:lnTo>
                    <a:pt x="189" y="1209"/>
                  </a:lnTo>
                  <a:lnTo>
                    <a:pt x="190" y="1215"/>
                  </a:lnTo>
                  <a:lnTo>
                    <a:pt x="189" y="1219"/>
                  </a:lnTo>
                  <a:lnTo>
                    <a:pt x="188" y="1224"/>
                  </a:lnTo>
                  <a:lnTo>
                    <a:pt x="183" y="1225"/>
                  </a:lnTo>
                  <a:lnTo>
                    <a:pt x="176" y="1225"/>
                  </a:lnTo>
                  <a:lnTo>
                    <a:pt x="169" y="1223"/>
                  </a:lnTo>
                  <a:lnTo>
                    <a:pt x="167" y="1224"/>
                  </a:lnTo>
                  <a:lnTo>
                    <a:pt x="165" y="1225"/>
                  </a:lnTo>
                  <a:lnTo>
                    <a:pt x="164" y="1229"/>
                  </a:lnTo>
                  <a:lnTo>
                    <a:pt x="164" y="1233"/>
                  </a:lnTo>
                  <a:lnTo>
                    <a:pt x="165" y="1240"/>
                  </a:lnTo>
                  <a:lnTo>
                    <a:pt x="167" y="1244"/>
                  </a:lnTo>
                  <a:lnTo>
                    <a:pt x="172" y="1249"/>
                  </a:lnTo>
                  <a:lnTo>
                    <a:pt x="177" y="1257"/>
                  </a:lnTo>
                  <a:lnTo>
                    <a:pt x="181" y="1267"/>
                  </a:lnTo>
                  <a:lnTo>
                    <a:pt x="189" y="1284"/>
                  </a:lnTo>
                  <a:lnTo>
                    <a:pt x="194" y="1297"/>
                  </a:lnTo>
                  <a:lnTo>
                    <a:pt x="198" y="1309"/>
                  </a:lnTo>
                  <a:lnTo>
                    <a:pt x="201" y="1323"/>
                  </a:lnTo>
                  <a:lnTo>
                    <a:pt x="202" y="1333"/>
                  </a:lnTo>
                  <a:lnTo>
                    <a:pt x="209" y="1360"/>
                  </a:lnTo>
                  <a:lnTo>
                    <a:pt x="211" y="1388"/>
                  </a:lnTo>
                  <a:lnTo>
                    <a:pt x="213" y="1416"/>
                  </a:lnTo>
                  <a:lnTo>
                    <a:pt x="214" y="1445"/>
                  </a:lnTo>
                  <a:lnTo>
                    <a:pt x="214" y="1449"/>
                  </a:lnTo>
                  <a:lnTo>
                    <a:pt x="215" y="1452"/>
                  </a:lnTo>
                  <a:lnTo>
                    <a:pt x="218" y="1452"/>
                  </a:lnTo>
                  <a:lnTo>
                    <a:pt x="225" y="1449"/>
                  </a:lnTo>
                  <a:lnTo>
                    <a:pt x="231" y="1446"/>
                  </a:lnTo>
                  <a:lnTo>
                    <a:pt x="238" y="1445"/>
                  </a:lnTo>
                  <a:lnTo>
                    <a:pt x="239" y="1434"/>
                  </a:lnTo>
                  <a:lnTo>
                    <a:pt x="242" y="1425"/>
                  </a:lnTo>
                  <a:lnTo>
                    <a:pt x="245" y="1422"/>
                  </a:lnTo>
                  <a:lnTo>
                    <a:pt x="250" y="1422"/>
                  </a:lnTo>
                  <a:lnTo>
                    <a:pt x="255" y="1425"/>
                  </a:lnTo>
                  <a:lnTo>
                    <a:pt x="259" y="1430"/>
                  </a:lnTo>
                  <a:lnTo>
                    <a:pt x="261" y="1437"/>
                  </a:lnTo>
                  <a:lnTo>
                    <a:pt x="261" y="1442"/>
                  </a:lnTo>
                  <a:lnTo>
                    <a:pt x="262" y="1445"/>
                  </a:lnTo>
                  <a:lnTo>
                    <a:pt x="263" y="1445"/>
                  </a:lnTo>
                  <a:lnTo>
                    <a:pt x="265" y="1446"/>
                  </a:lnTo>
                  <a:lnTo>
                    <a:pt x="267" y="1448"/>
                  </a:lnTo>
                  <a:lnTo>
                    <a:pt x="267" y="1454"/>
                  </a:lnTo>
                  <a:lnTo>
                    <a:pt x="271" y="1462"/>
                  </a:lnTo>
                  <a:lnTo>
                    <a:pt x="274" y="1465"/>
                  </a:lnTo>
                  <a:lnTo>
                    <a:pt x="275" y="1468"/>
                  </a:lnTo>
                  <a:lnTo>
                    <a:pt x="277" y="1469"/>
                  </a:lnTo>
                  <a:lnTo>
                    <a:pt x="279" y="1469"/>
                  </a:lnTo>
                  <a:lnTo>
                    <a:pt x="294" y="1469"/>
                  </a:lnTo>
                  <a:lnTo>
                    <a:pt x="309" y="1470"/>
                  </a:lnTo>
                  <a:lnTo>
                    <a:pt x="313" y="1466"/>
                  </a:lnTo>
                  <a:lnTo>
                    <a:pt x="314" y="1459"/>
                  </a:lnTo>
                  <a:lnTo>
                    <a:pt x="318" y="1465"/>
                  </a:lnTo>
                  <a:lnTo>
                    <a:pt x="322" y="1469"/>
                  </a:lnTo>
                  <a:lnTo>
                    <a:pt x="323" y="1466"/>
                  </a:lnTo>
                  <a:lnTo>
                    <a:pt x="326" y="1465"/>
                  </a:lnTo>
                  <a:lnTo>
                    <a:pt x="327" y="1464"/>
                  </a:lnTo>
                  <a:lnTo>
                    <a:pt x="331" y="1464"/>
                  </a:lnTo>
                  <a:lnTo>
                    <a:pt x="335" y="1464"/>
                  </a:lnTo>
                  <a:lnTo>
                    <a:pt x="343" y="1466"/>
                  </a:lnTo>
                  <a:lnTo>
                    <a:pt x="349" y="1470"/>
                  </a:lnTo>
                  <a:lnTo>
                    <a:pt x="355" y="1474"/>
                  </a:lnTo>
                  <a:lnTo>
                    <a:pt x="359" y="1480"/>
                  </a:lnTo>
                  <a:lnTo>
                    <a:pt x="363" y="1485"/>
                  </a:lnTo>
                  <a:lnTo>
                    <a:pt x="363" y="1486"/>
                  </a:lnTo>
                  <a:lnTo>
                    <a:pt x="364" y="1495"/>
                  </a:lnTo>
                  <a:lnTo>
                    <a:pt x="363" y="1503"/>
                  </a:lnTo>
                  <a:lnTo>
                    <a:pt x="363" y="1505"/>
                  </a:lnTo>
                  <a:lnTo>
                    <a:pt x="363" y="1509"/>
                  </a:lnTo>
                  <a:lnTo>
                    <a:pt x="363" y="1513"/>
                  </a:lnTo>
                  <a:lnTo>
                    <a:pt x="366" y="1517"/>
                  </a:lnTo>
                  <a:lnTo>
                    <a:pt x="371" y="1519"/>
                  </a:lnTo>
                  <a:lnTo>
                    <a:pt x="378" y="1521"/>
                  </a:lnTo>
                  <a:lnTo>
                    <a:pt x="380" y="1522"/>
                  </a:lnTo>
                  <a:lnTo>
                    <a:pt x="383" y="1523"/>
                  </a:lnTo>
                  <a:lnTo>
                    <a:pt x="386" y="1527"/>
                  </a:lnTo>
                  <a:lnTo>
                    <a:pt x="387" y="1531"/>
                  </a:lnTo>
                  <a:lnTo>
                    <a:pt x="388" y="1542"/>
                  </a:lnTo>
                  <a:lnTo>
                    <a:pt x="390" y="1554"/>
                  </a:lnTo>
                  <a:lnTo>
                    <a:pt x="392" y="1558"/>
                  </a:lnTo>
                  <a:lnTo>
                    <a:pt x="395" y="1563"/>
                  </a:lnTo>
                  <a:lnTo>
                    <a:pt x="399" y="1567"/>
                  </a:lnTo>
                  <a:lnTo>
                    <a:pt x="402" y="1570"/>
                  </a:lnTo>
                  <a:lnTo>
                    <a:pt x="407" y="1571"/>
                  </a:lnTo>
                  <a:lnTo>
                    <a:pt x="411" y="1571"/>
                  </a:lnTo>
                  <a:lnTo>
                    <a:pt x="414" y="1571"/>
                  </a:lnTo>
                  <a:lnTo>
                    <a:pt x="417" y="1571"/>
                  </a:lnTo>
                  <a:lnTo>
                    <a:pt x="424" y="1570"/>
                  </a:lnTo>
                  <a:lnTo>
                    <a:pt x="434" y="1570"/>
                  </a:lnTo>
                  <a:lnTo>
                    <a:pt x="440" y="1570"/>
                  </a:lnTo>
                  <a:lnTo>
                    <a:pt x="444" y="1570"/>
                  </a:lnTo>
                  <a:lnTo>
                    <a:pt x="448" y="1570"/>
                  </a:lnTo>
                  <a:lnTo>
                    <a:pt x="450" y="1571"/>
                  </a:lnTo>
                  <a:lnTo>
                    <a:pt x="454" y="1583"/>
                  </a:lnTo>
                  <a:lnTo>
                    <a:pt x="459" y="1590"/>
                  </a:lnTo>
                  <a:lnTo>
                    <a:pt x="462" y="1593"/>
                  </a:lnTo>
                  <a:lnTo>
                    <a:pt x="464" y="1595"/>
                  </a:lnTo>
                  <a:lnTo>
                    <a:pt x="468" y="1595"/>
                  </a:lnTo>
                  <a:lnTo>
                    <a:pt x="471" y="1595"/>
                  </a:lnTo>
                  <a:lnTo>
                    <a:pt x="474" y="1601"/>
                  </a:lnTo>
                  <a:lnTo>
                    <a:pt x="476" y="1604"/>
                  </a:lnTo>
                  <a:lnTo>
                    <a:pt x="483" y="1604"/>
                  </a:lnTo>
                  <a:lnTo>
                    <a:pt x="491" y="1602"/>
                  </a:lnTo>
                  <a:lnTo>
                    <a:pt x="502" y="1598"/>
                  </a:lnTo>
                  <a:lnTo>
                    <a:pt x="514" y="1595"/>
                  </a:lnTo>
                  <a:lnTo>
                    <a:pt x="535" y="1593"/>
                  </a:lnTo>
                  <a:lnTo>
                    <a:pt x="550" y="1589"/>
                  </a:lnTo>
                  <a:lnTo>
                    <a:pt x="555" y="1587"/>
                  </a:lnTo>
                  <a:lnTo>
                    <a:pt x="557" y="1585"/>
                  </a:lnTo>
                  <a:lnTo>
                    <a:pt x="559" y="1582"/>
                  </a:lnTo>
                  <a:lnTo>
                    <a:pt x="560" y="1579"/>
                  </a:lnTo>
                  <a:lnTo>
                    <a:pt x="560" y="1571"/>
                  </a:lnTo>
                  <a:lnTo>
                    <a:pt x="562" y="1567"/>
                  </a:lnTo>
                  <a:lnTo>
                    <a:pt x="562" y="1566"/>
                  </a:lnTo>
                  <a:lnTo>
                    <a:pt x="563" y="1566"/>
                  </a:lnTo>
                  <a:lnTo>
                    <a:pt x="567" y="1566"/>
                  </a:lnTo>
                  <a:lnTo>
                    <a:pt x="571" y="1569"/>
                  </a:lnTo>
                  <a:lnTo>
                    <a:pt x="573" y="1570"/>
                  </a:lnTo>
                  <a:lnTo>
                    <a:pt x="578" y="1570"/>
                  </a:lnTo>
                  <a:lnTo>
                    <a:pt x="580" y="1570"/>
                  </a:lnTo>
                  <a:lnTo>
                    <a:pt x="584" y="1570"/>
                  </a:lnTo>
                  <a:lnTo>
                    <a:pt x="595" y="1565"/>
                  </a:lnTo>
                  <a:lnTo>
                    <a:pt x="605" y="1558"/>
                  </a:lnTo>
                  <a:lnTo>
                    <a:pt x="611" y="1555"/>
                  </a:lnTo>
                  <a:lnTo>
                    <a:pt x="615" y="1554"/>
                  </a:lnTo>
                  <a:lnTo>
                    <a:pt x="619" y="1553"/>
                  </a:lnTo>
                  <a:lnTo>
                    <a:pt x="623" y="1553"/>
                  </a:lnTo>
                  <a:lnTo>
                    <a:pt x="643" y="1546"/>
                  </a:lnTo>
                  <a:lnTo>
                    <a:pt x="660" y="1538"/>
                  </a:lnTo>
                  <a:lnTo>
                    <a:pt x="672" y="1538"/>
                  </a:lnTo>
                  <a:lnTo>
                    <a:pt x="679" y="1539"/>
                  </a:lnTo>
                  <a:lnTo>
                    <a:pt x="676" y="1551"/>
                  </a:lnTo>
                  <a:lnTo>
                    <a:pt x="676" y="1559"/>
                  </a:lnTo>
                  <a:lnTo>
                    <a:pt x="684" y="1555"/>
                  </a:lnTo>
                  <a:lnTo>
                    <a:pt x="695" y="1553"/>
                  </a:lnTo>
                  <a:lnTo>
                    <a:pt x="704" y="1550"/>
                  </a:lnTo>
                  <a:lnTo>
                    <a:pt x="713" y="1550"/>
                  </a:lnTo>
                  <a:lnTo>
                    <a:pt x="721" y="1553"/>
                  </a:lnTo>
                  <a:lnTo>
                    <a:pt x="728" y="1555"/>
                  </a:lnTo>
                  <a:lnTo>
                    <a:pt x="732" y="1558"/>
                  </a:lnTo>
                  <a:lnTo>
                    <a:pt x="733" y="1563"/>
                  </a:lnTo>
                  <a:lnTo>
                    <a:pt x="734" y="1571"/>
                  </a:lnTo>
                  <a:lnTo>
                    <a:pt x="737" y="1582"/>
                  </a:lnTo>
                  <a:lnTo>
                    <a:pt x="746" y="1590"/>
                  </a:lnTo>
                  <a:lnTo>
                    <a:pt x="757" y="1597"/>
                  </a:lnTo>
                  <a:lnTo>
                    <a:pt x="762" y="1595"/>
                  </a:lnTo>
                  <a:lnTo>
                    <a:pt x="768" y="1595"/>
                  </a:lnTo>
                  <a:lnTo>
                    <a:pt x="773" y="1594"/>
                  </a:lnTo>
                  <a:lnTo>
                    <a:pt x="778" y="1597"/>
                  </a:lnTo>
                  <a:lnTo>
                    <a:pt x="788" y="1603"/>
                  </a:lnTo>
                  <a:lnTo>
                    <a:pt x="794" y="1606"/>
                  </a:lnTo>
                  <a:lnTo>
                    <a:pt x="798" y="1606"/>
                  </a:lnTo>
                  <a:lnTo>
                    <a:pt x="804" y="1606"/>
                  </a:lnTo>
                  <a:lnTo>
                    <a:pt x="808" y="1606"/>
                  </a:lnTo>
                  <a:lnTo>
                    <a:pt x="813" y="1604"/>
                  </a:lnTo>
                  <a:lnTo>
                    <a:pt x="814" y="1606"/>
                  </a:lnTo>
                  <a:lnTo>
                    <a:pt x="817" y="1608"/>
                  </a:lnTo>
                  <a:lnTo>
                    <a:pt x="821" y="1611"/>
                  </a:lnTo>
                  <a:lnTo>
                    <a:pt x="824" y="1613"/>
                  </a:lnTo>
                  <a:lnTo>
                    <a:pt x="828" y="1613"/>
                  </a:lnTo>
                  <a:lnTo>
                    <a:pt x="833" y="1611"/>
                  </a:lnTo>
                  <a:lnTo>
                    <a:pt x="844" y="1603"/>
                  </a:lnTo>
                  <a:lnTo>
                    <a:pt x="852" y="1594"/>
                  </a:lnTo>
                  <a:lnTo>
                    <a:pt x="856" y="1590"/>
                  </a:lnTo>
                  <a:lnTo>
                    <a:pt x="861" y="1586"/>
                  </a:lnTo>
                  <a:lnTo>
                    <a:pt x="863" y="1583"/>
                  </a:lnTo>
                  <a:lnTo>
                    <a:pt x="866" y="1581"/>
                  </a:lnTo>
                  <a:lnTo>
                    <a:pt x="868" y="1578"/>
                  </a:lnTo>
                  <a:lnTo>
                    <a:pt x="868" y="1573"/>
                  </a:lnTo>
                  <a:lnTo>
                    <a:pt x="861" y="1559"/>
                  </a:lnTo>
                  <a:lnTo>
                    <a:pt x="856" y="1541"/>
                  </a:lnTo>
                  <a:lnTo>
                    <a:pt x="856" y="1530"/>
                  </a:lnTo>
                  <a:lnTo>
                    <a:pt x="858" y="1519"/>
                  </a:lnTo>
                  <a:lnTo>
                    <a:pt x="861" y="1514"/>
                  </a:lnTo>
                  <a:lnTo>
                    <a:pt x="863" y="1509"/>
                  </a:lnTo>
                  <a:lnTo>
                    <a:pt x="866" y="1505"/>
                  </a:lnTo>
                  <a:lnTo>
                    <a:pt x="870" y="1502"/>
                  </a:lnTo>
                  <a:lnTo>
                    <a:pt x="879" y="1494"/>
                  </a:lnTo>
                  <a:lnTo>
                    <a:pt x="883" y="1490"/>
                  </a:lnTo>
                  <a:lnTo>
                    <a:pt x="888" y="1485"/>
                  </a:lnTo>
                  <a:lnTo>
                    <a:pt x="890" y="1470"/>
                  </a:lnTo>
                  <a:lnTo>
                    <a:pt x="897" y="1477"/>
                  </a:lnTo>
                  <a:lnTo>
                    <a:pt x="905" y="1480"/>
                  </a:lnTo>
                  <a:lnTo>
                    <a:pt x="913" y="1482"/>
                  </a:lnTo>
                  <a:lnTo>
                    <a:pt x="922" y="1485"/>
                  </a:lnTo>
                  <a:lnTo>
                    <a:pt x="930" y="1491"/>
                  </a:lnTo>
                  <a:lnTo>
                    <a:pt x="937" y="1495"/>
                  </a:lnTo>
                  <a:lnTo>
                    <a:pt x="939" y="1498"/>
                  </a:lnTo>
                  <a:lnTo>
                    <a:pt x="943" y="1498"/>
                  </a:lnTo>
                  <a:lnTo>
                    <a:pt x="946" y="1498"/>
                  </a:lnTo>
                  <a:lnTo>
                    <a:pt x="949" y="1497"/>
                  </a:lnTo>
                  <a:lnTo>
                    <a:pt x="958" y="1501"/>
                  </a:lnTo>
                  <a:lnTo>
                    <a:pt x="973" y="1505"/>
                  </a:lnTo>
                  <a:lnTo>
                    <a:pt x="990" y="1511"/>
                  </a:lnTo>
                  <a:lnTo>
                    <a:pt x="1002" y="1515"/>
                  </a:lnTo>
                  <a:lnTo>
                    <a:pt x="1007" y="1518"/>
                  </a:lnTo>
                  <a:lnTo>
                    <a:pt x="1010" y="1519"/>
                  </a:lnTo>
                  <a:lnTo>
                    <a:pt x="1011" y="1522"/>
                  </a:lnTo>
                  <a:lnTo>
                    <a:pt x="1013" y="1525"/>
                  </a:lnTo>
                  <a:lnTo>
                    <a:pt x="1013" y="1530"/>
                  </a:lnTo>
                  <a:lnTo>
                    <a:pt x="1013" y="1537"/>
                  </a:lnTo>
                  <a:lnTo>
                    <a:pt x="1014" y="1545"/>
                  </a:lnTo>
                  <a:lnTo>
                    <a:pt x="1018" y="1550"/>
                  </a:lnTo>
                  <a:lnTo>
                    <a:pt x="1023" y="1559"/>
                  </a:lnTo>
                  <a:lnTo>
                    <a:pt x="1031" y="1570"/>
                  </a:lnTo>
                  <a:lnTo>
                    <a:pt x="1044" y="1578"/>
                  </a:lnTo>
                  <a:lnTo>
                    <a:pt x="1056" y="1586"/>
                  </a:lnTo>
                  <a:lnTo>
                    <a:pt x="1065" y="1586"/>
                  </a:lnTo>
                  <a:lnTo>
                    <a:pt x="1072" y="1586"/>
                  </a:lnTo>
                  <a:lnTo>
                    <a:pt x="1075" y="1585"/>
                  </a:lnTo>
                  <a:lnTo>
                    <a:pt x="1079" y="1585"/>
                  </a:lnTo>
                  <a:lnTo>
                    <a:pt x="1082" y="1583"/>
                  </a:lnTo>
                  <a:lnTo>
                    <a:pt x="1082" y="1581"/>
                  </a:lnTo>
                  <a:lnTo>
                    <a:pt x="1092" y="1578"/>
                  </a:lnTo>
                  <a:lnTo>
                    <a:pt x="1103" y="1573"/>
                  </a:lnTo>
                  <a:lnTo>
                    <a:pt x="1115" y="1569"/>
                  </a:lnTo>
                  <a:lnTo>
                    <a:pt x="1123" y="1565"/>
                  </a:lnTo>
                  <a:lnTo>
                    <a:pt x="1132" y="1566"/>
                  </a:lnTo>
                  <a:lnTo>
                    <a:pt x="1142" y="1567"/>
                  </a:lnTo>
                  <a:lnTo>
                    <a:pt x="1148" y="1567"/>
                  </a:lnTo>
                  <a:lnTo>
                    <a:pt x="1158" y="1565"/>
                  </a:lnTo>
                  <a:lnTo>
                    <a:pt x="1167" y="1566"/>
                  </a:lnTo>
                  <a:lnTo>
                    <a:pt x="1174" y="1569"/>
                  </a:lnTo>
                  <a:lnTo>
                    <a:pt x="1179" y="1571"/>
                  </a:lnTo>
                  <a:lnTo>
                    <a:pt x="1182" y="1577"/>
                  </a:lnTo>
                  <a:lnTo>
                    <a:pt x="1186" y="1579"/>
                  </a:lnTo>
                  <a:lnTo>
                    <a:pt x="1188" y="1583"/>
                  </a:lnTo>
                  <a:lnTo>
                    <a:pt x="1191" y="1587"/>
                  </a:lnTo>
                  <a:lnTo>
                    <a:pt x="1194" y="1589"/>
                  </a:lnTo>
                  <a:lnTo>
                    <a:pt x="1200" y="1587"/>
                  </a:lnTo>
                  <a:lnTo>
                    <a:pt x="1207" y="1586"/>
                  </a:lnTo>
                  <a:lnTo>
                    <a:pt x="1214" y="1586"/>
                  </a:lnTo>
                  <a:lnTo>
                    <a:pt x="1220" y="1587"/>
                  </a:lnTo>
                  <a:lnTo>
                    <a:pt x="1221" y="1589"/>
                  </a:lnTo>
                  <a:lnTo>
                    <a:pt x="1219" y="1574"/>
                  </a:lnTo>
                  <a:lnTo>
                    <a:pt x="1219" y="1566"/>
                  </a:lnTo>
                  <a:lnTo>
                    <a:pt x="1221" y="1563"/>
                  </a:lnTo>
                  <a:lnTo>
                    <a:pt x="1224" y="1561"/>
                  </a:lnTo>
                  <a:lnTo>
                    <a:pt x="1230" y="1559"/>
                  </a:lnTo>
                  <a:lnTo>
                    <a:pt x="1235" y="1557"/>
                  </a:lnTo>
                  <a:lnTo>
                    <a:pt x="1240" y="1555"/>
                  </a:lnTo>
                  <a:lnTo>
                    <a:pt x="1246" y="1553"/>
                  </a:lnTo>
                  <a:lnTo>
                    <a:pt x="1248" y="1549"/>
                  </a:lnTo>
                  <a:lnTo>
                    <a:pt x="1248" y="1545"/>
                  </a:lnTo>
                  <a:lnTo>
                    <a:pt x="1237" y="1545"/>
                  </a:lnTo>
                  <a:lnTo>
                    <a:pt x="1227" y="1541"/>
                  </a:lnTo>
                  <a:lnTo>
                    <a:pt x="1230" y="1533"/>
                  </a:lnTo>
                  <a:lnTo>
                    <a:pt x="1232" y="1525"/>
                  </a:lnTo>
                  <a:lnTo>
                    <a:pt x="1235" y="1515"/>
                  </a:lnTo>
                  <a:lnTo>
                    <a:pt x="1240" y="1510"/>
                  </a:lnTo>
                  <a:lnTo>
                    <a:pt x="1240" y="1507"/>
                  </a:lnTo>
                  <a:lnTo>
                    <a:pt x="1239" y="1506"/>
                  </a:lnTo>
                  <a:lnTo>
                    <a:pt x="1237" y="1505"/>
                  </a:lnTo>
                  <a:lnTo>
                    <a:pt x="1236" y="1503"/>
                  </a:lnTo>
                  <a:lnTo>
                    <a:pt x="1235" y="1503"/>
                  </a:lnTo>
                  <a:lnTo>
                    <a:pt x="1234" y="1501"/>
                  </a:lnTo>
                  <a:lnTo>
                    <a:pt x="1235" y="1498"/>
                  </a:lnTo>
                  <a:lnTo>
                    <a:pt x="1236" y="1494"/>
                  </a:lnTo>
                  <a:lnTo>
                    <a:pt x="1239" y="1491"/>
                  </a:lnTo>
                  <a:lnTo>
                    <a:pt x="1242" y="1490"/>
                  </a:lnTo>
                  <a:lnTo>
                    <a:pt x="1247" y="1489"/>
                  </a:lnTo>
                  <a:lnTo>
                    <a:pt x="1253" y="1489"/>
                  </a:lnTo>
                  <a:lnTo>
                    <a:pt x="1260" y="1487"/>
                  </a:lnTo>
                  <a:lnTo>
                    <a:pt x="1268" y="1485"/>
                  </a:lnTo>
                  <a:lnTo>
                    <a:pt x="1279" y="1478"/>
                  </a:lnTo>
                  <a:lnTo>
                    <a:pt x="1291" y="1469"/>
                  </a:lnTo>
                  <a:lnTo>
                    <a:pt x="1303" y="1469"/>
                  </a:lnTo>
                  <a:lnTo>
                    <a:pt x="1311" y="1470"/>
                  </a:lnTo>
                  <a:lnTo>
                    <a:pt x="1317" y="1464"/>
                  </a:lnTo>
                  <a:lnTo>
                    <a:pt x="1323" y="1457"/>
                  </a:lnTo>
                  <a:lnTo>
                    <a:pt x="1331" y="1453"/>
                  </a:lnTo>
                  <a:lnTo>
                    <a:pt x="1336" y="1450"/>
                  </a:lnTo>
                  <a:lnTo>
                    <a:pt x="1341" y="1441"/>
                  </a:lnTo>
                  <a:lnTo>
                    <a:pt x="1348" y="1433"/>
                  </a:lnTo>
                  <a:lnTo>
                    <a:pt x="1356" y="1432"/>
                  </a:lnTo>
                  <a:lnTo>
                    <a:pt x="1364" y="1430"/>
                  </a:lnTo>
                  <a:lnTo>
                    <a:pt x="1368" y="1424"/>
                  </a:lnTo>
                  <a:lnTo>
                    <a:pt x="1373" y="1417"/>
                  </a:lnTo>
                  <a:lnTo>
                    <a:pt x="1376" y="1416"/>
                  </a:lnTo>
                  <a:lnTo>
                    <a:pt x="1380" y="1417"/>
                  </a:lnTo>
                  <a:lnTo>
                    <a:pt x="1384" y="1417"/>
                  </a:lnTo>
                  <a:lnTo>
                    <a:pt x="1388" y="1417"/>
                  </a:lnTo>
                  <a:lnTo>
                    <a:pt x="1392" y="1413"/>
                  </a:lnTo>
                  <a:lnTo>
                    <a:pt x="1397" y="1410"/>
                  </a:lnTo>
                  <a:lnTo>
                    <a:pt x="1405" y="1408"/>
                  </a:lnTo>
                  <a:lnTo>
                    <a:pt x="1413" y="1404"/>
                  </a:lnTo>
                  <a:lnTo>
                    <a:pt x="1418" y="1398"/>
                  </a:lnTo>
                  <a:lnTo>
                    <a:pt x="1423" y="1388"/>
                  </a:lnTo>
                  <a:lnTo>
                    <a:pt x="1428" y="1377"/>
                  </a:lnTo>
                  <a:lnTo>
                    <a:pt x="1429" y="1369"/>
                  </a:lnTo>
                  <a:lnTo>
                    <a:pt x="1428" y="1367"/>
                  </a:lnTo>
                  <a:lnTo>
                    <a:pt x="1425" y="1362"/>
                  </a:lnTo>
                  <a:lnTo>
                    <a:pt x="1421" y="1360"/>
                  </a:lnTo>
                  <a:lnTo>
                    <a:pt x="1416" y="1356"/>
                  </a:lnTo>
                  <a:lnTo>
                    <a:pt x="1408" y="1351"/>
                  </a:lnTo>
                  <a:lnTo>
                    <a:pt x="1401" y="1344"/>
                  </a:lnTo>
                  <a:lnTo>
                    <a:pt x="1402" y="1340"/>
                  </a:lnTo>
                  <a:lnTo>
                    <a:pt x="1407" y="1336"/>
                  </a:lnTo>
                  <a:lnTo>
                    <a:pt x="1409" y="1335"/>
                  </a:lnTo>
                  <a:lnTo>
                    <a:pt x="1413" y="1332"/>
                  </a:lnTo>
                  <a:lnTo>
                    <a:pt x="1421" y="1326"/>
                  </a:lnTo>
                  <a:lnTo>
                    <a:pt x="1429" y="1320"/>
                  </a:lnTo>
                  <a:lnTo>
                    <a:pt x="1441" y="1303"/>
                  </a:lnTo>
                  <a:lnTo>
                    <a:pt x="1449" y="1289"/>
                  </a:lnTo>
                  <a:lnTo>
                    <a:pt x="1466" y="1280"/>
                  </a:lnTo>
                  <a:lnTo>
                    <a:pt x="1485" y="1272"/>
                  </a:lnTo>
                  <a:lnTo>
                    <a:pt x="1485" y="1267"/>
                  </a:lnTo>
                  <a:lnTo>
                    <a:pt x="1485" y="1257"/>
                  </a:lnTo>
                  <a:lnTo>
                    <a:pt x="1485" y="1248"/>
                  </a:lnTo>
                  <a:lnTo>
                    <a:pt x="1482" y="1241"/>
                  </a:lnTo>
                  <a:lnTo>
                    <a:pt x="1480" y="1239"/>
                  </a:lnTo>
                  <a:lnTo>
                    <a:pt x="1476" y="1236"/>
                  </a:lnTo>
                  <a:lnTo>
                    <a:pt x="1473" y="1233"/>
                  </a:lnTo>
                  <a:lnTo>
                    <a:pt x="1469" y="1233"/>
                  </a:lnTo>
                  <a:lnTo>
                    <a:pt x="1460" y="1232"/>
                  </a:lnTo>
                  <a:lnTo>
                    <a:pt x="1452" y="1231"/>
                  </a:lnTo>
                  <a:lnTo>
                    <a:pt x="1446" y="1225"/>
                  </a:lnTo>
                  <a:lnTo>
                    <a:pt x="1442" y="1216"/>
                  </a:lnTo>
                  <a:lnTo>
                    <a:pt x="1439" y="1204"/>
                  </a:lnTo>
                  <a:lnTo>
                    <a:pt x="1433" y="1193"/>
                  </a:lnTo>
                  <a:lnTo>
                    <a:pt x="1428" y="1181"/>
                  </a:lnTo>
                  <a:lnTo>
                    <a:pt x="1421" y="1168"/>
                  </a:lnTo>
                  <a:lnTo>
                    <a:pt x="1418" y="1163"/>
                  </a:lnTo>
                  <a:lnTo>
                    <a:pt x="1418" y="1156"/>
                  </a:lnTo>
                  <a:lnTo>
                    <a:pt x="1418" y="1149"/>
                  </a:lnTo>
                  <a:lnTo>
                    <a:pt x="1421" y="1143"/>
                  </a:lnTo>
                  <a:lnTo>
                    <a:pt x="1434" y="1140"/>
                  </a:lnTo>
                  <a:lnTo>
                    <a:pt x="1452" y="1135"/>
                  </a:lnTo>
                  <a:lnTo>
                    <a:pt x="1466" y="1130"/>
                  </a:lnTo>
                  <a:lnTo>
                    <a:pt x="1474" y="1124"/>
                  </a:lnTo>
                  <a:lnTo>
                    <a:pt x="1473" y="1116"/>
                  </a:lnTo>
                  <a:lnTo>
                    <a:pt x="1472" y="1112"/>
                  </a:lnTo>
                  <a:lnTo>
                    <a:pt x="1469" y="1110"/>
                  </a:lnTo>
                  <a:lnTo>
                    <a:pt x="1468" y="1108"/>
                  </a:lnTo>
                  <a:lnTo>
                    <a:pt x="1462" y="1108"/>
                  </a:lnTo>
                  <a:lnTo>
                    <a:pt x="1458" y="1106"/>
                  </a:lnTo>
                  <a:lnTo>
                    <a:pt x="1457" y="1099"/>
                  </a:lnTo>
                  <a:lnTo>
                    <a:pt x="1457" y="1094"/>
                  </a:lnTo>
                  <a:lnTo>
                    <a:pt x="1453" y="1088"/>
                  </a:lnTo>
                  <a:lnTo>
                    <a:pt x="1452" y="1083"/>
                  </a:lnTo>
                  <a:lnTo>
                    <a:pt x="1455" y="1074"/>
                  </a:lnTo>
                  <a:lnTo>
                    <a:pt x="1458" y="1067"/>
                  </a:lnTo>
                  <a:lnTo>
                    <a:pt x="1456" y="1058"/>
                  </a:lnTo>
                  <a:lnTo>
                    <a:pt x="1455" y="1052"/>
                  </a:lnTo>
                  <a:lnTo>
                    <a:pt x="1455" y="1050"/>
                  </a:lnTo>
                  <a:lnTo>
                    <a:pt x="1456" y="1047"/>
                  </a:lnTo>
                  <a:lnTo>
                    <a:pt x="1457" y="1044"/>
                  </a:lnTo>
                  <a:lnTo>
                    <a:pt x="1458" y="1043"/>
                  </a:lnTo>
                  <a:lnTo>
                    <a:pt x="1465" y="1039"/>
                  </a:lnTo>
                  <a:lnTo>
                    <a:pt x="1469" y="1039"/>
                  </a:lnTo>
                  <a:lnTo>
                    <a:pt x="1473" y="1041"/>
                  </a:lnTo>
                  <a:lnTo>
                    <a:pt x="1476" y="1042"/>
                  </a:lnTo>
                  <a:lnTo>
                    <a:pt x="1481" y="1047"/>
                  </a:lnTo>
                  <a:lnTo>
                    <a:pt x="1488" y="1050"/>
                  </a:lnTo>
                  <a:lnTo>
                    <a:pt x="1490" y="1046"/>
                  </a:lnTo>
                  <a:lnTo>
                    <a:pt x="1494" y="1042"/>
                  </a:lnTo>
                  <a:lnTo>
                    <a:pt x="1497" y="1035"/>
                  </a:lnTo>
                  <a:lnTo>
                    <a:pt x="1497" y="1032"/>
                  </a:lnTo>
                  <a:lnTo>
                    <a:pt x="1496" y="1030"/>
                  </a:lnTo>
                  <a:lnTo>
                    <a:pt x="1493" y="1027"/>
                  </a:lnTo>
                  <a:lnTo>
                    <a:pt x="1488" y="1023"/>
                  </a:lnTo>
                  <a:lnTo>
                    <a:pt x="1485" y="1019"/>
                  </a:lnTo>
                  <a:lnTo>
                    <a:pt x="1485" y="1010"/>
                  </a:lnTo>
                  <a:lnTo>
                    <a:pt x="1482" y="1005"/>
                  </a:lnTo>
                  <a:lnTo>
                    <a:pt x="1480" y="1002"/>
                  </a:lnTo>
                  <a:lnTo>
                    <a:pt x="1477" y="1000"/>
                  </a:lnTo>
                  <a:lnTo>
                    <a:pt x="1476" y="1000"/>
                  </a:lnTo>
                  <a:lnTo>
                    <a:pt x="1474" y="1000"/>
                  </a:lnTo>
                  <a:lnTo>
                    <a:pt x="1473" y="999"/>
                  </a:lnTo>
                  <a:lnTo>
                    <a:pt x="1471" y="998"/>
                  </a:lnTo>
                  <a:lnTo>
                    <a:pt x="1472" y="990"/>
                  </a:lnTo>
                  <a:lnTo>
                    <a:pt x="1472" y="987"/>
                  </a:lnTo>
                  <a:lnTo>
                    <a:pt x="1472" y="982"/>
                  </a:lnTo>
                  <a:lnTo>
                    <a:pt x="1469" y="979"/>
                  </a:lnTo>
                  <a:lnTo>
                    <a:pt x="1466" y="977"/>
                  </a:lnTo>
                  <a:lnTo>
                    <a:pt x="1464" y="975"/>
                  </a:lnTo>
                  <a:lnTo>
                    <a:pt x="1460" y="974"/>
                  </a:lnTo>
                  <a:lnTo>
                    <a:pt x="1456" y="974"/>
                  </a:lnTo>
                  <a:lnTo>
                    <a:pt x="1455" y="978"/>
                  </a:lnTo>
                  <a:lnTo>
                    <a:pt x="1452" y="982"/>
                  </a:lnTo>
                  <a:lnTo>
                    <a:pt x="1452" y="983"/>
                  </a:lnTo>
                  <a:lnTo>
                    <a:pt x="1449" y="983"/>
                  </a:lnTo>
                  <a:lnTo>
                    <a:pt x="1446" y="983"/>
                  </a:lnTo>
                  <a:lnTo>
                    <a:pt x="1442" y="981"/>
                  </a:lnTo>
                  <a:lnTo>
                    <a:pt x="1440" y="983"/>
                  </a:lnTo>
                  <a:lnTo>
                    <a:pt x="1434" y="986"/>
                  </a:lnTo>
                  <a:lnTo>
                    <a:pt x="1428" y="987"/>
                  </a:lnTo>
                  <a:lnTo>
                    <a:pt x="1421" y="986"/>
                  </a:lnTo>
                  <a:lnTo>
                    <a:pt x="1421" y="979"/>
                  </a:lnTo>
                  <a:lnTo>
                    <a:pt x="1421" y="973"/>
                  </a:lnTo>
                  <a:lnTo>
                    <a:pt x="1420" y="967"/>
                  </a:lnTo>
                  <a:lnTo>
                    <a:pt x="1418" y="963"/>
                  </a:lnTo>
                  <a:lnTo>
                    <a:pt x="1414" y="958"/>
                  </a:lnTo>
                  <a:lnTo>
                    <a:pt x="1411" y="955"/>
                  </a:lnTo>
                  <a:lnTo>
                    <a:pt x="1408" y="951"/>
                  </a:lnTo>
                  <a:lnTo>
                    <a:pt x="1402" y="949"/>
                  </a:lnTo>
                  <a:lnTo>
                    <a:pt x="1393" y="943"/>
                  </a:lnTo>
                  <a:lnTo>
                    <a:pt x="1381" y="942"/>
                  </a:lnTo>
                  <a:lnTo>
                    <a:pt x="1371" y="941"/>
                  </a:lnTo>
                  <a:lnTo>
                    <a:pt x="1359" y="942"/>
                  </a:lnTo>
                  <a:lnTo>
                    <a:pt x="1351" y="957"/>
                  </a:lnTo>
                  <a:lnTo>
                    <a:pt x="1347" y="967"/>
                  </a:lnTo>
                  <a:lnTo>
                    <a:pt x="1345" y="974"/>
                  </a:lnTo>
                  <a:lnTo>
                    <a:pt x="1345" y="979"/>
                  </a:lnTo>
                  <a:lnTo>
                    <a:pt x="1347" y="982"/>
                  </a:lnTo>
                  <a:lnTo>
                    <a:pt x="1348" y="985"/>
                  </a:lnTo>
                  <a:lnTo>
                    <a:pt x="1347" y="989"/>
                  </a:lnTo>
                  <a:lnTo>
                    <a:pt x="1345" y="994"/>
                  </a:lnTo>
                  <a:lnTo>
                    <a:pt x="1336" y="999"/>
                  </a:lnTo>
                  <a:lnTo>
                    <a:pt x="1325" y="1007"/>
                  </a:lnTo>
                  <a:lnTo>
                    <a:pt x="1323" y="1019"/>
                  </a:lnTo>
                  <a:lnTo>
                    <a:pt x="1319" y="1030"/>
                  </a:lnTo>
                  <a:lnTo>
                    <a:pt x="1317" y="1032"/>
                  </a:lnTo>
                  <a:lnTo>
                    <a:pt x="1315" y="1036"/>
                  </a:lnTo>
                  <a:lnTo>
                    <a:pt x="1312" y="1039"/>
                  </a:lnTo>
                  <a:lnTo>
                    <a:pt x="1308" y="1041"/>
                  </a:lnTo>
                  <a:lnTo>
                    <a:pt x="1308" y="1047"/>
                  </a:lnTo>
                  <a:lnTo>
                    <a:pt x="1307" y="1052"/>
                  </a:lnTo>
                  <a:lnTo>
                    <a:pt x="1304" y="1052"/>
                  </a:lnTo>
                  <a:lnTo>
                    <a:pt x="1303" y="1050"/>
                  </a:lnTo>
                  <a:lnTo>
                    <a:pt x="1303" y="1048"/>
                  </a:lnTo>
                  <a:lnTo>
                    <a:pt x="1303" y="1044"/>
                  </a:lnTo>
                  <a:lnTo>
                    <a:pt x="1301" y="1039"/>
                  </a:lnTo>
                  <a:lnTo>
                    <a:pt x="1300" y="1034"/>
                  </a:lnTo>
                  <a:lnTo>
                    <a:pt x="1292" y="1027"/>
                  </a:lnTo>
                  <a:lnTo>
                    <a:pt x="1287" y="1022"/>
                  </a:lnTo>
                  <a:lnTo>
                    <a:pt x="1281" y="1030"/>
                  </a:lnTo>
                  <a:lnTo>
                    <a:pt x="1278" y="1032"/>
                  </a:lnTo>
                  <a:lnTo>
                    <a:pt x="1275" y="1032"/>
                  </a:lnTo>
                  <a:lnTo>
                    <a:pt x="1272" y="1032"/>
                  </a:lnTo>
                  <a:lnTo>
                    <a:pt x="1262" y="1038"/>
                  </a:lnTo>
                  <a:lnTo>
                    <a:pt x="1255" y="1039"/>
                  </a:lnTo>
                  <a:lnTo>
                    <a:pt x="1251" y="1039"/>
                  </a:lnTo>
                  <a:lnTo>
                    <a:pt x="1244" y="1041"/>
                  </a:lnTo>
                  <a:lnTo>
                    <a:pt x="1236" y="1050"/>
                  </a:lnTo>
                  <a:lnTo>
                    <a:pt x="1228" y="1057"/>
                  </a:lnTo>
                  <a:lnTo>
                    <a:pt x="1221" y="1052"/>
                  </a:lnTo>
                  <a:lnTo>
                    <a:pt x="1215" y="1048"/>
                  </a:lnTo>
                  <a:lnTo>
                    <a:pt x="1214" y="1042"/>
                  </a:lnTo>
                  <a:lnTo>
                    <a:pt x="1211" y="1036"/>
                  </a:lnTo>
                  <a:lnTo>
                    <a:pt x="1211" y="1031"/>
                  </a:lnTo>
                  <a:lnTo>
                    <a:pt x="1211" y="1025"/>
                  </a:lnTo>
                  <a:lnTo>
                    <a:pt x="1211" y="1022"/>
                  </a:lnTo>
                  <a:lnTo>
                    <a:pt x="1212" y="1019"/>
                  </a:lnTo>
                  <a:lnTo>
                    <a:pt x="1211" y="1010"/>
                  </a:lnTo>
                  <a:lnTo>
                    <a:pt x="1210" y="1000"/>
                  </a:lnTo>
                  <a:lnTo>
                    <a:pt x="1210" y="994"/>
                  </a:lnTo>
                  <a:lnTo>
                    <a:pt x="1211" y="986"/>
                  </a:lnTo>
                  <a:lnTo>
                    <a:pt x="1214" y="978"/>
                  </a:lnTo>
                  <a:lnTo>
                    <a:pt x="1218" y="970"/>
                  </a:lnTo>
                  <a:lnTo>
                    <a:pt x="1221" y="965"/>
                  </a:lnTo>
                  <a:lnTo>
                    <a:pt x="1224" y="958"/>
                  </a:lnTo>
                  <a:lnTo>
                    <a:pt x="1224" y="947"/>
                  </a:lnTo>
                  <a:lnTo>
                    <a:pt x="1226" y="937"/>
                  </a:lnTo>
                  <a:lnTo>
                    <a:pt x="1215" y="931"/>
                  </a:lnTo>
                  <a:lnTo>
                    <a:pt x="1207" y="923"/>
                  </a:lnTo>
                  <a:lnTo>
                    <a:pt x="1199" y="915"/>
                  </a:lnTo>
                  <a:lnTo>
                    <a:pt x="1191" y="906"/>
                  </a:lnTo>
                  <a:lnTo>
                    <a:pt x="1194" y="892"/>
                  </a:lnTo>
                  <a:lnTo>
                    <a:pt x="1196" y="877"/>
                  </a:lnTo>
                  <a:lnTo>
                    <a:pt x="1192" y="870"/>
                  </a:lnTo>
                  <a:lnTo>
                    <a:pt x="1187" y="865"/>
                  </a:lnTo>
                  <a:lnTo>
                    <a:pt x="1184" y="861"/>
                  </a:lnTo>
                  <a:lnTo>
                    <a:pt x="1182" y="855"/>
                  </a:lnTo>
                  <a:lnTo>
                    <a:pt x="1182" y="846"/>
                  </a:lnTo>
                  <a:lnTo>
                    <a:pt x="1182" y="836"/>
                  </a:lnTo>
                  <a:lnTo>
                    <a:pt x="1182" y="832"/>
                  </a:lnTo>
                  <a:lnTo>
                    <a:pt x="1182" y="828"/>
                  </a:lnTo>
                  <a:lnTo>
                    <a:pt x="1179" y="821"/>
                  </a:lnTo>
                  <a:lnTo>
                    <a:pt x="1175" y="814"/>
                  </a:lnTo>
                  <a:lnTo>
                    <a:pt x="1168" y="804"/>
                  </a:lnTo>
                  <a:lnTo>
                    <a:pt x="1163" y="798"/>
                  </a:lnTo>
                  <a:lnTo>
                    <a:pt x="1158" y="800"/>
                  </a:lnTo>
                  <a:lnTo>
                    <a:pt x="1152" y="801"/>
                  </a:lnTo>
                  <a:lnTo>
                    <a:pt x="1148" y="802"/>
                  </a:lnTo>
                  <a:lnTo>
                    <a:pt x="1147" y="802"/>
                  </a:lnTo>
                  <a:lnTo>
                    <a:pt x="1144" y="801"/>
                  </a:lnTo>
                  <a:lnTo>
                    <a:pt x="1144" y="800"/>
                  </a:lnTo>
                  <a:lnTo>
                    <a:pt x="1143" y="797"/>
                  </a:lnTo>
                  <a:lnTo>
                    <a:pt x="1143" y="792"/>
                  </a:lnTo>
                  <a:lnTo>
                    <a:pt x="1143" y="788"/>
                  </a:lnTo>
                  <a:lnTo>
                    <a:pt x="1144" y="784"/>
                  </a:lnTo>
                  <a:lnTo>
                    <a:pt x="1148" y="785"/>
                  </a:lnTo>
                  <a:lnTo>
                    <a:pt x="1154" y="785"/>
                  </a:lnTo>
                  <a:lnTo>
                    <a:pt x="1156" y="784"/>
                  </a:lnTo>
                  <a:lnTo>
                    <a:pt x="1156" y="782"/>
                  </a:lnTo>
                  <a:lnTo>
                    <a:pt x="1158" y="780"/>
                  </a:lnTo>
                  <a:lnTo>
                    <a:pt x="1156" y="776"/>
                  </a:lnTo>
                  <a:lnTo>
                    <a:pt x="1146" y="758"/>
                  </a:lnTo>
                  <a:lnTo>
                    <a:pt x="1135" y="763"/>
                  </a:lnTo>
                  <a:lnTo>
                    <a:pt x="1135" y="764"/>
                  </a:lnTo>
                  <a:lnTo>
                    <a:pt x="1130" y="761"/>
                  </a:lnTo>
                  <a:lnTo>
                    <a:pt x="1123" y="760"/>
                  </a:lnTo>
                  <a:lnTo>
                    <a:pt x="1115" y="760"/>
                  </a:lnTo>
                  <a:lnTo>
                    <a:pt x="1110" y="761"/>
                  </a:lnTo>
                  <a:lnTo>
                    <a:pt x="1104" y="757"/>
                  </a:lnTo>
                  <a:lnTo>
                    <a:pt x="1100" y="754"/>
                  </a:lnTo>
                  <a:lnTo>
                    <a:pt x="1095" y="754"/>
                  </a:lnTo>
                  <a:lnTo>
                    <a:pt x="1091" y="756"/>
                  </a:lnTo>
                  <a:lnTo>
                    <a:pt x="1090" y="756"/>
                  </a:lnTo>
                  <a:lnTo>
                    <a:pt x="1087" y="756"/>
                  </a:lnTo>
                  <a:lnTo>
                    <a:pt x="1083" y="754"/>
                  </a:lnTo>
                  <a:lnTo>
                    <a:pt x="1079" y="752"/>
                  </a:lnTo>
                  <a:lnTo>
                    <a:pt x="1078" y="749"/>
                  </a:lnTo>
                  <a:lnTo>
                    <a:pt x="1078" y="747"/>
                  </a:lnTo>
                  <a:lnTo>
                    <a:pt x="1078" y="744"/>
                  </a:lnTo>
                  <a:lnTo>
                    <a:pt x="1081" y="741"/>
                  </a:lnTo>
                  <a:lnTo>
                    <a:pt x="1083" y="736"/>
                  </a:lnTo>
                  <a:lnTo>
                    <a:pt x="1090" y="733"/>
                  </a:lnTo>
                  <a:lnTo>
                    <a:pt x="1085" y="729"/>
                  </a:lnTo>
                  <a:lnTo>
                    <a:pt x="1082" y="725"/>
                  </a:lnTo>
                  <a:lnTo>
                    <a:pt x="1092" y="713"/>
                  </a:lnTo>
                  <a:lnTo>
                    <a:pt x="1104" y="695"/>
                  </a:lnTo>
                  <a:lnTo>
                    <a:pt x="1098" y="689"/>
                  </a:lnTo>
                  <a:lnTo>
                    <a:pt x="1095" y="684"/>
                  </a:lnTo>
                  <a:lnTo>
                    <a:pt x="1092" y="680"/>
                  </a:lnTo>
                  <a:lnTo>
                    <a:pt x="1091" y="675"/>
                  </a:lnTo>
                  <a:lnTo>
                    <a:pt x="1082" y="665"/>
                  </a:lnTo>
                  <a:lnTo>
                    <a:pt x="1074" y="655"/>
                  </a:lnTo>
                  <a:lnTo>
                    <a:pt x="1076" y="643"/>
                  </a:lnTo>
                  <a:lnTo>
                    <a:pt x="1079" y="631"/>
                  </a:lnTo>
                  <a:lnTo>
                    <a:pt x="1079" y="625"/>
                  </a:lnTo>
                  <a:lnTo>
                    <a:pt x="1078" y="621"/>
                  </a:lnTo>
                  <a:lnTo>
                    <a:pt x="1074" y="620"/>
                  </a:lnTo>
                  <a:lnTo>
                    <a:pt x="1071" y="619"/>
                  </a:lnTo>
                  <a:lnTo>
                    <a:pt x="1067" y="616"/>
                  </a:lnTo>
                  <a:lnTo>
                    <a:pt x="1065" y="615"/>
                  </a:lnTo>
                  <a:lnTo>
                    <a:pt x="1063" y="611"/>
                  </a:lnTo>
                  <a:lnTo>
                    <a:pt x="1062" y="609"/>
                  </a:lnTo>
                  <a:lnTo>
                    <a:pt x="1076" y="604"/>
                  </a:lnTo>
                  <a:lnTo>
                    <a:pt x="1090" y="599"/>
                  </a:lnTo>
                  <a:lnTo>
                    <a:pt x="1090" y="589"/>
                  </a:lnTo>
                  <a:lnTo>
                    <a:pt x="1088" y="577"/>
                  </a:lnTo>
                  <a:lnTo>
                    <a:pt x="1085" y="567"/>
                  </a:lnTo>
                  <a:lnTo>
                    <a:pt x="1083" y="552"/>
                  </a:lnTo>
                  <a:lnTo>
                    <a:pt x="1082" y="534"/>
                  </a:lnTo>
                  <a:lnTo>
                    <a:pt x="1082" y="518"/>
                  </a:lnTo>
                  <a:lnTo>
                    <a:pt x="1079" y="503"/>
                  </a:lnTo>
                  <a:lnTo>
                    <a:pt x="1075" y="491"/>
                  </a:lnTo>
                  <a:lnTo>
                    <a:pt x="1070" y="486"/>
                  </a:lnTo>
                  <a:lnTo>
                    <a:pt x="1063" y="480"/>
                  </a:lnTo>
                  <a:lnTo>
                    <a:pt x="1060" y="476"/>
                  </a:lnTo>
                  <a:lnTo>
                    <a:pt x="1058" y="474"/>
                  </a:lnTo>
                  <a:lnTo>
                    <a:pt x="1058" y="469"/>
                  </a:lnTo>
                  <a:lnTo>
                    <a:pt x="1058" y="463"/>
                  </a:lnTo>
                  <a:lnTo>
                    <a:pt x="1066" y="463"/>
                  </a:lnTo>
                  <a:lnTo>
                    <a:pt x="1076" y="463"/>
                  </a:lnTo>
                  <a:lnTo>
                    <a:pt x="1090" y="451"/>
                  </a:lnTo>
                  <a:lnTo>
                    <a:pt x="1102" y="443"/>
                  </a:lnTo>
                  <a:lnTo>
                    <a:pt x="1111" y="443"/>
                  </a:lnTo>
                  <a:lnTo>
                    <a:pt x="1122" y="444"/>
                  </a:lnTo>
                  <a:lnTo>
                    <a:pt x="1123" y="431"/>
                  </a:lnTo>
                  <a:lnTo>
                    <a:pt x="1123" y="418"/>
                  </a:lnTo>
                  <a:lnTo>
                    <a:pt x="1126" y="414"/>
                  </a:lnTo>
                  <a:lnTo>
                    <a:pt x="1128" y="409"/>
                  </a:lnTo>
                  <a:lnTo>
                    <a:pt x="1134" y="407"/>
                  </a:lnTo>
                  <a:lnTo>
                    <a:pt x="1142" y="403"/>
                  </a:lnTo>
                  <a:lnTo>
                    <a:pt x="1146" y="398"/>
                  </a:lnTo>
                  <a:lnTo>
                    <a:pt x="1147" y="390"/>
                  </a:lnTo>
                  <a:lnTo>
                    <a:pt x="1162" y="375"/>
                  </a:lnTo>
                  <a:lnTo>
                    <a:pt x="1178" y="359"/>
                  </a:lnTo>
                  <a:lnTo>
                    <a:pt x="1176" y="355"/>
                  </a:lnTo>
                  <a:lnTo>
                    <a:pt x="1175" y="353"/>
                  </a:lnTo>
                  <a:lnTo>
                    <a:pt x="1174" y="350"/>
                  </a:lnTo>
                  <a:lnTo>
                    <a:pt x="1171" y="349"/>
                  </a:lnTo>
                  <a:lnTo>
                    <a:pt x="1166" y="342"/>
                  </a:lnTo>
                  <a:lnTo>
                    <a:pt x="1162" y="339"/>
                  </a:lnTo>
                  <a:lnTo>
                    <a:pt x="1160" y="327"/>
                  </a:lnTo>
                  <a:lnTo>
                    <a:pt x="1159" y="317"/>
                  </a:lnTo>
                  <a:lnTo>
                    <a:pt x="1158" y="310"/>
                  </a:lnTo>
                  <a:lnTo>
                    <a:pt x="1155" y="308"/>
                  </a:lnTo>
                  <a:lnTo>
                    <a:pt x="1151" y="304"/>
                  </a:lnTo>
                  <a:lnTo>
                    <a:pt x="1148" y="301"/>
                  </a:lnTo>
                  <a:lnTo>
                    <a:pt x="1140" y="295"/>
                  </a:lnTo>
                  <a:lnTo>
                    <a:pt x="1134" y="290"/>
                  </a:lnTo>
                  <a:lnTo>
                    <a:pt x="1130" y="282"/>
                  </a:lnTo>
                  <a:lnTo>
                    <a:pt x="1127" y="272"/>
                  </a:lnTo>
                  <a:lnTo>
                    <a:pt x="1123" y="267"/>
                  </a:lnTo>
                  <a:lnTo>
                    <a:pt x="1123" y="264"/>
                  </a:lnTo>
                  <a:lnTo>
                    <a:pt x="1123" y="260"/>
                  </a:lnTo>
                  <a:lnTo>
                    <a:pt x="1123" y="256"/>
                  </a:lnTo>
                  <a:lnTo>
                    <a:pt x="1124" y="250"/>
                  </a:lnTo>
                  <a:lnTo>
                    <a:pt x="1126" y="244"/>
                  </a:lnTo>
                  <a:lnTo>
                    <a:pt x="1122" y="241"/>
                  </a:lnTo>
                  <a:lnTo>
                    <a:pt x="1118" y="237"/>
                  </a:lnTo>
                  <a:lnTo>
                    <a:pt x="1116" y="232"/>
                  </a:lnTo>
                  <a:lnTo>
                    <a:pt x="1116" y="228"/>
                  </a:lnTo>
                  <a:lnTo>
                    <a:pt x="1122" y="221"/>
                  </a:lnTo>
                  <a:lnTo>
                    <a:pt x="1127" y="210"/>
                  </a:lnTo>
                  <a:close/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5" name="Freeform 101"/>
            <p:cNvSpPr>
              <a:spLocks/>
            </p:cNvSpPr>
            <p:nvPr/>
          </p:nvSpPr>
          <p:spPr bwMode="auto">
            <a:xfrm>
              <a:off x="2833" y="1642"/>
              <a:ext cx="10" cy="15"/>
            </a:xfrm>
            <a:custGeom>
              <a:avLst/>
              <a:gdLst>
                <a:gd name="T0" fmla="*/ 0 w 7"/>
                <a:gd name="T1" fmla="*/ 1 h 12"/>
                <a:gd name="T2" fmla="*/ 24056 w 7"/>
                <a:gd name="T3" fmla="*/ 1 h 12"/>
                <a:gd name="T4" fmla="*/ 24056 w 7"/>
                <a:gd name="T5" fmla="*/ 0 h 12"/>
                <a:gd name="T6" fmla="*/ 34366 w 7"/>
                <a:gd name="T7" fmla="*/ 0 h 12"/>
                <a:gd name="T8" fmla="*/ 49094 w 7"/>
                <a:gd name="T9" fmla="*/ 0 h 12"/>
                <a:gd name="T10" fmla="*/ 49094 w 7"/>
                <a:gd name="T11" fmla="*/ 1 h 12"/>
                <a:gd name="T12" fmla="*/ 70134 w 7"/>
                <a:gd name="T13" fmla="*/ 1 h 12"/>
                <a:gd name="T14" fmla="*/ 70134 w 7"/>
                <a:gd name="T15" fmla="*/ 889 h 12"/>
                <a:gd name="T16" fmla="*/ 70134 w 7"/>
                <a:gd name="T17" fmla="*/ 889 h 12"/>
                <a:gd name="T18" fmla="*/ 70134 w 7"/>
                <a:gd name="T19" fmla="*/ 1736 h 12"/>
                <a:gd name="T20" fmla="*/ 73619 w 7"/>
                <a:gd name="T21" fmla="*/ 2170 h 12"/>
                <a:gd name="T22" fmla="*/ 73619 w 7"/>
                <a:gd name="T23" fmla="*/ 2713 h 12"/>
                <a:gd name="T24" fmla="*/ 73619 w 7"/>
                <a:gd name="T25" fmla="*/ 2744 h 12"/>
                <a:gd name="T26" fmla="*/ 73619 w 7"/>
                <a:gd name="T27" fmla="*/ 3391 h 12"/>
                <a:gd name="T28" fmla="*/ 70134 w 7"/>
                <a:gd name="T29" fmla="*/ 4001 h 12"/>
                <a:gd name="T30" fmla="*/ 49094 w 7"/>
                <a:gd name="T31" fmla="*/ 3391 h 12"/>
                <a:gd name="T32" fmla="*/ 34366 w 7"/>
                <a:gd name="T33" fmla="*/ 2744 h 12"/>
                <a:gd name="T34" fmla="*/ 24056 w 7"/>
                <a:gd name="T35" fmla="*/ 2713 h 12"/>
                <a:gd name="T36" fmla="*/ 0 w 7"/>
                <a:gd name="T37" fmla="*/ 2170 h 12"/>
                <a:gd name="T38" fmla="*/ 0 w 7"/>
                <a:gd name="T39" fmla="*/ 1736 h 12"/>
                <a:gd name="T40" fmla="*/ 0 w 7"/>
                <a:gd name="T41" fmla="*/ 1389 h 12"/>
                <a:gd name="T42" fmla="*/ 0 w 7"/>
                <a:gd name="T43" fmla="*/ 889 h 12"/>
                <a:gd name="T44" fmla="*/ 0 w 7"/>
                <a:gd name="T45" fmla="*/ 1 h 12"/>
                <a:gd name="T46" fmla="*/ 0 w 7"/>
                <a:gd name="T47" fmla="*/ 1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6" name="Freeform 102"/>
            <p:cNvSpPr>
              <a:spLocks/>
            </p:cNvSpPr>
            <p:nvPr/>
          </p:nvSpPr>
          <p:spPr bwMode="auto">
            <a:xfrm>
              <a:off x="2817" y="1675"/>
              <a:ext cx="22" cy="21"/>
            </a:xfrm>
            <a:custGeom>
              <a:avLst/>
              <a:gdLst>
                <a:gd name="T0" fmla="*/ 11947 w 17"/>
                <a:gd name="T1" fmla="*/ 14645 h 16"/>
                <a:gd name="T2" fmla="*/ 11947 w 17"/>
                <a:gd name="T3" fmla="*/ 16295 h 16"/>
                <a:gd name="T4" fmla="*/ 10564 w 17"/>
                <a:gd name="T5" fmla="*/ 17821 h 16"/>
                <a:gd name="T6" fmla="*/ 7789 w 17"/>
                <a:gd name="T7" fmla="*/ 19222 h 16"/>
                <a:gd name="T8" fmla="*/ 3766 w 17"/>
                <a:gd name="T9" fmla="*/ 19222 h 16"/>
                <a:gd name="T10" fmla="*/ 2910 w 17"/>
                <a:gd name="T11" fmla="*/ 17821 h 16"/>
                <a:gd name="T12" fmla="*/ 2249 w 17"/>
                <a:gd name="T13" fmla="*/ 17821 h 16"/>
                <a:gd name="T14" fmla="*/ 1 w 17"/>
                <a:gd name="T15" fmla="*/ 17821 h 16"/>
                <a:gd name="T16" fmla="*/ 1 w 17"/>
                <a:gd name="T17" fmla="*/ 16295 h 16"/>
                <a:gd name="T18" fmla="*/ 0 w 17"/>
                <a:gd name="T19" fmla="*/ 16295 h 16"/>
                <a:gd name="T20" fmla="*/ 0 w 17"/>
                <a:gd name="T21" fmla="*/ 14645 h 16"/>
                <a:gd name="T22" fmla="*/ 0 w 17"/>
                <a:gd name="T23" fmla="*/ 12415 h 16"/>
                <a:gd name="T24" fmla="*/ 0 w 17"/>
                <a:gd name="T25" fmla="*/ 11158 h 16"/>
                <a:gd name="T26" fmla="*/ 1 w 17"/>
                <a:gd name="T27" fmla="*/ 9459 h 16"/>
                <a:gd name="T28" fmla="*/ 1 w 17"/>
                <a:gd name="T29" fmla="*/ 8501 h 16"/>
                <a:gd name="T30" fmla="*/ 2249 w 17"/>
                <a:gd name="T31" fmla="*/ 8501 h 16"/>
                <a:gd name="T32" fmla="*/ 2910 w 17"/>
                <a:gd name="T33" fmla="*/ 7207 h 16"/>
                <a:gd name="T34" fmla="*/ 3766 w 17"/>
                <a:gd name="T35" fmla="*/ 4935 h 16"/>
                <a:gd name="T36" fmla="*/ 6308 w 17"/>
                <a:gd name="T37" fmla="*/ 4935 h 16"/>
                <a:gd name="T38" fmla="*/ 8163 w 17"/>
                <a:gd name="T39" fmla="*/ 2865 h 16"/>
                <a:gd name="T40" fmla="*/ 10080 w 17"/>
                <a:gd name="T41" fmla="*/ 2865 h 16"/>
                <a:gd name="T42" fmla="*/ 10564 w 17"/>
                <a:gd name="T43" fmla="*/ 0 h 16"/>
                <a:gd name="T44" fmla="*/ 11947 w 17"/>
                <a:gd name="T45" fmla="*/ 0 h 16"/>
                <a:gd name="T46" fmla="*/ 13045 w 17"/>
                <a:gd name="T47" fmla="*/ 0 h 16"/>
                <a:gd name="T48" fmla="*/ 13045 w 17"/>
                <a:gd name="T49" fmla="*/ 2865 h 16"/>
                <a:gd name="T50" fmla="*/ 13671 w 17"/>
                <a:gd name="T51" fmla="*/ 2865 h 16"/>
                <a:gd name="T52" fmla="*/ 13671 w 17"/>
                <a:gd name="T53" fmla="*/ 4935 h 16"/>
                <a:gd name="T54" fmla="*/ 13671 w 17"/>
                <a:gd name="T55" fmla="*/ 4935 h 16"/>
                <a:gd name="T56" fmla="*/ 13671 w 17"/>
                <a:gd name="T57" fmla="*/ 7207 h 16"/>
                <a:gd name="T58" fmla="*/ 13671 w 17"/>
                <a:gd name="T59" fmla="*/ 8501 h 16"/>
                <a:gd name="T60" fmla="*/ 13045 w 17"/>
                <a:gd name="T61" fmla="*/ 9459 h 16"/>
                <a:gd name="T62" fmla="*/ 11947 w 17"/>
                <a:gd name="T63" fmla="*/ 11158 h 16"/>
                <a:gd name="T64" fmla="*/ 11947 w 17"/>
                <a:gd name="T65" fmla="*/ 12415 h 16"/>
                <a:gd name="T66" fmla="*/ 11947 w 17"/>
                <a:gd name="T67" fmla="*/ 14645 h 16"/>
                <a:gd name="T68" fmla="*/ 11947 w 17"/>
                <a:gd name="T69" fmla="*/ 14645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16"/>
                <a:gd name="T107" fmla="*/ 17 w 17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16">
                  <a:moveTo>
                    <a:pt x="15" y="12"/>
                  </a:moveTo>
                  <a:lnTo>
                    <a:pt x="15" y="14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7" name="Freeform 103"/>
            <p:cNvSpPr>
              <a:spLocks/>
            </p:cNvSpPr>
            <p:nvPr/>
          </p:nvSpPr>
          <p:spPr bwMode="auto">
            <a:xfrm>
              <a:off x="2847" y="1638"/>
              <a:ext cx="20" cy="21"/>
            </a:xfrm>
            <a:custGeom>
              <a:avLst/>
              <a:gdLst>
                <a:gd name="T0" fmla="*/ 712 w 16"/>
                <a:gd name="T1" fmla="*/ 1 h 16"/>
                <a:gd name="T2" fmla="*/ 1390 w 16"/>
                <a:gd name="T3" fmla="*/ 0 h 16"/>
                <a:gd name="T4" fmla="*/ 1390 w 16"/>
                <a:gd name="T5" fmla="*/ 1 h 16"/>
                <a:gd name="T6" fmla="*/ 1737 w 16"/>
                <a:gd name="T7" fmla="*/ 1 h 16"/>
                <a:gd name="T8" fmla="*/ 2524 w 16"/>
                <a:gd name="T9" fmla="*/ 1 h 16"/>
                <a:gd name="T10" fmla="*/ 2524 w 16"/>
                <a:gd name="T11" fmla="*/ 3760 h 16"/>
                <a:gd name="T12" fmla="*/ 2714 w 16"/>
                <a:gd name="T13" fmla="*/ 4935 h 16"/>
                <a:gd name="T14" fmla="*/ 2714 w 16"/>
                <a:gd name="T15" fmla="*/ 6477 h 16"/>
                <a:gd name="T16" fmla="*/ 3155 w 16"/>
                <a:gd name="T17" fmla="*/ 6477 h 16"/>
                <a:gd name="T18" fmla="*/ 3944 w 16"/>
                <a:gd name="T19" fmla="*/ 6477 h 16"/>
                <a:gd name="T20" fmla="*/ 4201 w 16"/>
                <a:gd name="T21" fmla="*/ 6477 h 16"/>
                <a:gd name="T22" fmla="*/ 4240 w 16"/>
                <a:gd name="T23" fmla="*/ 8501 h 16"/>
                <a:gd name="T24" fmla="*/ 4240 w 16"/>
                <a:gd name="T25" fmla="*/ 9459 h 16"/>
                <a:gd name="T26" fmla="*/ 5251 w 16"/>
                <a:gd name="T27" fmla="*/ 9459 h 16"/>
                <a:gd name="T28" fmla="*/ 5251 w 16"/>
                <a:gd name="T29" fmla="*/ 11158 h 16"/>
                <a:gd name="T30" fmla="*/ 5251 w 16"/>
                <a:gd name="T31" fmla="*/ 12415 h 16"/>
                <a:gd name="T32" fmla="*/ 5251 w 16"/>
                <a:gd name="T33" fmla="*/ 14645 h 16"/>
                <a:gd name="T34" fmla="*/ 5251 w 16"/>
                <a:gd name="T35" fmla="*/ 17821 h 16"/>
                <a:gd name="T36" fmla="*/ 5251 w 16"/>
                <a:gd name="T37" fmla="*/ 19222 h 16"/>
                <a:gd name="T38" fmla="*/ 4240 w 16"/>
                <a:gd name="T39" fmla="*/ 19222 h 16"/>
                <a:gd name="T40" fmla="*/ 4201 w 16"/>
                <a:gd name="T41" fmla="*/ 19222 h 16"/>
                <a:gd name="T42" fmla="*/ 3944 w 16"/>
                <a:gd name="T43" fmla="*/ 17821 h 16"/>
                <a:gd name="T44" fmla="*/ 3155 w 16"/>
                <a:gd name="T45" fmla="*/ 17821 h 16"/>
                <a:gd name="T46" fmla="*/ 2714 w 16"/>
                <a:gd name="T47" fmla="*/ 15281 h 16"/>
                <a:gd name="T48" fmla="*/ 2524 w 16"/>
                <a:gd name="T49" fmla="*/ 15281 h 16"/>
                <a:gd name="T50" fmla="*/ 2524 w 16"/>
                <a:gd name="T51" fmla="*/ 14645 h 16"/>
                <a:gd name="T52" fmla="*/ 1390 w 16"/>
                <a:gd name="T53" fmla="*/ 9459 h 16"/>
                <a:gd name="T54" fmla="*/ 1 w 16"/>
                <a:gd name="T55" fmla="*/ 4935 h 16"/>
                <a:gd name="T56" fmla="*/ 0 w 16"/>
                <a:gd name="T57" fmla="*/ 1 h 16"/>
                <a:gd name="T58" fmla="*/ 1 w 16"/>
                <a:gd name="T59" fmla="*/ 1 h 16"/>
                <a:gd name="T60" fmla="*/ 712 w 16"/>
                <a:gd name="T61" fmla="*/ 1 h 16"/>
                <a:gd name="T62" fmla="*/ 712 w 16"/>
                <a:gd name="T63" fmla="*/ 1 h 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6"/>
                <a:gd name="T98" fmla="*/ 16 w 16"/>
                <a:gd name="T99" fmla="*/ 16 h 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6">
                  <a:moveTo>
                    <a:pt x="2" y="1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5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8" name="Freeform 104"/>
            <p:cNvSpPr>
              <a:spLocks/>
            </p:cNvSpPr>
            <p:nvPr/>
          </p:nvSpPr>
          <p:spPr bwMode="auto">
            <a:xfrm>
              <a:off x="2828" y="1780"/>
              <a:ext cx="13" cy="10"/>
            </a:xfrm>
            <a:custGeom>
              <a:avLst/>
              <a:gdLst>
                <a:gd name="T0" fmla="*/ 1 w 10"/>
                <a:gd name="T1" fmla="*/ 712 h 8"/>
                <a:gd name="T2" fmla="*/ 3042 w 10"/>
                <a:gd name="T3" fmla="*/ 0 h 8"/>
                <a:gd name="T4" fmla="*/ 3955 w 10"/>
                <a:gd name="T5" fmla="*/ 0 h 8"/>
                <a:gd name="T6" fmla="*/ 5520 w 10"/>
                <a:gd name="T7" fmla="*/ 0 h 8"/>
                <a:gd name="T8" fmla="*/ 5520 w 10"/>
                <a:gd name="T9" fmla="*/ 712 h 8"/>
                <a:gd name="T10" fmla="*/ 6683 w 10"/>
                <a:gd name="T11" fmla="*/ 712 h 8"/>
                <a:gd name="T12" fmla="*/ 7176 w 10"/>
                <a:gd name="T13" fmla="*/ 712 h 8"/>
                <a:gd name="T14" fmla="*/ 7176 w 10"/>
                <a:gd name="T15" fmla="*/ 890 h 8"/>
                <a:gd name="T16" fmla="*/ 9329 w 10"/>
                <a:gd name="T17" fmla="*/ 890 h 8"/>
                <a:gd name="T18" fmla="*/ 9329 w 10"/>
                <a:gd name="T19" fmla="*/ 1112 h 8"/>
                <a:gd name="T20" fmla="*/ 9329 w 10"/>
                <a:gd name="T21" fmla="*/ 1390 h 8"/>
                <a:gd name="T22" fmla="*/ 9329 w 10"/>
                <a:gd name="T23" fmla="*/ 2171 h 8"/>
                <a:gd name="T24" fmla="*/ 9329 w 10"/>
                <a:gd name="T25" fmla="*/ 2524 h 8"/>
                <a:gd name="T26" fmla="*/ 6683 w 10"/>
                <a:gd name="T27" fmla="*/ 2524 h 8"/>
                <a:gd name="T28" fmla="*/ 5520 w 10"/>
                <a:gd name="T29" fmla="*/ 2524 h 8"/>
                <a:gd name="T30" fmla="*/ 3042 w 10"/>
                <a:gd name="T31" fmla="*/ 2171 h 8"/>
                <a:gd name="T32" fmla="*/ 1 w 10"/>
                <a:gd name="T33" fmla="*/ 2171 h 8"/>
                <a:gd name="T34" fmla="*/ 1 w 10"/>
                <a:gd name="T35" fmla="*/ 1390 h 8"/>
                <a:gd name="T36" fmla="*/ 0 w 10"/>
                <a:gd name="T37" fmla="*/ 1390 h 8"/>
                <a:gd name="T38" fmla="*/ 0 w 10"/>
                <a:gd name="T39" fmla="*/ 1112 h 8"/>
                <a:gd name="T40" fmla="*/ 0 w 10"/>
                <a:gd name="T41" fmla="*/ 890 h 8"/>
                <a:gd name="T42" fmla="*/ 1 w 10"/>
                <a:gd name="T43" fmla="*/ 890 h 8"/>
                <a:gd name="T44" fmla="*/ 1 w 10"/>
                <a:gd name="T45" fmla="*/ 712 h 8"/>
                <a:gd name="T46" fmla="*/ 1 w 10"/>
                <a:gd name="T47" fmla="*/ 712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8"/>
                <a:gd name="T74" fmla="*/ 10 w 10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8">
                  <a:moveTo>
                    <a:pt x="1" y="2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59" name="Freeform 105"/>
            <p:cNvSpPr>
              <a:spLocks/>
            </p:cNvSpPr>
            <p:nvPr/>
          </p:nvSpPr>
          <p:spPr bwMode="auto">
            <a:xfrm>
              <a:off x="2810" y="1778"/>
              <a:ext cx="16" cy="8"/>
            </a:xfrm>
            <a:custGeom>
              <a:avLst/>
              <a:gdLst>
                <a:gd name="T0" fmla="*/ 0 w 12"/>
                <a:gd name="T1" fmla="*/ 6540 h 6"/>
                <a:gd name="T2" fmla="*/ 0 w 12"/>
                <a:gd name="T3" fmla="*/ 4905 h 6"/>
                <a:gd name="T4" fmla="*/ 0 w 12"/>
                <a:gd name="T5" fmla="*/ 1 h 6"/>
                <a:gd name="T6" fmla="*/ 1 w 12"/>
                <a:gd name="T7" fmla="*/ 1 h 6"/>
                <a:gd name="T8" fmla="*/ 1 w 12"/>
                <a:gd name="T9" fmla="*/ 0 h 6"/>
                <a:gd name="T10" fmla="*/ 3679 w 12"/>
                <a:gd name="T11" fmla="*/ 0 h 6"/>
                <a:gd name="T12" fmla="*/ 6540 w 12"/>
                <a:gd name="T13" fmla="*/ 0 h 6"/>
                <a:gd name="T14" fmla="*/ 8720 w 12"/>
                <a:gd name="T15" fmla="*/ 0 h 6"/>
                <a:gd name="T16" fmla="*/ 11276 w 12"/>
                <a:gd name="T17" fmla="*/ 1 h 6"/>
                <a:gd name="T18" fmla="*/ 15035 w 12"/>
                <a:gd name="T19" fmla="*/ 1 h 6"/>
                <a:gd name="T20" fmla="*/ 15503 w 12"/>
                <a:gd name="T21" fmla="*/ 4905 h 6"/>
                <a:gd name="T22" fmla="*/ 17143 w 12"/>
                <a:gd name="T23" fmla="*/ 4905 h 6"/>
                <a:gd name="T24" fmla="*/ 20671 w 12"/>
                <a:gd name="T25" fmla="*/ 6540 h 6"/>
                <a:gd name="T26" fmla="*/ 17143 w 12"/>
                <a:gd name="T27" fmla="*/ 8720 h 6"/>
                <a:gd name="T28" fmla="*/ 15503 w 12"/>
                <a:gd name="T29" fmla="*/ 11276 h 6"/>
                <a:gd name="T30" fmla="*/ 15035 w 12"/>
                <a:gd name="T31" fmla="*/ 11276 h 6"/>
                <a:gd name="T32" fmla="*/ 11276 w 12"/>
                <a:gd name="T33" fmla="*/ 11276 h 6"/>
                <a:gd name="T34" fmla="*/ 8720 w 12"/>
                <a:gd name="T35" fmla="*/ 11276 h 6"/>
                <a:gd name="T36" fmla="*/ 6540 w 12"/>
                <a:gd name="T37" fmla="*/ 11276 h 6"/>
                <a:gd name="T38" fmla="*/ 3679 w 12"/>
                <a:gd name="T39" fmla="*/ 11276 h 6"/>
                <a:gd name="T40" fmla="*/ 1 w 12"/>
                <a:gd name="T41" fmla="*/ 11276 h 6"/>
                <a:gd name="T42" fmla="*/ 1 w 12"/>
                <a:gd name="T43" fmla="*/ 8720 h 6"/>
                <a:gd name="T44" fmla="*/ 0 w 12"/>
                <a:gd name="T45" fmla="*/ 8720 h 6"/>
                <a:gd name="T46" fmla="*/ 0 w 12"/>
                <a:gd name="T47" fmla="*/ 6540 h 6"/>
                <a:gd name="T48" fmla="*/ 0 w 12"/>
                <a:gd name="T49" fmla="*/ 6540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6"/>
                <a:gd name="T77" fmla="*/ 12 w 12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6">
                  <a:moveTo>
                    <a:pt x="0" y="4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0" name="Freeform 106"/>
            <p:cNvSpPr>
              <a:spLocks/>
            </p:cNvSpPr>
            <p:nvPr/>
          </p:nvSpPr>
          <p:spPr bwMode="auto">
            <a:xfrm>
              <a:off x="2843" y="1794"/>
              <a:ext cx="10" cy="8"/>
            </a:xfrm>
            <a:custGeom>
              <a:avLst/>
              <a:gdLst>
                <a:gd name="T0" fmla="*/ 1 w 8"/>
                <a:gd name="T1" fmla="*/ 11276 h 6"/>
                <a:gd name="T2" fmla="*/ 0 w 8"/>
                <a:gd name="T3" fmla="*/ 11276 h 6"/>
                <a:gd name="T4" fmla="*/ 0 w 8"/>
                <a:gd name="T5" fmla="*/ 8720 h 6"/>
                <a:gd name="T6" fmla="*/ 0 w 8"/>
                <a:gd name="T7" fmla="*/ 6540 h 6"/>
                <a:gd name="T8" fmla="*/ 1 w 8"/>
                <a:gd name="T9" fmla="*/ 3679 h 6"/>
                <a:gd name="T10" fmla="*/ 1 w 8"/>
                <a:gd name="T11" fmla="*/ 1 h 6"/>
                <a:gd name="T12" fmla="*/ 890 w 8"/>
                <a:gd name="T13" fmla="*/ 1 h 6"/>
                <a:gd name="T14" fmla="*/ 890 w 8"/>
                <a:gd name="T15" fmla="*/ 0 h 6"/>
                <a:gd name="T16" fmla="*/ 1112 w 8"/>
                <a:gd name="T17" fmla="*/ 0 h 6"/>
                <a:gd name="T18" fmla="*/ 1390 w 8"/>
                <a:gd name="T19" fmla="*/ 0 h 6"/>
                <a:gd name="T20" fmla="*/ 2524 w 8"/>
                <a:gd name="T21" fmla="*/ 0 h 6"/>
                <a:gd name="T22" fmla="*/ 2524 w 8"/>
                <a:gd name="T23" fmla="*/ 1 h 6"/>
                <a:gd name="T24" fmla="*/ 2524 w 8"/>
                <a:gd name="T25" fmla="*/ 3679 h 6"/>
                <a:gd name="T26" fmla="*/ 2524 w 8"/>
                <a:gd name="T27" fmla="*/ 6540 h 6"/>
                <a:gd name="T28" fmla="*/ 2524 w 8"/>
                <a:gd name="T29" fmla="*/ 8720 h 6"/>
                <a:gd name="T30" fmla="*/ 2524 w 8"/>
                <a:gd name="T31" fmla="*/ 11276 h 6"/>
                <a:gd name="T32" fmla="*/ 1390 w 8"/>
                <a:gd name="T33" fmla="*/ 11276 h 6"/>
                <a:gd name="T34" fmla="*/ 1390 w 8"/>
                <a:gd name="T35" fmla="*/ 11276 h 6"/>
                <a:gd name="T36" fmla="*/ 1112 w 8"/>
                <a:gd name="T37" fmla="*/ 11276 h 6"/>
                <a:gd name="T38" fmla="*/ 890 w 8"/>
                <a:gd name="T39" fmla="*/ 11276 h 6"/>
                <a:gd name="T40" fmla="*/ 1 w 8"/>
                <a:gd name="T41" fmla="*/ 11276 h 6"/>
                <a:gd name="T42" fmla="*/ 1 w 8"/>
                <a:gd name="T43" fmla="*/ 11276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6"/>
                <a:gd name="T68" fmla="*/ 8 w 8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1" name="Freeform 107"/>
            <p:cNvSpPr>
              <a:spLocks/>
            </p:cNvSpPr>
            <p:nvPr/>
          </p:nvSpPr>
          <p:spPr bwMode="auto">
            <a:xfrm>
              <a:off x="2871" y="1789"/>
              <a:ext cx="12" cy="10"/>
            </a:xfrm>
            <a:custGeom>
              <a:avLst/>
              <a:gdLst>
                <a:gd name="T0" fmla="*/ 8720 w 9"/>
                <a:gd name="T1" fmla="*/ 0 h 8"/>
                <a:gd name="T2" fmla="*/ 11276 w 9"/>
                <a:gd name="T3" fmla="*/ 0 h 8"/>
                <a:gd name="T4" fmla="*/ 11627 w 9"/>
                <a:gd name="T5" fmla="*/ 0 h 8"/>
                <a:gd name="T6" fmla="*/ 11627 w 9"/>
                <a:gd name="T7" fmla="*/ 1 h 8"/>
                <a:gd name="T8" fmla="*/ 15503 w 9"/>
                <a:gd name="T9" fmla="*/ 712 h 8"/>
                <a:gd name="T10" fmla="*/ 15503 w 9"/>
                <a:gd name="T11" fmla="*/ 1112 h 8"/>
                <a:gd name="T12" fmla="*/ 15503 w 9"/>
                <a:gd name="T13" fmla="*/ 1390 h 8"/>
                <a:gd name="T14" fmla="*/ 11627 w 9"/>
                <a:gd name="T15" fmla="*/ 1737 h 8"/>
                <a:gd name="T16" fmla="*/ 11627 w 9"/>
                <a:gd name="T17" fmla="*/ 2524 h 8"/>
                <a:gd name="T18" fmla="*/ 11276 w 9"/>
                <a:gd name="T19" fmla="*/ 2524 h 8"/>
                <a:gd name="T20" fmla="*/ 8720 w 9"/>
                <a:gd name="T21" fmla="*/ 2524 h 8"/>
                <a:gd name="T22" fmla="*/ 4905 w 9"/>
                <a:gd name="T23" fmla="*/ 2524 h 8"/>
                <a:gd name="T24" fmla="*/ 3679 w 9"/>
                <a:gd name="T25" fmla="*/ 2524 h 8"/>
                <a:gd name="T26" fmla="*/ 3679 w 9"/>
                <a:gd name="T27" fmla="*/ 1737 h 8"/>
                <a:gd name="T28" fmla="*/ 0 w 9"/>
                <a:gd name="T29" fmla="*/ 1737 h 8"/>
                <a:gd name="T30" fmla="*/ 0 w 9"/>
                <a:gd name="T31" fmla="*/ 1390 h 8"/>
                <a:gd name="T32" fmla="*/ 0 w 9"/>
                <a:gd name="T33" fmla="*/ 1112 h 8"/>
                <a:gd name="T34" fmla="*/ 0 w 9"/>
                <a:gd name="T35" fmla="*/ 712 h 8"/>
                <a:gd name="T36" fmla="*/ 0 w 9"/>
                <a:gd name="T37" fmla="*/ 1 h 8"/>
                <a:gd name="T38" fmla="*/ 3679 w 9"/>
                <a:gd name="T39" fmla="*/ 1 h 8"/>
                <a:gd name="T40" fmla="*/ 3679 w 9"/>
                <a:gd name="T41" fmla="*/ 0 h 8"/>
                <a:gd name="T42" fmla="*/ 4905 w 9"/>
                <a:gd name="T43" fmla="*/ 0 h 8"/>
                <a:gd name="T44" fmla="*/ 8720 w 9"/>
                <a:gd name="T45" fmla="*/ 0 h 8"/>
                <a:gd name="T46" fmla="*/ 8720 w 9"/>
                <a:gd name="T47" fmla="*/ 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8"/>
                <a:gd name="T74" fmla="*/ 9 w 9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2" name="Freeform 108"/>
            <p:cNvSpPr>
              <a:spLocks/>
            </p:cNvSpPr>
            <p:nvPr/>
          </p:nvSpPr>
          <p:spPr bwMode="auto">
            <a:xfrm>
              <a:off x="2874" y="1763"/>
              <a:ext cx="9" cy="8"/>
            </a:xfrm>
            <a:custGeom>
              <a:avLst/>
              <a:gdLst>
                <a:gd name="T0" fmla="*/ 1992 w 7"/>
                <a:gd name="T1" fmla="*/ 0 h 6"/>
                <a:gd name="T2" fmla="*/ 2561 w 7"/>
                <a:gd name="T3" fmla="*/ 0 h 6"/>
                <a:gd name="T4" fmla="*/ 3293 w 7"/>
                <a:gd name="T5" fmla="*/ 0 h 6"/>
                <a:gd name="T6" fmla="*/ 3293 w 7"/>
                <a:gd name="T7" fmla="*/ 1 h 6"/>
                <a:gd name="T8" fmla="*/ 4711 w 7"/>
                <a:gd name="T9" fmla="*/ 1 h 6"/>
                <a:gd name="T10" fmla="*/ 4711 w 7"/>
                <a:gd name="T11" fmla="*/ 6540 h 6"/>
                <a:gd name="T12" fmla="*/ 4711 w 7"/>
                <a:gd name="T13" fmla="*/ 8720 h 6"/>
                <a:gd name="T14" fmla="*/ 4711 w 7"/>
                <a:gd name="T15" fmla="*/ 8720 h 6"/>
                <a:gd name="T16" fmla="*/ 3293 w 7"/>
                <a:gd name="T17" fmla="*/ 8720 h 6"/>
                <a:gd name="T18" fmla="*/ 3293 w 7"/>
                <a:gd name="T19" fmla="*/ 11276 h 6"/>
                <a:gd name="T20" fmla="*/ 2561 w 7"/>
                <a:gd name="T21" fmla="*/ 11276 h 6"/>
                <a:gd name="T22" fmla="*/ 1992 w 7"/>
                <a:gd name="T23" fmla="*/ 11276 h 6"/>
                <a:gd name="T24" fmla="*/ 1 w 7"/>
                <a:gd name="T25" fmla="*/ 11276 h 6"/>
                <a:gd name="T26" fmla="*/ 1 w 7"/>
                <a:gd name="T27" fmla="*/ 8720 h 6"/>
                <a:gd name="T28" fmla="*/ 0 w 7"/>
                <a:gd name="T29" fmla="*/ 8720 h 6"/>
                <a:gd name="T30" fmla="*/ 0 w 7"/>
                <a:gd name="T31" fmla="*/ 8720 h 6"/>
                <a:gd name="T32" fmla="*/ 0 w 7"/>
                <a:gd name="T33" fmla="*/ 6540 h 6"/>
                <a:gd name="T34" fmla="*/ 0 w 7"/>
                <a:gd name="T35" fmla="*/ 1 h 6"/>
                <a:gd name="T36" fmla="*/ 1 w 7"/>
                <a:gd name="T37" fmla="*/ 0 h 6"/>
                <a:gd name="T38" fmla="*/ 1992 w 7"/>
                <a:gd name="T39" fmla="*/ 0 h 6"/>
                <a:gd name="T40" fmla="*/ 1992 w 7"/>
                <a:gd name="T41" fmla="*/ 0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"/>
                <a:gd name="T64" fmla="*/ 0 h 6"/>
                <a:gd name="T65" fmla="*/ 7 w 7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" h="6">
                  <a:moveTo>
                    <a:pt x="3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3" name="Freeform 109"/>
            <p:cNvSpPr>
              <a:spLocks/>
            </p:cNvSpPr>
            <p:nvPr/>
          </p:nvSpPr>
          <p:spPr bwMode="auto">
            <a:xfrm>
              <a:off x="2712" y="1821"/>
              <a:ext cx="12" cy="11"/>
            </a:xfrm>
            <a:custGeom>
              <a:avLst/>
              <a:gdLst>
                <a:gd name="T0" fmla="*/ 0 w 9"/>
                <a:gd name="T1" fmla="*/ 28255 h 8"/>
                <a:gd name="T2" fmla="*/ 0 w 9"/>
                <a:gd name="T3" fmla="*/ 20549 h 8"/>
                <a:gd name="T4" fmla="*/ 1 w 9"/>
                <a:gd name="T5" fmla="*/ 17014 h 8"/>
                <a:gd name="T6" fmla="*/ 1 w 9"/>
                <a:gd name="T7" fmla="*/ 12374 h 8"/>
                <a:gd name="T8" fmla="*/ 1 w 9"/>
                <a:gd name="T9" fmla="*/ 1 h 8"/>
                <a:gd name="T10" fmla="*/ 4905 w 9"/>
                <a:gd name="T11" fmla="*/ 1 h 8"/>
                <a:gd name="T12" fmla="*/ 6540 w 9"/>
                <a:gd name="T13" fmla="*/ 0 h 8"/>
                <a:gd name="T14" fmla="*/ 8720 w 9"/>
                <a:gd name="T15" fmla="*/ 0 h 8"/>
                <a:gd name="T16" fmla="*/ 11627 w 9"/>
                <a:gd name="T17" fmla="*/ 0 h 8"/>
                <a:gd name="T18" fmla="*/ 15035 w 9"/>
                <a:gd name="T19" fmla="*/ 0 h 8"/>
                <a:gd name="T20" fmla="*/ 15503 w 9"/>
                <a:gd name="T21" fmla="*/ 1 h 8"/>
                <a:gd name="T22" fmla="*/ 15503 w 9"/>
                <a:gd name="T23" fmla="*/ 12374 h 8"/>
                <a:gd name="T24" fmla="*/ 15503 w 9"/>
                <a:gd name="T25" fmla="*/ 17014 h 8"/>
                <a:gd name="T26" fmla="*/ 15503 w 9"/>
                <a:gd name="T27" fmla="*/ 20549 h 8"/>
                <a:gd name="T28" fmla="*/ 15035 w 9"/>
                <a:gd name="T29" fmla="*/ 20549 h 8"/>
                <a:gd name="T30" fmla="*/ 15035 w 9"/>
                <a:gd name="T31" fmla="*/ 28255 h 8"/>
                <a:gd name="T32" fmla="*/ 11627 w 9"/>
                <a:gd name="T33" fmla="*/ 28255 h 8"/>
                <a:gd name="T34" fmla="*/ 6540 w 9"/>
                <a:gd name="T35" fmla="*/ 32167 h 8"/>
                <a:gd name="T36" fmla="*/ 4905 w 9"/>
                <a:gd name="T37" fmla="*/ 32167 h 8"/>
                <a:gd name="T38" fmla="*/ 0 w 9"/>
                <a:gd name="T39" fmla="*/ 28255 h 8"/>
                <a:gd name="T40" fmla="*/ 0 w 9"/>
                <a:gd name="T41" fmla="*/ 28255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4" name="Freeform 110"/>
            <p:cNvSpPr>
              <a:spLocks/>
            </p:cNvSpPr>
            <p:nvPr/>
          </p:nvSpPr>
          <p:spPr bwMode="auto">
            <a:xfrm>
              <a:off x="2707" y="1836"/>
              <a:ext cx="17" cy="32"/>
            </a:xfrm>
            <a:custGeom>
              <a:avLst/>
              <a:gdLst>
                <a:gd name="T0" fmla="*/ 11692 w 13"/>
                <a:gd name="T1" fmla="*/ 0 h 25"/>
                <a:gd name="T2" fmla="*/ 12754 w 13"/>
                <a:gd name="T3" fmla="*/ 1 h 25"/>
                <a:gd name="T4" fmla="*/ 13845 w 13"/>
                <a:gd name="T5" fmla="*/ 1469 h 25"/>
                <a:gd name="T6" fmla="*/ 13845 w 13"/>
                <a:gd name="T7" fmla="*/ 2406 h 25"/>
                <a:gd name="T8" fmla="*/ 13845 w 13"/>
                <a:gd name="T9" fmla="*/ 3080 h 25"/>
                <a:gd name="T10" fmla="*/ 13845 w 13"/>
                <a:gd name="T11" fmla="*/ 3942 h 25"/>
                <a:gd name="T12" fmla="*/ 13845 w 13"/>
                <a:gd name="T13" fmla="*/ 5046 h 25"/>
                <a:gd name="T14" fmla="*/ 13845 w 13"/>
                <a:gd name="T15" fmla="*/ 5046 h 25"/>
                <a:gd name="T16" fmla="*/ 13845 w 13"/>
                <a:gd name="T17" fmla="*/ 6459 h 25"/>
                <a:gd name="T18" fmla="*/ 13845 w 13"/>
                <a:gd name="T19" fmla="*/ 8486 h 25"/>
                <a:gd name="T20" fmla="*/ 13845 w 13"/>
                <a:gd name="T21" fmla="*/ 9655 h 25"/>
                <a:gd name="T22" fmla="*/ 12754 w 13"/>
                <a:gd name="T23" fmla="*/ 10862 h 25"/>
                <a:gd name="T24" fmla="*/ 12754 w 13"/>
                <a:gd name="T25" fmla="*/ 13546 h 25"/>
                <a:gd name="T26" fmla="*/ 11692 w 13"/>
                <a:gd name="T27" fmla="*/ 14794 h 25"/>
                <a:gd name="T28" fmla="*/ 9753 w 13"/>
                <a:gd name="T29" fmla="*/ 15255 h 25"/>
                <a:gd name="T30" fmla="*/ 8096 w 13"/>
                <a:gd name="T31" fmla="*/ 15255 h 25"/>
                <a:gd name="T32" fmla="*/ 7458 w 13"/>
                <a:gd name="T33" fmla="*/ 15255 h 25"/>
                <a:gd name="T34" fmla="*/ 5703 w 13"/>
                <a:gd name="T35" fmla="*/ 15255 h 25"/>
                <a:gd name="T36" fmla="*/ 4361 w 13"/>
                <a:gd name="T37" fmla="*/ 15255 h 25"/>
                <a:gd name="T38" fmla="*/ 4361 w 13"/>
                <a:gd name="T39" fmla="*/ 14794 h 25"/>
                <a:gd name="T40" fmla="*/ 3335 w 13"/>
                <a:gd name="T41" fmla="*/ 14794 h 25"/>
                <a:gd name="T42" fmla="*/ 3335 w 13"/>
                <a:gd name="T43" fmla="*/ 13546 h 25"/>
                <a:gd name="T44" fmla="*/ 2550 w 13"/>
                <a:gd name="T45" fmla="*/ 13330 h 25"/>
                <a:gd name="T46" fmla="*/ 2550 w 13"/>
                <a:gd name="T47" fmla="*/ 10862 h 25"/>
                <a:gd name="T48" fmla="*/ 2550 w 13"/>
                <a:gd name="T49" fmla="*/ 10583 h 25"/>
                <a:gd name="T50" fmla="*/ 0 w 13"/>
                <a:gd name="T51" fmla="*/ 9655 h 25"/>
                <a:gd name="T52" fmla="*/ 0 w 13"/>
                <a:gd name="T53" fmla="*/ 9655 h 25"/>
                <a:gd name="T54" fmla="*/ 0 w 13"/>
                <a:gd name="T55" fmla="*/ 8486 h 25"/>
                <a:gd name="T56" fmla="*/ 0 w 13"/>
                <a:gd name="T57" fmla="*/ 7055 h 25"/>
                <a:gd name="T58" fmla="*/ 0 w 13"/>
                <a:gd name="T59" fmla="*/ 6459 h 25"/>
                <a:gd name="T60" fmla="*/ 0 w 13"/>
                <a:gd name="T61" fmla="*/ 5512 h 25"/>
                <a:gd name="T62" fmla="*/ 2550 w 13"/>
                <a:gd name="T63" fmla="*/ 5046 h 25"/>
                <a:gd name="T64" fmla="*/ 2550 w 13"/>
                <a:gd name="T65" fmla="*/ 5046 h 25"/>
                <a:gd name="T66" fmla="*/ 2550 w 13"/>
                <a:gd name="T67" fmla="*/ 3942 h 25"/>
                <a:gd name="T68" fmla="*/ 3335 w 13"/>
                <a:gd name="T69" fmla="*/ 3080 h 25"/>
                <a:gd name="T70" fmla="*/ 3335 w 13"/>
                <a:gd name="T71" fmla="*/ 2406 h 25"/>
                <a:gd name="T72" fmla="*/ 4361 w 13"/>
                <a:gd name="T73" fmla="*/ 1469 h 25"/>
                <a:gd name="T74" fmla="*/ 5703 w 13"/>
                <a:gd name="T75" fmla="*/ 1469 h 25"/>
                <a:gd name="T76" fmla="*/ 7458 w 13"/>
                <a:gd name="T77" fmla="*/ 1 h 25"/>
                <a:gd name="T78" fmla="*/ 8096 w 13"/>
                <a:gd name="T79" fmla="*/ 1 h 25"/>
                <a:gd name="T80" fmla="*/ 8096 w 13"/>
                <a:gd name="T81" fmla="*/ 0 h 25"/>
                <a:gd name="T82" fmla="*/ 11692 w 13"/>
                <a:gd name="T83" fmla="*/ 0 h 25"/>
                <a:gd name="T84" fmla="*/ 11692 w 13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25"/>
                <a:gd name="T131" fmla="*/ 13 w 13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25">
                  <a:moveTo>
                    <a:pt x="11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5" name="Freeform 111"/>
            <p:cNvSpPr>
              <a:spLocks/>
            </p:cNvSpPr>
            <p:nvPr/>
          </p:nvSpPr>
          <p:spPr bwMode="auto">
            <a:xfrm>
              <a:off x="3305" y="1580"/>
              <a:ext cx="9" cy="7"/>
            </a:xfrm>
            <a:custGeom>
              <a:avLst/>
              <a:gdLst>
                <a:gd name="T0" fmla="*/ 4234 w 7"/>
                <a:gd name="T1" fmla="*/ 24430 h 5"/>
                <a:gd name="T2" fmla="*/ 4234 w 7"/>
                <a:gd name="T3" fmla="*/ 32757 h 5"/>
                <a:gd name="T4" fmla="*/ 2561 w 7"/>
                <a:gd name="T5" fmla="*/ 32757 h 5"/>
                <a:gd name="T6" fmla="*/ 1992 w 7"/>
                <a:gd name="T7" fmla="*/ 32757 h 5"/>
                <a:gd name="T8" fmla="*/ 1549 w 7"/>
                <a:gd name="T9" fmla="*/ 24430 h 5"/>
                <a:gd name="T10" fmla="*/ 0 w 7"/>
                <a:gd name="T11" fmla="*/ 17450 h 5"/>
                <a:gd name="T12" fmla="*/ 0 w 7"/>
                <a:gd name="T13" fmla="*/ 1 h 5"/>
                <a:gd name="T14" fmla="*/ 0 w 7"/>
                <a:gd name="T15" fmla="*/ 1 h 5"/>
                <a:gd name="T16" fmla="*/ 0 w 7"/>
                <a:gd name="T17" fmla="*/ 0 h 5"/>
                <a:gd name="T18" fmla="*/ 1549 w 7"/>
                <a:gd name="T19" fmla="*/ 0 h 5"/>
                <a:gd name="T20" fmla="*/ 1992 w 7"/>
                <a:gd name="T21" fmla="*/ 0 h 5"/>
                <a:gd name="T22" fmla="*/ 2561 w 7"/>
                <a:gd name="T23" fmla="*/ 0 h 5"/>
                <a:gd name="T24" fmla="*/ 2561 w 7"/>
                <a:gd name="T25" fmla="*/ 1 h 5"/>
                <a:gd name="T26" fmla="*/ 4234 w 7"/>
                <a:gd name="T27" fmla="*/ 1 h 5"/>
                <a:gd name="T28" fmla="*/ 4234 w 7"/>
                <a:gd name="T29" fmla="*/ 1 h 5"/>
                <a:gd name="T30" fmla="*/ 4711 w 7"/>
                <a:gd name="T31" fmla="*/ 1 h 5"/>
                <a:gd name="T32" fmla="*/ 4711 w 7"/>
                <a:gd name="T33" fmla="*/ 17450 h 5"/>
                <a:gd name="T34" fmla="*/ 4711 w 7"/>
                <a:gd name="T35" fmla="*/ 24430 h 5"/>
                <a:gd name="T36" fmla="*/ 4234 w 7"/>
                <a:gd name="T37" fmla="*/ 24430 h 5"/>
                <a:gd name="T38" fmla="*/ 4234 w 7"/>
                <a:gd name="T39" fmla="*/ 24430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5"/>
                <a:gd name="T62" fmla="*/ 7 w 7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5">
                  <a:moveTo>
                    <a:pt x="6" y="4"/>
                  </a:move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6" name="Freeform 112"/>
            <p:cNvSpPr>
              <a:spLocks/>
            </p:cNvSpPr>
            <p:nvPr/>
          </p:nvSpPr>
          <p:spPr bwMode="auto">
            <a:xfrm>
              <a:off x="3292" y="1570"/>
              <a:ext cx="12" cy="9"/>
            </a:xfrm>
            <a:custGeom>
              <a:avLst/>
              <a:gdLst>
                <a:gd name="T0" fmla="*/ 4905 w 9"/>
                <a:gd name="T1" fmla="*/ 0 h 7"/>
                <a:gd name="T2" fmla="*/ 8720 w 9"/>
                <a:gd name="T3" fmla="*/ 0 h 7"/>
                <a:gd name="T4" fmla="*/ 8720 w 9"/>
                <a:gd name="T5" fmla="*/ 1 h 7"/>
                <a:gd name="T6" fmla="*/ 11276 w 9"/>
                <a:gd name="T7" fmla="*/ 1 h 7"/>
                <a:gd name="T8" fmla="*/ 15035 w 9"/>
                <a:gd name="T9" fmla="*/ 1 h 7"/>
                <a:gd name="T10" fmla="*/ 15035 w 9"/>
                <a:gd name="T11" fmla="*/ 1992 h 7"/>
                <a:gd name="T12" fmla="*/ 15503 w 9"/>
                <a:gd name="T13" fmla="*/ 1992 h 7"/>
                <a:gd name="T14" fmla="*/ 15503 w 9"/>
                <a:gd name="T15" fmla="*/ 2561 h 7"/>
                <a:gd name="T16" fmla="*/ 15503 w 9"/>
                <a:gd name="T17" fmla="*/ 3293 h 7"/>
                <a:gd name="T18" fmla="*/ 15035 w 9"/>
                <a:gd name="T19" fmla="*/ 3293 h 7"/>
                <a:gd name="T20" fmla="*/ 15035 w 9"/>
                <a:gd name="T21" fmla="*/ 4711 h 7"/>
                <a:gd name="T22" fmla="*/ 11276 w 9"/>
                <a:gd name="T23" fmla="*/ 4711 h 7"/>
                <a:gd name="T24" fmla="*/ 8720 w 9"/>
                <a:gd name="T25" fmla="*/ 4711 h 7"/>
                <a:gd name="T26" fmla="*/ 4905 w 9"/>
                <a:gd name="T27" fmla="*/ 4711 h 7"/>
                <a:gd name="T28" fmla="*/ 3679 w 9"/>
                <a:gd name="T29" fmla="*/ 4711 h 7"/>
                <a:gd name="T30" fmla="*/ 1 w 9"/>
                <a:gd name="T31" fmla="*/ 4711 h 7"/>
                <a:gd name="T32" fmla="*/ 1 w 9"/>
                <a:gd name="T33" fmla="*/ 3293 h 7"/>
                <a:gd name="T34" fmla="*/ 0 w 9"/>
                <a:gd name="T35" fmla="*/ 3293 h 7"/>
                <a:gd name="T36" fmla="*/ 0 w 9"/>
                <a:gd name="T37" fmla="*/ 2561 h 7"/>
                <a:gd name="T38" fmla="*/ 0 w 9"/>
                <a:gd name="T39" fmla="*/ 1992 h 7"/>
                <a:gd name="T40" fmla="*/ 1 w 9"/>
                <a:gd name="T41" fmla="*/ 1 h 7"/>
                <a:gd name="T42" fmla="*/ 3679 w 9"/>
                <a:gd name="T43" fmla="*/ 1 h 7"/>
                <a:gd name="T44" fmla="*/ 4905 w 9"/>
                <a:gd name="T45" fmla="*/ 1 h 7"/>
                <a:gd name="T46" fmla="*/ 4905 w 9"/>
                <a:gd name="T47" fmla="*/ 0 h 7"/>
                <a:gd name="T48" fmla="*/ 4905 w 9"/>
                <a:gd name="T49" fmla="*/ 0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7"/>
                <a:gd name="T77" fmla="*/ 9 w 9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7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7" name="Freeform 113"/>
            <p:cNvSpPr>
              <a:spLocks/>
            </p:cNvSpPr>
            <p:nvPr/>
          </p:nvSpPr>
          <p:spPr bwMode="auto">
            <a:xfrm>
              <a:off x="3102" y="1662"/>
              <a:ext cx="13" cy="13"/>
            </a:xfrm>
            <a:custGeom>
              <a:avLst/>
              <a:gdLst>
                <a:gd name="T0" fmla="*/ 2340 w 10"/>
                <a:gd name="T1" fmla="*/ 1 h 10"/>
                <a:gd name="T2" fmla="*/ 3042 w 10"/>
                <a:gd name="T3" fmla="*/ 1 h 10"/>
                <a:gd name="T4" fmla="*/ 3042 w 10"/>
                <a:gd name="T5" fmla="*/ 0 h 10"/>
                <a:gd name="T6" fmla="*/ 3955 w 10"/>
                <a:gd name="T7" fmla="*/ 0 h 10"/>
                <a:gd name="T8" fmla="*/ 3955 w 10"/>
                <a:gd name="T9" fmla="*/ 1 h 10"/>
                <a:gd name="T10" fmla="*/ 5520 w 10"/>
                <a:gd name="T11" fmla="*/ 1 h 10"/>
                <a:gd name="T12" fmla="*/ 8688 w 10"/>
                <a:gd name="T13" fmla="*/ 3955 h 10"/>
                <a:gd name="T14" fmla="*/ 9329 w 10"/>
                <a:gd name="T15" fmla="*/ 5520 h 10"/>
                <a:gd name="T16" fmla="*/ 9329 w 10"/>
                <a:gd name="T17" fmla="*/ 7176 h 10"/>
                <a:gd name="T18" fmla="*/ 9329 w 10"/>
                <a:gd name="T19" fmla="*/ 8688 h 10"/>
                <a:gd name="T20" fmla="*/ 8688 w 10"/>
                <a:gd name="T21" fmla="*/ 9329 h 10"/>
                <a:gd name="T22" fmla="*/ 5520 w 10"/>
                <a:gd name="T23" fmla="*/ 9329 h 10"/>
                <a:gd name="T24" fmla="*/ 3955 w 10"/>
                <a:gd name="T25" fmla="*/ 9329 h 10"/>
                <a:gd name="T26" fmla="*/ 3955 w 10"/>
                <a:gd name="T27" fmla="*/ 8688 h 10"/>
                <a:gd name="T28" fmla="*/ 3042 w 10"/>
                <a:gd name="T29" fmla="*/ 8688 h 10"/>
                <a:gd name="T30" fmla="*/ 3042 w 10"/>
                <a:gd name="T31" fmla="*/ 7176 h 10"/>
                <a:gd name="T32" fmla="*/ 2340 w 10"/>
                <a:gd name="T33" fmla="*/ 7176 h 10"/>
                <a:gd name="T34" fmla="*/ 2340 w 10"/>
                <a:gd name="T35" fmla="*/ 5520 h 10"/>
                <a:gd name="T36" fmla="*/ 2340 w 10"/>
                <a:gd name="T37" fmla="*/ 5520 h 10"/>
                <a:gd name="T38" fmla="*/ 0 w 10"/>
                <a:gd name="T39" fmla="*/ 5520 h 10"/>
                <a:gd name="T40" fmla="*/ 0 w 10"/>
                <a:gd name="T41" fmla="*/ 5141 h 10"/>
                <a:gd name="T42" fmla="*/ 0 w 10"/>
                <a:gd name="T43" fmla="*/ 3955 h 10"/>
                <a:gd name="T44" fmla="*/ 2340 w 10"/>
                <a:gd name="T45" fmla="*/ 2340 h 10"/>
                <a:gd name="T46" fmla="*/ 2340 w 10"/>
                <a:gd name="T47" fmla="*/ 1 h 10"/>
                <a:gd name="T48" fmla="*/ 2340 w 10"/>
                <a:gd name="T49" fmla="*/ 1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"/>
                <a:gd name="T76" fmla="*/ 0 h 10"/>
                <a:gd name="T77" fmla="*/ 10 w 10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" h="10">
                  <a:moveTo>
                    <a:pt x="2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8" name="Freeform 114"/>
            <p:cNvSpPr>
              <a:spLocks/>
            </p:cNvSpPr>
            <p:nvPr/>
          </p:nvSpPr>
          <p:spPr bwMode="auto">
            <a:xfrm>
              <a:off x="3087" y="1662"/>
              <a:ext cx="15" cy="11"/>
            </a:xfrm>
            <a:custGeom>
              <a:avLst/>
              <a:gdLst>
                <a:gd name="T0" fmla="*/ 0 w 11"/>
                <a:gd name="T1" fmla="*/ 8999 h 8"/>
                <a:gd name="T2" fmla="*/ 0 w 11"/>
                <a:gd name="T3" fmla="*/ 1 h 8"/>
                <a:gd name="T4" fmla="*/ 1 w 11"/>
                <a:gd name="T5" fmla="*/ 1 h 8"/>
                <a:gd name="T6" fmla="*/ 6828 w 11"/>
                <a:gd name="T7" fmla="*/ 0 h 8"/>
                <a:gd name="T8" fmla="*/ 12697 w 11"/>
                <a:gd name="T9" fmla="*/ 0 h 8"/>
                <a:gd name="T10" fmla="*/ 17314 w 11"/>
                <a:gd name="T11" fmla="*/ 0 h 8"/>
                <a:gd name="T12" fmla="*/ 17314 w 11"/>
                <a:gd name="T13" fmla="*/ 1 h 8"/>
                <a:gd name="T14" fmla="*/ 18157 w 11"/>
                <a:gd name="T15" fmla="*/ 1 h 8"/>
                <a:gd name="T16" fmla="*/ 24760 w 11"/>
                <a:gd name="T17" fmla="*/ 1 h 8"/>
                <a:gd name="T18" fmla="*/ 27747 w 11"/>
                <a:gd name="T19" fmla="*/ 8999 h 8"/>
                <a:gd name="T20" fmla="*/ 32195 w 11"/>
                <a:gd name="T21" fmla="*/ 17014 h 8"/>
                <a:gd name="T22" fmla="*/ 32195 w 11"/>
                <a:gd name="T23" fmla="*/ 20549 h 8"/>
                <a:gd name="T24" fmla="*/ 33764 w 11"/>
                <a:gd name="T25" fmla="*/ 23394 h 8"/>
                <a:gd name="T26" fmla="*/ 32195 w 11"/>
                <a:gd name="T27" fmla="*/ 23394 h 8"/>
                <a:gd name="T28" fmla="*/ 32195 w 11"/>
                <a:gd name="T29" fmla="*/ 32167 h 8"/>
                <a:gd name="T30" fmla="*/ 27747 w 11"/>
                <a:gd name="T31" fmla="*/ 32167 h 8"/>
                <a:gd name="T32" fmla="*/ 24760 w 11"/>
                <a:gd name="T33" fmla="*/ 32167 h 8"/>
                <a:gd name="T34" fmla="*/ 18157 w 11"/>
                <a:gd name="T35" fmla="*/ 32167 h 8"/>
                <a:gd name="T36" fmla="*/ 17314 w 11"/>
                <a:gd name="T37" fmla="*/ 23394 h 8"/>
                <a:gd name="T38" fmla="*/ 12697 w 11"/>
                <a:gd name="T39" fmla="*/ 23394 h 8"/>
                <a:gd name="T40" fmla="*/ 6828 w 11"/>
                <a:gd name="T41" fmla="*/ 23394 h 8"/>
                <a:gd name="T42" fmla="*/ 1 w 11"/>
                <a:gd name="T43" fmla="*/ 23394 h 8"/>
                <a:gd name="T44" fmla="*/ 0 w 11"/>
                <a:gd name="T45" fmla="*/ 20549 h 8"/>
                <a:gd name="T46" fmla="*/ 0 w 11"/>
                <a:gd name="T47" fmla="*/ 17014 h 8"/>
                <a:gd name="T48" fmla="*/ 0 w 11"/>
                <a:gd name="T49" fmla="*/ 8999 h 8"/>
                <a:gd name="T50" fmla="*/ 0 w 11"/>
                <a:gd name="T51" fmla="*/ 8999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8"/>
                <a:gd name="T80" fmla="*/ 11 w 11"/>
                <a:gd name="T81" fmla="*/ 8 h 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8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69" name="Freeform 115"/>
            <p:cNvSpPr>
              <a:spLocks/>
            </p:cNvSpPr>
            <p:nvPr/>
          </p:nvSpPr>
          <p:spPr bwMode="auto">
            <a:xfrm>
              <a:off x="3069" y="1662"/>
              <a:ext cx="16" cy="8"/>
            </a:xfrm>
            <a:custGeom>
              <a:avLst/>
              <a:gdLst>
                <a:gd name="T0" fmla="*/ 20671 w 12"/>
                <a:gd name="T1" fmla="*/ 6540 h 6"/>
                <a:gd name="T2" fmla="*/ 20671 w 12"/>
                <a:gd name="T3" fmla="*/ 8720 h 6"/>
                <a:gd name="T4" fmla="*/ 20047 w 12"/>
                <a:gd name="T5" fmla="*/ 8720 h 6"/>
                <a:gd name="T6" fmla="*/ 15503 w 12"/>
                <a:gd name="T7" fmla="*/ 11276 h 6"/>
                <a:gd name="T8" fmla="*/ 11627 w 12"/>
                <a:gd name="T9" fmla="*/ 11276 h 6"/>
                <a:gd name="T10" fmla="*/ 4905 w 12"/>
                <a:gd name="T11" fmla="*/ 11276 h 6"/>
                <a:gd name="T12" fmla="*/ 3679 w 12"/>
                <a:gd name="T13" fmla="*/ 11276 h 6"/>
                <a:gd name="T14" fmla="*/ 3679 w 12"/>
                <a:gd name="T15" fmla="*/ 8720 h 6"/>
                <a:gd name="T16" fmla="*/ 0 w 12"/>
                <a:gd name="T17" fmla="*/ 6540 h 6"/>
                <a:gd name="T18" fmla="*/ 3679 w 12"/>
                <a:gd name="T19" fmla="*/ 3679 h 6"/>
                <a:gd name="T20" fmla="*/ 3679 w 12"/>
                <a:gd name="T21" fmla="*/ 1 h 6"/>
                <a:gd name="T22" fmla="*/ 3679 w 12"/>
                <a:gd name="T23" fmla="*/ 1 h 6"/>
                <a:gd name="T24" fmla="*/ 4905 w 12"/>
                <a:gd name="T25" fmla="*/ 1 h 6"/>
                <a:gd name="T26" fmla="*/ 4905 w 12"/>
                <a:gd name="T27" fmla="*/ 0 h 6"/>
                <a:gd name="T28" fmla="*/ 6540 w 12"/>
                <a:gd name="T29" fmla="*/ 0 h 6"/>
                <a:gd name="T30" fmla="*/ 11276 w 12"/>
                <a:gd name="T31" fmla="*/ 0 h 6"/>
                <a:gd name="T32" fmla="*/ 11627 w 12"/>
                <a:gd name="T33" fmla="*/ 0 h 6"/>
                <a:gd name="T34" fmla="*/ 15035 w 12"/>
                <a:gd name="T35" fmla="*/ 0 h 6"/>
                <a:gd name="T36" fmla="*/ 15503 w 12"/>
                <a:gd name="T37" fmla="*/ 1 h 6"/>
                <a:gd name="T38" fmla="*/ 20047 w 12"/>
                <a:gd name="T39" fmla="*/ 1 h 6"/>
                <a:gd name="T40" fmla="*/ 20671 w 12"/>
                <a:gd name="T41" fmla="*/ 3679 h 6"/>
                <a:gd name="T42" fmla="*/ 20671 w 12"/>
                <a:gd name="T43" fmla="*/ 6540 h 6"/>
                <a:gd name="T44" fmla="*/ 20671 w 12"/>
                <a:gd name="T45" fmla="*/ 654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6"/>
                <a:gd name="T71" fmla="*/ 12 w 1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6">
                  <a:moveTo>
                    <a:pt x="12" y="4"/>
                  </a:moveTo>
                  <a:lnTo>
                    <a:pt x="12" y="5"/>
                  </a:lnTo>
                  <a:lnTo>
                    <a:pt x="11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0" name="Freeform 116"/>
            <p:cNvSpPr>
              <a:spLocks/>
            </p:cNvSpPr>
            <p:nvPr/>
          </p:nvSpPr>
          <p:spPr bwMode="auto">
            <a:xfrm>
              <a:off x="3059" y="1638"/>
              <a:ext cx="15" cy="6"/>
            </a:xfrm>
            <a:custGeom>
              <a:avLst/>
              <a:gdLst>
                <a:gd name="T0" fmla="*/ 4001 w 12"/>
                <a:gd name="T1" fmla="*/ 372 h 5"/>
                <a:gd name="T2" fmla="*/ 3430 w 12"/>
                <a:gd name="T3" fmla="*/ 446 h 5"/>
                <a:gd name="T4" fmla="*/ 3391 w 12"/>
                <a:gd name="T5" fmla="*/ 535 h 5"/>
                <a:gd name="T6" fmla="*/ 2170 w 12"/>
                <a:gd name="T7" fmla="*/ 535 h 5"/>
                <a:gd name="T8" fmla="*/ 1389 w 12"/>
                <a:gd name="T9" fmla="*/ 535 h 5"/>
                <a:gd name="T10" fmla="*/ 1111 w 12"/>
                <a:gd name="T11" fmla="*/ 535 h 5"/>
                <a:gd name="T12" fmla="*/ 1111 w 12"/>
                <a:gd name="T13" fmla="*/ 446 h 5"/>
                <a:gd name="T14" fmla="*/ 889 w 12"/>
                <a:gd name="T15" fmla="*/ 372 h 5"/>
                <a:gd name="T16" fmla="*/ 0 w 12"/>
                <a:gd name="T17" fmla="*/ 372 h 5"/>
                <a:gd name="T18" fmla="*/ 889 w 12"/>
                <a:gd name="T19" fmla="*/ 1 h 5"/>
                <a:gd name="T20" fmla="*/ 1111 w 12"/>
                <a:gd name="T21" fmla="*/ 0 h 5"/>
                <a:gd name="T22" fmla="*/ 1389 w 12"/>
                <a:gd name="T23" fmla="*/ 0 h 5"/>
                <a:gd name="T24" fmla="*/ 2170 w 12"/>
                <a:gd name="T25" fmla="*/ 0 h 5"/>
                <a:gd name="T26" fmla="*/ 2713 w 12"/>
                <a:gd name="T27" fmla="*/ 0 h 5"/>
                <a:gd name="T28" fmla="*/ 3391 w 12"/>
                <a:gd name="T29" fmla="*/ 0 h 5"/>
                <a:gd name="T30" fmla="*/ 3391 w 12"/>
                <a:gd name="T31" fmla="*/ 0 h 5"/>
                <a:gd name="T32" fmla="*/ 3430 w 12"/>
                <a:gd name="T33" fmla="*/ 1 h 5"/>
                <a:gd name="T34" fmla="*/ 4001 w 12"/>
                <a:gd name="T35" fmla="*/ 372 h 5"/>
                <a:gd name="T36" fmla="*/ 4001 w 12"/>
                <a:gd name="T37" fmla="*/ 372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5"/>
                <a:gd name="T59" fmla="*/ 12 w 12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5">
                  <a:moveTo>
                    <a:pt x="12" y="3"/>
                  </a:moveTo>
                  <a:lnTo>
                    <a:pt x="11" y="4"/>
                  </a:lnTo>
                  <a:lnTo>
                    <a:pt x="10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1" name="Freeform 117"/>
            <p:cNvSpPr>
              <a:spLocks/>
            </p:cNvSpPr>
            <p:nvPr/>
          </p:nvSpPr>
          <p:spPr bwMode="auto">
            <a:xfrm>
              <a:off x="3080" y="1631"/>
              <a:ext cx="9" cy="12"/>
            </a:xfrm>
            <a:custGeom>
              <a:avLst/>
              <a:gdLst>
                <a:gd name="T0" fmla="*/ 2561 w 7"/>
                <a:gd name="T1" fmla="*/ 0 h 9"/>
                <a:gd name="T2" fmla="*/ 2561 w 7"/>
                <a:gd name="T3" fmla="*/ 1 h 9"/>
                <a:gd name="T4" fmla="*/ 4234 w 7"/>
                <a:gd name="T5" fmla="*/ 1 h 9"/>
                <a:gd name="T6" fmla="*/ 4234 w 7"/>
                <a:gd name="T7" fmla="*/ 8720 h 9"/>
                <a:gd name="T8" fmla="*/ 4711 w 7"/>
                <a:gd name="T9" fmla="*/ 11276 h 9"/>
                <a:gd name="T10" fmla="*/ 4234 w 7"/>
                <a:gd name="T11" fmla="*/ 15035 h 9"/>
                <a:gd name="T12" fmla="*/ 2561 w 7"/>
                <a:gd name="T13" fmla="*/ 15035 h 9"/>
                <a:gd name="T14" fmla="*/ 2561 w 7"/>
                <a:gd name="T15" fmla="*/ 15503 h 9"/>
                <a:gd name="T16" fmla="*/ 1992 w 7"/>
                <a:gd name="T17" fmla="*/ 15503 h 9"/>
                <a:gd name="T18" fmla="*/ 1992 w 7"/>
                <a:gd name="T19" fmla="*/ 15035 h 9"/>
                <a:gd name="T20" fmla="*/ 1 w 7"/>
                <a:gd name="T21" fmla="*/ 15035 h 9"/>
                <a:gd name="T22" fmla="*/ 1 w 7"/>
                <a:gd name="T23" fmla="*/ 11276 h 9"/>
                <a:gd name="T24" fmla="*/ 0 w 7"/>
                <a:gd name="T25" fmla="*/ 11276 h 9"/>
                <a:gd name="T26" fmla="*/ 0 w 7"/>
                <a:gd name="T27" fmla="*/ 8720 h 9"/>
                <a:gd name="T28" fmla="*/ 0 w 7"/>
                <a:gd name="T29" fmla="*/ 8720 h 9"/>
                <a:gd name="T30" fmla="*/ 0 w 7"/>
                <a:gd name="T31" fmla="*/ 3679 h 9"/>
                <a:gd name="T32" fmla="*/ 1 w 7"/>
                <a:gd name="T33" fmla="*/ 1 h 9"/>
                <a:gd name="T34" fmla="*/ 1992 w 7"/>
                <a:gd name="T35" fmla="*/ 1 h 9"/>
                <a:gd name="T36" fmla="*/ 2561 w 7"/>
                <a:gd name="T37" fmla="*/ 0 h 9"/>
                <a:gd name="T38" fmla="*/ 2561 w 7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9"/>
                <a:gd name="T62" fmla="*/ 7 w 7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9">
                  <a:moveTo>
                    <a:pt x="4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2" name="Freeform 118"/>
            <p:cNvSpPr>
              <a:spLocks/>
            </p:cNvSpPr>
            <p:nvPr/>
          </p:nvSpPr>
          <p:spPr bwMode="auto">
            <a:xfrm>
              <a:off x="3095" y="1632"/>
              <a:ext cx="20" cy="12"/>
            </a:xfrm>
            <a:custGeom>
              <a:avLst/>
              <a:gdLst>
                <a:gd name="T0" fmla="*/ 3679 w 15"/>
                <a:gd name="T1" fmla="*/ 0 h 9"/>
                <a:gd name="T2" fmla="*/ 4905 w 15"/>
                <a:gd name="T3" fmla="*/ 0 h 9"/>
                <a:gd name="T4" fmla="*/ 6540 w 15"/>
                <a:gd name="T5" fmla="*/ 0 h 9"/>
                <a:gd name="T6" fmla="*/ 8720 w 15"/>
                <a:gd name="T7" fmla="*/ 0 h 9"/>
                <a:gd name="T8" fmla="*/ 8720 w 15"/>
                <a:gd name="T9" fmla="*/ 0 h 9"/>
                <a:gd name="T10" fmla="*/ 11627 w 15"/>
                <a:gd name="T11" fmla="*/ 0 h 9"/>
                <a:gd name="T12" fmla="*/ 15035 w 15"/>
                <a:gd name="T13" fmla="*/ 1 h 9"/>
                <a:gd name="T14" fmla="*/ 15503 w 15"/>
                <a:gd name="T15" fmla="*/ 1 h 9"/>
                <a:gd name="T16" fmla="*/ 15503 w 15"/>
                <a:gd name="T17" fmla="*/ 6540 h 9"/>
                <a:gd name="T18" fmla="*/ 20047 w 15"/>
                <a:gd name="T19" fmla="*/ 6540 h 9"/>
                <a:gd name="T20" fmla="*/ 20047 w 15"/>
                <a:gd name="T21" fmla="*/ 6540 h 9"/>
                <a:gd name="T22" fmla="*/ 24880 w 15"/>
                <a:gd name="T23" fmla="*/ 8720 h 9"/>
                <a:gd name="T24" fmla="*/ 24880 w 15"/>
                <a:gd name="T25" fmla="*/ 15035 h 9"/>
                <a:gd name="T26" fmla="*/ 26729 w 15"/>
                <a:gd name="T27" fmla="*/ 15503 h 9"/>
                <a:gd name="T28" fmla="*/ 15503 w 15"/>
                <a:gd name="T29" fmla="*/ 15035 h 9"/>
                <a:gd name="T30" fmla="*/ 11627 w 15"/>
                <a:gd name="T31" fmla="*/ 15035 h 9"/>
                <a:gd name="T32" fmla="*/ 6540 w 15"/>
                <a:gd name="T33" fmla="*/ 11627 h 9"/>
                <a:gd name="T34" fmla="*/ 4905 w 15"/>
                <a:gd name="T35" fmla="*/ 11627 h 9"/>
                <a:gd name="T36" fmla="*/ 4905 w 15"/>
                <a:gd name="T37" fmla="*/ 8720 h 9"/>
                <a:gd name="T38" fmla="*/ 3679 w 15"/>
                <a:gd name="T39" fmla="*/ 8720 h 9"/>
                <a:gd name="T40" fmla="*/ 0 w 15"/>
                <a:gd name="T41" fmla="*/ 6540 h 9"/>
                <a:gd name="T42" fmla="*/ 0 w 15"/>
                <a:gd name="T43" fmla="*/ 6540 h 9"/>
                <a:gd name="T44" fmla="*/ 0 w 15"/>
                <a:gd name="T45" fmla="*/ 1 h 9"/>
                <a:gd name="T46" fmla="*/ 3679 w 15"/>
                <a:gd name="T47" fmla="*/ 0 h 9"/>
                <a:gd name="T48" fmla="*/ 3679 w 15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9"/>
                <a:gd name="T77" fmla="*/ 15 w 15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9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3" name="Freeform 119"/>
            <p:cNvSpPr>
              <a:spLocks/>
            </p:cNvSpPr>
            <p:nvPr/>
          </p:nvSpPr>
          <p:spPr bwMode="auto">
            <a:xfrm>
              <a:off x="3094" y="1613"/>
              <a:ext cx="22" cy="13"/>
            </a:xfrm>
            <a:custGeom>
              <a:avLst/>
              <a:gdLst>
                <a:gd name="T0" fmla="*/ 0 w 17"/>
                <a:gd name="T1" fmla="*/ 9329 h 10"/>
                <a:gd name="T2" fmla="*/ 0 w 17"/>
                <a:gd name="T3" fmla="*/ 7176 h 10"/>
                <a:gd name="T4" fmla="*/ 0 w 17"/>
                <a:gd name="T5" fmla="*/ 6683 h 10"/>
                <a:gd name="T6" fmla="*/ 0 w 17"/>
                <a:gd name="T7" fmla="*/ 5520 h 10"/>
                <a:gd name="T8" fmla="*/ 2249 w 17"/>
                <a:gd name="T9" fmla="*/ 3955 h 10"/>
                <a:gd name="T10" fmla="*/ 2910 w 17"/>
                <a:gd name="T11" fmla="*/ 3955 h 10"/>
                <a:gd name="T12" fmla="*/ 4874 w 17"/>
                <a:gd name="T13" fmla="*/ 3042 h 10"/>
                <a:gd name="T14" fmla="*/ 8163 w 17"/>
                <a:gd name="T15" fmla="*/ 0 h 10"/>
                <a:gd name="T16" fmla="*/ 10080 w 17"/>
                <a:gd name="T17" fmla="*/ 0 h 10"/>
                <a:gd name="T18" fmla="*/ 11947 w 17"/>
                <a:gd name="T19" fmla="*/ 0 h 10"/>
                <a:gd name="T20" fmla="*/ 13045 w 17"/>
                <a:gd name="T21" fmla="*/ 0 h 10"/>
                <a:gd name="T22" fmla="*/ 13045 w 17"/>
                <a:gd name="T23" fmla="*/ 2340 h 10"/>
                <a:gd name="T24" fmla="*/ 13045 w 17"/>
                <a:gd name="T25" fmla="*/ 2340 h 10"/>
                <a:gd name="T26" fmla="*/ 13045 w 17"/>
                <a:gd name="T27" fmla="*/ 3042 h 10"/>
                <a:gd name="T28" fmla="*/ 13671 w 17"/>
                <a:gd name="T29" fmla="*/ 3042 h 10"/>
                <a:gd name="T30" fmla="*/ 13045 w 17"/>
                <a:gd name="T31" fmla="*/ 3955 h 10"/>
                <a:gd name="T32" fmla="*/ 13045 w 17"/>
                <a:gd name="T33" fmla="*/ 5520 h 10"/>
                <a:gd name="T34" fmla="*/ 13045 w 17"/>
                <a:gd name="T35" fmla="*/ 6683 h 10"/>
                <a:gd name="T36" fmla="*/ 13045 w 17"/>
                <a:gd name="T37" fmla="*/ 6683 h 10"/>
                <a:gd name="T38" fmla="*/ 10080 w 17"/>
                <a:gd name="T39" fmla="*/ 7176 h 10"/>
                <a:gd name="T40" fmla="*/ 7789 w 17"/>
                <a:gd name="T41" fmla="*/ 7176 h 10"/>
                <a:gd name="T42" fmla="*/ 6308 w 17"/>
                <a:gd name="T43" fmla="*/ 7176 h 10"/>
                <a:gd name="T44" fmla="*/ 4874 w 17"/>
                <a:gd name="T45" fmla="*/ 7176 h 10"/>
                <a:gd name="T46" fmla="*/ 4874 w 17"/>
                <a:gd name="T47" fmla="*/ 9329 h 10"/>
                <a:gd name="T48" fmla="*/ 3766 w 17"/>
                <a:gd name="T49" fmla="*/ 9329 h 10"/>
                <a:gd name="T50" fmla="*/ 2249 w 17"/>
                <a:gd name="T51" fmla="*/ 9329 h 10"/>
                <a:gd name="T52" fmla="*/ 1 w 17"/>
                <a:gd name="T53" fmla="*/ 9329 h 10"/>
                <a:gd name="T54" fmla="*/ 0 w 17"/>
                <a:gd name="T55" fmla="*/ 9329 h 10"/>
                <a:gd name="T56" fmla="*/ 0 w 17"/>
                <a:gd name="T57" fmla="*/ 9329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10"/>
                <a:gd name="T89" fmla="*/ 17 w 17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10">
                  <a:moveTo>
                    <a:pt x="0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4" name="Freeform 120"/>
            <p:cNvSpPr>
              <a:spLocks/>
            </p:cNvSpPr>
            <p:nvPr/>
          </p:nvSpPr>
          <p:spPr bwMode="auto">
            <a:xfrm>
              <a:off x="3090" y="1596"/>
              <a:ext cx="24" cy="20"/>
            </a:xfrm>
            <a:custGeom>
              <a:avLst/>
              <a:gdLst>
                <a:gd name="T0" fmla="*/ 0 w 18"/>
                <a:gd name="T1" fmla="*/ 20671 h 15"/>
                <a:gd name="T2" fmla="*/ 0 w 18"/>
                <a:gd name="T3" fmla="*/ 20047 h 15"/>
                <a:gd name="T4" fmla="*/ 0 w 18"/>
                <a:gd name="T5" fmla="*/ 15503 h 15"/>
                <a:gd name="T6" fmla="*/ 3679 w 18"/>
                <a:gd name="T7" fmla="*/ 15035 h 15"/>
                <a:gd name="T8" fmla="*/ 4905 w 18"/>
                <a:gd name="T9" fmla="*/ 15035 h 15"/>
                <a:gd name="T10" fmla="*/ 6540 w 18"/>
                <a:gd name="T11" fmla="*/ 11627 h 15"/>
                <a:gd name="T12" fmla="*/ 11276 w 18"/>
                <a:gd name="T13" fmla="*/ 8720 h 15"/>
                <a:gd name="T14" fmla="*/ 11627 w 18"/>
                <a:gd name="T15" fmla="*/ 6540 h 15"/>
                <a:gd name="T16" fmla="*/ 15035 w 18"/>
                <a:gd name="T17" fmla="*/ 4905 h 15"/>
                <a:gd name="T18" fmla="*/ 15035 w 18"/>
                <a:gd name="T19" fmla="*/ 1 h 15"/>
                <a:gd name="T20" fmla="*/ 15503 w 18"/>
                <a:gd name="T21" fmla="*/ 0 h 15"/>
                <a:gd name="T22" fmla="*/ 15503 w 18"/>
                <a:gd name="T23" fmla="*/ 0 h 15"/>
                <a:gd name="T24" fmla="*/ 20047 w 18"/>
                <a:gd name="T25" fmla="*/ 0 h 15"/>
                <a:gd name="T26" fmla="*/ 20671 w 18"/>
                <a:gd name="T27" fmla="*/ 0 h 15"/>
                <a:gd name="T28" fmla="*/ 22857 w 18"/>
                <a:gd name="T29" fmla="*/ 0 h 15"/>
                <a:gd name="T30" fmla="*/ 26729 w 18"/>
                <a:gd name="T31" fmla="*/ 0 h 15"/>
                <a:gd name="T32" fmla="*/ 26729 w 18"/>
                <a:gd name="T33" fmla="*/ 1 h 15"/>
                <a:gd name="T34" fmla="*/ 31956 w 18"/>
                <a:gd name="T35" fmla="*/ 4905 h 15"/>
                <a:gd name="T36" fmla="*/ 31956 w 18"/>
                <a:gd name="T37" fmla="*/ 6540 h 15"/>
                <a:gd name="T38" fmla="*/ 26729 w 18"/>
                <a:gd name="T39" fmla="*/ 8720 h 15"/>
                <a:gd name="T40" fmla="*/ 22857 w 18"/>
                <a:gd name="T41" fmla="*/ 15503 h 15"/>
                <a:gd name="T42" fmla="*/ 20047 w 18"/>
                <a:gd name="T43" fmla="*/ 20671 h 15"/>
                <a:gd name="T44" fmla="*/ 15503 w 18"/>
                <a:gd name="T45" fmla="*/ 22857 h 15"/>
                <a:gd name="T46" fmla="*/ 15503 w 18"/>
                <a:gd name="T47" fmla="*/ 22857 h 15"/>
                <a:gd name="T48" fmla="*/ 11627 w 18"/>
                <a:gd name="T49" fmla="*/ 26729 h 15"/>
                <a:gd name="T50" fmla="*/ 6540 w 18"/>
                <a:gd name="T51" fmla="*/ 26729 h 15"/>
                <a:gd name="T52" fmla="*/ 4905 w 18"/>
                <a:gd name="T53" fmla="*/ 26729 h 15"/>
                <a:gd name="T54" fmla="*/ 3679 w 18"/>
                <a:gd name="T55" fmla="*/ 22857 h 15"/>
                <a:gd name="T56" fmla="*/ 0 w 18"/>
                <a:gd name="T57" fmla="*/ 20671 h 15"/>
                <a:gd name="T58" fmla="*/ 0 w 18"/>
                <a:gd name="T59" fmla="*/ 20671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5"/>
                <a:gd name="T92" fmla="*/ 18 w 18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5">
                  <a:moveTo>
                    <a:pt x="0" y="12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5" name="Freeform 121"/>
            <p:cNvSpPr>
              <a:spLocks/>
            </p:cNvSpPr>
            <p:nvPr/>
          </p:nvSpPr>
          <p:spPr bwMode="auto">
            <a:xfrm>
              <a:off x="2978" y="1575"/>
              <a:ext cx="16" cy="11"/>
            </a:xfrm>
            <a:custGeom>
              <a:avLst/>
              <a:gdLst>
                <a:gd name="T0" fmla="*/ 20671 w 12"/>
                <a:gd name="T1" fmla="*/ 12374 h 8"/>
                <a:gd name="T2" fmla="*/ 20671 w 12"/>
                <a:gd name="T3" fmla="*/ 17014 h 8"/>
                <a:gd name="T4" fmla="*/ 20671 w 12"/>
                <a:gd name="T5" fmla="*/ 20549 h 8"/>
                <a:gd name="T6" fmla="*/ 17143 w 12"/>
                <a:gd name="T7" fmla="*/ 20549 h 8"/>
                <a:gd name="T8" fmla="*/ 17143 w 12"/>
                <a:gd name="T9" fmla="*/ 20549 h 8"/>
                <a:gd name="T10" fmla="*/ 15503 w 12"/>
                <a:gd name="T11" fmla="*/ 20549 h 8"/>
                <a:gd name="T12" fmla="*/ 15503 w 12"/>
                <a:gd name="T13" fmla="*/ 28255 h 8"/>
                <a:gd name="T14" fmla="*/ 15035 w 12"/>
                <a:gd name="T15" fmla="*/ 28255 h 8"/>
                <a:gd name="T16" fmla="*/ 11276 w 12"/>
                <a:gd name="T17" fmla="*/ 28255 h 8"/>
                <a:gd name="T18" fmla="*/ 8720 w 12"/>
                <a:gd name="T19" fmla="*/ 32167 h 8"/>
                <a:gd name="T20" fmla="*/ 6540 w 12"/>
                <a:gd name="T21" fmla="*/ 32167 h 8"/>
                <a:gd name="T22" fmla="*/ 6540 w 12"/>
                <a:gd name="T23" fmla="*/ 32167 h 8"/>
                <a:gd name="T24" fmla="*/ 6540 w 12"/>
                <a:gd name="T25" fmla="*/ 28255 h 8"/>
                <a:gd name="T26" fmla="*/ 1 w 12"/>
                <a:gd name="T27" fmla="*/ 28255 h 8"/>
                <a:gd name="T28" fmla="*/ 0 w 12"/>
                <a:gd name="T29" fmla="*/ 28255 h 8"/>
                <a:gd name="T30" fmla="*/ 0 w 12"/>
                <a:gd name="T31" fmla="*/ 20549 h 8"/>
                <a:gd name="T32" fmla="*/ 0 w 12"/>
                <a:gd name="T33" fmla="*/ 20549 h 8"/>
                <a:gd name="T34" fmla="*/ 0 w 12"/>
                <a:gd name="T35" fmla="*/ 17014 h 8"/>
                <a:gd name="T36" fmla="*/ 0 w 12"/>
                <a:gd name="T37" fmla="*/ 12374 h 8"/>
                <a:gd name="T38" fmla="*/ 1 w 12"/>
                <a:gd name="T39" fmla="*/ 12374 h 8"/>
                <a:gd name="T40" fmla="*/ 1 w 12"/>
                <a:gd name="T41" fmla="*/ 1 h 8"/>
                <a:gd name="T42" fmla="*/ 6540 w 12"/>
                <a:gd name="T43" fmla="*/ 1 h 8"/>
                <a:gd name="T44" fmla="*/ 6540 w 12"/>
                <a:gd name="T45" fmla="*/ 0 h 8"/>
                <a:gd name="T46" fmla="*/ 8720 w 12"/>
                <a:gd name="T47" fmla="*/ 0 h 8"/>
                <a:gd name="T48" fmla="*/ 11276 w 12"/>
                <a:gd name="T49" fmla="*/ 0 h 8"/>
                <a:gd name="T50" fmla="*/ 15035 w 12"/>
                <a:gd name="T51" fmla="*/ 0 h 8"/>
                <a:gd name="T52" fmla="*/ 15503 w 12"/>
                <a:gd name="T53" fmla="*/ 0 h 8"/>
                <a:gd name="T54" fmla="*/ 15503 w 12"/>
                <a:gd name="T55" fmla="*/ 1 h 8"/>
                <a:gd name="T56" fmla="*/ 17143 w 12"/>
                <a:gd name="T57" fmla="*/ 1 h 8"/>
                <a:gd name="T58" fmla="*/ 20671 w 12"/>
                <a:gd name="T59" fmla="*/ 12374 h 8"/>
                <a:gd name="T60" fmla="*/ 20671 w 12"/>
                <a:gd name="T61" fmla="*/ 12374 h 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"/>
                <a:gd name="T94" fmla="*/ 0 h 8"/>
                <a:gd name="T95" fmla="*/ 12 w 12"/>
                <a:gd name="T96" fmla="*/ 8 h 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" h="8">
                  <a:moveTo>
                    <a:pt x="12" y="3"/>
                  </a:move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6" name="Freeform 122"/>
            <p:cNvSpPr>
              <a:spLocks/>
            </p:cNvSpPr>
            <p:nvPr/>
          </p:nvSpPr>
          <p:spPr bwMode="auto">
            <a:xfrm>
              <a:off x="3059" y="1286"/>
              <a:ext cx="88" cy="96"/>
            </a:xfrm>
            <a:custGeom>
              <a:avLst/>
              <a:gdLst>
                <a:gd name="T0" fmla="*/ 4874 w 68"/>
                <a:gd name="T1" fmla="*/ 37907 h 74"/>
                <a:gd name="T2" fmla="*/ 8700 w 68"/>
                <a:gd name="T3" fmla="*/ 31812 h 74"/>
                <a:gd name="T4" fmla="*/ 8163 w 68"/>
                <a:gd name="T5" fmla="*/ 25559 h 74"/>
                <a:gd name="T6" fmla="*/ 8163 w 68"/>
                <a:gd name="T7" fmla="*/ 21399 h 74"/>
                <a:gd name="T8" fmla="*/ 10080 w 68"/>
                <a:gd name="T9" fmla="*/ 21399 h 74"/>
                <a:gd name="T10" fmla="*/ 16582 w 68"/>
                <a:gd name="T11" fmla="*/ 17634 h 74"/>
                <a:gd name="T12" fmla="*/ 18855 w 68"/>
                <a:gd name="T13" fmla="*/ 15187 h 74"/>
                <a:gd name="T14" fmla="*/ 21459 w 68"/>
                <a:gd name="T15" fmla="*/ 13593 h 74"/>
                <a:gd name="T16" fmla="*/ 25375 w 68"/>
                <a:gd name="T17" fmla="*/ 13593 h 74"/>
                <a:gd name="T18" fmla="*/ 29630 w 68"/>
                <a:gd name="T19" fmla="*/ 12088 h 74"/>
                <a:gd name="T20" fmla="*/ 34272 w 68"/>
                <a:gd name="T21" fmla="*/ 10478 h 74"/>
                <a:gd name="T22" fmla="*/ 34827 w 68"/>
                <a:gd name="T23" fmla="*/ 8077 h 74"/>
                <a:gd name="T24" fmla="*/ 34827 w 68"/>
                <a:gd name="T25" fmla="*/ 4133 h 74"/>
                <a:gd name="T26" fmla="*/ 34827 w 68"/>
                <a:gd name="T27" fmla="*/ 2456 h 74"/>
                <a:gd name="T28" fmla="*/ 38345 w 68"/>
                <a:gd name="T29" fmla="*/ 0 h 74"/>
                <a:gd name="T30" fmla="*/ 41332 w 68"/>
                <a:gd name="T31" fmla="*/ 1 h 74"/>
                <a:gd name="T32" fmla="*/ 43365 w 68"/>
                <a:gd name="T33" fmla="*/ 4133 h 74"/>
                <a:gd name="T34" fmla="*/ 44745 w 68"/>
                <a:gd name="T35" fmla="*/ 10478 h 74"/>
                <a:gd name="T36" fmla="*/ 44745 w 68"/>
                <a:gd name="T37" fmla="*/ 15187 h 74"/>
                <a:gd name="T38" fmla="*/ 45070 w 68"/>
                <a:gd name="T39" fmla="*/ 17634 h 74"/>
                <a:gd name="T40" fmla="*/ 47582 w 68"/>
                <a:gd name="T41" fmla="*/ 21399 h 74"/>
                <a:gd name="T42" fmla="*/ 52885 w 68"/>
                <a:gd name="T43" fmla="*/ 25559 h 74"/>
                <a:gd name="T44" fmla="*/ 55598 w 68"/>
                <a:gd name="T45" fmla="*/ 29220 h 74"/>
                <a:gd name="T46" fmla="*/ 55598 w 68"/>
                <a:gd name="T47" fmla="*/ 31812 h 74"/>
                <a:gd name="T48" fmla="*/ 54995 w 68"/>
                <a:gd name="T49" fmla="*/ 36000 h 74"/>
                <a:gd name="T50" fmla="*/ 51378 w 68"/>
                <a:gd name="T51" fmla="*/ 38501 h 74"/>
                <a:gd name="T52" fmla="*/ 49600 w 68"/>
                <a:gd name="T53" fmla="*/ 43016 h 74"/>
                <a:gd name="T54" fmla="*/ 49623 w 68"/>
                <a:gd name="T55" fmla="*/ 49607 h 74"/>
                <a:gd name="T56" fmla="*/ 49623 w 68"/>
                <a:gd name="T57" fmla="*/ 52362 h 74"/>
                <a:gd name="T58" fmla="*/ 47582 w 68"/>
                <a:gd name="T59" fmla="*/ 53539 h 74"/>
                <a:gd name="T60" fmla="*/ 44745 w 68"/>
                <a:gd name="T61" fmla="*/ 55805 h 74"/>
                <a:gd name="T62" fmla="*/ 38345 w 68"/>
                <a:gd name="T63" fmla="*/ 55805 h 74"/>
                <a:gd name="T64" fmla="*/ 34827 w 68"/>
                <a:gd name="T65" fmla="*/ 55860 h 74"/>
                <a:gd name="T66" fmla="*/ 31578 w 68"/>
                <a:gd name="T67" fmla="*/ 57622 h 74"/>
                <a:gd name="T68" fmla="*/ 26912 w 68"/>
                <a:gd name="T69" fmla="*/ 60588 h 74"/>
                <a:gd name="T70" fmla="*/ 21459 w 68"/>
                <a:gd name="T71" fmla="*/ 62740 h 74"/>
                <a:gd name="T72" fmla="*/ 17692 w 68"/>
                <a:gd name="T73" fmla="*/ 63797 h 74"/>
                <a:gd name="T74" fmla="*/ 13045 w 68"/>
                <a:gd name="T75" fmla="*/ 64355 h 74"/>
                <a:gd name="T76" fmla="*/ 10080 w 68"/>
                <a:gd name="T77" fmla="*/ 63797 h 74"/>
                <a:gd name="T78" fmla="*/ 8163 w 68"/>
                <a:gd name="T79" fmla="*/ 62740 h 74"/>
                <a:gd name="T80" fmla="*/ 6308 w 68"/>
                <a:gd name="T81" fmla="*/ 58914 h 74"/>
                <a:gd name="T82" fmla="*/ 6308 w 68"/>
                <a:gd name="T83" fmla="*/ 57622 h 74"/>
                <a:gd name="T84" fmla="*/ 8163 w 68"/>
                <a:gd name="T85" fmla="*/ 53539 h 74"/>
                <a:gd name="T86" fmla="*/ 8700 w 68"/>
                <a:gd name="T87" fmla="*/ 49947 h 74"/>
                <a:gd name="T88" fmla="*/ 8163 w 68"/>
                <a:gd name="T89" fmla="*/ 49607 h 74"/>
                <a:gd name="T90" fmla="*/ 2249 w 68"/>
                <a:gd name="T91" fmla="*/ 49607 h 74"/>
                <a:gd name="T92" fmla="*/ 0 w 68"/>
                <a:gd name="T93" fmla="*/ 49177 h 74"/>
                <a:gd name="T94" fmla="*/ 0 w 68"/>
                <a:gd name="T95" fmla="*/ 43059 h 74"/>
                <a:gd name="T96" fmla="*/ 1738 w 68"/>
                <a:gd name="T97" fmla="*/ 41270 h 74"/>
                <a:gd name="T98" fmla="*/ 2249 w 68"/>
                <a:gd name="T99" fmla="*/ 38501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"/>
                <a:gd name="T151" fmla="*/ 0 h 74"/>
                <a:gd name="T152" fmla="*/ 68 w 68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" h="74">
                  <a:moveTo>
                    <a:pt x="3" y="45"/>
                  </a:moveTo>
                  <a:lnTo>
                    <a:pt x="4" y="44"/>
                  </a:lnTo>
                  <a:lnTo>
                    <a:pt x="6" y="43"/>
                  </a:lnTo>
                  <a:lnTo>
                    <a:pt x="8" y="40"/>
                  </a:lnTo>
                  <a:lnTo>
                    <a:pt x="10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7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5" y="43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3" y="64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1" y="71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4" y="73"/>
                  </a:lnTo>
                  <a:lnTo>
                    <a:pt x="23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7" y="74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4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5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7" name="Freeform 123"/>
            <p:cNvSpPr>
              <a:spLocks/>
            </p:cNvSpPr>
            <p:nvPr/>
          </p:nvSpPr>
          <p:spPr bwMode="auto">
            <a:xfrm>
              <a:off x="3072" y="1375"/>
              <a:ext cx="107" cy="109"/>
            </a:xfrm>
            <a:custGeom>
              <a:avLst/>
              <a:gdLst>
                <a:gd name="T0" fmla="*/ 20937 w 82"/>
                <a:gd name="T1" fmla="*/ 8135 h 84"/>
                <a:gd name="T2" fmla="*/ 23287 w 82"/>
                <a:gd name="T3" fmla="*/ 5373 h 84"/>
                <a:gd name="T4" fmla="*/ 29660 w 82"/>
                <a:gd name="T5" fmla="*/ 4141 h 84"/>
                <a:gd name="T6" fmla="*/ 37547 w 82"/>
                <a:gd name="T7" fmla="*/ 2459 h 84"/>
                <a:gd name="T8" fmla="*/ 41406 w 82"/>
                <a:gd name="T9" fmla="*/ 1 h 84"/>
                <a:gd name="T10" fmla="*/ 45445 w 82"/>
                <a:gd name="T11" fmla="*/ 0 h 84"/>
                <a:gd name="T12" fmla="*/ 50247 w 82"/>
                <a:gd name="T13" fmla="*/ 1 h 84"/>
                <a:gd name="T14" fmla="*/ 53577 w 82"/>
                <a:gd name="T15" fmla="*/ 2459 h 84"/>
                <a:gd name="T16" fmla="*/ 54030 w 82"/>
                <a:gd name="T17" fmla="*/ 5373 h 84"/>
                <a:gd name="T18" fmla="*/ 53577 w 82"/>
                <a:gd name="T19" fmla="*/ 10556 h 84"/>
                <a:gd name="T20" fmla="*/ 50503 w 82"/>
                <a:gd name="T21" fmla="*/ 17775 h 84"/>
                <a:gd name="T22" fmla="*/ 50247 w 82"/>
                <a:gd name="T23" fmla="*/ 21769 h 84"/>
                <a:gd name="T24" fmla="*/ 50503 w 82"/>
                <a:gd name="T25" fmla="*/ 22794 h 84"/>
                <a:gd name="T26" fmla="*/ 53577 w 82"/>
                <a:gd name="T27" fmla="*/ 24559 h 84"/>
                <a:gd name="T28" fmla="*/ 54030 w 82"/>
                <a:gd name="T29" fmla="*/ 21769 h 84"/>
                <a:gd name="T30" fmla="*/ 55927 w 82"/>
                <a:gd name="T31" fmla="*/ 17566 h 84"/>
                <a:gd name="T32" fmla="*/ 58580 w 82"/>
                <a:gd name="T33" fmla="*/ 13698 h 84"/>
                <a:gd name="T34" fmla="*/ 66559 w 82"/>
                <a:gd name="T35" fmla="*/ 9047 h 84"/>
                <a:gd name="T36" fmla="*/ 69911 w 82"/>
                <a:gd name="T37" fmla="*/ 9047 h 84"/>
                <a:gd name="T38" fmla="*/ 76065 w 82"/>
                <a:gd name="T39" fmla="*/ 13698 h 84"/>
                <a:gd name="T40" fmla="*/ 79206 w 82"/>
                <a:gd name="T41" fmla="*/ 13698 h 84"/>
                <a:gd name="T42" fmla="*/ 82064 w 82"/>
                <a:gd name="T43" fmla="*/ 17775 h 84"/>
                <a:gd name="T44" fmla="*/ 83422 w 82"/>
                <a:gd name="T45" fmla="*/ 21769 h 84"/>
                <a:gd name="T46" fmla="*/ 83422 w 82"/>
                <a:gd name="T47" fmla="*/ 25651 h 84"/>
                <a:gd name="T48" fmla="*/ 83422 w 82"/>
                <a:gd name="T49" fmla="*/ 32112 h 84"/>
                <a:gd name="T50" fmla="*/ 82064 w 82"/>
                <a:gd name="T51" fmla="*/ 36106 h 84"/>
                <a:gd name="T52" fmla="*/ 80431 w 82"/>
                <a:gd name="T53" fmla="*/ 38838 h 84"/>
                <a:gd name="T54" fmla="*/ 77379 w 82"/>
                <a:gd name="T55" fmla="*/ 41669 h 84"/>
                <a:gd name="T56" fmla="*/ 73508 w 82"/>
                <a:gd name="T57" fmla="*/ 43191 h 84"/>
                <a:gd name="T58" fmla="*/ 70503 w 82"/>
                <a:gd name="T59" fmla="*/ 43477 h 84"/>
                <a:gd name="T60" fmla="*/ 71873 w 82"/>
                <a:gd name="T61" fmla="*/ 47316 h 84"/>
                <a:gd name="T62" fmla="*/ 73508 w 82"/>
                <a:gd name="T63" fmla="*/ 49804 h 84"/>
                <a:gd name="T64" fmla="*/ 79206 w 82"/>
                <a:gd name="T65" fmla="*/ 50397 h 84"/>
                <a:gd name="T66" fmla="*/ 82064 w 82"/>
                <a:gd name="T67" fmla="*/ 52582 h 84"/>
                <a:gd name="T68" fmla="*/ 82064 w 82"/>
                <a:gd name="T69" fmla="*/ 56045 h 84"/>
                <a:gd name="T70" fmla="*/ 76065 w 82"/>
                <a:gd name="T71" fmla="*/ 66408 h 84"/>
                <a:gd name="T72" fmla="*/ 71873 w 82"/>
                <a:gd name="T73" fmla="*/ 70162 h 84"/>
                <a:gd name="T74" fmla="*/ 67514 w 82"/>
                <a:gd name="T75" fmla="*/ 70274 h 84"/>
                <a:gd name="T76" fmla="*/ 65900 w 82"/>
                <a:gd name="T77" fmla="*/ 70274 h 84"/>
                <a:gd name="T78" fmla="*/ 57874 w 82"/>
                <a:gd name="T79" fmla="*/ 73208 h 84"/>
                <a:gd name="T80" fmla="*/ 53577 w 82"/>
                <a:gd name="T81" fmla="*/ 73208 h 84"/>
                <a:gd name="T82" fmla="*/ 48994 w 82"/>
                <a:gd name="T83" fmla="*/ 70274 h 84"/>
                <a:gd name="T84" fmla="*/ 45445 w 82"/>
                <a:gd name="T85" fmla="*/ 70162 h 84"/>
                <a:gd name="T86" fmla="*/ 43171 w 82"/>
                <a:gd name="T87" fmla="*/ 64627 h 84"/>
                <a:gd name="T88" fmla="*/ 39651 w 82"/>
                <a:gd name="T89" fmla="*/ 62980 h 84"/>
                <a:gd name="T90" fmla="*/ 33084 w 82"/>
                <a:gd name="T91" fmla="*/ 61398 h 84"/>
                <a:gd name="T92" fmla="*/ 29660 w 82"/>
                <a:gd name="T93" fmla="*/ 60796 h 84"/>
                <a:gd name="T94" fmla="*/ 26048 w 82"/>
                <a:gd name="T95" fmla="*/ 59203 h 84"/>
                <a:gd name="T96" fmla="*/ 22730 w 82"/>
                <a:gd name="T97" fmla="*/ 56417 h 84"/>
                <a:gd name="T98" fmla="*/ 19962 w 82"/>
                <a:gd name="T99" fmla="*/ 56045 h 84"/>
                <a:gd name="T100" fmla="*/ 16045 w 82"/>
                <a:gd name="T101" fmla="*/ 52582 h 84"/>
                <a:gd name="T102" fmla="*/ 13676 w 82"/>
                <a:gd name="T103" fmla="*/ 49804 h 84"/>
                <a:gd name="T104" fmla="*/ 13349 w 82"/>
                <a:gd name="T105" fmla="*/ 46852 h 84"/>
                <a:gd name="T106" fmla="*/ 12296 w 82"/>
                <a:gd name="T107" fmla="*/ 34983 h 84"/>
                <a:gd name="T108" fmla="*/ 9423 w 82"/>
                <a:gd name="T109" fmla="*/ 33285 h 84"/>
                <a:gd name="T110" fmla="*/ 2491 w 82"/>
                <a:gd name="T111" fmla="*/ 29578 h 84"/>
                <a:gd name="T112" fmla="*/ 0 w 82"/>
                <a:gd name="T113" fmla="*/ 28248 h 84"/>
                <a:gd name="T114" fmla="*/ 1 w 82"/>
                <a:gd name="T115" fmla="*/ 24559 h 84"/>
                <a:gd name="T116" fmla="*/ 6008 w 82"/>
                <a:gd name="T117" fmla="*/ 21769 h 84"/>
                <a:gd name="T118" fmla="*/ 9423 w 82"/>
                <a:gd name="T119" fmla="*/ 19768 h 84"/>
                <a:gd name="T120" fmla="*/ 13349 w 82"/>
                <a:gd name="T121" fmla="*/ 17775 h 84"/>
                <a:gd name="T122" fmla="*/ 17846 w 82"/>
                <a:gd name="T123" fmla="*/ 17566 h 84"/>
                <a:gd name="T124" fmla="*/ 19962 w 82"/>
                <a:gd name="T125" fmla="*/ 11740 h 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84"/>
                <a:gd name="T191" fmla="*/ 82 w 82"/>
                <a:gd name="T192" fmla="*/ 84 h 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84">
                  <a:moveTo>
                    <a:pt x="20" y="13"/>
                  </a:moveTo>
                  <a:lnTo>
                    <a:pt x="21" y="10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3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6" y="10"/>
                  </a:lnTo>
                  <a:lnTo>
                    <a:pt x="67" y="9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9"/>
                  </a:lnTo>
                  <a:lnTo>
                    <a:pt x="82" y="32"/>
                  </a:lnTo>
                  <a:lnTo>
                    <a:pt x="81" y="36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1" y="49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0" y="53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4" y="57"/>
                  </a:lnTo>
                  <a:lnTo>
                    <a:pt x="75" y="58"/>
                  </a:lnTo>
                  <a:lnTo>
                    <a:pt x="78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81" y="65"/>
                  </a:lnTo>
                  <a:lnTo>
                    <a:pt x="78" y="70"/>
                  </a:lnTo>
                  <a:lnTo>
                    <a:pt x="75" y="76"/>
                  </a:lnTo>
                  <a:lnTo>
                    <a:pt x="74" y="77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1" y="81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4"/>
                  </a:lnTo>
                  <a:lnTo>
                    <a:pt x="49" y="82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5" y="78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36" y="70"/>
                  </a:lnTo>
                  <a:lnTo>
                    <a:pt x="33" y="70"/>
                  </a:lnTo>
                  <a:lnTo>
                    <a:pt x="32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6" y="68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3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8" name="Freeform 124"/>
            <p:cNvSpPr>
              <a:spLocks/>
            </p:cNvSpPr>
            <p:nvPr/>
          </p:nvSpPr>
          <p:spPr bwMode="auto">
            <a:xfrm>
              <a:off x="3038" y="1369"/>
              <a:ext cx="43" cy="38"/>
            </a:xfrm>
            <a:custGeom>
              <a:avLst/>
              <a:gdLst>
                <a:gd name="T0" fmla="*/ 4140 w 33"/>
                <a:gd name="T1" fmla="*/ 1 h 29"/>
                <a:gd name="T2" fmla="*/ 5899 w 33"/>
                <a:gd name="T3" fmla="*/ 1 h 29"/>
                <a:gd name="T4" fmla="*/ 7030 w 33"/>
                <a:gd name="T5" fmla="*/ 0 h 29"/>
                <a:gd name="T6" fmla="*/ 7687 w 33"/>
                <a:gd name="T7" fmla="*/ 1 h 29"/>
                <a:gd name="T8" fmla="*/ 10016 w 33"/>
                <a:gd name="T9" fmla="*/ 1 h 29"/>
                <a:gd name="T10" fmla="*/ 10091 w 33"/>
                <a:gd name="T11" fmla="*/ 1 h 29"/>
                <a:gd name="T12" fmla="*/ 11936 w 33"/>
                <a:gd name="T13" fmla="*/ 1 h 29"/>
                <a:gd name="T14" fmla="*/ 13149 w 33"/>
                <a:gd name="T15" fmla="*/ 2792 h 29"/>
                <a:gd name="T16" fmla="*/ 14624 w 33"/>
                <a:gd name="T17" fmla="*/ 2792 h 29"/>
                <a:gd name="T18" fmla="*/ 15553 w 33"/>
                <a:gd name="T19" fmla="*/ 4793 h 29"/>
                <a:gd name="T20" fmla="*/ 17134 w 33"/>
                <a:gd name="T21" fmla="*/ 6280 h 29"/>
                <a:gd name="T22" fmla="*/ 19056 w 33"/>
                <a:gd name="T23" fmla="*/ 8229 h 29"/>
                <a:gd name="T24" fmla="*/ 22159 w 33"/>
                <a:gd name="T25" fmla="*/ 8513 h 29"/>
                <a:gd name="T26" fmla="*/ 23152 w 33"/>
                <a:gd name="T27" fmla="*/ 10783 h 29"/>
                <a:gd name="T28" fmla="*/ 24831 w 33"/>
                <a:gd name="T29" fmla="*/ 11155 h 29"/>
                <a:gd name="T30" fmla="*/ 26407 w 33"/>
                <a:gd name="T31" fmla="*/ 14129 h 29"/>
                <a:gd name="T32" fmla="*/ 26715 w 33"/>
                <a:gd name="T33" fmla="*/ 14617 h 29"/>
                <a:gd name="T34" fmla="*/ 26715 w 33"/>
                <a:gd name="T35" fmla="*/ 15824 h 29"/>
                <a:gd name="T36" fmla="*/ 29091 w 33"/>
                <a:gd name="T37" fmla="*/ 18514 h 29"/>
                <a:gd name="T38" fmla="*/ 30168 w 33"/>
                <a:gd name="T39" fmla="*/ 19153 h 29"/>
                <a:gd name="T40" fmla="*/ 31698 w 33"/>
                <a:gd name="T41" fmla="*/ 20735 h 29"/>
                <a:gd name="T42" fmla="*/ 31698 w 33"/>
                <a:gd name="T43" fmla="*/ 22428 h 29"/>
                <a:gd name="T44" fmla="*/ 32171 w 33"/>
                <a:gd name="T45" fmla="*/ 22428 h 29"/>
                <a:gd name="T46" fmla="*/ 32171 w 33"/>
                <a:gd name="T47" fmla="*/ 22428 h 29"/>
                <a:gd name="T48" fmla="*/ 31698 w 33"/>
                <a:gd name="T49" fmla="*/ 24260 h 29"/>
                <a:gd name="T50" fmla="*/ 31698 w 33"/>
                <a:gd name="T51" fmla="*/ 27170 h 29"/>
                <a:gd name="T52" fmla="*/ 30168 w 33"/>
                <a:gd name="T53" fmla="*/ 27170 h 29"/>
                <a:gd name="T54" fmla="*/ 30168 w 33"/>
                <a:gd name="T55" fmla="*/ 28035 h 29"/>
                <a:gd name="T56" fmla="*/ 30168 w 33"/>
                <a:gd name="T57" fmla="*/ 29388 h 29"/>
                <a:gd name="T58" fmla="*/ 29091 w 33"/>
                <a:gd name="T59" fmla="*/ 29388 h 29"/>
                <a:gd name="T60" fmla="*/ 29091 w 33"/>
                <a:gd name="T61" fmla="*/ 31789 h 29"/>
                <a:gd name="T62" fmla="*/ 26715 w 33"/>
                <a:gd name="T63" fmla="*/ 31789 h 29"/>
                <a:gd name="T64" fmla="*/ 26715 w 33"/>
                <a:gd name="T65" fmla="*/ 32886 h 29"/>
                <a:gd name="T66" fmla="*/ 26407 w 33"/>
                <a:gd name="T67" fmla="*/ 32886 h 29"/>
                <a:gd name="T68" fmla="*/ 24831 w 33"/>
                <a:gd name="T69" fmla="*/ 32886 h 29"/>
                <a:gd name="T70" fmla="*/ 24831 w 33"/>
                <a:gd name="T71" fmla="*/ 32886 h 29"/>
                <a:gd name="T72" fmla="*/ 23152 w 33"/>
                <a:gd name="T73" fmla="*/ 32886 h 29"/>
                <a:gd name="T74" fmla="*/ 22159 w 33"/>
                <a:gd name="T75" fmla="*/ 32886 h 29"/>
                <a:gd name="T76" fmla="*/ 19056 w 33"/>
                <a:gd name="T77" fmla="*/ 32886 h 29"/>
                <a:gd name="T78" fmla="*/ 17134 w 33"/>
                <a:gd name="T79" fmla="*/ 31789 h 29"/>
                <a:gd name="T80" fmla="*/ 15553 w 33"/>
                <a:gd name="T81" fmla="*/ 31789 h 29"/>
                <a:gd name="T82" fmla="*/ 15553 w 33"/>
                <a:gd name="T83" fmla="*/ 29388 h 29"/>
                <a:gd name="T84" fmla="*/ 14624 w 33"/>
                <a:gd name="T85" fmla="*/ 28035 h 29"/>
                <a:gd name="T86" fmla="*/ 13149 w 33"/>
                <a:gd name="T87" fmla="*/ 28035 h 29"/>
                <a:gd name="T88" fmla="*/ 11936 w 33"/>
                <a:gd name="T89" fmla="*/ 27170 h 29"/>
                <a:gd name="T90" fmla="*/ 10091 w 33"/>
                <a:gd name="T91" fmla="*/ 24260 h 29"/>
                <a:gd name="T92" fmla="*/ 10016 w 33"/>
                <a:gd name="T93" fmla="*/ 22428 h 29"/>
                <a:gd name="T94" fmla="*/ 7687 w 33"/>
                <a:gd name="T95" fmla="*/ 20735 h 29"/>
                <a:gd name="T96" fmla="*/ 5899 w 33"/>
                <a:gd name="T97" fmla="*/ 19153 h 29"/>
                <a:gd name="T98" fmla="*/ 5899 w 33"/>
                <a:gd name="T99" fmla="*/ 15824 h 29"/>
                <a:gd name="T100" fmla="*/ 4140 w 33"/>
                <a:gd name="T101" fmla="*/ 14617 h 29"/>
                <a:gd name="T102" fmla="*/ 3177 w 33"/>
                <a:gd name="T103" fmla="*/ 14129 h 29"/>
                <a:gd name="T104" fmla="*/ 2438 w 33"/>
                <a:gd name="T105" fmla="*/ 11155 h 29"/>
                <a:gd name="T106" fmla="*/ 2438 w 33"/>
                <a:gd name="T107" fmla="*/ 10783 h 29"/>
                <a:gd name="T108" fmla="*/ 2438 w 33"/>
                <a:gd name="T109" fmla="*/ 8513 h 29"/>
                <a:gd name="T110" fmla="*/ 0 w 33"/>
                <a:gd name="T111" fmla="*/ 8229 h 29"/>
                <a:gd name="T112" fmla="*/ 0 w 33"/>
                <a:gd name="T113" fmla="*/ 6280 h 29"/>
                <a:gd name="T114" fmla="*/ 0 w 33"/>
                <a:gd name="T115" fmla="*/ 4793 h 29"/>
                <a:gd name="T116" fmla="*/ 0 w 33"/>
                <a:gd name="T117" fmla="*/ 2792 h 29"/>
                <a:gd name="T118" fmla="*/ 2438 w 33"/>
                <a:gd name="T119" fmla="*/ 1 h 29"/>
                <a:gd name="T120" fmla="*/ 3177 w 33"/>
                <a:gd name="T121" fmla="*/ 1 h 29"/>
                <a:gd name="T122" fmla="*/ 4140 w 33"/>
                <a:gd name="T123" fmla="*/ 1 h 29"/>
                <a:gd name="T124" fmla="*/ 4140 w 33"/>
                <a:gd name="T125" fmla="*/ 1 h 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29"/>
                <a:gd name="T191" fmla="*/ 33 w 33"/>
                <a:gd name="T192" fmla="*/ 29 h 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29">
                  <a:moveTo>
                    <a:pt x="4" y="1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9" name="Freeform 125"/>
            <p:cNvSpPr>
              <a:spLocks/>
            </p:cNvSpPr>
            <p:nvPr/>
          </p:nvSpPr>
          <p:spPr bwMode="auto">
            <a:xfrm>
              <a:off x="3167" y="1429"/>
              <a:ext cx="105" cy="110"/>
            </a:xfrm>
            <a:custGeom>
              <a:avLst/>
              <a:gdLst>
                <a:gd name="T0" fmla="*/ 17230 w 81"/>
                <a:gd name="T1" fmla="*/ 30742 h 84"/>
                <a:gd name="T2" fmla="*/ 17409 w 81"/>
                <a:gd name="T3" fmla="*/ 26898 h 84"/>
                <a:gd name="T4" fmla="*/ 19986 w 81"/>
                <a:gd name="T5" fmla="*/ 24394 h 84"/>
                <a:gd name="T6" fmla="*/ 17409 w 81"/>
                <a:gd name="T7" fmla="*/ 15685 h 84"/>
                <a:gd name="T8" fmla="*/ 19986 w 81"/>
                <a:gd name="T9" fmla="*/ 8295 h 84"/>
                <a:gd name="T10" fmla="*/ 22335 w 81"/>
                <a:gd name="T11" fmla="*/ 7983 h 84"/>
                <a:gd name="T12" fmla="*/ 23730 w 81"/>
                <a:gd name="T13" fmla="*/ 6334 h 84"/>
                <a:gd name="T14" fmla="*/ 25908 w 81"/>
                <a:gd name="T15" fmla="*/ 7983 h 84"/>
                <a:gd name="T16" fmla="*/ 28500 w 81"/>
                <a:gd name="T17" fmla="*/ 8295 h 84"/>
                <a:gd name="T18" fmla="*/ 28953 w 81"/>
                <a:gd name="T19" fmla="*/ 8295 h 84"/>
                <a:gd name="T20" fmla="*/ 30761 w 81"/>
                <a:gd name="T21" fmla="*/ 3555 h 84"/>
                <a:gd name="T22" fmla="*/ 32589 w 81"/>
                <a:gd name="T23" fmla="*/ 2715 h 84"/>
                <a:gd name="T24" fmla="*/ 34577 w 81"/>
                <a:gd name="T25" fmla="*/ 0 h 84"/>
                <a:gd name="T26" fmla="*/ 37922 w 81"/>
                <a:gd name="T27" fmla="*/ 0 h 84"/>
                <a:gd name="T28" fmla="*/ 39426 w 81"/>
                <a:gd name="T29" fmla="*/ 3555 h 84"/>
                <a:gd name="T30" fmla="*/ 40709 w 81"/>
                <a:gd name="T31" fmla="*/ 7983 h 84"/>
                <a:gd name="T32" fmla="*/ 37922 w 81"/>
                <a:gd name="T33" fmla="*/ 16957 h 84"/>
                <a:gd name="T34" fmla="*/ 37922 w 81"/>
                <a:gd name="T35" fmla="*/ 24394 h 84"/>
                <a:gd name="T36" fmla="*/ 42245 w 81"/>
                <a:gd name="T37" fmla="*/ 24394 h 84"/>
                <a:gd name="T38" fmla="*/ 44013 w 81"/>
                <a:gd name="T39" fmla="*/ 20540 h 84"/>
                <a:gd name="T40" fmla="*/ 47890 w 81"/>
                <a:gd name="T41" fmla="*/ 17927 h 84"/>
                <a:gd name="T42" fmla="*/ 51690 w 81"/>
                <a:gd name="T43" fmla="*/ 17927 h 84"/>
                <a:gd name="T44" fmla="*/ 52771 w 81"/>
                <a:gd name="T45" fmla="*/ 21185 h 84"/>
                <a:gd name="T46" fmla="*/ 56434 w 81"/>
                <a:gd name="T47" fmla="*/ 26898 h 84"/>
                <a:gd name="T48" fmla="*/ 55150 w 81"/>
                <a:gd name="T49" fmla="*/ 30742 h 84"/>
                <a:gd name="T50" fmla="*/ 54762 w 81"/>
                <a:gd name="T51" fmla="*/ 35391 h 84"/>
                <a:gd name="T52" fmla="*/ 56434 w 81"/>
                <a:gd name="T53" fmla="*/ 38941 h 84"/>
                <a:gd name="T54" fmla="*/ 62080 w 81"/>
                <a:gd name="T55" fmla="*/ 38941 h 84"/>
                <a:gd name="T56" fmla="*/ 66010 w 81"/>
                <a:gd name="T57" fmla="*/ 38941 h 84"/>
                <a:gd name="T58" fmla="*/ 68407 w 81"/>
                <a:gd name="T59" fmla="*/ 40040 h 84"/>
                <a:gd name="T60" fmla="*/ 68968 w 81"/>
                <a:gd name="T61" fmla="*/ 46345 h 84"/>
                <a:gd name="T62" fmla="*/ 68968 w 81"/>
                <a:gd name="T63" fmla="*/ 52433 h 84"/>
                <a:gd name="T64" fmla="*/ 68407 w 81"/>
                <a:gd name="T65" fmla="*/ 56959 h 84"/>
                <a:gd name="T66" fmla="*/ 66251 w 81"/>
                <a:gd name="T67" fmla="*/ 60690 h 84"/>
                <a:gd name="T68" fmla="*/ 64893 w 81"/>
                <a:gd name="T69" fmla="*/ 65302 h 84"/>
                <a:gd name="T70" fmla="*/ 62080 w 81"/>
                <a:gd name="T71" fmla="*/ 68662 h 84"/>
                <a:gd name="T72" fmla="*/ 58103 w 81"/>
                <a:gd name="T73" fmla="*/ 71006 h 84"/>
                <a:gd name="T74" fmla="*/ 55150 w 81"/>
                <a:gd name="T75" fmla="*/ 71737 h 84"/>
                <a:gd name="T76" fmla="*/ 51690 w 81"/>
                <a:gd name="T77" fmla="*/ 71737 h 84"/>
                <a:gd name="T78" fmla="*/ 49158 w 81"/>
                <a:gd name="T79" fmla="*/ 71737 h 84"/>
                <a:gd name="T80" fmla="*/ 44822 w 81"/>
                <a:gd name="T81" fmla="*/ 74589 h 84"/>
                <a:gd name="T82" fmla="*/ 37922 w 81"/>
                <a:gd name="T83" fmla="*/ 79100 h 84"/>
                <a:gd name="T84" fmla="*/ 32589 w 81"/>
                <a:gd name="T85" fmla="*/ 79100 h 84"/>
                <a:gd name="T86" fmla="*/ 28500 w 81"/>
                <a:gd name="T87" fmla="*/ 79475 h 84"/>
                <a:gd name="T88" fmla="*/ 23730 w 81"/>
                <a:gd name="T89" fmla="*/ 82882 h 84"/>
                <a:gd name="T90" fmla="*/ 17230 w 81"/>
                <a:gd name="T91" fmla="*/ 89915 h 84"/>
                <a:gd name="T92" fmla="*/ 14961 w 81"/>
                <a:gd name="T93" fmla="*/ 92316 h 84"/>
                <a:gd name="T94" fmla="*/ 11541 w 81"/>
                <a:gd name="T95" fmla="*/ 92984 h 84"/>
                <a:gd name="T96" fmla="*/ 7992 w 81"/>
                <a:gd name="T97" fmla="*/ 92316 h 84"/>
                <a:gd name="T98" fmla="*/ 3153 w 81"/>
                <a:gd name="T99" fmla="*/ 89915 h 84"/>
                <a:gd name="T100" fmla="*/ 0 w 81"/>
                <a:gd name="T101" fmla="*/ 87447 h 84"/>
                <a:gd name="T102" fmla="*/ 0 w 81"/>
                <a:gd name="T103" fmla="*/ 82882 h 84"/>
                <a:gd name="T104" fmla="*/ 1876 w 81"/>
                <a:gd name="T105" fmla="*/ 79475 h 84"/>
                <a:gd name="T106" fmla="*/ 4087 w 81"/>
                <a:gd name="T107" fmla="*/ 74589 h 84"/>
                <a:gd name="T108" fmla="*/ 6165 w 81"/>
                <a:gd name="T109" fmla="*/ 69035 h 84"/>
                <a:gd name="T110" fmla="*/ 6868 w 81"/>
                <a:gd name="T111" fmla="*/ 62299 h 84"/>
                <a:gd name="T112" fmla="*/ 8903 w 81"/>
                <a:gd name="T113" fmla="*/ 56959 h 84"/>
                <a:gd name="T114" fmla="*/ 11894 w 81"/>
                <a:gd name="T115" fmla="*/ 52433 h 84"/>
                <a:gd name="T116" fmla="*/ 15418 w 81"/>
                <a:gd name="T117" fmla="*/ 46345 h 84"/>
                <a:gd name="T118" fmla="*/ 17230 w 81"/>
                <a:gd name="T119" fmla="*/ 38080 h 84"/>
                <a:gd name="T120" fmla="*/ 17230 w 81"/>
                <a:gd name="T121" fmla="*/ 35224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"/>
                <a:gd name="T184" fmla="*/ 0 h 84"/>
                <a:gd name="T185" fmla="*/ 81 w 81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" h="84">
                  <a:moveTo>
                    <a:pt x="20" y="31"/>
                  </a:move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1" y="18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6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81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0" y="68"/>
                  </a:lnTo>
                  <a:lnTo>
                    <a:pt x="46" y="69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29" y="74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4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1" y="74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4" y="69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1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0" name="Freeform 126"/>
            <p:cNvSpPr>
              <a:spLocks/>
            </p:cNvSpPr>
            <p:nvPr/>
          </p:nvSpPr>
          <p:spPr bwMode="auto">
            <a:xfrm>
              <a:off x="3035" y="1408"/>
              <a:ext cx="6" cy="10"/>
            </a:xfrm>
            <a:custGeom>
              <a:avLst/>
              <a:gdLst>
                <a:gd name="T0" fmla="*/ 40965 w 4"/>
                <a:gd name="T1" fmla="*/ 0 h 7"/>
                <a:gd name="T2" fmla="*/ 61447 w 4"/>
                <a:gd name="T3" fmla="*/ 0 h 7"/>
                <a:gd name="T4" fmla="*/ 138255 w 4"/>
                <a:gd name="T5" fmla="*/ 0 h 7"/>
                <a:gd name="T6" fmla="*/ 138255 w 4"/>
                <a:gd name="T7" fmla="*/ 34366 h 7"/>
                <a:gd name="T8" fmla="*/ 138255 w 4"/>
                <a:gd name="T9" fmla="*/ 49094 h 7"/>
                <a:gd name="T10" fmla="*/ 138255 w 4"/>
                <a:gd name="T11" fmla="*/ 70134 h 7"/>
                <a:gd name="T12" fmla="*/ 61447 w 4"/>
                <a:gd name="T13" fmla="*/ 70134 h 7"/>
                <a:gd name="T14" fmla="*/ 61447 w 4"/>
                <a:gd name="T15" fmla="*/ 73619 h 7"/>
                <a:gd name="T16" fmla="*/ 40965 w 4"/>
                <a:gd name="T17" fmla="*/ 73619 h 7"/>
                <a:gd name="T18" fmla="*/ 0 w 4"/>
                <a:gd name="T19" fmla="*/ 70134 h 7"/>
                <a:gd name="T20" fmla="*/ 0 w 4"/>
                <a:gd name="T21" fmla="*/ 34366 h 7"/>
                <a:gd name="T22" fmla="*/ 0 w 4"/>
                <a:gd name="T23" fmla="*/ 24056 h 7"/>
                <a:gd name="T24" fmla="*/ 0 w 4"/>
                <a:gd name="T25" fmla="*/ 0 h 7"/>
                <a:gd name="T26" fmla="*/ 40965 w 4"/>
                <a:gd name="T27" fmla="*/ 0 h 7"/>
                <a:gd name="T28" fmla="*/ 40965 w 4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7"/>
                <a:gd name="T47" fmla="*/ 4 w 4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1" name="Freeform 127"/>
            <p:cNvSpPr>
              <a:spLocks/>
            </p:cNvSpPr>
            <p:nvPr/>
          </p:nvSpPr>
          <p:spPr bwMode="auto">
            <a:xfrm>
              <a:off x="3041" y="1418"/>
              <a:ext cx="6" cy="5"/>
            </a:xfrm>
            <a:custGeom>
              <a:avLst/>
              <a:gdLst>
                <a:gd name="T0" fmla="*/ 2 w 5"/>
                <a:gd name="T1" fmla="*/ 0 h 4"/>
                <a:gd name="T2" fmla="*/ 446 w 5"/>
                <a:gd name="T3" fmla="*/ 0 h 4"/>
                <a:gd name="T4" fmla="*/ 535 w 5"/>
                <a:gd name="T5" fmla="*/ 1 h 4"/>
                <a:gd name="T6" fmla="*/ 535 w 5"/>
                <a:gd name="T7" fmla="*/ 890 h 4"/>
                <a:gd name="T8" fmla="*/ 535 w 5"/>
                <a:gd name="T9" fmla="*/ 1112 h 4"/>
                <a:gd name="T10" fmla="*/ 446 w 5"/>
                <a:gd name="T11" fmla="*/ 1112 h 4"/>
                <a:gd name="T12" fmla="*/ 2 w 5"/>
                <a:gd name="T13" fmla="*/ 1112 h 4"/>
                <a:gd name="T14" fmla="*/ 1 w 5"/>
                <a:gd name="T15" fmla="*/ 1112 h 4"/>
                <a:gd name="T16" fmla="*/ 0 w 5"/>
                <a:gd name="T17" fmla="*/ 1112 h 4"/>
                <a:gd name="T18" fmla="*/ 0 w 5"/>
                <a:gd name="T19" fmla="*/ 890 h 4"/>
                <a:gd name="T20" fmla="*/ 0 w 5"/>
                <a:gd name="T21" fmla="*/ 1 h 4"/>
                <a:gd name="T22" fmla="*/ 1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"/>
                <a:gd name="T44" fmla="*/ 5 w 5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2" name="Freeform 128"/>
            <p:cNvSpPr>
              <a:spLocks/>
            </p:cNvSpPr>
            <p:nvPr/>
          </p:nvSpPr>
          <p:spPr bwMode="auto">
            <a:xfrm>
              <a:off x="3042" y="1402"/>
              <a:ext cx="12" cy="5"/>
            </a:xfrm>
            <a:custGeom>
              <a:avLst/>
              <a:gdLst>
                <a:gd name="T0" fmla="*/ 8720 w 9"/>
                <a:gd name="T1" fmla="*/ 0 h 4"/>
                <a:gd name="T2" fmla="*/ 11627 w 9"/>
                <a:gd name="T3" fmla="*/ 0 h 4"/>
                <a:gd name="T4" fmla="*/ 15035 w 9"/>
                <a:gd name="T5" fmla="*/ 0 h 4"/>
                <a:gd name="T6" fmla="*/ 15503 w 9"/>
                <a:gd name="T7" fmla="*/ 1 h 4"/>
                <a:gd name="T8" fmla="*/ 15503 w 9"/>
                <a:gd name="T9" fmla="*/ 890 h 4"/>
                <a:gd name="T10" fmla="*/ 15503 w 9"/>
                <a:gd name="T11" fmla="*/ 1112 h 4"/>
                <a:gd name="T12" fmla="*/ 15035 w 9"/>
                <a:gd name="T13" fmla="*/ 1112 h 4"/>
                <a:gd name="T14" fmla="*/ 11627 w 9"/>
                <a:gd name="T15" fmla="*/ 1112 h 4"/>
                <a:gd name="T16" fmla="*/ 8720 w 9"/>
                <a:gd name="T17" fmla="*/ 1112 h 4"/>
                <a:gd name="T18" fmla="*/ 4905 w 9"/>
                <a:gd name="T19" fmla="*/ 1112 h 4"/>
                <a:gd name="T20" fmla="*/ 1 w 9"/>
                <a:gd name="T21" fmla="*/ 1112 h 4"/>
                <a:gd name="T22" fmla="*/ 0 w 9"/>
                <a:gd name="T23" fmla="*/ 1112 h 4"/>
                <a:gd name="T24" fmla="*/ 0 w 9"/>
                <a:gd name="T25" fmla="*/ 890 h 4"/>
                <a:gd name="T26" fmla="*/ 0 w 9"/>
                <a:gd name="T27" fmla="*/ 1 h 4"/>
                <a:gd name="T28" fmla="*/ 1 w 9"/>
                <a:gd name="T29" fmla="*/ 0 h 4"/>
                <a:gd name="T30" fmla="*/ 4905 w 9"/>
                <a:gd name="T31" fmla="*/ 0 h 4"/>
                <a:gd name="T32" fmla="*/ 8720 w 9"/>
                <a:gd name="T33" fmla="*/ 0 h 4"/>
                <a:gd name="T34" fmla="*/ 8720 w 9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4"/>
                <a:gd name="T56" fmla="*/ 9 w 9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4">
                  <a:moveTo>
                    <a:pt x="5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3" name="Freeform 129"/>
            <p:cNvSpPr>
              <a:spLocks/>
            </p:cNvSpPr>
            <p:nvPr/>
          </p:nvSpPr>
          <p:spPr bwMode="auto">
            <a:xfrm>
              <a:off x="3051" y="1419"/>
              <a:ext cx="7" cy="8"/>
            </a:xfrm>
            <a:custGeom>
              <a:avLst/>
              <a:gdLst>
                <a:gd name="T0" fmla="*/ 12464 w 5"/>
                <a:gd name="T1" fmla="*/ 0 h 6"/>
                <a:gd name="T2" fmla="*/ 24430 w 5"/>
                <a:gd name="T3" fmla="*/ 0 h 6"/>
                <a:gd name="T4" fmla="*/ 24430 w 5"/>
                <a:gd name="T5" fmla="*/ 3679 h 6"/>
                <a:gd name="T6" fmla="*/ 32757 w 5"/>
                <a:gd name="T7" fmla="*/ 3679 h 6"/>
                <a:gd name="T8" fmla="*/ 32757 w 5"/>
                <a:gd name="T9" fmla="*/ 4905 h 6"/>
                <a:gd name="T10" fmla="*/ 32757 w 5"/>
                <a:gd name="T11" fmla="*/ 6540 h 6"/>
                <a:gd name="T12" fmla="*/ 24430 w 5"/>
                <a:gd name="T13" fmla="*/ 6540 h 6"/>
                <a:gd name="T14" fmla="*/ 12464 w 5"/>
                <a:gd name="T15" fmla="*/ 11276 h 6"/>
                <a:gd name="T16" fmla="*/ 1 w 5"/>
                <a:gd name="T17" fmla="*/ 11276 h 6"/>
                <a:gd name="T18" fmla="*/ 0 w 5"/>
                <a:gd name="T19" fmla="*/ 6540 h 6"/>
                <a:gd name="T20" fmla="*/ 0 w 5"/>
                <a:gd name="T21" fmla="*/ 4905 h 6"/>
                <a:gd name="T22" fmla="*/ 0 w 5"/>
                <a:gd name="T23" fmla="*/ 3679 h 6"/>
                <a:gd name="T24" fmla="*/ 1 w 5"/>
                <a:gd name="T25" fmla="*/ 3679 h 6"/>
                <a:gd name="T26" fmla="*/ 1 w 5"/>
                <a:gd name="T27" fmla="*/ 0 h 6"/>
                <a:gd name="T28" fmla="*/ 12464 w 5"/>
                <a:gd name="T29" fmla="*/ 0 h 6"/>
                <a:gd name="T30" fmla="*/ 12464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4" name="Freeform 130"/>
            <p:cNvSpPr>
              <a:spLocks/>
            </p:cNvSpPr>
            <p:nvPr/>
          </p:nvSpPr>
          <p:spPr bwMode="auto">
            <a:xfrm>
              <a:off x="3061" y="1421"/>
              <a:ext cx="8" cy="11"/>
            </a:xfrm>
            <a:custGeom>
              <a:avLst/>
              <a:gdLst>
                <a:gd name="T0" fmla="*/ 3679 w 6"/>
                <a:gd name="T1" fmla="*/ 0 h 8"/>
                <a:gd name="T2" fmla="*/ 6540 w 6"/>
                <a:gd name="T3" fmla="*/ 0 h 8"/>
                <a:gd name="T4" fmla="*/ 6540 w 6"/>
                <a:gd name="T5" fmla="*/ 1 h 8"/>
                <a:gd name="T6" fmla="*/ 11276 w 6"/>
                <a:gd name="T7" fmla="*/ 1 h 8"/>
                <a:gd name="T8" fmla="*/ 11276 w 6"/>
                <a:gd name="T9" fmla="*/ 8999 h 8"/>
                <a:gd name="T10" fmla="*/ 11276 w 6"/>
                <a:gd name="T11" fmla="*/ 17014 h 8"/>
                <a:gd name="T12" fmla="*/ 11276 w 6"/>
                <a:gd name="T13" fmla="*/ 20549 h 8"/>
                <a:gd name="T14" fmla="*/ 11276 w 6"/>
                <a:gd name="T15" fmla="*/ 23394 h 8"/>
                <a:gd name="T16" fmla="*/ 6540 w 6"/>
                <a:gd name="T17" fmla="*/ 23394 h 8"/>
                <a:gd name="T18" fmla="*/ 3679 w 6"/>
                <a:gd name="T19" fmla="*/ 32167 h 8"/>
                <a:gd name="T20" fmla="*/ 1 w 6"/>
                <a:gd name="T21" fmla="*/ 32167 h 8"/>
                <a:gd name="T22" fmla="*/ 1 w 6"/>
                <a:gd name="T23" fmla="*/ 23394 h 8"/>
                <a:gd name="T24" fmla="*/ 0 w 6"/>
                <a:gd name="T25" fmla="*/ 23394 h 8"/>
                <a:gd name="T26" fmla="*/ 0 w 6"/>
                <a:gd name="T27" fmla="*/ 20549 h 8"/>
                <a:gd name="T28" fmla="*/ 0 w 6"/>
                <a:gd name="T29" fmla="*/ 17014 h 8"/>
                <a:gd name="T30" fmla="*/ 0 w 6"/>
                <a:gd name="T31" fmla="*/ 8999 h 8"/>
                <a:gd name="T32" fmla="*/ 0 w 6"/>
                <a:gd name="T33" fmla="*/ 1 h 8"/>
                <a:gd name="T34" fmla="*/ 1 w 6"/>
                <a:gd name="T35" fmla="*/ 1 h 8"/>
                <a:gd name="T36" fmla="*/ 1 w 6"/>
                <a:gd name="T37" fmla="*/ 0 h 8"/>
                <a:gd name="T38" fmla="*/ 3679 w 6"/>
                <a:gd name="T39" fmla="*/ 0 h 8"/>
                <a:gd name="T40" fmla="*/ 3679 w 6"/>
                <a:gd name="T41" fmla="*/ 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8"/>
                <a:gd name="T65" fmla="*/ 6 w 6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8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5" name="Freeform 131"/>
            <p:cNvSpPr>
              <a:spLocks/>
            </p:cNvSpPr>
            <p:nvPr/>
          </p:nvSpPr>
          <p:spPr bwMode="auto">
            <a:xfrm>
              <a:off x="3147" y="1339"/>
              <a:ext cx="4" cy="7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0 h 5"/>
                <a:gd name="T4" fmla="*/ 4905 w 3"/>
                <a:gd name="T5" fmla="*/ 0 h 5"/>
                <a:gd name="T6" fmla="*/ 4905 w 3"/>
                <a:gd name="T7" fmla="*/ 12464 h 5"/>
                <a:gd name="T8" fmla="*/ 4905 w 3"/>
                <a:gd name="T9" fmla="*/ 17450 h 5"/>
                <a:gd name="T10" fmla="*/ 4905 w 3"/>
                <a:gd name="T11" fmla="*/ 24430 h 5"/>
                <a:gd name="T12" fmla="*/ 4905 w 3"/>
                <a:gd name="T13" fmla="*/ 32757 h 5"/>
                <a:gd name="T14" fmla="*/ 1 w 3"/>
                <a:gd name="T15" fmla="*/ 32757 h 5"/>
                <a:gd name="T16" fmla="*/ 0 w 3"/>
                <a:gd name="T17" fmla="*/ 32757 h 5"/>
                <a:gd name="T18" fmla="*/ 0 w 3"/>
                <a:gd name="T19" fmla="*/ 32757 h 5"/>
                <a:gd name="T20" fmla="*/ 0 w 3"/>
                <a:gd name="T21" fmla="*/ 24430 h 5"/>
                <a:gd name="T22" fmla="*/ 0 w 3"/>
                <a:gd name="T23" fmla="*/ 17450 h 5"/>
                <a:gd name="T24" fmla="*/ 0 w 3"/>
                <a:gd name="T25" fmla="*/ 12464 h 5"/>
                <a:gd name="T26" fmla="*/ 0 w 3"/>
                <a:gd name="T27" fmla="*/ 0 h 5"/>
                <a:gd name="T28" fmla="*/ 0 w 3"/>
                <a:gd name="T29" fmla="*/ 0 h 5"/>
                <a:gd name="T30" fmla="*/ 0 w 3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"/>
                <a:gd name="T49" fmla="*/ 0 h 5"/>
                <a:gd name="T50" fmla="*/ 3 w 3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6" name="Freeform 132"/>
            <p:cNvSpPr>
              <a:spLocks/>
            </p:cNvSpPr>
            <p:nvPr/>
          </p:nvSpPr>
          <p:spPr bwMode="auto">
            <a:xfrm>
              <a:off x="3084" y="1293"/>
              <a:ext cx="6" cy="7"/>
            </a:xfrm>
            <a:custGeom>
              <a:avLst/>
              <a:gdLst>
                <a:gd name="T0" fmla="*/ 372 w 5"/>
                <a:gd name="T1" fmla="*/ 0 h 6"/>
                <a:gd name="T2" fmla="*/ 446 w 5"/>
                <a:gd name="T3" fmla="*/ 0 h 6"/>
                <a:gd name="T4" fmla="*/ 446 w 5"/>
                <a:gd name="T5" fmla="*/ 2 h 6"/>
                <a:gd name="T6" fmla="*/ 535 w 5"/>
                <a:gd name="T7" fmla="*/ 194 h 6"/>
                <a:gd name="T8" fmla="*/ 535 w 5"/>
                <a:gd name="T9" fmla="*/ 226 h 6"/>
                <a:gd name="T10" fmla="*/ 446 w 5"/>
                <a:gd name="T11" fmla="*/ 226 h 6"/>
                <a:gd name="T12" fmla="*/ 446 w 5"/>
                <a:gd name="T13" fmla="*/ 308 h 6"/>
                <a:gd name="T14" fmla="*/ 372 w 5"/>
                <a:gd name="T15" fmla="*/ 308 h 6"/>
                <a:gd name="T16" fmla="*/ 1 w 5"/>
                <a:gd name="T17" fmla="*/ 308 h 6"/>
                <a:gd name="T18" fmla="*/ 0 w 5"/>
                <a:gd name="T19" fmla="*/ 308 h 6"/>
                <a:gd name="T20" fmla="*/ 0 w 5"/>
                <a:gd name="T21" fmla="*/ 226 h 6"/>
                <a:gd name="T22" fmla="*/ 0 w 5"/>
                <a:gd name="T23" fmla="*/ 194 h 6"/>
                <a:gd name="T24" fmla="*/ 0 w 5"/>
                <a:gd name="T25" fmla="*/ 2 h 6"/>
                <a:gd name="T26" fmla="*/ 1 w 5"/>
                <a:gd name="T27" fmla="*/ 0 h 6"/>
                <a:gd name="T28" fmla="*/ 372 w 5"/>
                <a:gd name="T29" fmla="*/ 0 h 6"/>
                <a:gd name="T30" fmla="*/ 372 w 5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7" name="Freeform 133"/>
            <p:cNvSpPr>
              <a:spLocks/>
            </p:cNvSpPr>
            <p:nvPr/>
          </p:nvSpPr>
          <p:spPr bwMode="auto">
            <a:xfrm>
              <a:off x="3042" y="1287"/>
              <a:ext cx="14" cy="8"/>
            </a:xfrm>
            <a:custGeom>
              <a:avLst/>
              <a:gdLst>
                <a:gd name="T0" fmla="*/ 2776 w 11"/>
                <a:gd name="T1" fmla="*/ 0 h 6"/>
                <a:gd name="T2" fmla="*/ 4497 w 11"/>
                <a:gd name="T3" fmla="*/ 0 h 6"/>
                <a:gd name="T4" fmla="*/ 4619 w 11"/>
                <a:gd name="T5" fmla="*/ 0 h 6"/>
                <a:gd name="T6" fmla="*/ 5879 w 11"/>
                <a:gd name="T7" fmla="*/ 3679 h 6"/>
                <a:gd name="T8" fmla="*/ 5879 w 11"/>
                <a:gd name="T9" fmla="*/ 4905 h 6"/>
                <a:gd name="T10" fmla="*/ 5879 w 11"/>
                <a:gd name="T11" fmla="*/ 6540 h 6"/>
                <a:gd name="T12" fmla="*/ 4619 w 11"/>
                <a:gd name="T13" fmla="*/ 11276 h 6"/>
                <a:gd name="T14" fmla="*/ 3629 w 11"/>
                <a:gd name="T15" fmla="*/ 11276 h 6"/>
                <a:gd name="T16" fmla="*/ 2181 w 11"/>
                <a:gd name="T17" fmla="*/ 11276 h 6"/>
                <a:gd name="T18" fmla="*/ 1714 w 11"/>
                <a:gd name="T19" fmla="*/ 11276 h 6"/>
                <a:gd name="T20" fmla="*/ 1 w 11"/>
                <a:gd name="T21" fmla="*/ 6540 h 6"/>
                <a:gd name="T22" fmla="*/ 0 w 11"/>
                <a:gd name="T23" fmla="*/ 6540 h 6"/>
                <a:gd name="T24" fmla="*/ 0 w 11"/>
                <a:gd name="T25" fmla="*/ 4905 h 6"/>
                <a:gd name="T26" fmla="*/ 0 w 11"/>
                <a:gd name="T27" fmla="*/ 3679 h 6"/>
                <a:gd name="T28" fmla="*/ 1 w 11"/>
                <a:gd name="T29" fmla="*/ 3679 h 6"/>
                <a:gd name="T30" fmla="*/ 2181 w 11"/>
                <a:gd name="T31" fmla="*/ 0 h 6"/>
                <a:gd name="T32" fmla="*/ 2776 w 11"/>
                <a:gd name="T33" fmla="*/ 0 h 6"/>
                <a:gd name="T34" fmla="*/ 2776 w 11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6"/>
                <a:gd name="T56" fmla="*/ 11 w 11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6">
                  <a:moveTo>
                    <a:pt x="5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8" name="Freeform 134"/>
            <p:cNvSpPr>
              <a:spLocks/>
            </p:cNvSpPr>
            <p:nvPr/>
          </p:nvSpPr>
          <p:spPr bwMode="auto">
            <a:xfrm>
              <a:off x="3106" y="1678"/>
              <a:ext cx="17" cy="7"/>
            </a:xfrm>
            <a:custGeom>
              <a:avLst/>
              <a:gdLst>
                <a:gd name="T0" fmla="*/ 0 w 13"/>
                <a:gd name="T1" fmla="*/ 12464 h 5"/>
                <a:gd name="T2" fmla="*/ 3335 w 13"/>
                <a:gd name="T3" fmla="*/ 12464 h 5"/>
                <a:gd name="T4" fmla="*/ 7458 w 13"/>
                <a:gd name="T5" fmla="*/ 0 h 5"/>
                <a:gd name="T6" fmla="*/ 11692 w 13"/>
                <a:gd name="T7" fmla="*/ 12464 h 5"/>
                <a:gd name="T8" fmla="*/ 13845 w 13"/>
                <a:gd name="T9" fmla="*/ 12464 h 5"/>
                <a:gd name="T10" fmla="*/ 11692 w 13"/>
                <a:gd name="T11" fmla="*/ 32757 h 5"/>
                <a:gd name="T12" fmla="*/ 7458 w 13"/>
                <a:gd name="T13" fmla="*/ 32757 h 5"/>
                <a:gd name="T14" fmla="*/ 1 w 13"/>
                <a:gd name="T15" fmla="*/ 24430 h 5"/>
                <a:gd name="T16" fmla="*/ 0 w 13"/>
                <a:gd name="T17" fmla="*/ 12464 h 5"/>
                <a:gd name="T18" fmla="*/ 0 w 13"/>
                <a:gd name="T19" fmla="*/ 12464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0" y="2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FFCC99"/>
            </a:solidFill>
            <a:ln w="9525" cap="rnd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031" name="Rectangle 135"/>
          <p:cNvSpPr>
            <a:spLocks noChangeArrowheads="1"/>
          </p:cNvSpPr>
          <p:nvPr/>
        </p:nvSpPr>
        <p:spPr bwMode="auto">
          <a:xfrm>
            <a:off x="6037324" y="5758616"/>
            <a:ext cx="349189" cy="184983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4,2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032" name="Rectangle 138"/>
          <p:cNvSpPr>
            <a:spLocks noChangeArrowheads="1"/>
          </p:cNvSpPr>
          <p:nvPr/>
        </p:nvSpPr>
        <p:spPr bwMode="auto">
          <a:xfrm>
            <a:off x="4874565" y="5265728"/>
            <a:ext cx="310209" cy="854084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29,4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033" name="Rectangle 140"/>
          <p:cNvSpPr>
            <a:spLocks noChangeArrowheads="1"/>
          </p:cNvSpPr>
          <p:nvPr/>
        </p:nvSpPr>
        <p:spPr bwMode="auto">
          <a:xfrm>
            <a:off x="1396940" y="5608146"/>
            <a:ext cx="284224" cy="370378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13,5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endParaRPr lang="ru-RU" sz="11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34" name="Rectangle 142"/>
          <p:cNvSpPr>
            <a:spLocks noChangeArrowheads="1"/>
          </p:cNvSpPr>
          <p:nvPr/>
        </p:nvSpPr>
        <p:spPr bwMode="auto">
          <a:xfrm>
            <a:off x="2623894" y="5219209"/>
            <a:ext cx="292344" cy="370378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16,2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3" name="Rectangle 213"/>
          <p:cNvSpPr>
            <a:spLocks noChangeArrowheads="1"/>
          </p:cNvSpPr>
          <p:nvPr/>
        </p:nvSpPr>
        <p:spPr bwMode="auto">
          <a:xfrm>
            <a:off x="2930525" y="5095296"/>
            <a:ext cx="310209" cy="494291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/>
                </a:solidFill>
              </a:rPr>
              <a:t>20,0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035" name="Rectangle 214"/>
          <p:cNvSpPr>
            <a:spLocks noChangeArrowheads="1"/>
          </p:cNvSpPr>
          <p:nvPr/>
        </p:nvSpPr>
        <p:spPr bwMode="auto">
          <a:xfrm>
            <a:off x="3975100" y="4490824"/>
            <a:ext cx="318330" cy="1250642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/>
                </a:solidFill>
              </a:rPr>
              <a:t>41,2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/>
            <a:endParaRPr lang="ru-RU" sz="11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36" name="Rectangle 215"/>
          <p:cNvSpPr>
            <a:spLocks noChangeArrowheads="1"/>
          </p:cNvSpPr>
          <p:nvPr/>
        </p:nvSpPr>
        <p:spPr bwMode="auto">
          <a:xfrm>
            <a:off x="5184774" y="5116379"/>
            <a:ext cx="292344" cy="1003433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/>
                </a:solidFill>
              </a:rPr>
              <a:t>35,6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/>
            <a:endParaRPr lang="ru-RU" sz="11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37" name="Rectangle 216"/>
          <p:cNvSpPr>
            <a:spLocks noChangeArrowheads="1"/>
          </p:cNvSpPr>
          <p:nvPr/>
        </p:nvSpPr>
        <p:spPr bwMode="auto">
          <a:xfrm>
            <a:off x="6359807" y="5706595"/>
            <a:ext cx="339443" cy="235417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/>
                </a:solidFill>
              </a:rPr>
              <a:t>5,5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038" name="Rectangle 217"/>
          <p:cNvSpPr>
            <a:spLocks noChangeArrowheads="1"/>
          </p:cNvSpPr>
          <p:nvPr/>
        </p:nvSpPr>
        <p:spPr bwMode="auto">
          <a:xfrm>
            <a:off x="1674275" y="5459498"/>
            <a:ext cx="305338" cy="517439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/>
                </a:solidFill>
              </a:rPr>
              <a:t>17,2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/>
            <a:endParaRPr lang="ru-RU" sz="11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40" name="Rectangle 219"/>
          <p:cNvSpPr>
            <a:spLocks noChangeArrowheads="1"/>
          </p:cNvSpPr>
          <p:nvPr/>
        </p:nvSpPr>
        <p:spPr bwMode="auto">
          <a:xfrm>
            <a:off x="3700621" y="4756161"/>
            <a:ext cx="274479" cy="1006463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35,7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041" name="Rectangle 222"/>
          <p:cNvSpPr>
            <a:spLocks noChangeArrowheads="1"/>
          </p:cNvSpPr>
          <p:nvPr/>
        </p:nvSpPr>
        <p:spPr bwMode="auto">
          <a:xfrm>
            <a:off x="515620" y="6260580"/>
            <a:ext cx="84455" cy="92594"/>
          </a:xfrm>
          <a:prstGeom prst="rect">
            <a:avLst/>
          </a:prstGeom>
          <a:solidFill>
            <a:srgbClr val="FF0000"/>
          </a:solidFill>
          <a:ln w="14351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300" b="1">
              <a:solidFill>
                <a:srgbClr val="333399"/>
              </a:solidFill>
            </a:endParaRPr>
          </a:p>
        </p:txBody>
      </p:sp>
      <p:sp>
        <p:nvSpPr>
          <p:cNvPr id="4" name="Text Box 223"/>
          <p:cNvSpPr txBox="1">
            <a:spLocks noChangeArrowheads="1"/>
          </p:cNvSpPr>
          <p:nvPr/>
        </p:nvSpPr>
        <p:spPr bwMode="auto">
          <a:xfrm>
            <a:off x="580232" y="6085660"/>
            <a:ext cx="738981" cy="233014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900">
              <a:solidFill>
                <a:srgbClr val="333399"/>
              </a:solidFill>
            </a:endParaRPr>
          </a:p>
        </p:txBody>
      </p:sp>
      <p:sp>
        <p:nvSpPr>
          <p:cNvPr id="1042" name="Text Box 224"/>
          <p:cNvSpPr txBox="1">
            <a:spLocks noChangeArrowheads="1"/>
          </p:cNvSpPr>
          <p:nvPr/>
        </p:nvSpPr>
        <p:spPr bwMode="auto">
          <a:xfrm>
            <a:off x="509752" y="6253097"/>
            <a:ext cx="3159723" cy="233014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 dirty="0">
                <a:solidFill>
                  <a:srgbClr val="2A2664"/>
                </a:solidFill>
              </a:rPr>
              <a:t>Р</a:t>
            </a:r>
            <a:r>
              <a:rPr lang="en-US" sz="900" dirty="0">
                <a:solidFill>
                  <a:srgbClr val="2A2664"/>
                </a:solidFill>
              </a:rPr>
              <a:t>max</a:t>
            </a:r>
            <a:r>
              <a:rPr lang="ru-RU" sz="900" dirty="0">
                <a:solidFill>
                  <a:srgbClr val="2A2664"/>
                </a:solidFill>
              </a:rPr>
              <a:t> </a:t>
            </a:r>
            <a:r>
              <a:rPr lang="ru-RU" sz="900" dirty="0" smtClean="0">
                <a:solidFill>
                  <a:srgbClr val="2A2664"/>
                </a:solidFill>
              </a:rPr>
              <a:t>2011 </a:t>
            </a:r>
            <a:r>
              <a:rPr lang="ru-RU" sz="900" dirty="0">
                <a:solidFill>
                  <a:srgbClr val="2A2664"/>
                </a:solidFill>
              </a:rPr>
              <a:t>г., </a:t>
            </a:r>
            <a:r>
              <a:rPr lang="ru-RU" sz="900" dirty="0" smtClean="0">
                <a:solidFill>
                  <a:srgbClr val="2A2664"/>
                </a:solidFill>
              </a:rPr>
              <a:t>ГВт (Р</a:t>
            </a:r>
            <a:r>
              <a:rPr lang="en-US" sz="900" dirty="0" smtClean="0">
                <a:solidFill>
                  <a:srgbClr val="2A2664"/>
                </a:solidFill>
              </a:rPr>
              <a:t>max</a:t>
            </a:r>
            <a:r>
              <a:rPr lang="ru-RU" sz="900" dirty="0" smtClean="0">
                <a:solidFill>
                  <a:srgbClr val="2A2664"/>
                </a:solidFill>
              </a:rPr>
              <a:t>  </a:t>
            </a:r>
            <a:r>
              <a:rPr lang="ru-RU" sz="900" dirty="0" smtClean="0">
                <a:solidFill>
                  <a:srgbClr val="2A2664"/>
                </a:solidFill>
                <a:sym typeface="Symbol"/>
              </a:rPr>
              <a:t>ЕЭС России – 147,8 ГВт)</a:t>
            </a:r>
            <a:endParaRPr lang="ru-RU" sz="900" dirty="0">
              <a:solidFill>
                <a:srgbClr val="2A2664"/>
              </a:solidFill>
            </a:endParaRPr>
          </a:p>
        </p:txBody>
      </p:sp>
      <p:sp>
        <p:nvSpPr>
          <p:cNvPr id="1043" name="Rectangle 225"/>
          <p:cNvSpPr>
            <a:spLocks noChangeArrowheads="1"/>
          </p:cNvSpPr>
          <p:nvPr/>
        </p:nvSpPr>
        <p:spPr bwMode="auto">
          <a:xfrm>
            <a:off x="515620" y="6416155"/>
            <a:ext cx="84455" cy="92594"/>
          </a:xfrm>
          <a:prstGeom prst="rect">
            <a:avLst/>
          </a:prstGeom>
          <a:solidFill>
            <a:srgbClr val="92D050"/>
          </a:solidFill>
          <a:ln w="14351" algn="ctr">
            <a:solidFill>
              <a:srgbClr val="95231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</a:endParaRPr>
          </a:p>
        </p:txBody>
      </p:sp>
      <p:sp>
        <p:nvSpPr>
          <p:cNvPr id="1044" name="Text Box 226"/>
          <p:cNvSpPr txBox="1">
            <a:spLocks noChangeArrowheads="1"/>
          </p:cNvSpPr>
          <p:nvPr/>
        </p:nvSpPr>
        <p:spPr bwMode="auto">
          <a:xfrm>
            <a:off x="487228" y="6419818"/>
            <a:ext cx="3384127" cy="44076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dirty="0" err="1">
                <a:solidFill>
                  <a:srgbClr val="2A2664"/>
                </a:solidFill>
              </a:rPr>
              <a:t>Pmax</a:t>
            </a:r>
            <a:r>
              <a:rPr lang="ru-RU" sz="900" dirty="0">
                <a:solidFill>
                  <a:srgbClr val="2A2664"/>
                </a:solidFill>
              </a:rPr>
              <a:t> 2017 г. , </a:t>
            </a:r>
            <a:r>
              <a:rPr lang="ru-RU" sz="900" dirty="0" smtClean="0">
                <a:solidFill>
                  <a:srgbClr val="2A2664"/>
                </a:solidFill>
              </a:rPr>
              <a:t>ГВт (Р</a:t>
            </a:r>
            <a:r>
              <a:rPr lang="en-US" sz="900" dirty="0" smtClean="0">
                <a:solidFill>
                  <a:srgbClr val="2A2664"/>
                </a:solidFill>
              </a:rPr>
              <a:t>max</a:t>
            </a:r>
            <a:r>
              <a:rPr lang="ru-RU" sz="900" dirty="0" smtClean="0">
                <a:solidFill>
                  <a:srgbClr val="2A2664"/>
                </a:solidFill>
              </a:rPr>
              <a:t> </a:t>
            </a:r>
            <a:r>
              <a:rPr lang="ru-RU" sz="900" dirty="0" smtClean="0">
                <a:solidFill>
                  <a:srgbClr val="2A2664"/>
                </a:solidFill>
                <a:sym typeface="Symbol"/>
              </a:rPr>
              <a:t>ЕЭС России – 181,4 ГВт)</a:t>
            </a:r>
            <a:endParaRPr lang="ru-RU" sz="900" dirty="0" smtClean="0">
              <a:solidFill>
                <a:srgbClr val="2A2664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ru-RU" sz="900" dirty="0">
              <a:solidFill>
                <a:srgbClr val="333399"/>
              </a:solidFill>
            </a:endParaRPr>
          </a:p>
        </p:txBody>
      </p:sp>
      <p:sp>
        <p:nvSpPr>
          <p:cNvPr id="1045" name="Rectangle 227"/>
          <p:cNvSpPr>
            <a:spLocks noChangeArrowheads="1"/>
          </p:cNvSpPr>
          <p:nvPr/>
        </p:nvSpPr>
        <p:spPr bwMode="auto">
          <a:xfrm>
            <a:off x="365358" y="6174797"/>
            <a:ext cx="1326917" cy="494291"/>
          </a:xfrm>
          <a:prstGeom prst="rect">
            <a:avLst/>
          </a:prstGeom>
          <a:noFill/>
          <a:ln w="14351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sz="1300" b="1">
              <a:solidFill>
                <a:srgbClr val="333399"/>
              </a:solidFill>
            </a:endParaRPr>
          </a:p>
        </p:txBody>
      </p:sp>
      <p:sp>
        <p:nvSpPr>
          <p:cNvPr id="1046" name="Rectangle 213"/>
          <p:cNvSpPr>
            <a:spLocks noChangeArrowheads="1"/>
          </p:cNvSpPr>
          <p:nvPr/>
        </p:nvSpPr>
        <p:spPr bwMode="auto">
          <a:xfrm>
            <a:off x="2930525" y="4162736"/>
            <a:ext cx="310209" cy="518802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/>
                </a:solidFill>
              </a:rPr>
              <a:t>17,1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049" name="Rectangle 142"/>
          <p:cNvSpPr>
            <a:spLocks noChangeArrowheads="1"/>
          </p:cNvSpPr>
          <p:nvPr/>
        </p:nvSpPr>
        <p:spPr bwMode="auto">
          <a:xfrm>
            <a:off x="2638181" y="4312746"/>
            <a:ext cx="292344" cy="370378"/>
          </a:xfrm>
          <a:prstGeom prst="rect">
            <a:avLst/>
          </a:prstGeom>
          <a:solidFill>
            <a:srgbClr val="FF000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13,6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048" name="Rectangle 214"/>
          <p:cNvSpPr>
            <a:spLocks noChangeArrowheads="1"/>
          </p:cNvSpPr>
          <p:nvPr/>
        </p:nvSpPr>
        <p:spPr bwMode="auto">
          <a:xfrm>
            <a:off x="2240916" y="4022753"/>
            <a:ext cx="287472" cy="1235046"/>
          </a:xfrm>
          <a:prstGeom prst="rect">
            <a:avLst/>
          </a:prstGeom>
          <a:solidFill>
            <a:srgbClr val="92D050"/>
          </a:solidFill>
          <a:ln w="14351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100" b="1" dirty="0" smtClean="0">
                <a:solidFill>
                  <a:prstClr val="white"/>
                </a:solidFill>
              </a:rPr>
              <a:t>44,9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/>
            <a:endParaRPr lang="ru-RU" sz="11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51" name="Rectangle 219"/>
          <p:cNvSpPr>
            <a:spLocks noChangeArrowheads="1"/>
          </p:cNvSpPr>
          <p:nvPr/>
        </p:nvSpPr>
        <p:spPr bwMode="auto">
          <a:xfrm>
            <a:off x="1973421" y="4284786"/>
            <a:ext cx="274479" cy="973013"/>
          </a:xfrm>
          <a:prstGeom prst="rect">
            <a:avLst/>
          </a:prstGeom>
          <a:solidFill>
            <a:srgbClr val="FF0000"/>
          </a:solidFill>
          <a:ln w="14351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35,2</a:t>
            </a:r>
            <a:endParaRPr lang="ru-RU" sz="1100" b="1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050" name="Text Box 146"/>
          <p:cNvSpPr txBox="1">
            <a:spLocks noChangeArrowheads="1"/>
          </p:cNvSpPr>
          <p:nvPr/>
        </p:nvSpPr>
        <p:spPr bwMode="auto">
          <a:xfrm>
            <a:off x="1664653" y="5267938"/>
            <a:ext cx="1224597" cy="263791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Центр</a:t>
            </a:r>
          </a:p>
        </p:txBody>
      </p:sp>
      <p:sp>
        <p:nvSpPr>
          <p:cNvPr id="5" name="Text Box 146"/>
          <p:cNvSpPr txBox="1">
            <a:spLocks noChangeArrowheads="1"/>
          </p:cNvSpPr>
          <p:nvPr/>
        </p:nvSpPr>
        <p:spPr bwMode="auto">
          <a:xfrm>
            <a:off x="2240916" y="5628506"/>
            <a:ext cx="1224597" cy="263791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Волга </a:t>
            </a:r>
          </a:p>
        </p:txBody>
      </p:sp>
      <p:sp>
        <p:nvSpPr>
          <p:cNvPr id="1052" name="Text Box 146"/>
          <p:cNvSpPr txBox="1">
            <a:spLocks noChangeArrowheads="1"/>
          </p:cNvSpPr>
          <p:nvPr/>
        </p:nvSpPr>
        <p:spPr bwMode="auto">
          <a:xfrm>
            <a:off x="1304291" y="5988868"/>
            <a:ext cx="1224597" cy="263791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Юг</a:t>
            </a:r>
          </a:p>
        </p:txBody>
      </p:sp>
      <p:sp>
        <p:nvSpPr>
          <p:cNvPr id="1053" name="Text Box 146"/>
          <p:cNvSpPr txBox="1">
            <a:spLocks noChangeArrowheads="1"/>
          </p:cNvSpPr>
          <p:nvPr/>
        </p:nvSpPr>
        <p:spPr bwMode="auto">
          <a:xfrm>
            <a:off x="2456816" y="4691881"/>
            <a:ext cx="1224597" cy="263791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Северо-Запад</a:t>
            </a:r>
          </a:p>
        </p:txBody>
      </p:sp>
      <p:sp>
        <p:nvSpPr>
          <p:cNvPr id="1054" name="Text Box 146"/>
          <p:cNvSpPr txBox="1">
            <a:spLocks noChangeArrowheads="1"/>
          </p:cNvSpPr>
          <p:nvPr/>
        </p:nvSpPr>
        <p:spPr bwMode="auto">
          <a:xfrm>
            <a:off x="3391853" y="5771482"/>
            <a:ext cx="1224597" cy="263791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Урал</a:t>
            </a:r>
          </a:p>
        </p:txBody>
      </p:sp>
      <p:sp>
        <p:nvSpPr>
          <p:cNvPr id="1055" name="Text Box 146"/>
          <p:cNvSpPr txBox="1">
            <a:spLocks noChangeArrowheads="1"/>
          </p:cNvSpPr>
          <p:nvPr/>
        </p:nvSpPr>
        <p:spPr bwMode="auto">
          <a:xfrm>
            <a:off x="4544378" y="6204768"/>
            <a:ext cx="1224597" cy="263791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Сибирь</a:t>
            </a:r>
          </a:p>
        </p:txBody>
      </p:sp>
      <p:sp>
        <p:nvSpPr>
          <p:cNvPr id="1056" name="Text Box 146"/>
          <p:cNvSpPr txBox="1">
            <a:spLocks noChangeArrowheads="1"/>
          </p:cNvSpPr>
          <p:nvPr/>
        </p:nvSpPr>
        <p:spPr bwMode="auto">
          <a:xfrm>
            <a:off x="5768341" y="5988868"/>
            <a:ext cx="1224597" cy="263791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100" b="1">
                <a:solidFill>
                  <a:srgbClr val="993300"/>
                </a:solidFill>
                <a:latin typeface="Calibri" pitchFamily="34" charset="0"/>
              </a:rPr>
              <a:t>Восток</a:t>
            </a:r>
          </a:p>
        </p:txBody>
      </p:sp>
      <p:sp>
        <p:nvSpPr>
          <p:cNvPr id="1058" name="Text Box 137"/>
          <p:cNvSpPr txBox="1">
            <a:spLocks noChangeArrowheads="1"/>
          </p:cNvSpPr>
          <p:nvPr/>
        </p:nvSpPr>
        <p:spPr bwMode="auto">
          <a:xfrm>
            <a:off x="365358" y="3575779"/>
            <a:ext cx="8775700" cy="58695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dirty="0">
                <a:solidFill>
                  <a:srgbClr val="2A2664"/>
                </a:solidFill>
                <a:latin typeface="Franklin Gothic Medium"/>
              </a:rPr>
              <a:t>Территориальное распределение </a:t>
            </a:r>
            <a:r>
              <a:rPr lang="ru-RU" sz="1600" dirty="0" smtClean="0">
                <a:solidFill>
                  <a:srgbClr val="2A2664"/>
                </a:solidFill>
                <a:latin typeface="Franklin Gothic Medium"/>
              </a:rPr>
              <a:t>электрических </a:t>
            </a:r>
            <a:r>
              <a:rPr lang="ru-RU" sz="1600" dirty="0">
                <a:solidFill>
                  <a:srgbClr val="2A2664"/>
                </a:solidFill>
                <a:latin typeface="Franklin Gothic Medium"/>
              </a:rPr>
              <a:t>нагрузок ОЭС </a:t>
            </a:r>
            <a:r>
              <a:rPr lang="ru-RU" sz="1600" dirty="0" smtClean="0">
                <a:solidFill>
                  <a:srgbClr val="2A2664"/>
                </a:solidFill>
                <a:latin typeface="Franklin Gothic Medium"/>
              </a:rPr>
              <a:t>России </a:t>
            </a:r>
          </a:p>
          <a:p>
            <a:pPr algn="ctr" eaLnBrk="0" hangingPunct="0">
              <a:spcBef>
                <a:spcPts val="0"/>
              </a:spcBef>
            </a:pPr>
            <a:r>
              <a:rPr lang="ru-RU" sz="1600" dirty="0" smtClean="0">
                <a:solidFill>
                  <a:srgbClr val="2A2664"/>
                </a:solidFill>
                <a:latin typeface="Franklin Gothic Medium"/>
              </a:rPr>
              <a:t>на час годового максимума ЕЭС России</a:t>
            </a:r>
            <a:endParaRPr lang="ru-RU" sz="1600" dirty="0">
              <a:solidFill>
                <a:srgbClr val="2A2664"/>
              </a:solidFill>
              <a:latin typeface="Franklin Gothic Medium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967470" y="1556073"/>
            <a:ext cx="3660775" cy="602345"/>
          </a:xfrm>
          <a:prstGeom prst="rect">
            <a:avLst/>
          </a:prstGeom>
          <a:solidFill>
            <a:schemeClr val="bg1"/>
          </a:solidFill>
          <a:ln w="14351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100" dirty="0" smtClean="0">
                <a:solidFill>
                  <a:prstClr val="black"/>
                </a:solidFill>
                <a:latin typeface="Franklin Gothic Medium"/>
              </a:rPr>
              <a:t>Прогнозируется прирост </a:t>
            </a:r>
            <a:r>
              <a:rPr lang="ru-RU" sz="1100" dirty="0">
                <a:solidFill>
                  <a:prstClr val="black"/>
                </a:solidFill>
                <a:latin typeface="Franklin Gothic Medium"/>
              </a:rPr>
              <a:t>нагрузки к 2017 г.  относительно </a:t>
            </a:r>
            <a:r>
              <a:rPr lang="ru-RU" sz="1100" dirty="0" smtClean="0">
                <a:solidFill>
                  <a:prstClr val="black"/>
                </a:solidFill>
                <a:latin typeface="Franklin Gothic Medium"/>
              </a:rPr>
              <a:t>2011 </a:t>
            </a:r>
            <a:r>
              <a:rPr lang="ru-RU" sz="1100" dirty="0">
                <a:solidFill>
                  <a:prstClr val="black"/>
                </a:solidFill>
                <a:latin typeface="Franklin Gothic Medium"/>
              </a:rPr>
              <a:t>г</a:t>
            </a:r>
            <a:r>
              <a:rPr lang="ru-RU" sz="1100" dirty="0" smtClean="0">
                <a:solidFill>
                  <a:prstClr val="black"/>
                </a:solidFill>
                <a:latin typeface="Franklin Gothic Medium"/>
              </a:rPr>
              <a:t>. </a:t>
            </a:r>
            <a:r>
              <a:rPr lang="ru-RU" sz="1100" dirty="0">
                <a:solidFill>
                  <a:prstClr val="black"/>
                </a:solidFill>
                <a:latin typeface="Franklin Gothic Medium"/>
              </a:rPr>
              <a:t>по ЕЭС России </a:t>
            </a:r>
            <a:r>
              <a:rPr lang="ru-RU" sz="1100" dirty="0" smtClean="0">
                <a:solidFill>
                  <a:prstClr val="black"/>
                </a:solidFill>
                <a:latin typeface="Franklin Gothic Medium"/>
              </a:rPr>
              <a:t>на 33,6 ГВт </a:t>
            </a:r>
            <a:r>
              <a:rPr lang="ru-RU" sz="1100" dirty="0">
                <a:solidFill>
                  <a:prstClr val="black"/>
                </a:solidFill>
                <a:latin typeface="Franklin Gothic Medium"/>
              </a:rPr>
              <a:t>(</a:t>
            </a:r>
            <a:r>
              <a:rPr lang="ru-RU" sz="1100" dirty="0" smtClean="0">
                <a:solidFill>
                  <a:prstClr val="black"/>
                </a:solidFill>
                <a:latin typeface="Franklin Gothic Medium"/>
              </a:rPr>
              <a:t>22,7%)</a:t>
            </a:r>
            <a:endParaRPr lang="ru-RU" sz="1100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67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242" y="199950"/>
            <a:ext cx="6721475" cy="86174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Программа модернизации </a:t>
            </a:r>
            <a:b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электроэнергетики до 20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0 года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20"/>
          <p:cNvSpPr/>
          <p:nvPr/>
        </p:nvSpPr>
        <p:spPr>
          <a:xfrm>
            <a:off x="516814" y="3543720"/>
            <a:ext cx="3913188" cy="5032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Оптимизация размещения объектов генерации и сетевого комплекса</a:t>
            </a:r>
          </a:p>
        </p:txBody>
      </p:sp>
      <p:sp>
        <p:nvSpPr>
          <p:cNvPr id="6" name="Скругленный прямоугольник 20"/>
          <p:cNvSpPr/>
          <p:nvPr/>
        </p:nvSpPr>
        <p:spPr>
          <a:xfrm>
            <a:off x="524752" y="2991270"/>
            <a:ext cx="3914775" cy="5032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Вывод из эксплуатации устаревших и строительство новых </a:t>
            </a:r>
            <a:r>
              <a:rPr lang="ru-RU" sz="1200" kern="0" dirty="0" err="1">
                <a:solidFill>
                  <a:srgbClr val="2A2664"/>
                </a:solidFill>
                <a:cs typeface="Arial" pitchFamily="34" charset="0"/>
              </a:rPr>
              <a:t>энергообъектов</a:t>
            </a:r>
            <a:endParaRPr lang="ru-RU" sz="1200" kern="0" dirty="0">
              <a:solidFill>
                <a:srgbClr val="2A2664"/>
              </a:solidFill>
              <a:cs typeface="Arial" pitchFamily="34" charset="0"/>
            </a:endParaRPr>
          </a:p>
        </p:txBody>
      </p:sp>
      <p:sp>
        <p:nvSpPr>
          <p:cNvPr id="7" name="AutoShape 6" descr="Light upward diagonal"/>
          <p:cNvSpPr>
            <a:spLocks noChangeArrowheads="1"/>
          </p:cNvSpPr>
          <p:nvPr/>
        </p:nvSpPr>
        <p:spPr bwMode="auto">
          <a:xfrm>
            <a:off x="4710989" y="3537370"/>
            <a:ext cx="4076700" cy="503238"/>
          </a:xfrm>
          <a:prstGeom prst="roundRect">
            <a:avLst>
              <a:gd name="adj" fmla="val 5653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Ликвидация избыточных мощностей и закрытие дефицитов</a:t>
            </a:r>
          </a:p>
        </p:txBody>
      </p:sp>
      <p:sp>
        <p:nvSpPr>
          <p:cNvPr id="8" name="Скругленный прямоугольник 20"/>
          <p:cNvSpPr/>
          <p:nvPr/>
        </p:nvSpPr>
        <p:spPr>
          <a:xfrm>
            <a:off x="507289" y="4083470"/>
            <a:ext cx="3913188" cy="5032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Типовые решения для генерации и сетевого комплекса</a:t>
            </a:r>
          </a:p>
        </p:txBody>
      </p:sp>
      <p:sp>
        <p:nvSpPr>
          <p:cNvPr id="131080" name="Объект 2"/>
          <p:cNvSpPr txBox="1">
            <a:spLocks/>
          </p:cNvSpPr>
          <p:nvPr/>
        </p:nvSpPr>
        <p:spPr bwMode="auto">
          <a:xfrm>
            <a:off x="410452" y="2611858"/>
            <a:ext cx="4108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5996"/>
              </a:buClr>
              <a:buFont typeface="Arial" charset="0"/>
              <a:buNone/>
            </a:pPr>
            <a:r>
              <a:rPr lang="ru-RU" sz="1800" dirty="0" smtClean="0">
                <a:solidFill>
                  <a:srgbClr val="192B55"/>
                </a:solidFill>
                <a:latin typeface="+mn-lt"/>
              </a:rPr>
              <a:t>Основные направления</a:t>
            </a:r>
          </a:p>
        </p:txBody>
      </p:sp>
      <p:sp>
        <p:nvSpPr>
          <p:cNvPr id="10" name="AutoShape 6" descr="Light upward diagonal"/>
          <p:cNvSpPr>
            <a:spLocks noChangeArrowheads="1"/>
          </p:cNvSpPr>
          <p:nvPr/>
        </p:nvSpPr>
        <p:spPr bwMode="auto">
          <a:xfrm>
            <a:off x="4709402" y="2986508"/>
            <a:ext cx="4076700" cy="503237"/>
          </a:xfrm>
          <a:prstGeom prst="roundRect">
            <a:avLst>
              <a:gd name="adj" fmla="val 5653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buFont typeface="Times New Roman" pitchFamily="16" charset="0"/>
              <a:buNone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Снижение удельных расходов, снижение потерь, повышение КПД</a:t>
            </a:r>
          </a:p>
        </p:txBody>
      </p:sp>
      <p:sp>
        <p:nvSpPr>
          <p:cNvPr id="11" name="AutoShape 6" descr="Light upward diagonal"/>
          <p:cNvSpPr>
            <a:spLocks noChangeArrowheads="1"/>
          </p:cNvSpPr>
          <p:nvPr/>
        </p:nvSpPr>
        <p:spPr bwMode="auto">
          <a:xfrm>
            <a:off x="4714164" y="4088233"/>
            <a:ext cx="4076700" cy="503237"/>
          </a:xfrm>
          <a:prstGeom prst="roundRect">
            <a:avLst>
              <a:gd name="adj" fmla="val 5653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buFont typeface="Times New Roman" pitchFamily="16" charset="0"/>
              <a:buNone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Снижение стоимости проектов новых мощностей</a:t>
            </a:r>
          </a:p>
        </p:txBody>
      </p:sp>
      <p:sp>
        <p:nvSpPr>
          <p:cNvPr id="131083" name="Объект 2"/>
          <p:cNvSpPr txBox="1">
            <a:spLocks/>
          </p:cNvSpPr>
          <p:nvPr/>
        </p:nvSpPr>
        <p:spPr bwMode="auto">
          <a:xfrm>
            <a:off x="4672889" y="2651545"/>
            <a:ext cx="4106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5996"/>
              </a:buClr>
              <a:buFont typeface="Arial" charset="0"/>
              <a:buNone/>
            </a:pPr>
            <a:r>
              <a:rPr lang="ru-RU" sz="1800" dirty="0" smtClean="0">
                <a:solidFill>
                  <a:srgbClr val="192B55"/>
                </a:solidFill>
                <a:latin typeface="+mn-lt"/>
              </a:rPr>
              <a:t>Эффект</a:t>
            </a:r>
          </a:p>
        </p:txBody>
      </p:sp>
      <p:sp>
        <p:nvSpPr>
          <p:cNvPr id="131085" name="Объект 2"/>
          <p:cNvSpPr txBox="1">
            <a:spLocks/>
          </p:cNvSpPr>
          <p:nvPr/>
        </p:nvSpPr>
        <p:spPr bwMode="auto">
          <a:xfrm>
            <a:off x="-88900" y="5103010"/>
            <a:ext cx="89725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5996"/>
              </a:buClr>
              <a:buFont typeface="Arial" charset="0"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     </a:t>
            </a:r>
            <a:r>
              <a:rPr lang="ru-RU" sz="1600" dirty="0" smtClean="0">
                <a:solidFill>
                  <a:srgbClr val="2A2664"/>
                </a:solidFill>
                <a:latin typeface="+mn-lt"/>
              </a:rPr>
              <a:t>Базовые индикаторы программы модернизации госкомпаний и субсидирования отрасли</a:t>
            </a:r>
          </a:p>
        </p:txBody>
      </p:sp>
      <p:sp>
        <p:nvSpPr>
          <p:cNvPr id="16" name="Скругленный прямоугольник 20"/>
          <p:cNvSpPr/>
          <p:nvPr/>
        </p:nvSpPr>
        <p:spPr>
          <a:xfrm>
            <a:off x="508877" y="4629570"/>
            <a:ext cx="3913187" cy="5032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Создание центра инновационных разработок и их внедрение</a:t>
            </a:r>
          </a:p>
        </p:txBody>
      </p:sp>
      <p:sp>
        <p:nvSpPr>
          <p:cNvPr id="17" name="AutoShape 6" descr="Light upward diagonal"/>
          <p:cNvSpPr>
            <a:spLocks noChangeArrowheads="1"/>
          </p:cNvSpPr>
          <p:nvPr/>
        </p:nvSpPr>
        <p:spPr bwMode="auto">
          <a:xfrm>
            <a:off x="4710989" y="4640683"/>
            <a:ext cx="4076700" cy="503237"/>
          </a:xfrm>
          <a:prstGeom prst="roundRect">
            <a:avLst>
              <a:gd name="adj" fmla="val 5653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buClr>
                <a:srgbClr val="000066"/>
              </a:buClr>
              <a:buSzPct val="120000"/>
              <a:defRPr/>
            </a:pPr>
            <a:r>
              <a:rPr lang="ru-RU" sz="1200" kern="0" dirty="0">
                <a:solidFill>
                  <a:srgbClr val="2A2664"/>
                </a:solidFill>
                <a:cs typeface="Arial" pitchFamily="34" charset="0"/>
              </a:rPr>
              <a:t>Концентрация ресурсов, снижение стоимости разработок, разработка типовых решений для внедрения</a:t>
            </a:r>
          </a:p>
        </p:txBody>
      </p:sp>
      <p:sp>
        <p:nvSpPr>
          <p:cNvPr id="131088" name="Объект 2"/>
          <p:cNvSpPr txBox="1">
            <a:spLocks/>
          </p:cNvSpPr>
          <p:nvPr/>
        </p:nvSpPr>
        <p:spPr bwMode="auto">
          <a:xfrm>
            <a:off x="516814" y="5376790"/>
            <a:ext cx="8277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61925" eaLnBrk="0" hangingPunct="0">
              <a:spcBef>
                <a:spcPct val="20000"/>
              </a:spcBef>
              <a:buClr>
                <a:srgbClr val="192B55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192B55"/>
                </a:solidFill>
                <a:latin typeface="+mn-lt"/>
              </a:rPr>
              <a:t>Снижение УРУТ на отпуск электроэнергии от ТЭС (с 332,7 до 300 г </a:t>
            </a:r>
            <a:r>
              <a:rPr lang="ru-RU" sz="1300" dirty="0" err="1" smtClean="0">
                <a:solidFill>
                  <a:srgbClr val="192B55"/>
                </a:solidFill>
                <a:latin typeface="+mn-lt"/>
              </a:rPr>
              <a:t>ут</a:t>
            </a:r>
            <a:r>
              <a:rPr lang="en-US" sz="1300" dirty="0" smtClean="0">
                <a:solidFill>
                  <a:srgbClr val="192B55"/>
                </a:solidFill>
                <a:latin typeface="+mn-lt"/>
              </a:rPr>
              <a:t>/</a:t>
            </a:r>
            <a:r>
              <a:rPr lang="ru-RU" sz="1300" dirty="0" err="1" smtClean="0">
                <a:solidFill>
                  <a:srgbClr val="192B55"/>
                </a:solidFill>
                <a:latin typeface="+mn-lt"/>
              </a:rPr>
              <a:t>кВТч</a:t>
            </a:r>
            <a:r>
              <a:rPr lang="ru-RU" sz="1300" dirty="0" smtClean="0">
                <a:solidFill>
                  <a:srgbClr val="192B55"/>
                </a:solidFill>
                <a:latin typeface="+mn-lt"/>
              </a:rPr>
              <a:t>)</a:t>
            </a:r>
          </a:p>
          <a:p>
            <a:pPr marL="342900" indent="-161925" eaLnBrk="0" hangingPunct="0">
              <a:spcBef>
                <a:spcPct val="20000"/>
              </a:spcBef>
              <a:buClr>
                <a:srgbClr val="192B55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192B55"/>
                </a:solidFill>
                <a:latin typeface="+mn-lt"/>
              </a:rPr>
              <a:t>Снижение потерь в ЕНЭС (с 4,6 до 3,5%), в РСК  (с 8,9 до 6,5%)</a:t>
            </a:r>
          </a:p>
          <a:p>
            <a:pPr marL="342900" indent="-161925" eaLnBrk="0" hangingPunct="0">
              <a:spcBef>
                <a:spcPct val="20000"/>
              </a:spcBef>
              <a:buClr>
                <a:srgbClr val="192B55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192B55"/>
                </a:solidFill>
                <a:latin typeface="+mn-lt"/>
              </a:rPr>
              <a:t>Снижение износа основных фондов в ЕНЭС – до 30%, в РСК – до 50 %</a:t>
            </a:r>
          </a:p>
          <a:p>
            <a:pPr marL="342900" indent="-161925" eaLnBrk="0" hangingPunct="0">
              <a:spcBef>
                <a:spcPct val="20000"/>
              </a:spcBef>
              <a:buClr>
                <a:srgbClr val="192B55"/>
              </a:buClr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192B55"/>
                </a:solidFill>
                <a:latin typeface="+mn-lt"/>
              </a:rPr>
              <a:t>Повышение КПД новых ПГУ (не менее 50%), АЭС (не менее 34%)</a:t>
            </a:r>
          </a:p>
        </p:txBody>
      </p:sp>
      <p:sp>
        <p:nvSpPr>
          <p:cNvPr id="131089" name="Объект 2"/>
          <p:cNvSpPr txBox="1">
            <a:spLocks/>
          </p:cNvSpPr>
          <p:nvPr/>
        </p:nvSpPr>
        <p:spPr bwMode="auto">
          <a:xfrm>
            <a:off x="550152" y="2289384"/>
            <a:ext cx="7981950" cy="6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5996"/>
              </a:buClr>
              <a:buFont typeface="Arial" charset="0"/>
              <a:buNone/>
            </a:pPr>
            <a:r>
              <a:rPr lang="ru-RU" sz="1300" dirty="0" smtClean="0">
                <a:latin typeface="+mn-lt"/>
              </a:rPr>
              <a:t>Во исполнение поручений Правительства Российской Федерации Минэнерго России ведет разработку отраслевой программы модернизации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329422"/>
            <a:ext cx="9144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5996"/>
              </a:buClr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2A2664"/>
                </a:solidFill>
                <a:cs typeface="Times New Roman" pitchFamily="18" charset="0"/>
              </a:rPr>
              <a:t>Объем Программы модернизации –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11,1 трлн. рублей </a:t>
            </a:r>
            <a:endParaRPr lang="en-US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005996"/>
              </a:buClr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2A2664"/>
                </a:solidFill>
                <a:cs typeface="Times New Roman" pitchFamily="18" charset="0"/>
              </a:rPr>
              <a:t>(в том числе генерирующие источники </a:t>
            </a:r>
            <a:r>
              <a:rPr lang="ru-RU" sz="1400" dirty="0" smtClean="0">
                <a:solidFill>
                  <a:srgbClr val="C00000"/>
                </a:solidFill>
                <a:cs typeface="Times New Roman" pitchFamily="18" charset="0"/>
              </a:rPr>
              <a:t>6,4 трлн. рублей</a:t>
            </a:r>
            <a:r>
              <a:rPr lang="ru-RU" sz="1400" dirty="0" smtClean="0">
                <a:solidFill>
                  <a:srgbClr val="2A2664"/>
                </a:solidFill>
                <a:cs typeface="Times New Roman" pitchFamily="18" charset="0"/>
              </a:rPr>
              <a:t>, сетевая инфраструктура </a:t>
            </a:r>
            <a:r>
              <a:rPr lang="ru-RU" sz="1400" dirty="0" smtClean="0">
                <a:solidFill>
                  <a:srgbClr val="C00000"/>
                </a:solidFill>
                <a:cs typeface="Times New Roman" pitchFamily="18" charset="0"/>
              </a:rPr>
              <a:t>4,7 трлн. рублей</a:t>
            </a:r>
            <a:r>
              <a:rPr lang="ru-RU" sz="1400" dirty="0" smtClean="0">
                <a:solidFill>
                  <a:srgbClr val="2A2664"/>
                </a:solidFill>
                <a:cs typeface="Times New Roman" pitchFamily="18" charset="0"/>
              </a:rPr>
              <a:t>)</a:t>
            </a:r>
            <a:endParaRPr lang="ru-RU" sz="1400" dirty="0">
              <a:solidFill>
                <a:srgbClr val="2A2664"/>
              </a:solidFill>
              <a:cs typeface="Times New Roman" pitchFamily="18" charset="0"/>
            </a:endParaRPr>
          </a:p>
        </p:txBody>
      </p:sp>
      <p:sp>
        <p:nvSpPr>
          <p:cNvPr id="19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4752" y="1361779"/>
            <a:ext cx="8007350" cy="9169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ru-RU" dirty="0" smtClean="0">
                <a:solidFill>
                  <a:srgbClr val="192B55"/>
                </a:solidFill>
              </a:rPr>
              <a:t>Цель — обновление электроэнергетики на базе</a:t>
            </a:r>
            <a:r>
              <a:rPr lang="en-US" dirty="0" smtClean="0">
                <a:solidFill>
                  <a:srgbClr val="192B55"/>
                </a:solidFill>
              </a:rPr>
              <a:t> </a:t>
            </a:r>
            <a:r>
              <a:rPr lang="ru-RU" dirty="0" smtClean="0">
                <a:solidFill>
                  <a:srgbClr val="192B55"/>
                </a:solidFill>
              </a:rPr>
              <a:t>современного отечественного и мирового опыта,</a:t>
            </a:r>
            <a:r>
              <a:rPr lang="en-US" dirty="0" smtClean="0">
                <a:solidFill>
                  <a:srgbClr val="192B55"/>
                </a:solidFill>
              </a:rPr>
              <a:t> </a:t>
            </a:r>
            <a:r>
              <a:rPr lang="ru-RU" dirty="0" smtClean="0">
                <a:solidFill>
                  <a:srgbClr val="192B55"/>
                </a:solidFill>
              </a:rPr>
              <a:t>повышение надежности энергоснабжения и энергетической безопасности страны</a:t>
            </a:r>
            <a:endParaRPr lang="ru-RU" dirty="0">
              <a:solidFill>
                <a:srgbClr val="192B55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2325" y="55819"/>
            <a:ext cx="6897429" cy="1143000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br>
              <a:rPr lang="ru-RU" dirty="0" smtClean="0"/>
            </a:br>
            <a:r>
              <a:rPr lang="ru-RU" dirty="0" smtClean="0"/>
              <a:t>программы модернизации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609729"/>
              </p:ext>
            </p:extLst>
          </p:nvPr>
        </p:nvGraphicFramePr>
        <p:xfrm>
          <a:off x="3433665" y="1480613"/>
          <a:ext cx="5514392" cy="400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29"/>
                <a:gridCol w="1604865"/>
                <a:gridCol w="1492898"/>
              </a:tblGrid>
              <a:tr h="4493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2010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г. </a:t>
                      </a:r>
                      <a:r>
                        <a:rPr lang="en-US" sz="1100" dirty="0" smtClean="0"/>
                        <a:t>(2011 </a:t>
                      </a:r>
                      <a:r>
                        <a:rPr lang="ru-RU" sz="1100" dirty="0" smtClean="0"/>
                        <a:t>г.</a:t>
                      </a:r>
                      <a:r>
                        <a:rPr lang="en-US" sz="1100" dirty="0" smtClean="0"/>
                        <a:t>)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2011 - </a:t>
                      </a:r>
                      <a:r>
                        <a:rPr lang="ru-RU" sz="1100" dirty="0" smtClean="0"/>
                        <a:t>2020 гг.</a:t>
                      </a:r>
                      <a:endParaRPr lang="ru-RU" sz="1100" dirty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генерации (ГВт) в т.ч.: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3,26 (5,85)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</a:t>
                      </a:r>
                      <a:r>
                        <a:rPr lang="en-US" sz="1100" dirty="0" smtClean="0"/>
                        <a:t>,</a:t>
                      </a:r>
                      <a:r>
                        <a:rPr lang="ru-RU" sz="1100" dirty="0" smtClean="0"/>
                        <a:t>1*</a:t>
                      </a:r>
                      <a:endParaRPr lang="ru-RU" sz="1100" dirty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Новое строительство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ДПМ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ТЭС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АЭС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ГЭС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0,</a:t>
                      </a:r>
                      <a:r>
                        <a:rPr lang="ru-RU" sz="1050" baseline="0" dirty="0" smtClean="0"/>
                        <a:t>8</a:t>
                      </a:r>
                      <a:r>
                        <a:rPr lang="en-US" sz="1050" baseline="0" dirty="0" smtClean="0"/>
                        <a:t>9/1,0/0,075</a:t>
                      </a:r>
                      <a:endParaRPr lang="en-US" sz="105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(</a:t>
                      </a:r>
                      <a:r>
                        <a:rPr lang="en-US" sz="1050" dirty="0" smtClean="0"/>
                        <a:t>4,</a:t>
                      </a:r>
                      <a:r>
                        <a:rPr lang="ru-RU" sz="1050" dirty="0" smtClean="0"/>
                        <a:t>0</a:t>
                      </a:r>
                      <a:r>
                        <a:rPr lang="en-US" sz="1050" dirty="0" smtClean="0"/>
                        <a:t>7/1,0/-</a:t>
                      </a:r>
                      <a:r>
                        <a:rPr lang="ru-RU" sz="105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22,7</a:t>
                      </a:r>
                      <a:r>
                        <a:rPr lang="en-US" sz="1050" dirty="0" smtClean="0"/>
                        <a:t>/</a:t>
                      </a:r>
                      <a:r>
                        <a:rPr lang="ru-RU" sz="1050" dirty="0" smtClean="0"/>
                        <a:t>9,9</a:t>
                      </a:r>
                      <a:r>
                        <a:rPr lang="en-US" sz="1050" dirty="0" smtClean="0"/>
                        <a:t>/1</a:t>
                      </a:r>
                      <a:r>
                        <a:rPr lang="ru-RU" sz="1050" dirty="0" smtClean="0"/>
                        <a:t>,5</a:t>
                      </a:r>
                      <a:r>
                        <a:rPr lang="en-US" sz="1050" dirty="0" smtClean="0"/>
                        <a:t> </a:t>
                      </a:r>
                      <a:endParaRPr lang="ru-RU" sz="1050" dirty="0"/>
                    </a:p>
                  </a:txBody>
                  <a:tcPr/>
                </a:tc>
              </a:tr>
              <a:tr h="449371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строительство и модернизация сверх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ДПМ 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ТЭС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АЭС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ГЭС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/0,033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(747,5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/0,3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ru-RU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r>
                        <a:rPr lang="ru-RU" sz="1050" dirty="0" smtClean="0"/>
                        <a:t>2,5</a:t>
                      </a:r>
                      <a:r>
                        <a:rPr lang="en-US" sz="1050" dirty="0" smtClean="0"/>
                        <a:t>/ -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/6,4</a:t>
                      </a:r>
                    </a:p>
                    <a:p>
                      <a:pPr algn="ctr"/>
                      <a:endParaRPr lang="en-US" sz="1050" dirty="0" smtClean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строительство ВИЭ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3,1</a:t>
                      </a:r>
                      <a:endParaRPr lang="ru-RU" sz="1100" dirty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Демонтаж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генерации (ГВт), в т.ч.: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26,4</a:t>
                      </a:r>
                      <a:endParaRPr lang="ru-RU" sz="1100" dirty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ТЭС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22,7</a:t>
                      </a:r>
                      <a:endParaRPr lang="ru-RU" sz="1050" dirty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АЭС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3,8</a:t>
                      </a:r>
                      <a:endParaRPr lang="ru-RU" sz="1050" dirty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Вводы электрических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сетей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т.ч.: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ЕНЭС (подстанции), тыс. МВА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11,84 (23,9)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243,25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РСК (подстанции), тыс. МВА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 (8,5)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86,5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ЕНЭС (ВЛ), тыс.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(3,45)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57,54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9623"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РСК (ВЛ), тыс.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17,35 (18,87)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251,43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8"/>
          <p:cNvSpPr/>
          <p:nvPr/>
        </p:nvSpPr>
        <p:spPr>
          <a:xfrm>
            <a:off x="19050" y="6010275"/>
            <a:ext cx="9086850" cy="63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Font typeface="Arial" charset="0"/>
              <a:buNone/>
            </a:pPr>
            <a:r>
              <a:rPr lang="ru-RU" sz="1400" dirty="0" smtClean="0">
                <a:solidFill>
                  <a:srgbClr val="192B55"/>
                </a:solidFill>
              </a:rPr>
              <a:t>Программа модернизации электроэнергетики до 2020 года оценивает инвестиционные планы энергокомпаний на уровне 11,4 трлн. руб., в т.ч. привлечение внешних средств в размере 3,9 трлн. руб. (34%)</a:t>
            </a:r>
            <a:endParaRPr lang="ru-RU" sz="1400" dirty="0">
              <a:solidFill>
                <a:srgbClr val="192B5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3665" y="5518964"/>
            <a:ext cx="5663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* </a:t>
            </a:r>
            <a:r>
              <a:rPr lang="ru-RU" sz="800" i="1" dirty="0" smtClean="0"/>
              <a:t>Кроме того намечен ввод экспортно </a:t>
            </a:r>
            <a:r>
              <a:rPr lang="ru-RU" sz="800" i="1" dirty="0"/>
              <a:t>ориентированных ТЭС ОЭС Сибири (7200 МВт</a:t>
            </a:r>
            <a:r>
              <a:rPr lang="ru-RU" sz="800" i="1" dirty="0" smtClean="0"/>
              <a:t>). </a:t>
            </a:r>
          </a:p>
          <a:p>
            <a:r>
              <a:rPr lang="ru-RU" sz="800" i="1" dirty="0" smtClean="0"/>
              <a:t>Данные по вводам приведены с учетом  ввода Ростовской АЭС  (бл.2) (оплата мощности начиная с 2011 г.)</a:t>
            </a:r>
          </a:p>
          <a:p>
            <a:r>
              <a:rPr lang="ru-RU" sz="800" i="1" dirty="0" smtClean="0"/>
              <a:t>В вводах ТЭС ДПМ представлен прирост мощности.</a:t>
            </a:r>
            <a:endParaRPr lang="ru-RU" sz="8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1259" y="1480878"/>
            <a:ext cx="268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На период до 2020 года запланирован ввод генерации свыше 76 ГВт в том числе: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6032872"/>
              </p:ext>
            </p:extLst>
          </p:nvPr>
        </p:nvGraphicFramePr>
        <p:xfrm>
          <a:off x="-803975" y="2238655"/>
          <a:ext cx="4826934" cy="327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8393963" y="837765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79863" y="47418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1200" b="1" i="1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2786926" y="214290"/>
            <a:ext cx="4461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Анализ факторов роста цен</a:t>
            </a:r>
          </a:p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на электрическую энергию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7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1354305"/>
            <a:ext cx="907259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1500" b="1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ФАКТОРЫ РОСТА ЦЕН:</a:t>
            </a:r>
          </a:p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16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16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Рыночная и федеральная составляющие роста:</a:t>
            </a:r>
            <a:endParaRPr lang="ru-RU" sz="1500" b="1" u="sng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5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</a:t>
            </a:r>
            <a:r>
              <a:rPr lang="ru-RU" sz="15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1600" b="1" u="sng" dirty="0">
                <a:latin typeface="+mj-lt"/>
                <a:cs typeface="Times New Roman" pitchFamily="18" charset="0"/>
              </a:rPr>
              <a:t>Региональная составляющая роста</a:t>
            </a:r>
            <a:r>
              <a:rPr lang="ru-RU" sz="1600" b="1" u="sng" dirty="0" smtClean="0">
                <a:latin typeface="+mj-lt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  <a:defRPr/>
            </a:pPr>
            <a:endParaRPr lang="ru-RU" sz="1600" b="1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020306"/>
          <a:ext cx="8715436" cy="206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328602">
                <a:tc>
                  <a:txBody>
                    <a:bodyPr/>
                    <a:lstStyle/>
                    <a:p>
                      <a:pPr marL="0" indent="179388">
                        <a:spcBef>
                          <a:spcPts val="0"/>
                        </a:spcBef>
                        <a:buFont typeface="Wingdings" pitchFamily="2" charset="2"/>
                        <a:buChar char="§"/>
                        <a:defRPr/>
                      </a:pPr>
                      <a:r>
                        <a:rPr lang="ru-RU" sz="1400" b="0" dirty="0" smtClean="0">
                          <a:solidFill>
                            <a:srgbClr val="10253F"/>
                          </a:solidFill>
                          <a:latin typeface="+mn-lt"/>
                          <a:cs typeface="Times New Roman" pitchFamily="18" charset="0"/>
                        </a:rPr>
                        <a:t>Рост цен на топливо (газ 15 %, уголь с учетом транспортных расходов до 30 %);</a:t>
                      </a:r>
                      <a:endParaRPr lang="ru-RU" sz="1400" b="0" dirty="0">
                        <a:solidFill>
                          <a:srgbClr val="10253F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Либерализация цен на электроэнергию относительно заниженной тарифной базы прошлых периодов;</a:t>
                      </a:r>
                      <a:endParaRPr lang="ru-RU" sz="1400" b="0" dirty="0">
                        <a:solidFill>
                          <a:srgbClr val="10253F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506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Рост объемов «вынужденной» генерации в условиях введения предельной цены на мощность </a:t>
                      </a:r>
                      <a:r>
                        <a:rPr lang="en-US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(price cap)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400" b="0" dirty="0">
                        <a:solidFill>
                          <a:srgbClr val="10253F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Платежи по договорам предоставления мощности (ДПМ);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184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Формирование источников для финансирования инвестиционной программы</a:t>
                      </a:r>
                      <a:r>
                        <a:rPr lang="ru-RU" sz="1400" b="0" kern="1200" baseline="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ОАО «ФСК ЕЭС»;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Рост заявок поставщиков оптового рынка электроэнергии (мощности) на РСВ свыше роста цен на топливо 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4407866"/>
          <a:ext cx="885824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8"/>
              </a:tblGrid>
              <a:tr h="285752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Увеличение количества территориальных сетевых организаций (ТСО) и рост их необходимой валовой выручки (НВВ) свыше прогнозного уровня инфляции, в том числе вследствие роста инвестиционных программ;</a:t>
                      </a: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Переход на </a:t>
                      </a:r>
                      <a:r>
                        <a:rPr lang="en-US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RAB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-регулирование ДЗО ОАО «Холдинг МРСК» и ОАО «ДРСК», применение процедуры «сглаживания» роста тарифов в 2009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–</a:t>
                      </a: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2010 годах;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Рост сбытовых надбавок гарантирующих поставщиков;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Отсутствие контроля со стороны региональных руководителей за соответствием  темпа роста региональных цен на электроэнергию Прогнозу социально-экономического развития Российской Федерации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727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476676" y="243196"/>
            <a:ext cx="7689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Мероприятия по ограничению темпов роста цен,</a:t>
            </a:r>
          </a:p>
          <a:p>
            <a:pPr algn="ctr" eaLnBrk="1" hangingPunct="1"/>
            <a:r>
              <a:rPr lang="ru-RU" sz="2400" dirty="0" smtClean="0">
                <a:solidFill>
                  <a:schemeClr val="bg1"/>
                </a:solidFill>
              </a:rPr>
              <a:t>реализованные в 1 полугодии 2011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8"/>
          <p:cNvSpPr txBox="1">
            <a:spLocks/>
          </p:cNvSpPr>
          <p:nvPr/>
        </p:nvSpPr>
        <p:spPr bwMode="auto">
          <a:xfrm>
            <a:off x="8440617" y="928671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1357298"/>
          <a:ext cx="9144000" cy="566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76"/>
                <a:gridCol w="3442105"/>
                <a:gridCol w="1621545"/>
                <a:gridCol w="3736274"/>
              </a:tblGrid>
              <a:tr h="2403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j-lt"/>
                          <a:cs typeface="Times New Roman" pitchFamily="18" charset="0"/>
                        </a:rPr>
                        <a:t>Предложение</a:t>
                      </a:r>
                      <a:endParaRPr lang="ru-RU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Эффект в 2011г.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j-lt"/>
                          <a:cs typeface="Times New Roman" pitchFamily="18" charset="0"/>
                        </a:rPr>
                        <a:t>Реализация</a:t>
                      </a:r>
                      <a:endParaRPr lang="ru-RU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261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Снижение целевых инвестиционных средств  в отношении действующих АЭС и ГЭС </a:t>
                      </a:r>
                      <a:r>
                        <a:rPr lang="ru-RU" sz="1050" b="0" i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(без изменения инвестиционной программы, за счет использования иных источников финансирования)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17,4 млрд. рублей</a:t>
                      </a:r>
                      <a:endParaRPr lang="ru-RU" sz="1050" b="0" i="1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Постановление Правительства РФ от 27.12.2010 № 1172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Корректировки  инвестиционных программ ОАО «РусГидро» и 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    ОАО «Концерн Росэнергоатом» в части источников финансирования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Приказ ФСТ России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СРОК с 01.06.2011</a:t>
                      </a:r>
                      <a:endParaRPr lang="ru-RU" sz="1000" b="1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3501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-174625" algn="l" defTabSz="914400" rtl="0" eaLnBrk="1" latinLnBrk="0" hangingPunct="1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Arial" charset="0"/>
                        <a:buNone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Оплата мощности «вынужденных»:</a:t>
                      </a:r>
                    </a:p>
                    <a:p>
                      <a:pPr marL="0" lvl="1" indent="-174625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Tx/>
                        <a:buChar char="-"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части «новой» генерации по </a:t>
                      </a:r>
                      <a:r>
                        <a:rPr lang="en-US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price cap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;</a:t>
                      </a:r>
                    </a:p>
                    <a:p>
                      <a:pPr marL="0" lvl="1" indent="-174625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2"/>
                        </a:buClr>
                        <a:buFontTx/>
                        <a:buChar char="-"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 части «старой» генерации – по цене, определенной с учетом </a:t>
                      </a: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прибыли от продажи электроэнергии в целом по всем станциям субъекта (</a:t>
                      </a:r>
                      <a:r>
                        <a:rPr lang="ru-RU" sz="1050" b="0" dirty="0" err="1" smtClean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аффилированной</a:t>
                      </a: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 группы), но не ниже </a:t>
                      </a:r>
                      <a:r>
                        <a:rPr lang="en-US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price cap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либо тарифа ФСТ</a:t>
                      </a:r>
                      <a:r>
                        <a:rPr lang="ru-RU" sz="1050" b="0" baseline="0" dirty="0" smtClean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 России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8,45 млрд. рублей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Постановление Правительства РФ от 27.12.2010 № 1172</a:t>
                      </a:r>
                    </a:p>
                    <a:p>
                      <a:pPr marL="176213" indent="-176213">
                        <a:buClr>
                          <a:schemeClr val="accent2"/>
                        </a:buClr>
                        <a:buFont typeface="Arial" pitchFamily="34" charset="0"/>
                        <a:buChar char="•"/>
                      </a:pPr>
                      <a:r>
                        <a:rPr lang="ru-RU" sz="1000" baseline="0" dirty="0" smtClean="0">
                          <a:latin typeface="+mj-lt"/>
                          <a:cs typeface="Times New Roman" pitchFamily="18" charset="0"/>
                        </a:rPr>
                        <a:t>Пересчет тарифно-балансовых решений ФСТ России для объемов населения и привязки по РД.</a:t>
                      </a:r>
                    </a:p>
                    <a:p>
                      <a:pPr marL="176213" indent="-176213">
                        <a:buClr>
                          <a:schemeClr val="accent2"/>
                        </a:buClr>
                        <a:buFont typeface="Arial" pitchFamily="34" charset="0"/>
                        <a:buNone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СРОК с 01.04.11</a:t>
                      </a:r>
                    </a:p>
                  </a:txBody>
                  <a:tcPr/>
                </a:tc>
              </a:tr>
              <a:tr h="5408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Снижение стоимости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услуг ОАО «ФСК ЕЭС»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на 2011 год за счет «сглаживания»</a:t>
                      </a:r>
                    </a:p>
                    <a:p>
                      <a:pPr marL="0" indent="0" algn="l">
                        <a:lnSpc>
                          <a:spcPct val="90000"/>
                        </a:lnSpc>
                      </a:pP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Снижение тарифов на компенсацию потерь ОАО «ФСК ЕЭС»</a:t>
                      </a:r>
                      <a:endParaRPr lang="ru-RU" sz="1050" b="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10,4 млрд.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Постановление Правительства РФ от 27.12.2010 № 1172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Приказы ФСТ России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СРОК с 01.04.2011</a:t>
                      </a:r>
                      <a:endParaRPr lang="ru-RU" sz="1000" b="1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5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050" b="0" kern="1200" baseline="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индексации цены КОМ и </a:t>
                      </a:r>
                      <a:r>
                        <a:rPr lang="en-US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price cap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на 2011 год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/>
                          </a:solidFill>
                          <a:latin typeface="+mj-lt"/>
                          <a:cs typeface="Times New Roman" pitchFamily="18" charset="0"/>
                        </a:rPr>
                        <a:t>11 млрд. рублей</a:t>
                      </a:r>
                      <a:endParaRPr lang="ru-RU" sz="10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Постановление Правительства РФ от 27.12.2010 № 1172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СРОК с 01.01.2011</a:t>
                      </a:r>
                      <a:endParaRPr lang="ru-RU" sz="1000" b="1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0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5. 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Снижение региональной составляющей цены до уровня не выше 115 %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Постановление Правительства РФ от 27.12.2010 № 1172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Решения органов регулирования субъектов РФ (при необходимости по согласованию с ФСТ России)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СРОК май – июнь 2011 года</a:t>
                      </a:r>
                    </a:p>
                  </a:txBody>
                  <a:tcPr/>
                </a:tc>
              </a:tr>
              <a:tr h="5408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6.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Изменение заявок поставщиков (подача </a:t>
                      </a: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ценопринимающих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заявок на РСВ в отношении объемов, соответствующих технологическому минимуму)</a:t>
                      </a:r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Снижение цен на РСВ на 2%-5%</a:t>
                      </a:r>
                      <a:endParaRPr lang="ru-RU" sz="105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Постановление Правительства РФ от 27.12.2010 № 1172</a:t>
                      </a: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Регламенты оптового рынка электроэнергии и мощности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 СРОК с июля 2011 года</a:t>
                      </a:r>
                    </a:p>
                  </a:txBody>
                  <a:tcPr/>
                </a:tc>
              </a:tr>
              <a:tr h="5098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ИТОГО</a:t>
                      </a:r>
                      <a:endParaRPr lang="ru-RU" sz="105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более</a:t>
                      </a: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70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млрд. рублей</a:t>
                      </a:r>
                      <a:endParaRPr lang="ru-RU" sz="1050" b="1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3,8 % от расходов по отрасли, рост </a:t>
                      </a:r>
                      <a:r>
                        <a:rPr lang="ru-RU" sz="1000" b="0" i="1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среднеотпускной</a:t>
                      </a:r>
                      <a:r>
                        <a:rPr lang="ru-RU" sz="1000" b="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цены в целом по Российской Федерации – менее 110%.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7275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61978"/>
            <a:ext cx="79819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Конкурентный отбор мощности (КОМ): </a:t>
            </a:r>
            <a:br>
              <a:rPr lang="ru-RU" dirty="0" smtClean="0"/>
            </a:br>
            <a:r>
              <a:rPr lang="ru-RU" dirty="0" smtClean="0"/>
              <a:t>итоги и вынужденная генерация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63513" y="1288473"/>
            <a:ext cx="8778875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192B55"/>
                </a:solidFill>
                <a:cs typeface="Arial" pitchFamily="34" charset="0"/>
              </a:rPr>
              <a:t>	Суммарный </a:t>
            </a:r>
            <a:r>
              <a:rPr lang="ru-RU" sz="1600" dirty="0">
                <a:solidFill>
                  <a:srgbClr val="192B55"/>
                </a:solidFill>
                <a:cs typeface="Arial" pitchFamily="34" charset="0"/>
              </a:rPr>
              <a:t>объем располагаемой мощности, не прошедший КОМ в 2011 </a:t>
            </a:r>
            <a:r>
              <a:rPr lang="ru-RU" sz="1600" dirty="0" smtClean="0">
                <a:solidFill>
                  <a:srgbClr val="192B55"/>
                </a:solidFill>
                <a:cs typeface="Arial" pitchFamily="34" charset="0"/>
              </a:rPr>
              <a:t>году, </a:t>
            </a:r>
            <a:r>
              <a:rPr lang="ru-RU" sz="1600" dirty="0">
                <a:solidFill>
                  <a:srgbClr val="192B55"/>
                </a:solidFill>
                <a:cs typeface="Arial" pitchFamily="34" charset="0"/>
              </a:rPr>
              <a:t>составил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19 867 МВт</a:t>
            </a:r>
            <a:r>
              <a:rPr lang="ru-RU" sz="1600" dirty="0">
                <a:solidFill>
                  <a:srgbClr val="192B55"/>
                </a:solidFill>
                <a:cs typeface="Arial" pitchFamily="34" charset="0"/>
              </a:rPr>
              <a:t>, из них не отобрано</a:t>
            </a:r>
            <a:r>
              <a:rPr lang="en-US" sz="1600" dirty="0" smtClean="0">
                <a:solidFill>
                  <a:srgbClr val="192B55"/>
                </a:solidFill>
                <a:cs typeface="Arial" pitchFamily="34" charset="0"/>
              </a:rPr>
              <a:t>:</a:t>
            </a:r>
            <a:endParaRPr lang="ru-RU" sz="1600" dirty="0" smtClean="0">
              <a:solidFill>
                <a:srgbClr val="192B55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192B55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92B55"/>
                </a:solidFill>
                <a:cs typeface="Arial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rgbClr val="192B55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92B55"/>
                </a:solidFill>
                <a:cs typeface="Arial" pitchFamily="34" charset="0"/>
              </a:rPr>
              <a:t>	</a:t>
            </a:r>
            <a:endParaRPr lang="ru-RU" sz="1600" dirty="0" smtClean="0">
              <a:solidFill>
                <a:srgbClr val="192B55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192B55"/>
                </a:solidFill>
                <a:cs typeface="Arial" pitchFamily="34" charset="0"/>
              </a:rPr>
              <a:t>	Суммарный </a:t>
            </a:r>
            <a:r>
              <a:rPr lang="ru-RU" sz="1600" dirty="0">
                <a:solidFill>
                  <a:srgbClr val="192B55"/>
                </a:solidFill>
                <a:cs typeface="Arial" pitchFamily="34" charset="0"/>
              </a:rPr>
              <a:t>объем располагаемой мощности, не прошедший КОМ в 2012 году составил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7 813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МВт</a:t>
            </a:r>
            <a:r>
              <a:rPr lang="ru-RU" sz="1600" dirty="0">
                <a:solidFill>
                  <a:srgbClr val="192B55"/>
                </a:solidFill>
                <a:cs typeface="Arial" pitchFamily="34" charset="0"/>
              </a:rPr>
              <a:t>, из них не отобрано</a:t>
            </a:r>
            <a:r>
              <a:rPr lang="en-US" sz="1600" dirty="0">
                <a:solidFill>
                  <a:srgbClr val="192B55"/>
                </a:solidFill>
                <a:cs typeface="Arial" pitchFamily="34" charset="0"/>
              </a:rPr>
              <a:t>:</a:t>
            </a:r>
          </a:p>
          <a:p>
            <a:pPr marL="625475" indent="625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marL="625475" indent="625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marL="625475" indent="625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marL="625475" indent="625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marL="625475" indent="6254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marL="625475" indent="6254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marL="625475" indent="62547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u="sng" dirty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u="sng" dirty="0" smtClean="0">
              <a:solidFill>
                <a:srgbClr val="192B55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u="sng" dirty="0">
              <a:solidFill>
                <a:srgbClr val="192B55"/>
              </a:solidFill>
              <a:cs typeface="Arial" pitchFamily="34" charset="0"/>
            </a:endParaRPr>
          </a:p>
          <a:p>
            <a:pPr indent="-442913" algn="ctr" fontAlgn="auto">
              <a:spcBef>
                <a:spcPts val="0"/>
              </a:spcBef>
              <a:spcAft>
                <a:spcPts val="0"/>
              </a:spcAft>
              <a:buClr>
                <a:srgbClr val="003CA0"/>
              </a:buClr>
              <a:defRPr/>
            </a:pPr>
            <a:endParaRPr lang="ru-RU" sz="1400" b="1" dirty="0" smtClean="0">
              <a:solidFill>
                <a:srgbClr val="800000"/>
              </a:solidFill>
              <a:cs typeface="Arial" pitchFamily="34" charset="0"/>
            </a:endParaRPr>
          </a:p>
          <a:p>
            <a:pPr indent="-442913" algn="ctr" fontAlgn="auto">
              <a:spcBef>
                <a:spcPts val="0"/>
              </a:spcBef>
              <a:spcAft>
                <a:spcPts val="0"/>
              </a:spcAft>
              <a:buClr>
                <a:srgbClr val="003CA0"/>
              </a:buClr>
              <a:defRPr/>
            </a:pPr>
            <a:endParaRPr lang="ru-RU" sz="1400" b="1" dirty="0" smtClean="0">
              <a:solidFill>
                <a:srgbClr val="800000"/>
              </a:solidFill>
              <a:cs typeface="Arial" pitchFamily="34" charset="0"/>
            </a:endParaRPr>
          </a:p>
          <a:p>
            <a:pPr indent="-442913" algn="ctr" fontAlgn="auto">
              <a:spcBef>
                <a:spcPts val="600"/>
              </a:spcBef>
              <a:spcAft>
                <a:spcPts val="0"/>
              </a:spcAft>
              <a:buClr>
                <a:srgbClr val="003CA0"/>
              </a:buClr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С </a:t>
            </a:r>
            <a:r>
              <a:rPr lang="ru-RU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учетом принятых решений и предложений Минэнерго России рассмотрению на Правительственной комиссии по вопросам развития электроэнергетики </a:t>
            </a: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подлежат 1 </a:t>
            </a:r>
            <a:r>
              <a:rPr lang="ru-RU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671 МВт располагаемой </a:t>
            </a: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мощности,</a:t>
            </a:r>
          </a:p>
          <a:p>
            <a:pPr indent="-442913" algn="ctr" fontAlgn="auto">
              <a:spcBef>
                <a:spcPts val="0"/>
              </a:spcBef>
              <a:spcAft>
                <a:spcPts val="0"/>
              </a:spcAft>
              <a:buClr>
                <a:srgbClr val="003CA0"/>
              </a:buClr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из них </a:t>
            </a:r>
            <a:r>
              <a:rPr lang="ru-RU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450 МВт ООО «Мобильные ГТЭС»</a:t>
            </a:r>
          </a:p>
          <a:p>
            <a:pPr marL="625475" indent="-442913" algn="r" fontAlgn="auto">
              <a:spcBef>
                <a:spcPts val="0"/>
              </a:spcBef>
              <a:spcAft>
                <a:spcPts val="0"/>
              </a:spcAft>
              <a:buClr>
                <a:srgbClr val="003CA0"/>
              </a:buClr>
              <a:defRPr/>
            </a:pPr>
            <a:endParaRPr lang="ru-RU" sz="800" b="1" dirty="0" smtClean="0">
              <a:solidFill>
                <a:srgbClr val="192B55"/>
              </a:solidFill>
              <a:cs typeface="Arial" pitchFamily="34" charset="0"/>
            </a:endParaRPr>
          </a:p>
          <a:p>
            <a:pPr marL="625475" indent="-442913" algn="r" fontAlgn="auto">
              <a:spcBef>
                <a:spcPts val="0"/>
              </a:spcBef>
              <a:spcAft>
                <a:spcPts val="0"/>
              </a:spcAft>
              <a:buClr>
                <a:srgbClr val="003CA0"/>
              </a:buClr>
              <a:defRPr/>
            </a:pPr>
            <a:r>
              <a:rPr lang="en-US" sz="1000" b="1" dirty="0" smtClean="0">
                <a:solidFill>
                  <a:srgbClr val="192B55"/>
                </a:solidFill>
                <a:cs typeface="Arial" pitchFamily="34" charset="0"/>
              </a:rPr>
              <a:t>*</a:t>
            </a:r>
            <a:r>
              <a:rPr lang="ru-RU" sz="1000" b="1" i="1" dirty="0">
                <a:solidFill>
                  <a:srgbClr val="192B55"/>
                </a:solidFill>
                <a:cs typeface="Arial" pitchFamily="34" charset="0"/>
              </a:rPr>
              <a:t>приказ Минэнерго России от 07.09.2010 № 430, в ред. от 27.06.2011   № </a:t>
            </a:r>
            <a:r>
              <a:rPr lang="ru-RU" sz="1000" b="1" i="1" dirty="0" smtClean="0">
                <a:solidFill>
                  <a:srgbClr val="192B55"/>
                </a:solidFill>
                <a:cs typeface="Arial" pitchFamily="34" charset="0"/>
              </a:rPr>
              <a:t>245</a:t>
            </a:r>
            <a:endParaRPr lang="ru-RU" dirty="0">
              <a:latin typeface="+mn-lt"/>
            </a:endParaRPr>
          </a:p>
        </p:txBody>
      </p:sp>
      <p:cxnSp>
        <p:nvCxnSpPr>
          <p:cNvPr id="15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26159" y="6598227"/>
            <a:ext cx="8616229" cy="1588"/>
          </a:xfrm>
          <a:prstGeom prst="line">
            <a:avLst/>
          </a:prstGeom>
          <a:noFill/>
          <a:ln w="9525">
            <a:solidFill>
              <a:srgbClr val="10253F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7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66957" y="830946"/>
            <a:ext cx="550862" cy="11733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F0424D-DA98-4096-86EE-80AD922DDA8C}" type="slidenum">
              <a:rPr lang="ru-RU" smtClean="0">
                <a:solidFill>
                  <a:schemeClr val="bg1"/>
                </a:solidFill>
                <a:latin typeface="Franklin Gothic Demi" pitchFamily="34" charset="0"/>
              </a:rPr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08904" y="1850066"/>
          <a:ext cx="438814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503"/>
                <a:gridCol w="1254642"/>
              </a:tblGrid>
              <a:tr h="227631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с ценой выше предельного уровня:</a:t>
                      </a:r>
                      <a:endParaRPr lang="ru-RU" sz="1300" b="0" kern="1200" dirty="0" smtClean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19 092 МВт</a:t>
                      </a:r>
                      <a:endParaRPr lang="ru-RU" sz="1300" b="0" kern="1200" dirty="0" smtClean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04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минимальным тех. требованиям</a:t>
                      </a:r>
                      <a:r>
                        <a:rPr lang="en-US" sz="1300" b="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:</a:t>
                      </a:r>
                      <a:r>
                        <a:rPr lang="ru-RU" sz="1300" b="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 </a:t>
                      </a:r>
                      <a:endParaRPr lang="ru-RU" sz="1300" b="0" kern="1200" dirty="0" smtClean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775</a:t>
                      </a:r>
                      <a:r>
                        <a:rPr lang="en-US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МВт</a:t>
                      </a:r>
                      <a:endParaRPr lang="ru-RU" sz="1300" b="0" kern="1200" dirty="0" smtClean="0">
                        <a:solidFill>
                          <a:srgbClr val="10253F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8"/>
          <p:cNvSpPr/>
          <p:nvPr/>
        </p:nvSpPr>
        <p:spPr>
          <a:xfrm>
            <a:off x="457200" y="2428759"/>
            <a:ext cx="8229600" cy="516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С учетом порядка, действовавшего в переходный период, всем неотобранным генерирующим объектам был присвоен статус «вынужденная генерация»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08904" y="3577153"/>
          <a:ext cx="607870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877"/>
                <a:gridCol w="988828"/>
              </a:tblGrid>
              <a:tr h="186777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 ценой выше предельного уровня</a:t>
                      </a:r>
                      <a:r>
                        <a:rPr lang="en-US" sz="1300" b="0" kern="1200" noProof="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:</a:t>
                      </a:r>
                      <a:endParaRPr lang="ru-RU" sz="13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3 550 МВт</a:t>
                      </a:r>
                      <a:endParaRPr lang="ru-RU" sz="13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приостановлен вывод</a:t>
                      </a:r>
                      <a:r>
                        <a:rPr lang="ru-RU" sz="1300" b="0" kern="1200" baseline="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из эксплуатации</a:t>
                      </a:r>
                      <a:r>
                        <a:rPr lang="en-US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:</a:t>
                      </a:r>
                      <a:r>
                        <a:rPr lang="ru-RU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2 </a:t>
                      </a:r>
                      <a:r>
                        <a:rPr lang="ru-RU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630 МВт</a:t>
                      </a:r>
                      <a:endParaRPr lang="ru-RU" sz="13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141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 критерию несоответствия минимальным тех. требованиям*: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1 532</a:t>
                      </a:r>
                      <a:r>
                        <a:rPr lang="en-US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МВт</a:t>
                      </a:r>
                      <a:endParaRPr lang="ru-RU" sz="13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58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 наличию избытка:</a:t>
                      </a: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192B55"/>
                          </a:solidFill>
                          <a:cs typeface="Arial" pitchFamily="34" charset="0"/>
                        </a:rPr>
                        <a:t>71 МВт</a:t>
                      </a:r>
                      <a:endParaRPr lang="ru-RU" sz="1300" b="0" kern="1200" dirty="0" smtClean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8"/>
          <p:cNvSpPr/>
          <p:nvPr/>
        </p:nvSpPr>
        <p:spPr>
          <a:xfrm>
            <a:off x="450104" y="4792824"/>
            <a:ext cx="8492283" cy="2895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Порядок отнесения к вынужденным с 2012 года изменен. Статус присваивается в случае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1" y="5103608"/>
          <a:ext cx="7931888" cy="81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8"/>
              </a:tblGrid>
              <a:tr h="388985"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принято решение Правительства РФ на основании предложений Правительственной комиссии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 вопросам развития электроэнергетики;</a:t>
                      </a:r>
                      <a:endParaRPr lang="en-US" sz="1300" b="0" kern="1200" dirty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416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192B55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вывод из эксплуатации генерирующего объекта приостановлен решением Минэнерго России</a:t>
                      </a:r>
                      <a:endParaRPr lang="ru-RU" sz="1300" b="0" kern="1200" dirty="0">
                        <a:solidFill>
                          <a:srgbClr val="192B55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775" y="-89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Повышение конкуренции:</a:t>
            </a:r>
            <a:br>
              <a:rPr lang="ru-RU" dirty="0" smtClean="0"/>
            </a:br>
            <a:r>
              <a:rPr lang="ru-RU" dirty="0" smtClean="0"/>
              <a:t>объединение зон свободного </a:t>
            </a:r>
            <a:r>
              <a:rPr lang="ru-RU" dirty="0" err="1" smtClean="0"/>
              <a:t>перетока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97" y="1333501"/>
            <a:ext cx="90952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rgbClr val="192B55"/>
                </a:solidFill>
                <a:latin typeface="+mn-lt"/>
                <a:cs typeface="Arial" pitchFamily="34" charset="0"/>
              </a:rPr>
              <a:t>Сценарные условия проведения КОМ на 2012 год</a:t>
            </a:r>
            <a:r>
              <a:rPr lang="en-US" dirty="0">
                <a:solidFill>
                  <a:srgbClr val="192B55"/>
                </a:solidFill>
                <a:latin typeface="+mn-lt"/>
                <a:cs typeface="Arial" pitchFamily="34" charset="0"/>
              </a:rPr>
              <a:t>:</a:t>
            </a:r>
            <a:endParaRPr lang="ru-RU" dirty="0">
              <a:solidFill>
                <a:srgbClr val="192B55"/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Arial" pitchFamily="34" charset="0"/>
              </a:rPr>
              <a:t>в </a:t>
            </a:r>
            <a:r>
              <a:rPr lang="ru-RU" sz="1400" dirty="0">
                <a:latin typeface="+mn-lt"/>
                <a:cs typeface="Arial" pitchFamily="34" charset="0"/>
              </a:rPr>
              <a:t>3 самых крупных зонах свободного </a:t>
            </a:r>
            <a:r>
              <a:rPr lang="ru-RU" sz="1400" dirty="0" err="1">
                <a:latin typeface="+mn-lt"/>
                <a:cs typeface="Arial" pitchFamily="34" charset="0"/>
              </a:rPr>
              <a:t>перетока</a:t>
            </a:r>
            <a:r>
              <a:rPr lang="ru-RU" sz="1400" dirty="0">
                <a:latin typeface="+mn-lt"/>
                <a:cs typeface="Arial" pitchFamily="34" charset="0"/>
              </a:rPr>
              <a:t> (далее </a:t>
            </a:r>
            <a:r>
              <a:rPr lang="ru-RU" sz="1400" dirty="0" smtClean="0">
                <a:latin typeface="+mn-lt"/>
                <a:cs typeface="Arial" pitchFamily="34" charset="0"/>
              </a:rPr>
              <a:t>— </a:t>
            </a:r>
            <a:r>
              <a:rPr lang="ru-RU" sz="1400" dirty="0">
                <a:latin typeface="+mn-lt"/>
                <a:cs typeface="Arial" pitchFamily="34" charset="0"/>
              </a:rPr>
              <a:t>ЗСП) «Центр», «Урал» и «Сибирь» отбор </a:t>
            </a:r>
            <a:r>
              <a:rPr lang="ru-RU" sz="1400" dirty="0" smtClean="0">
                <a:latin typeface="+mn-lt"/>
                <a:cs typeface="Arial" pitchFamily="34" charset="0"/>
              </a:rPr>
              <a:t>проводился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Arial" pitchFamily="34" charset="0"/>
              </a:rPr>
              <a:t>без </a:t>
            </a:r>
            <a:r>
              <a:rPr lang="ru-RU" sz="1400" dirty="0">
                <a:latin typeface="+mn-lt"/>
                <a:cs typeface="Arial" pitchFamily="34" charset="0"/>
              </a:rPr>
              <a:t>применения предельного уровня цены на мощность </a:t>
            </a:r>
            <a:r>
              <a:rPr lang="ru-RU" sz="1400" dirty="0" smtClean="0">
                <a:latin typeface="+mn-lt"/>
                <a:cs typeface="Arial" pitchFamily="34" charset="0"/>
              </a:rPr>
              <a:t>— </a:t>
            </a:r>
            <a:r>
              <a:rPr lang="ru-RU" sz="1400" dirty="0">
                <a:latin typeface="+mn-lt"/>
                <a:cs typeface="Arial" pitchFamily="34" charset="0"/>
              </a:rPr>
              <a:t>более</a:t>
            </a:r>
            <a:r>
              <a:rPr lang="en-US" sz="1400" dirty="0">
                <a:latin typeface="+mn-lt"/>
                <a:cs typeface="Arial" pitchFamily="34" charset="0"/>
              </a:rPr>
              <a:t> </a:t>
            </a:r>
            <a:r>
              <a:rPr lang="ru-RU" sz="1400" dirty="0" smtClean="0">
                <a:latin typeface="+mn-lt"/>
                <a:cs typeface="Arial" pitchFamily="34" charset="0"/>
              </a:rPr>
              <a:t>50 % </a:t>
            </a:r>
            <a:r>
              <a:rPr lang="ru-RU" sz="1400" dirty="0">
                <a:latin typeface="+mn-lt"/>
                <a:cs typeface="Arial" pitchFamily="34" charset="0"/>
              </a:rPr>
              <a:t>генерирующих </a:t>
            </a:r>
            <a:r>
              <a:rPr lang="ru-RU" sz="1400" dirty="0" smtClean="0">
                <a:latin typeface="+mn-lt"/>
                <a:cs typeface="Arial" pitchFamily="34" charset="0"/>
              </a:rPr>
              <a:t>мощностей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Arial" pitchFamily="34" charset="0"/>
              </a:rPr>
              <a:t>в </a:t>
            </a:r>
            <a:r>
              <a:rPr lang="ru-RU" sz="1400" dirty="0">
                <a:latin typeface="+mn-lt"/>
                <a:cs typeface="Arial" pitchFamily="34" charset="0"/>
              </a:rPr>
              <a:t>России отобраны без ценовых ограничений</a:t>
            </a:r>
            <a:endParaRPr lang="en-US" sz="1400" dirty="0"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92B55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192B55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192B55"/>
              </a:solidFill>
              <a:cs typeface="Arial" pitchFamily="34" charset="0"/>
            </a:endParaRPr>
          </a:p>
          <a:p>
            <a:pPr marL="176213" indent="-176213"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800000"/>
              </a:solidFill>
              <a:latin typeface="+mn-lt"/>
              <a:cs typeface="Arial" pitchFamily="34" charset="0"/>
            </a:endParaRPr>
          </a:p>
          <a:p>
            <a:pPr marL="176213" indent="-176213"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800000"/>
              </a:solidFill>
              <a:latin typeface="+mn-lt"/>
              <a:cs typeface="Arial" pitchFamily="34" charset="0"/>
            </a:endParaRPr>
          </a:p>
          <a:p>
            <a:pPr marL="176213" indent="-176213"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800000"/>
              </a:solidFill>
              <a:latin typeface="+mn-lt"/>
              <a:cs typeface="Arial" pitchFamily="34" charset="0"/>
            </a:endParaRPr>
          </a:p>
          <a:p>
            <a:pPr marL="176213" indent="-176213"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rgbClr val="800000"/>
              </a:solidFill>
              <a:latin typeface="+mn-lt"/>
              <a:cs typeface="Arial" pitchFamily="34" charset="0"/>
            </a:endParaRPr>
          </a:p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В </a:t>
            </a:r>
            <a:r>
              <a:rPr lang="ru-RU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целях повышения конкуренции</a:t>
            </a:r>
            <a:r>
              <a:rPr lang="en-US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среди поставщиков и снижению количества </a:t>
            </a:r>
            <a:r>
              <a:rPr lang="en-US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price-cap</a:t>
            </a:r>
            <a:endParaRPr lang="ru-RU" sz="1400" b="1" dirty="0" smtClean="0">
              <a:solidFill>
                <a:srgbClr val="800000"/>
              </a:solidFill>
              <a:latin typeface="+mn-lt"/>
              <a:cs typeface="Arial" pitchFamily="34" charset="0"/>
            </a:endParaRPr>
          </a:p>
          <a:p>
            <a:pPr marL="176213" indent="-1762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Минэнерго </a:t>
            </a:r>
            <a:r>
              <a:rPr lang="ru-RU" sz="1400" b="1" dirty="0">
                <a:solidFill>
                  <a:srgbClr val="800000"/>
                </a:solidFill>
                <a:latin typeface="+mn-lt"/>
                <a:cs typeface="Arial" pitchFamily="34" charset="0"/>
              </a:rPr>
              <a:t>России на основании предложений системного оператора объединяет ЗСП</a:t>
            </a:r>
            <a:r>
              <a:rPr lang="en-US" sz="1600" dirty="0">
                <a:solidFill>
                  <a:srgbClr val="192B55"/>
                </a:solidFill>
                <a:latin typeface="+mn-lt"/>
                <a:cs typeface="Arial" pitchFamily="34" charset="0"/>
              </a:rPr>
              <a:t>:</a:t>
            </a:r>
          </a:p>
          <a:p>
            <a:pPr marL="176213" indent="-17621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согласовано </a:t>
            </a:r>
            <a:r>
              <a:rPr lang="ru-RU" sz="1400" b="1" dirty="0">
                <a:solidFill>
                  <a:srgbClr val="192B55"/>
                </a:solidFill>
                <a:latin typeface="+mn-lt"/>
                <a:cs typeface="Arial" pitchFamily="34" charset="0"/>
              </a:rPr>
              <a:t>на 2012 и последующие годы</a:t>
            </a:r>
            <a:r>
              <a:rPr lang="en-US" sz="1400" b="1" dirty="0">
                <a:solidFill>
                  <a:srgbClr val="192B55"/>
                </a:solidFill>
                <a:latin typeface="+mn-lt"/>
                <a:cs typeface="Arial" pitchFamily="34" charset="0"/>
              </a:rPr>
              <a:t>:</a:t>
            </a:r>
            <a:r>
              <a:rPr lang="ru-RU" sz="1400" b="1" dirty="0">
                <a:solidFill>
                  <a:srgbClr val="192B55"/>
                </a:solidFill>
                <a:latin typeface="+mn-lt"/>
                <a:cs typeface="Arial" pitchFamily="34" charset="0"/>
              </a:rPr>
              <a:t> 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ЗСП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(8) «Урал» и ЗСП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 (11) «СБУ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»,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 ЗСП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(1) «Сибирь» и ЗСП (7) «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Хакасия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»,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 ЗСП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(21) «Кубань» и ЗСП (23) «Геленджик»</a:t>
            </a:r>
          </a:p>
          <a:p>
            <a:pPr marL="176213" indent="-17621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планируется </a:t>
            </a:r>
            <a:r>
              <a:rPr lang="ru-RU" sz="1400" b="1" dirty="0">
                <a:solidFill>
                  <a:srgbClr val="192B55"/>
                </a:solidFill>
                <a:latin typeface="+mn-lt"/>
                <a:cs typeface="Arial" pitchFamily="34" charset="0"/>
              </a:rPr>
              <a:t>на  2013 и последующие годы</a:t>
            </a:r>
            <a:r>
              <a:rPr lang="en-US" sz="1400" b="1" dirty="0">
                <a:solidFill>
                  <a:srgbClr val="192B55"/>
                </a:solidFill>
                <a:latin typeface="+mn-lt"/>
                <a:cs typeface="Arial" pitchFamily="34" charset="0"/>
              </a:rPr>
              <a:t>: </a:t>
            </a:r>
            <a:endParaRPr lang="ru-RU" sz="1400" b="1" dirty="0">
              <a:solidFill>
                <a:srgbClr val="192B55"/>
              </a:solidFill>
              <a:latin typeface="+mn-lt"/>
              <a:cs typeface="Arial" pitchFamily="34" charset="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ЗСП (21) «Кубань» и ЗСП (22) «Сочи»</a:t>
            </a:r>
            <a:r>
              <a:rPr lang="en-US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,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 ЗСП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(13) «Вятка» и ЗСП (15) «</a:t>
            </a:r>
            <a:r>
              <a:rPr lang="ru-RU" sz="1400" dirty="0" err="1">
                <a:solidFill>
                  <a:srgbClr val="192B55"/>
                </a:solidFill>
                <a:latin typeface="+mn-lt"/>
                <a:cs typeface="Arial" pitchFamily="34" charset="0"/>
              </a:rPr>
              <a:t>Киндери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»</a:t>
            </a:r>
            <a:r>
              <a:rPr lang="en-US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,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ЗСП (25) «Центр» и ЗСП (26) 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«Вологда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»</a:t>
            </a:r>
          </a:p>
          <a:p>
            <a:pPr marL="176213" indent="-17621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92B55"/>
                </a:solidFill>
                <a:latin typeface="+mn-lt"/>
                <a:cs typeface="Arial" pitchFamily="34" charset="0"/>
              </a:rPr>
              <a:t>планируется на 2014 и последующие годы </a:t>
            </a:r>
            <a:r>
              <a:rPr lang="en-US" sz="1400" b="1" dirty="0">
                <a:solidFill>
                  <a:srgbClr val="192B55"/>
                </a:solidFill>
                <a:latin typeface="+mn-lt"/>
                <a:cs typeface="Arial" pitchFamily="34" charset="0"/>
              </a:rPr>
              <a:t>:</a:t>
            </a:r>
            <a:endParaRPr lang="ru-RU" sz="1400" b="1" dirty="0">
              <a:solidFill>
                <a:srgbClr val="192B55"/>
              </a:solidFill>
              <a:latin typeface="+mn-lt"/>
              <a:cs typeface="Arial" pitchFamily="34" charset="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ЗСП 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(20) «Ростов» и ЗСП (21) «Кубань»</a:t>
            </a:r>
            <a:r>
              <a:rPr lang="en-US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,</a:t>
            </a:r>
            <a:r>
              <a:rPr lang="ru-RU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192B55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192B55"/>
                </a:solidFill>
                <a:latin typeface="+mn-lt"/>
                <a:cs typeface="Arial" pitchFamily="34" charset="0"/>
              </a:rPr>
              <a:t>ЗСП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 (8) «Урал» и </a:t>
            </a:r>
            <a:r>
              <a:rPr lang="ru-RU" sz="1400" dirty="0" err="1">
                <a:solidFill>
                  <a:srgbClr val="192B55"/>
                </a:solidFill>
                <a:latin typeface="+mn-lt"/>
                <a:cs typeface="Arial" pitchFamily="34" charset="0"/>
              </a:rPr>
              <a:t>ЗСП</a:t>
            </a:r>
            <a:r>
              <a:rPr lang="ru-RU" sz="1400" dirty="0">
                <a:solidFill>
                  <a:srgbClr val="192B55"/>
                </a:solidFill>
                <a:latin typeface="+mn-lt"/>
                <a:cs typeface="Arial" pitchFamily="34" charset="0"/>
              </a:rPr>
              <a:t> (12) «Пермь»</a:t>
            </a:r>
          </a:p>
        </p:txBody>
      </p:sp>
      <p:graphicFrame>
        <p:nvGraphicFramePr>
          <p:cNvPr id="12" name="Group 338"/>
          <p:cNvGraphicFramePr>
            <a:graphicFrameLocks noGrp="1"/>
          </p:cNvGraphicFramePr>
          <p:nvPr/>
        </p:nvGraphicFramePr>
        <p:xfrm>
          <a:off x="350838" y="2393373"/>
          <a:ext cx="8277225" cy="609600"/>
        </p:xfrm>
        <a:graphic>
          <a:graphicData uri="http://schemas.openxmlformats.org/drawingml/2006/table">
            <a:tbl>
              <a:tblPr/>
              <a:tblGrid>
                <a:gridCol w="2863850"/>
                <a:gridCol w="2700337"/>
                <a:gridCol w="2713038"/>
              </a:tblGrid>
              <a:tr h="287733">
                <a:tc>
                  <a:txBody>
                    <a:bodyPr/>
                    <a:lstStyle/>
                    <a:p>
                      <a:pPr marL="269875" marR="0" lvl="0" indent="-2698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ЗСП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«Сибирь»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ЗСП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«Урал»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ЗСП</a:t>
                      </a: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«Центр»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782">
                <a:tc>
                  <a:txBody>
                    <a:bodyPr/>
                    <a:lstStyle/>
                    <a:p>
                      <a:pPr marL="269875" marR="0" lvl="0" indent="-2698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146 787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118 118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A2664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118 100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66944" y="746809"/>
            <a:ext cx="550862" cy="3952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F0424D-DA98-4096-86EE-80AD922DDA8C}" type="slidenum">
              <a:rPr lang="ru-RU" smtClean="0">
                <a:solidFill>
                  <a:schemeClr val="bg1"/>
                </a:solidFill>
                <a:latin typeface="Franklin Gothic Demi" pitchFamily="34" charset="0"/>
              </a:rPr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4" y="3151835"/>
          <a:ext cx="859155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1551"/>
              </a:tblGrid>
              <a:tr h="388089">
                <a:tc>
                  <a:txBody>
                    <a:bodyPr/>
                    <a:lstStyle/>
                    <a:p>
                      <a:pPr marL="176213" indent="-176213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ru-RU" sz="1300" b="0" dirty="0" smtClean="0">
                          <a:solidFill>
                            <a:srgbClr val="192B55"/>
                          </a:solidFill>
                          <a:latin typeface="+mn-lt"/>
                          <a:cs typeface="Arial" pitchFamily="34" charset="0"/>
                        </a:rPr>
                        <a:t>в 19 зонах свободного </a:t>
                      </a:r>
                      <a:r>
                        <a:rPr lang="ru-RU" sz="1300" b="0" dirty="0" err="1" smtClean="0">
                          <a:solidFill>
                            <a:srgbClr val="192B55"/>
                          </a:solidFill>
                          <a:latin typeface="+mn-lt"/>
                          <a:cs typeface="Arial" pitchFamily="34" charset="0"/>
                        </a:rPr>
                        <a:t>перетока</a:t>
                      </a:r>
                      <a:r>
                        <a:rPr lang="ru-RU" sz="1300" b="0" dirty="0" smtClean="0">
                          <a:solidFill>
                            <a:srgbClr val="192B55"/>
                          </a:solidFill>
                          <a:latin typeface="+mn-lt"/>
                          <a:cs typeface="Arial" pitchFamily="34" charset="0"/>
                        </a:rPr>
                        <a:t> из 21 в первой ценовой зоне оптового рынка отбор проводился с применением предельного уровня цены </a:t>
                      </a: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118 125 руб./МВт в месяц</a:t>
                      </a:r>
                      <a:endParaRPr lang="en-US" sz="1300" b="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089">
                <a:tc>
                  <a:txBody>
                    <a:bodyPr/>
                    <a:lstStyle/>
                    <a:p>
                      <a:pPr marL="176213" indent="-176213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ru-RU" sz="1300" dirty="0" smtClean="0">
                          <a:solidFill>
                            <a:srgbClr val="192B55"/>
                          </a:solidFill>
                          <a:latin typeface="+mn-lt"/>
                          <a:cs typeface="Arial" pitchFamily="34" charset="0"/>
                        </a:rPr>
                        <a:t>в 5 зонах свободного </a:t>
                      </a:r>
                      <a:r>
                        <a:rPr lang="ru-RU" sz="1300" dirty="0" err="1" smtClean="0">
                          <a:solidFill>
                            <a:srgbClr val="192B55"/>
                          </a:solidFill>
                          <a:latin typeface="+mn-lt"/>
                          <a:cs typeface="Arial" pitchFamily="34" charset="0"/>
                        </a:rPr>
                        <a:t>перетока</a:t>
                      </a:r>
                      <a:r>
                        <a:rPr lang="ru-RU" sz="1300" dirty="0" smtClean="0">
                          <a:solidFill>
                            <a:srgbClr val="192B55"/>
                          </a:solidFill>
                          <a:latin typeface="+mn-lt"/>
                          <a:cs typeface="Arial" pitchFamily="34" charset="0"/>
                        </a:rPr>
                        <a:t> из 6 во второй ценовой зоне оптового рынка отбор проводился с применением предельного уровня цены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126 367 руб./МВт в месяц</a:t>
                      </a:r>
                      <a:endParaRPr lang="en-US" sz="1300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1E375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19446"/>
            <a:ext cx="79676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Вводы мощностей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396372"/>
            <a:ext cx="9144000" cy="95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2011 году введено </a:t>
            </a:r>
            <a:r>
              <a:rPr lang="ru-RU" sz="16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6 ГВт </a:t>
            </a: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генерирующих мощностей, </a:t>
            </a:r>
            <a:b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том числе по объектам ДПМ – 4,1 ГВт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Данный показатель является наибольшим за последнее десятилетие.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По сравнению с 2010 годом объем вводимых мощностей вырос в 1,8 </a:t>
            </a:r>
            <a:r>
              <a:rPr lang="ru-RU" sz="1200" dirty="0" smtClean="0">
                <a:solidFill>
                  <a:srgbClr val="FF0000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раза</a:t>
            </a:r>
            <a:endParaRPr lang="ru-RU" sz="1200" dirty="0">
              <a:solidFill>
                <a:srgbClr val="FF0000"/>
              </a:solidFill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45" name="TextBox 18"/>
          <p:cNvSpPr txBox="1">
            <a:spLocks noChangeArrowheads="1"/>
          </p:cNvSpPr>
          <p:nvPr/>
        </p:nvSpPr>
        <p:spPr bwMode="auto">
          <a:xfrm>
            <a:off x="1103313" y="2538413"/>
            <a:ext cx="25606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 b="1" i="1" smtClean="0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56" name="Рисунок 55" descr="Картинка 4 из 19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4573" y="3354597"/>
            <a:ext cx="1717379" cy="69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 descr="C:\Documents and Settings\LavrentyevMG\Рабочий стол\рисунки\среднеуральская ГРЭС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6992" y="3354597"/>
            <a:ext cx="1933696" cy="69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Рисунок 59" descr="Файл:Surgut (060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573" y="2395454"/>
            <a:ext cx="1717379" cy="73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Рисунок 61" descr="Moscow_TETs-26_Yuzhnaya_power_plant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98594" y="2431056"/>
            <a:ext cx="1932093" cy="69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0" name="Прямоугольник 63"/>
          <p:cNvSpPr>
            <a:spLocks noChangeArrowheads="1"/>
          </p:cNvSpPr>
          <p:nvPr/>
        </p:nvSpPr>
        <p:spPr bwMode="auto">
          <a:xfrm>
            <a:off x="4338638" y="4470400"/>
            <a:ext cx="4586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2012 году запланирован ввод генерирующих мощностей в объеме 6 ГВт</a:t>
            </a:r>
            <a:endParaRPr lang="ru-RU" sz="120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51" name="Прямоугольник 65"/>
          <p:cNvSpPr>
            <a:spLocks noChangeArrowheads="1"/>
          </p:cNvSpPr>
          <p:nvPr/>
        </p:nvSpPr>
        <p:spPr bwMode="auto">
          <a:xfrm>
            <a:off x="280988" y="3092450"/>
            <a:ext cx="2016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100" dirty="0" err="1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Сургутская</a:t>
            </a:r>
            <a:r>
              <a:rPr lang="ru-RU" sz="11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ГРЭС-2 – 800 МВт</a:t>
            </a:r>
          </a:p>
        </p:txBody>
      </p:sp>
      <p:sp>
        <p:nvSpPr>
          <p:cNvPr id="10252" name="Прямоугольник 66"/>
          <p:cNvSpPr>
            <a:spLocks noChangeArrowheads="1"/>
          </p:cNvSpPr>
          <p:nvPr/>
        </p:nvSpPr>
        <p:spPr bwMode="auto">
          <a:xfrm>
            <a:off x="2298700" y="3092450"/>
            <a:ext cx="19319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ТЭЦ-26, блок №8 – 4</a:t>
            </a:r>
            <a:r>
              <a:rPr lang="en-US" sz="11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11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0 МВт</a:t>
            </a:r>
          </a:p>
        </p:txBody>
      </p:sp>
      <p:sp>
        <p:nvSpPr>
          <p:cNvPr id="10253" name="Прямоугольник 67"/>
          <p:cNvSpPr>
            <a:spLocks noChangeArrowheads="1"/>
          </p:cNvSpPr>
          <p:nvPr/>
        </p:nvSpPr>
        <p:spPr bwMode="auto">
          <a:xfrm>
            <a:off x="280988" y="405288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100" dirty="0" err="1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Яйвинская</a:t>
            </a:r>
            <a:r>
              <a:rPr lang="ru-RU" sz="11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ГРЭС – 422 МВт</a:t>
            </a:r>
          </a:p>
        </p:txBody>
      </p:sp>
      <p:sp>
        <p:nvSpPr>
          <p:cNvPr id="10254" name="Прямоугольник 68"/>
          <p:cNvSpPr>
            <a:spLocks noChangeArrowheads="1"/>
          </p:cNvSpPr>
          <p:nvPr/>
        </p:nvSpPr>
        <p:spPr bwMode="auto">
          <a:xfrm>
            <a:off x="2141538" y="4052888"/>
            <a:ext cx="2303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Среднеуральская ГРЭС – 400 МВт</a:t>
            </a:r>
          </a:p>
        </p:txBody>
      </p:sp>
      <p:sp>
        <p:nvSpPr>
          <p:cNvPr id="10255" name="Прямоугольник 69"/>
          <p:cNvSpPr>
            <a:spLocks noChangeArrowheads="1"/>
          </p:cNvSpPr>
          <p:nvPr/>
        </p:nvSpPr>
        <p:spPr bwMode="auto">
          <a:xfrm>
            <a:off x="109538" y="4470400"/>
            <a:ext cx="4378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IV квартале 2011 года был осуществлен энергетический пуск 4-го энергоблока Калининской АЭС мощностью 1 ГВт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0" y="4929998"/>
            <a:ext cx="9144000" cy="585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 2011 году энергокомпаниями осуществлен ввод 22</a:t>
            </a:r>
            <a:r>
              <a:rPr lang="en-US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225,0 км линий электропередачи и 27 445,4 МВА трансформаторной мощности </a:t>
            </a:r>
          </a:p>
        </p:txBody>
      </p:sp>
      <p:sp>
        <p:nvSpPr>
          <p:cNvPr id="10257" name="Прямоугольник 73"/>
          <p:cNvSpPr>
            <a:spLocks noChangeArrowheads="1"/>
          </p:cNvSpPr>
          <p:nvPr/>
        </p:nvSpPr>
        <p:spPr bwMode="auto">
          <a:xfrm>
            <a:off x="6096000" y="565785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 smtClean="0">
                <a:solidFill>
                  <a:srgbClr val="2A2664"/>
                </a:solidFill>
                <a:ea typeface="Times New Roman" pitchFamily="18" charset="0"/>
                <a:cs typeface="Arial" pitchFamily="34" charset="0"/>
              </a:rPr>
              <a:t>В 2012 году </a:t>
            </a:r>
            <a:r>
              <a:rPr lang="ru-RU" sz="1200" dirty="0" err="1" smtClean="0">
                <a:solidFill>
                  <a:srgbClr val="2A2664"/>
                </a:solidFill>
                <a:ea typeface="Times New Roman" pitchFamily="18" charset="0"/>
                <a:cs typeface="Arial" pitchFamily="34" charset="0"/>
              </a:rPr>
              <a:t>энергокомпаниями</a:t>
            </a:r>
            <a:r>
              <a:rPr lang="ru-RU" sz="1200" dirty="0" smtClean="0">
                <a:solidFill>
                  <a:srgbClr val="2A2664"/>
                </a:solidFill>
                <a:ea typeface="Times New Roman" pitchFamily="18" charset="0"/>
                <a:cs typeface="Arial" pitchFamily="34" charset="0"/>
              </a:rPr>
              <a:t> запланирован прирост ввода:</a:t>
            </a:r>
          </a:p>
          <a:p>
            <a:pPr algn="just" eaLnBrk="0" hangingPunct="0"/>
            <a:r>
              <a:rPr lang="ru-RU" sz="1200" dirty="0" smtClean="0">
                <a:solidFill>
                  <a:srgbClr val="2A2664"/>
                </a:solidFill>
                <a:ea typeface="Times New Roman" pitchFamily="18" charset="0"/>
                <a:cs typeface="Arial" pitchFamily="34" charset="0"/>
              </a:rPr>
              <a:t>- линий электропередачи на 3%;</a:t>
            </a:r>
          </a:p>
          <a:p>
            <a:pPr algn="just" eaLnBrk="0" hangingPunct="0">
              <a:buFontTx/>
              <a:buChar char="-"/>
            </a:pPr>
            <a:r>
              <a:rPr lang="ru-RU" sz="1200" dirty="0" smtClean="0">
                <a:solidFill>
                  <a:srgbClr val="2A2664"/>
                </a:solidFill>
                <a:ea typeface="Times New Roman" pitchFamily="18" charset="0"/>
                <a:cs typeface="Arial" pitchFamily="34" charset="0"/>
              </a:rPr>
              <a:t> трансформаторной мощности на 9%. 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109538" y="5473125"/>
          <a:ext cx="3193860" cy="149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/>
        </p:nvGraphicFramePr>
        <p:xfrm>
          <a:off x="3234519" y="5473125"/>
          <a:ext cx="2893327" cy="149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4338637" y="2431056"/>
          <a:ext cx="4586997" cy="203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93138" y="830946"/>
            <a:ext cx="550862" cy="11733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F0424D-DA98-4096-86EE-80AD922DDA8C}" type="slidenum">
              <a:rPr lang="ru-RU" smtClean="0">
                <a:solidFill>
                  <a:schemeClr val="bg1"/>
                </a:solidFill>
                <a:latin typeface="Franklin Gothic Demi" pitchFamily="34" charset="0"/>
              </a:rPr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-33752"/>
            <a:ext cx="79676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>
                    <a:lumMod val="95000"/>
                  </a:srgbClr>
                </a:solidFill>
              </a:rPr>
              <a:t>Исполнение инвестиционных программ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1288"/>
            <a:ext cx="9136063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</a:rPr>
              <a:t>Финансирование инвестиционных программ государственными энергокомпаниями и частными ОГК/ТГК в 2011 году составило 89</a:t>
            </a:r>
            <a:r>
              <a:rPr lang="en-US" sz="1600" dirty="0">
                <a:solidFill>
                  <a:srgbClr val="2A2664"/>
                </a:solidFill>
                <a:latin typeface="Franklin Gothic Medium" pitchFamily="34" charset="0"/>
              </a:rPr>
              <a:t>6</a:t>
            </a: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</a:rPr>
              <a:t>,0 </a:t>
            </a:r>
            <a:r>
              <a:rPr lang="ru-RU" sz="1600" dirty="0" err="1">
                <a:solidFill>
                  <a:srgbClr val="2A2664"/>
                </a:solidFill>
                <a:latin typeface="Franklin Gothic Medium" pitchFamily="34" charset="0"/>
              </a:rPr>
              <a:t>млрд</a:t>
            </a:r>
            <a:r>
              <a:rPr lang="ru-RU" sz="1600" dirty="0">
                <a:solidFill>
                  <a:srgbClr val="2A2664"/>
                </a:solidFill>
                <a:latin typeface="Franklin Gothic Medium" pitchFamily="34" charset="0"/>
              </a:rPr>
              <a:t> рублей, или 87 % от плана финансирования инвестиционных программ на 2011 год</a:t>
            </a: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4703874" y="4153197"/>
            <a:ext cx="44211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192B55"/>
                </a:solidFill>
                <a:latin typeface="Franklin Gothic Medium" pitchFamily="34" charset="0"/>
              </a:rPr>
              <a:t>В 2012 году плановый объем финансирования инвестиционных программ государственных энергетических компаний и частных ОГК/ТГК составит 1 036,6 </a:t>
            </a:r>
            <a:r>
              <a:rPr lang="ru-RU" sz="1400" dirty="0" err="1" smtClean="0">
                <a:solidFill>
                  <a:srgbClr val="192B55"/>
                </a:solidFill>
                <a:latin typeface="Franklin Gothic Medium" pitchFamily="34" charset="0"/>
              </a:rPr>
              <a:t>млрд</a:t>
            </a:r>
            <a:r>
              <a:rPr lang="ru-RU" sz="1400" dirty="0" smtClean="0">
                <a:solidFill>
                  <a:srgbClr val="192B55"/>
                </a:solidFill>
                <a:latin typeface="Franklin Gothic Medium" pitchFamily="34" charset="0"/>
              </a:rPr>
              <a:t> рублей, что на 16 % больше фактического объема финансирования 2011 г.</a:t>
            </a:r>
          </a:p>
        </p:txBody>
      </p:sp>
      <p:sp>
        <p:nvSpPr>
          <p:cNvPr id="9222" name="Прямоугольник 17"/>
          <p:cNvSpPr>
            <a:spLocks noChangeArrowheads="1"/>
          </p:cNvSpPr>
          <p:nvPr/>
        </p:nvSpPr>
        <p:spPr bwMode="auto">
          <a:xfrm>
            <a:off x="748146" y="5539548"/>
            <a:ext cx="76477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По состоянию на конец января 2012 года за просрочку начала исполнения обязательств компаниями выплачено штрафов на сумму 2 743 </a:t>
            </a:r>
            <a:r>
              <a:rPr lang="ru-RU" sz="2000" b="1" dirty="0" err="1" smtClean="0">
                <a:solidFill>
                  <a:srgbClr val="800000"/>
                </a:solidFill>
                <a:latin typeface="+mn-lt"/>
                <a:cs typeface="Arial" pitchFamily="34" charset="0"/>
              </a:rPr>
              <a:t>млн</a:t>
            </a:r>
            <a:r>
              <a:rPr lang="ru-RU" sz="2000" b="1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 рублей</a:t>
            </a:r>
          </a:p>
        </p:txBody>
      </p:sp>
      <p:sp>
        <p:nvSpPr>
          <p:cNvPr id="9223" name="Прямоугольник 18"/>
          <p:cNvSpPr>
            <a:spLocks noChangeArrowheads="1"/>
          </p:cNvSpPr>
          <p:nvPr/>
        </p:nvSpPr>
        <p:spPr bwMode="auto">
          <a:xfrm>
            <a:off x="145452" y="4156000"/>
            <a:ext cx="4632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192B55"/>
                </a:solidFill>
                <a:latin typeface="Franklin Gothic Medium" pitchFamily="34" charset="0"/>
              </a:rPr>
              <a:t>Финансирование инвестиционных программ частными ОГК/ТГК в части объектов ДПМ в 2011 году составило 123,1 </a:t>
            </a:r>
            <a:r>
              <a:rPr lang="ru-RU" sz="1400" dirty="0" err="1" smtClean="0">
                <a:solidFill>
                  <a:srgbClr val="192B55"/>
                </a:solidFill>
                <a:latin typeface="Franklin Gothic Medium" pitchFamily="34" charset="0"/>
              </a:rPr>
              <a:t>млрд</a:t>
            </a:r>
            <a:r>
              <a:rPr lang="ru-RU" sz="1400" dirty="0" smtClean="0">
                <a:solidFill>
                  <a:srgbClr val="192B55"/>
                </a:solidFill>
                <a:latin typeface="Franklin Gothic Medium" pitchFamily="34" charset="0"/>
              </a:rPr>
              <a:t> рублей, или 69 % от плана финансирования на 2011 год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73048" y="2241550"/>
          <a:ext cx="4148139" cy="188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884951" y="2282091"/>
          <a:ext cx="4107882" cy="184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8"/>
          <p:cNvSpPr txBox="1">
            <a:spLocks/>
          </p:cNvSpPr>
          <p:nvPr/>
        </p:nvSpPr>
        <p:spPr bwMode="auto">
          <a:xfrm>
            <a:off x="8440616" y="832102"/>
            <a:ext cx="703384" cy="3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0424D-DA98-4096-86EE-80AD922DDA8C}" type="slidenum">
              <a:rPr kumimoji="0" lang="ru-RU" sz="16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to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200" b="1" i="1" dirty="0" smtClean="0">
            <a:solidFill>
              <a:srgbClr val="FFFFFF"/>
            </a:solidFill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инэнерго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to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200" b="1" i="1" dirty="0" smtClean="0">
            <a:solidFill>
              <a:srgbClr val="FFFFFF"/>
            </a:solidFill>
            <a:latin typeface="Franklin Gothic Book"/>
            <a:cs typeface="Franklin Gothic Book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етка">
    <a:maj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етка">
    <a:maj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етка">
    <a:maj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етка">
    <a:maj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mto2-1.potx</Template>
  <TotalTime>1056</TotalTime>
  <Words>4604</Words>
  <Application>Microsoft Office PowerPoint</Application>
  <PresentationFormat>Экран (4:3)</PresentationFormat>
  <Paragraphs>780</Paragraphs>
  <Slides>33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mto2-1</vt:lpstr>
      <vt:lpstr>Custom Design</vt:lpstr>
      <vt:lpstr>2_mto2-1</vt:lpstr>
      <vt:lpstr>Worksheet</vt:lpstr>
      <vt:lpstr>ИТОГИ 2011 года и задачи на 2012 и 2013 годы</vt:lpstr>
      <vt:lpstr>Слайд 2</vt:lpstr>
      <vt:lpstr>Слайд 3</vt:lpstr>
      <vt:lpstr>Слайд 4</vt:lpstr>
      <vt:lpstr>Слайд 5</vt:lpstr>
      <vt:lpstr>Конкурентный отбор мощности (КОМ):  итоги и вынужденная генерация</vt:lpstr>
      <vt:lpstr>Повышение конкуренции: объединение зон свободного перетока</vt:lpstr>
      <vt:lpstr>Вводы мощностей</vt:lpstr>
      <vt:lpstr>Исполнение инвестиционных программ</vt:lpstr>
      <vt:lpstr>Потребление электроэнергии и мощности  в отопительный сезон 2011–2012 гг.</vt:lpstr>
      <vt:lpstr>Максимум потребления мощности  в отопительном сезоне 2011–2012 гг.</vt:lpstr>
      <vt:lpstr>Слайд 12</vt:lpstr>
      <vt:lpstr>Слайд 13</vt:lpstr>
      <vt:lpstr>Основные направления совершенствования функционирования розничных рынков</vt:lpstr>
      <vt:lpstr>Текущая работа по совершенствованию оптового рынка рынка электрической энергии и мощности</vt:lpstr>
      <vt:lpstr>Слайд 16</vt:lpstr>
      <vt:lpstr>Мониторинг цен на электроэнергию</vt:lpstr>
      <vt:lpstr>Мониторинг цен на электроэнергию</vt:lpstr>
      <vt:lpstr>Перекрестное субсидирование</vt:lpstr>
      <vt:lpstr>Перекрестное субсидирование</vt:lpstr>
      <vt:lpstr>Слайд 21</vt:lpstr>
      <vt:lpstr>Слайд 22</vt:lpstr>
      <vt:lpstr>Слайд 23</vt:lpstr>
      <vt:lpstr>Комплексная программа развития электроэнергетики регионов  Дальневосточного федерального округа </vt:lpstr>
      <vt:lpstr>Состояние с разработкой нормативных  правовых актов по Закону о теплоснабжении</vt:lpstr>
      <vt:lpstr>Обеспечение эффективного управления системами теплоснабжения</vt:lpstr>
      <vt:lpstr>Ключевые принципы организации отношений в сфере теплоснабжения, распределение полномочий в соответствии с ФЗ «О теплоснабжении»</vt:lpstr>
      <vt:lpstr>Нормирование запасов, удельных расходов топлива и потерь тепла в регионах</vt:lpstr>
      <vt:lpstr>Слайд 29</vt:lpstr>
      <vt:lpstr>Прогноз максимальных электрических нагрузок ЕЭС России до 2017 года</vt:lpstr>
      <vt:lpstr>Программа модернизации  электроэнергетики до 2020 года</vt:lpstr>
      <vt:lpstr>Ожидаемые результаты программы модернизации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МИНЭНЕРГО РОССИИ</dc:title>
  <dc:creator>Julia</dc:creator>
  <cp:lastModifiedBy>Mavrinskaya</cp:lastModifiedBy>
  <cp:revision>172</cp:revision>
  <dcterms:created xsi:type="dcterms:W3CDTF">2012-01-18T14:46:46Z</dcterms:created>
  <dcterms:modified xsi:type="dcterms:W3CDTF">2012-04-13T14:48:57Z</dcterms:modified>
</cp:coreProperties>
</file>