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1843" r:id="rId2"/>
    <p:sldId id="1858" r:id="rId3"/>
    <p:sldId id="1851" r:id="rId4"/>
    <p:sldId id="1863" r:id="rId5"/>
    <p:sldId id="1856" r:id="rId6"/>
    <p:sldId id="1859" r:id="rId7"/>
    <p:sldId id="1860" r:id="rId8"/>
    <p:sldId id="1861" r:id="rId9"/>
    <p:sldId id="1862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ony" initials="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3399FF"/>
    <a:srgbClr val="9966FF"/>
    <a:srgbClr val="4C6600"/>
    <a:srgbClr val="333333"/>
    <a:srgbClr val="FFFFCC"/>
    <a:srgbClr val="FFFF99"/>
    <a:srgbClr val="C1E2E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27" autoAdjust="0"/>
    <p:restoredTop sz="95460" autoAdjust="0"/>
  </p:normalViewPr>
  <p:slideViewPr>
    <p:cSldViewPr>
      <p:cViewPr varScale="1">
        <p:scale>
          <a:sx n="73" d="100"/>
          <a:sy n="73" d="100"/>
        </p:scale>
        <p:origin x="-39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2220"/>
    </p:cViewPr>
  </p:sorterViewPr>
  <p:notesViewPr>
    <p:cSldViewPr>
      <p:cViewPr varScale="1">
        <p:scale>
          <a:sx n="80" d="100"/>
          <a:sy n="80" d="100"/>
        </p:scale>
        <p:origin x="-1356" y="-84"/>
      </p:cViewPr>
      <p:guideLst>
        <p:guide orient="horz" pos="3127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Ilya\Desktop\&#1075;&#1088;&#1072;&#1092;&#1080;&#1082;&#1080;%20&#1079;&#1072;&#1076;&#1086;&#1083;&#1078;&#1077;&#1085;&#1085;&#1086;&#1089;&#1090;&#1080;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'Дебиторка (2)'!$B$3</c:f>
              <c:strCache>
                <c:ptCount val="1"/>
                <c:pt idx="0">
                  <c:v>деб. задолж-ть по данным НП СР</c:v>
                </c:pt>
              </c:strCache>
            </c:strRef>
          </c:tx>
          <c:spPr>
            <a:solidFill>
              <a:srgbClr val="2D2D8A">
                <a:lumMod val="60000"/>
                <a:lumOff val="40000"/>
              </a:srgbClr>
            </a:solidFill>
          </c:spPr>
          <c:cat>
            <c:strRef>
              <c:f>'Дебиторка (2)'!$A$4:$A$17</c:f>
              <c:strCache>
                <c:ptCount val="14"/>
                <c:pt idx="0">
                  <c:v>янв</c:v>
                </c:pt>
                <c:pt idx="1">
                  <c:v>фев</c:v>
                </c:pt>
                <c:pt idx="2">
                  <c:v>мар</c:v>
                </c:pt>
                <c:pt idx="3">
                  <c:v>апр</c:v>
                </c:pt>
                <c:pt idx="4">
                  <c:v>май</c:v>
                </c:pt>
                <c:pt idx="5">
                  <c:v>июн</c:v>
                </c:pt>
                <c:pt idx="6">
                  <c:v>июл</c:v>
                </c:pt>
                <c:pt idx="7">
                  <c:v>авг</c:v>
                </c:pt>
                <c:pt idx="8">
                  <c:v>сен</c:v>
                </c:pt>
                <c:pt idx="9">
                  <c:v>окт</c:v>
                </c:pt>
                <c:pt idx="10">
                  <c:v>ноя</c:v>
                </c:pt>
                <c:pt idx="11">
                  <c:v>дек</c:v>
                </c:pt>
                <c:pt idx="12">
                  <c:v>янв</c:v>
                </c:pt>
                <c:pt idx="13">
                  <c:v>фев</c:v>
                </c:pt>
              </c:strCache>
            </c:strRef>
          </c:cat>
          <c:val>
            <c:numRef>
              <c:f>'Дебиторка (2)'!$B$4:$B$17</c:f>
              <c:numCache>
                <c:formatCode>General</c:formatCode>
                <c:ptCount val="14"/>
                <c:pt idx="5">
                  <c:v>81.5</c:v>
                </c:pt>
                <c:pt idx="6">
                  <c:v>73.099999999999994</c:v>
                </c:pt>
                <c:pt idx="7">
                  <c:v>76.3</c:v>
                </c:pt>
                <c:pt idx="8">
                  <c:v>78.3</c:v>
                </c:pt>
                <c:pt idx="9">
                  <c:v>89.5</c:v>
                </c:pt>
                <c:pt idx="10">
                  <c:v>96.4</c:v>
                </c:pt>
                <c:pt idx="11">
                  <c:v>70.8</c:v>
                </c:pt>
                <c:pt idx="12">
                  <c:v>105.7</c:v>
                </c:pt>
                <c:pt idx="13">
                  <c:v>114.5</c:v>
                </c:pt>
              </c:numCache>
            </c:numRef>
          </c:val>
        </c:ser>
        <c:ser>
          <c:idx val="1"/>
          <c:order val="1"/>
          <c:tx>
            <c:strRef>
              <c:f>'Дебиторка (2)'!$C$3</c:f>
              <c:strCache>
                <c:ptCount val="1"/>
                <c:pt idx="0">
                  <c:v>деб. задолж-ть с учетом потерь</c:v>
                </c:pt>
              </c:strCache>
            </c:strRef>
          </c:tx>
          <c:spPr>
            <a:solidFill>
              <a:srgbClr val="800000"/>
            </a:solidFill>
          </c:spPr>
          <c:cat>
            <c:strRef>
              <c:f>'Дебиторка (2)'!$A$4:$A$17</c:f>
              <c:strCache>
                <c:ptCount val="14"/>
                <c:pt idx="0">
                  <c:v>янв</c:v>
                </c:pt>
                <c:pt idx="1">
                  <c:v>фев</c:v>
                </c:pt>
                <c:pt idx="2">
                  <c:v>мар</c:v>
                </c:pt>
                <c:pt idx="3">
                  <c:v>апр</c:v>
                </c:pt>
                <c:pt idx="4">
                  <c:v>май</c:v>
                </c:pt>
                <c:pt idx="5">
                  <c:v>июн</c:v>
                </c:pt>
                <c:pt idx="6">
                  <c:v>июл</c:v>
                </c:pt>
                <c:pt idx="7">
                  <c:v>авг</c:v>
                </c:pt>
                <c:pt idx="8">
                  <c:v>сен</c:v>
                </c:pt>
                <c:pt idx="9">
                  <c:v>окт</c:v>
                </c:pt>
                <c:pt idx="10">
                  <c:v>ноя</c:v>
                </c:pt>
                <c:pt idx="11">
                  <c:v>дек</c:v>
                </c:pt>
                <c:pt idx="12">
                  <c:v>янв</c:v>
                </c:pt>
                <c:pt idx="13">
                  <c:v>фев</c:v>
                </c:pt>
              </c:strCache>
            </c:strRef>
          </c:cat>
          <c:val>
            <c:numRef>
              <c:f>'Дебиторка (2)'!$C$4:$C$17</c:f>
              <c:numCache>
                <c:formatCode>0</c:formatCode>
                <c:ptCount val="14"/>
                <c:pt idx="0">
                  <c:v>135.30000000000001</c:v>
                </c:pt>
                <c:pt idx="1">
                  <c:v>144.30000000000001</c:v>
                </c:pt>
                <c:pt idx="2">
                  <c:v>122.1</c:v>
                </c:pt>
                <c:pt idx="3">
                  <c:v>113.3</c:v>
                </c:pt>
                <c:pt idx="4">
                  <c:v>103.9</c:v>
                </c:pt>
                <c:pt idx="5">
                  <c:v>104.5</c:v>
                </c:pt>
                <c:pt idx="6">
                  <c:v>96.1</c:v>
                </c:pt>
                <c:pt idx="7">
                  <c:v>99.3</c:v>
                </c:pt>
                <c:pt idx="8">
                  <c:v>101.3</c:v>
                </c:pt>
                <c:pt idx="9">
                  <c:v>112.5</c:v>
                </c:pt>
                <c:pt idx="10">
                  <c:v>119.4</c:v>
                </c:pt>
                <c:pt idx="11">
                  <c:v>93.8</c:v>
                </c:pt>
                <c:pt idx="12" formatCode="General">
                  <c:v>128.69999999999999</c:v>
                </c:pt>
                <c:pt idx="13" formatCode="General">
                  <c:v>137.5</c:v>
                </c:pt>
              </c:numCache>
            </c:numRef>
          </c:val>
        </c:ser>
        <c:gapWidth val="300"/>
        <c:axId val="36008704"/>
        <c:axId val="36010240"/>
      </c:barChart>
      <c:lineChart>
        <c:grouping val="standard"/>
        <c:ser>
          <c:idx val="4"/>
          <c:order val="2"/>
          <c:tx>
            <c:strRef>
              <c:f>'Дебиторка (2)'!$F$3</c:f>
              <c:strCache>
                <c:ptCount val="1"/>
                <c:pt idx="0">
                  <c:v>кред. задолж-ть</c:v>
                </c:pt>
              </c:strCache>
            </c:strRef>
          </c:tx>
          <c:spPr>
            <a:ln>
              <a:solidFill>
                <a:schemeClr val="accent2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'Дебиторка (2)'!$A$4:$A$17</c:f>
              <c:strCache>
                <c:ptCount val="14"/>
                <c:pt idx="0">
                  <c:v>янв</c:v>
                </c:pt>
                <c:pt idx="1">
                  <c:v>фев</c:v>
                </c:pt>
                <c:pt idx="2">
                  <c:v>мар</c:v>
                </c:pt>
                <c:pt idx="3">
                  <c:v>апр</c:v>
                </c:pt>
                <c:pt idx="4">
                  <c:v>май</c:v>
                </c:pt>
                <c:pt idx="5">
                  <c:v>июн</c:v>
                </c:pt>
                <c:pt idx="6">
                  <c:v>июл</c:v>
                </c:pt>
                <c:pt idx="7">
                  <c:v>авг</c:v>
                </c:pt>
                <c:pt idx="8">
                  <c:v>сен</c:v>
                </c:pt>
                <c:pt idx="9">
                  <c:v>окт</c:v>
                </c:pt>
                <c:pt idx="10">
                  <c:v>ноя</c:v>
                </c:pt>
                <c:pt idx="11">
                  <c:v>дек</c:v>
                </c:pt>
                <c:pt idx="12">
                  <c:v>янв</c:v>
                </c:pt>
                <c:pt idx="13">
                  <c:v>фев</c:v>
                </c:pt>
              </c:strCache>
            </c:strRef>
          </c:cat>
          <c:val>
            <c:numRef>
              <c:f>'Дебиторка (2)'!$F$4:$F$17</c:f>
              <c:numCache>
                <c:formatCode>0</c:formatCode>
                <c:ptCount val="14"/>
                <c:pt idx="0">
                  <c:v>20.125</c:v>
                </c:pt>
                <c:pt idx="1">
                  <c:v>23.671000000000006</c:v>
                </c:pt>
                <c:pt idx="2">
                  <c:v>25.73</c:v>
                </c:pt>
                <c:pt idx="3">
                  <c:v>36.697000000000003</c:v>
                </c:pt>
                <c:pt idx="4">
                  <c:v>26.724</c:v>
                </c:pt>
                <c:pt idx="5">
                  <c:v>37.851999999999997</c:v>
                </c:pt>
                <c:pt idx="6">
                  <c:v>33.765000000000065</c:v>
                </c:pt>
                <c:pt idx="7">
                  <c:v>33.079000000000001</c:v>
                </c:pt>
                <c:pt idx="8">
                  <c:v>34.846000000000004</c:v>
                </c:pt>
                <c:pt idx="9">
                  <c:v>36.191000000000003</c:v>
                </c:pt>
                <c:pt idx="10">
                  <c:v>43.972000000000001</c:v>
                </c:pt>
                <c:pt idx="11">
                  <c:v>44.038000000000011</c:v>
                </c:pt>
                <c:pt idx="12" formatCode="General">
                  <c:v>46.738000000000056</c:v>
                </c:pt>
                <c:pt idx="13" formatCode="General">
                  <c:v>47.272000000000013</c:v>
                </c:pt>
              </c:numCache>
            </c:numRef>
          </c:val>
        </c:ser>
        <c:marker val="1"/>
        <c:axId val="36008704"/>
        <c:axId val="36010240"/>
      </c:lineChart>
      <c:catAx>
        <c:axId val="36008704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crossAx val="36010240"/>
        <c:crosses val="autoZero"/>
        <c:auto val="1"/>
        <c:lblAlgn val="ctr"/>
        <c:lblOffset val="100"/>
      </c:catAx>
      <c:valAx>
        <c:axId val="3601024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b="0"/>
                </a:pPr>
                <a:r>
                  <a:rPr lang="ru-RU" b="0"/>
                  <a:t>млрд.</a:t>
                </a:r>
                <a:r>
                  <a:rPr lang="ru-RU" b="0" baseline="0"/>
                  <a:t> руб.</a:t>
                </a:r>
                <a:endParaRPr lang="ru-RU" b="0"/>
              </a:p>
            </c:rich>
          </c:tx>
        </c:title>
        <c:numFmt formatCode="General" sourceLinked="1"/>
        <c:tickLblPos val="nextTo"/>
        <c:crossAx val="36008704"/>
        <c:crosses val="autoZero"/>
        <c:crossBetween val="between"/>
      </c:valAx>
    </c:plotArea>
    <c:legend>
      <c:legendPos val="b"/>
    </c:legend>
    <c:plotVisOnly val="1"/>
    <c:dispBlanksAs val="gap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ru-RU"/>
    </a:p>
  </c:txPr>
  <c:externalData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D6A5F9-2259-0F4A-80A6-3D3A8D79A1E6}" type="doc">
      <dgm:prSet loTypeId="urn:microsoft.com/office/officeart/2008/layout/LinedList" loCatId="" qsTypeId="urn:microsoft.com/office/officeart/2005/8/quickstyle/simple4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C447A778-87A8-DF40-8824-0C209311F1CB}">
      <dgm:prSet custT="1"/>
      <dgm:spPr/>
      <dgm:t>
        <a:bodyPr/>
        <a:lstStyle/>
        <a:p>
          <a:pPr rtl="0"/>
          <a:r>
            <a:rPr lang="ru-RU" sz="2000" b="1" i="1" smtClean="0"/>
            <a:t>В целом по рынку</a:t>
          </a:r>
          <a:endParaRPr lang="ru-RU" sz="2000"/>
        </a:p>
      </dgm:t>
    </dgm:pt>
    <dgm:pt modelId="{20D4CB59-670A-3C4E-9167-3EBC38A26DEC}" type="parTrans" cxnId="{48F71029-6D36-3246-AED7-90BB13AF347C}">
      <dgm:prSet/>
      <dgm:spPr/>
      <dgm:t>
        <a:bodyPr/>
        <a:lstStyle/>
        <a:p>
          <a:endParaRPr lang="ru-RU" sz="2800"/>
        </a:p>
      </dgm:t>
    </dgm:pt>
    <dgm:pt modelId="{FB4B9EC9-2027-444E-86D9-6AA242234CB2}" type="sibTrans" cxnId="{48F71029-6D36-3246-AED7-90BB13AF347C}">
      <dgm:prSet/>
      <dgm:spPr/>
      <dgm:t>
        <a:bodyPr/>
        <a:lstStyle/>
        <a:p>
          <a:endParaRPr lang="ru-RU" sz="2800"/>
        </a:p>
      </dgm:t>
    </dgm:pt>
    <dgm:pt modelId="{1ADB30D1-59CC-9343-BDC8-CCACC5749197}">
      <dgm:prSet custT="1"/>
      <dgm:spPr/>
      <dgm:t>
        <a:bodyPr/>
        <a:lstStyle/>
        <a:p>
          <a:pPr rtl="0"/>
          <a:r>
            <a:rPr lang="ru-RU" sz="1100" smtClean="0"/>
            <a:t>Сбытовая надбавка – 3% от оборота или 50 </a:t>
          </a:r>
          <a:r>
            <a:rPr lang="ru-RU" sz="1100" dirty="0" err="1" smtClean="0"/>
            <a:t>млрд.руб</a:t>
          </a:r>
          <a:r>
            <a:rPr lang="ru-RU" sz="1100" dirty="0" smtClean="0"/>
            <a:t>.</a:t>
          </a:r>
          <a:endParaRPr lang="ru-RU" sz="1100" dirty="0"/>
        </a:p>
      </dgm:t>
    </dgm:pt>
    <dgm:pt modelId="{CD865C47-3DE7-2448-B25D-10BC2984A115}" type="parTrans" cxnId="{11F06FE4-701E-A140-9459-A14D73B60B74}">
      <dgm:prSet/>
      <dgm:spPr/>
      <dgm:t>
        <a:bodyPr/>
        <a:lstStyle/>
        <a:p>
          <a:endParaRPr lang="ru-RU" sz="2800"/>
        </a:p>
      </dgm:t>
    </dgm:pt>
    <dgm:pt modelId="{F1CD3904-DF73-3C43-BB7D-8853A5FAF4B2}" type="sibTrans" cxnId="{11F06FE4-701E-A140-9459-A14D73B60B74}">
      <dgm:prSet/>
      <dgm:spPr/>
      <dgm:t>
        <a:bodyPr/>
        <a:lstStyle/>
        <a:p>
          <a:endParaRPr lang="ru-RU" sz="2800"/>
        </a:p>
      </dgm:t>
    </dgm:pt>
    <dgm:pt modelId="{4A1D463B-58C6-814C-BB1A-3D487968D545}">
      <dgm:prSet custT="1"/>
      <dgm:spPr/>
      <dgm:t>
        <a:bodyPr/>
        <a:lstStyle/>
        <a:p>
          <a:pPr rtl="0"/>
          <a:r>
            <a:rPr lang="ru-RU" sz="1100" smtClean="0"/>
            <a:t>Кредитный портфель – 80 -100 млрд.руб. </a:t>
          </a:r>
          <a:endParaRPr lang="ru-RU" sz="1100"/>
        </a:p>
      </dgm:t>
    </dgm:pt>
    <dgm:pt modelId="{F66D3485-2C0C-4A48-BB82-AF06E16D8D4E}" type="parTrans" cxnId="{DC6DD6EF-54A8-1F48-A01A-7A54B1EDC89D}">
      <dgm:prSet/>
      <dgm:spPr/>
      <dgm:t>
        <a:bodyPr/>
        <a:lstStyle/>
        <a:p>
          <a:endParaRPr lang="ru-RU" sz="2800"/>
        </a:p>
      </dgm:t>
    </dgm:pt>
    <dgm:pt modelId="{CC1B99C9-24E3-464A-8D5F-7DD336F5156A}" type="sibTrans" cxnId="{DC6DD6EF-54A8-1F48-A01A-7A54B1EDC89D}">
      <dgm:prSet/>
      <dgm:spPr/>
      <dgm:t>
        <a:bodyPr/>
        <a:lstStyle/>
        <a:p>
          <a:endParaRPr lang="ru-RU" sz="2800"/>
        </a:p>
      </dgm:t>
    </dgm:pt>
    <dgm:pt modelId="{BA4590D1-ED86-DF40-B844-0401A5D07434}">
      <dgm:prSet custT="1"/>
      <dgm:spPr/>
      <dgm:t>
        <a:bodyPr/>
        <a:lstStyle/>
        <a:p>
          <a:pPr rtl="0"/>
          <a:r>
            <a:rPr lang="ru-RU" sz="1100" smtClean="0"/>
            <a:t>Обслуживание кредитов – 10 -12 млрд.руб. </a:t>
          </a:r>
          <a:endParaRPr lang="ru-RU" sz="1100"/>
        </a:p>
      </dgm:t>
    </dgm:pt>
    <dgm:pt modelId="{558E97C0-C70F-684D-9399-068569146A59}" type="parTrans" cxnId="{065E40DA-C9B6-834C-B4C8-8E31860778BE}">
      <dgm:prSet/>
      <dgm:spPr/>
      <dgm:t>
        <a:bodyPr/>
        <a:lstStyle/>
        <a:p>
          <a:endParaRPr lang="ru-RU" sz="2800"/>
        </a:p>
      </dgm:t>
    </dgm:pt>
    <dgm:pt modelId="{E7320708-6A44-3C43-8F31-CCCA21D54A5E}" type="sibTrans" cxnId="{065E40DA-C9B6-834C-B4C8-8E31860778BE}">
      <dgm:prSet/>
      <dgm:spPr/>
      <dgm:t>
        <a:bodyPr/>
        <a:lstStyle/>
        <a:p>
          <a:endParaRPr lang="ru-RU" sz="2800"/>
        </a:p>
      </dgm:t>
    </dgm:pt>
    <dgm:pt modelId="{261E193D-FBF7-AA47-8ABD-823B169F9423}">
      <dgm:prSet custT="1"/>
      <dgm:spPr/>
      <dgm:t>
        <a:bodyPr/>
        <a:lstStyle/>
        <a:p>
          <a:pPr rtl="0"/>
          <a:r>
            <a:rPr lang="ru-RU" sz="1100" smtClean="0"/>
            <a:t>Безнадежная дебиторская – около 40 млрд.руб.</a:t>
          </a:r>
          <a:endParaRPr lang="ru-RU" sz="1100"/>
        </a:p>
      </dgm:t>
    </dgm:pt>
    <dgm:pt modelId="{68FFE71B-5ED8-E44D-80C0-75177335B1FE}" type="parTrans" cxnId="{DA8B048F-3EFE-0140-B233-C7C12CDA7503}">
      <dgm:prSet/>
      <dgm:spPr/>
      <dgm:t>
        <a:bodyPr/>
        <a:lstStyle/>
        <a:p>
          <a:endParaRPr lang="ru-RU" sz="2800"/>
        </a:p>
      </dgm:t>
    </dgm:pt>
    <dgm:pt modelId="{FD4FFCEA-B107-8F46-80BA-A9AA7179DD21}" type="sibTrans" cxnId="{DA8B048F-3EFE-0140-B233-C7C12CDA7503}">
      <dgm:prSet/>
      <dgm:spPr/>
      <dgm:t>
        <a:bodyPr/>
        <a:lstStyle/>
        <a:p>
          <a:endParaRPr lang="ru-RU" sz="2800"/>
        </a:p>
      </dgm:t>
    </dgm:pt>
    <dgm:pt modelId="{35819EBE-D8F9-E444-B0F5-C024D335F9F3}">
      <dgm:prSet custT="1"/>
      <dgm:spPr/>
      <dgm:t>
        <a:bodyPr/>
        <a:lstStyle/>
        <a:p>
          <a:pPr rtl="0"/>
          <a:r>
            <a:rPr lang="ru-RU" sz="1800" b="1" i="1" dirty="0" smtClean="0"/>
            <a:t>По опросу 31 компании – участников НП ГП и ЭСК (2011 год)</a:t>
          </a:r>
          <a:endParaRPr lang="ru-RU" sz="1800" dirty="0"/>
        </a:p>
      </dgm:t>
    </dgm:pt>
    <dgm:pt modelId="{B346EAD1-45A9-F44C-A5C2-092C680093EB}" type="parTrans" cxnId="{EE989406-AF66-7A47-B429-BC426B5EB8E1}">
      <dgm:prSet/>
      <dgm:spPr/>
      <dgm:t>
        <a:bodyPr/>
        <a:lstStyle/>
        <a:p>
          <a:endParaRPr lang="ru-RU" sz="2800"/>
        </a:p>
      </dgm:t>
    </dgm:pt>
    <dgm:pt modelId="{C64E6E05-4A0F-3048-B98A-1A62B03F96C7}" type="sibTrans" cxnId="{EE989406-AF66-7A47-B429-BC426B5EB8E1}">
      <dgm:prSet/>
      <dgm:spPr/>
      <dgm:t>
        <a:bodyPr/>
        <a:lstStyle/>
        <a:p>
          <a:endParaRPr lang="ru-RU" sz="2800"/>
        </a:p>
      </dgm:t>
    </dgm:pt>
    <dgm:pt modelId="{B535DD22-5D1E-3B41-AC1B-00A75B77AB71}">
      <dgm:prSet custT="1"/>
      <dgm:spPr/>
      <dgm:t>
        <a:bodyPr/>
        <a:lstStyle/>
        <a:p>
          <a:pPr rtl="0"/>
          <a:r>
            <a:rPr lang="ru-RU" sz="1100" smtClean="0"/>
            <a:t>Годовая выручка – около 400 млрд.руб.</a:t>
          </a:r>
          <a:endParaRPr lang="ru-RU" sz="1100"/>
        </a:p>
      </dgm:t>
    </dgm:pt>
    <dgm:pt modelId="{C66B6201-9947-4543-BED8-12F926025624}" type="parTrans" cxnId="{64CDBA9C-AF27-4649-AA78-79C1D8D5B189}">
      <dgm:prSet/>
      <dgm:spPr/>
      <dgm:t>
        <a:bodyPr/>
        <a:lstStyle/>
        <a:p>
          <a:endParaRPr lang="ru-RU" sz="2800"/>
        </a:p>
      </dgm:t>
    </dgm:pt>
    <dgm:pt modelId="{82C811DE-EBCF-4C45-AA4B-77FD5DBE5883}" type="sibTrans" cxnId="{64CDBA9C-AF27-4649-AA78-79C1D8D5B189}">
      <dgm:prSet/>
      <dgm:spPr/>
      <dgm:t>
        <a:bodyPr/>
        <a:lstStyle/>
        <a:p>
          <a:endParaRPr lang="ru-RU" sz="2800"/>
        </a:p>
      </dgm:t>
    </dgm:pt>
    <dgm:pt modelId="{81F27048-8162-5147-B158-31FFEB0717D7}">
      <dgm:prSet custT="1"/>
      <dgm:spPr/>
      <dgm:t>
        <a:bodyPr/>
        <a:lstStyle/>
        <a:p>
          <a:pPr rtl="0"/>
          <a:r>
            <a:rPr lang="ru-RU" sz="1100" dirty="0" smtClean="0"/>
            <a:t>Расходы, учтенные в сбытовой надбавке – 14,65 </a:t>
          </a:r>
          <a:r>
            <a:rPr lang="ru-RU" sz="1100" dirty="0" err="1" smtClean="0"/>
            <a:t>млрд.руб</a:t>
          </a:r>
          <a:r>
            <a:rPr lang="ru-RU" sz="1100" dirty="0" smtClean="0"/>
            <a:t>.</a:t>
          </a:r>
          <a:endParaRPr lang="ru-RU" sz="1100" dirty="0"/>
        </a:p>
      </dgm:t>
    </dgm:pt>
    <dgm:pt modelId="{DB4B4DA0-BCF6-2B44-A176-5045F56155D6}" type="parTrans" cxnId="{FC7287FE-CA85-184C-83F5-89178D07C5C3}">
      <dgm:prSet/>
      <dgm:spPr/>
      <dgm:t>
        <a:bodyPr/>
        <a:lstStyle/>
        <a:p>
          <a:endParaRPr lang="ru-RU" sz="2800"/>
        </a:p>
      </dgm:t>
    </dgm:pt>
    <dgm:pt modelId="{D449DD9E-BE3E-FE44-B584-4581652C0048}" type="sibTrans" cxnId="{FC7287FE-CA85-184C-83F5-89178D07C5C3}">
      <dgm:prSet/>
      <dgm:spPr/>
      <dgm:t>
        <a:bodyPr/>
        <a:lstStyle/>
        <a:p>
          <a:endParaRPr lang="ru-RU" sz="2800"/>
        </a:p>
      </dgm:t>
    </dgm:pt>
    <dgm:pt modelId="{87714DE8-796F-724B-B486-CF3BC5A38DCB}">
      <dgm:prSet custT="1"/>
      <dgm:spPr/>
      <dgm:t>
        <a:bodyPr/>
        <a:lstStyle/>
        <a:p>
          <a:pPr rtl="0"/>
          <a:r>
            <a:rPr lang="ru-RU" sz="1100" smtClean="0"/>
            <a:t>Ожидаемые расходы (без резерва по сомнительным долгам и списания безнадежной задолженности) – 24 млрд.руб.</a:t>
          </a:r>
          <a:endParaRPr lang="ru-RU" sz="1100"/>
        </a:p>
      </dgm:t>
    </dgm:pt>
    <dgm:pt modelId="{61AD515E-1165-AA40-98EB-43CA24DC432C}" type="parTrans" cxnId="{580E0AB7-625F-D649-B538-8E9EB84762CD}">
      <dgm:prSet/>
      <dgm:spPr/>
      <dgm:t>
        <a:bodyPr/>
        <a:lstStyle/>
        <a:p>
          <a:endParaRPr lang="ru-RU" sz="2800"/>
        </a:p>
      </dgm:t>
    </dgm:pt>
    <dgm:pt modelId="{4AD23D89-C76E-884F-86F2-FCDDFDBA4455}" type="sibTrans" cxnId="{580E0AB7-625F-D649-B538-8E9EB84762CD}">
      <dgm:prSet/>
      <dgm:spPr/>
      <dgm:t>
        <a:bodyPr/>
        <a:lstStyle/>
        <a:p>
          <a:endParaRPr lang="ru-RU" sz="2800"/>
        </a:p>
      </dgm:t>
    </dgm:pt>
    <dgm:pt modelId="{D9EEA417-8CFB-814D-AD27-2DDC75EFE1AA}">
      <dgm:prSet custT="1"/>
      <dgm:spPr/>
      <dgm:t>
        <a:bodyPr/>
        <a:lstStyle/>
        <a:p>
          <a:pPr rtl="0"/>
          <a:r>
            <a:rPr lang="ru-RU" sz="1100" smtClean="0"/>
            <a:t>Обеспеченность – 60%</a:t>
          </a:r>
          <a:endParaRPr lang="ru-RU" sz="1100"/>
        </a:p>
      </dgm:t>
    </dgm:pt>
    <dgm:pt modelId="{80F6F102-D593-9949-AF9F-089419BE7C20}" type="parTrans" cxnId="{7928287D-E952-914B-BD31-82F2068808D3}">
      <dgm:prSet/>
      <dgm:spPr/>
      <dgm:t>
        <a:bodyPr/>
        <a:lstStyle/>
        <a:p>
          <a:endParaRPr lang="ru-RU" sz="2800"/>
        </a:p>
      </dgm:t>
    </dgm:pt>
    <dgm:pt modelId="{0A14CE7C-6FAB-F741-BDBE-486EE01DED76}" type="sibTrans" cxnId="{7928287D-E952-914B-BD31-82F2068808D3}">
      <dgm:prSet/>
      <dgm:spPr/>
      <dgm:t>
        <a:bodyPr/>
        <a:lstStyle/>
        <a:p>
          <a:endParaRPr lang="ru-RU" sz="2800"/>
        </a:p>
      </dgm:t>
    </dgm:pt>
    <dgm:pt modelId="{6698CBE1-6043-4B48-8221-284E3B301016}">
      <dgm:prSet custT="1"/>
      <dgm:spPr/>
      <dgm:t>
        <a:bodyPr/>
        <a:lstStyle/>
        <a:p>
          <a:pPr rtl="0"/>
          <a:endParaRPr lang="ru-RU" sz="1800" b="1" i="1" dirty="0" smtClean="0"/>
        </a:p>
        <a:p>
          <a:pPr rtl="0"/>
          <a:r>
            <a:rPr lang="ru-RU" sz="1800" b="1" i="1" dirty="0" smtClean="0"/>
            <a:t>Наиболее дефицитные статьи</a:t>
          </a:r>
          <a:r>
            <a:rPr lang="ru-RU" sz="1800" dirty="0" smtClean="0"/>
            <a:t> </a:t>
          </a:r>
          <a:endParaRPr lang="ru-RU" sz="1800" dirty="0"/>
        </a:p>
      </dgm:t>
    </dgm:pt>
    <dgm:pt modelId="{555A4970-2BA4-CB44-AC1E-6D8E3809C26F}" type="parTrans" cxnId="{70028CAC-25DA-E048-BEBD-6AEE12C98458}">
      <dgm:prSet/>
      <dgm:spPr/>
      <dgm:t>
        <a:bodyPr/>
        <a:lstStyle/>
        <a:p>
          <a:endParaRPr lang="ru-RU" sz="2800"/>
        </a:p>
      </dgm:t>
    </dgm:pt>
    <dgm:pt modelId="{4E96141E-379A-274A-8838-2F31B1F43F5D}" type="sibTrans" cxnId="{70028CAC-25DA-E048-BEBD-6AEE12C98458}">
      <dgm:prSet/>
      <dgm:spPr/>
      <dgm:t>
        <a:bodyPr/>
        <a:lstStyle/>
        <a:p>
          <a:endParaRPr lang="ru-RU" sz="2800"/>
        </a:p>
      </dgm:t>
    </dgm:pt>
    <dgm:pt modelId="{E9BA56BE-CEF1-8645-935D-803F86492765}">
      <dgm:prSet custT="1"/>
      <dgm:spPr/>
      <dgm:t>
        <a:bodyPr/>
        <a:lstStyle/>
        <a:p>
          <a:pPr rtl="0"/>
          <a:r>
            <a:rPr lang="ru-RU" sz="1100" smtClean="0"/>
            <a:t>Расходы на открытие центров обслуживания клиентов, внедрение новых технологий, ФОТ (покрытие 50-70%)</a:t>
          </a:r>
          <a:endParaRPr lang="ru-RU" sz="1100"/>
        </a:p>
      </dgm:t>
    </dgm:pt>
    <dgm:pt modelId="{F49EA28E-211F-9448-B20C-D6CFB21BDB3A}" type="parTrans" cxnId="{8FB03CC1-536D-7F43-8FFD-CA3501C2DC4C}">
      <dgm:prSet/>
      <dgm:spPr/>
      <dgm:t>
        <a:bodyPr/>
        <a:lstStyle/>
        <a:p>
          <a:endParaRPr lang="ru-RU" sz="2800"/>
        </a:p>
      </dgm:t>
    </dgm:pt>
    <dgm:pt modelId="{5A80E20C-0D12-9642-BFE5-1237D53D07C5}" type="sibTrans" cxnId="{8FB03CC1-536D-7F43-8FFD-CA3501C2DC4C}">
      <dgm:prSet/>
      <dgm:spPr/>
      <dgm:t>
        <a:bodyPr/>
        <a:lstStyle/>
        <a:p>
          <a:endParaRPr lang="ru-RU" sz="2800"/>
        </a:p>
      </dgm:t>
    </dgm:pt>
    <dgm:pt modelId="{254F96D6-96A7-C345-BC2D-8ADC803B5476}">
      <dgm:prSet custT="1"/>
      <dgm:spPr/>
      <dgm:t>
        <a:bodyPr/>
        <a:lstStyle/>
        <a:p>
          <a:pPr rtl="0"/>
          <a:r>
            <a:rPr lang="ru-RU" sz="1100" smtClean="0"/>
            <a:t>Обслуживание кредитов (покрытие 30%-60%)</a:t>
          </a:r>
          <a:endParaRPr lang="ru-RU" sz="1100"/>
        </a:p>
      </dgm:t>
    </dgm:pt>
    <dgm:pt modelId="{25C1EA33-86E6-5D47-8308-5150DF900B87}" type="parTrans" cxnId="{AA0FB991-7334-214A-8394-D20A0B2C490B}">
      <dgm:prSet/>
      <dgm:spPr/>
      <dgm:t>
        <a:bodyPr/>
        <a:lstStyle/>
        <a:p>
          <a:endParaRPr lang="ru-RU" sz="2800"/>
        </a:p>
      </dgm:t>
    </dgm:pt>
    <dgm:pt modelId="{6B74C296-C6EB-D144-87D5-6BB491EF8E3C}" type="sibTrans" cxnId="{AA0FB991-7334-214A-8394-D20A0B2C490B}">
      <dgm:prSet/>
      <dgm:spPr/>
      <dgm:t>
        <a:bodyPr/>
        <a:lstStyle/>
        <a:p>
          <a:endParaRPr lang="ru-RU" sz="2800"/>
        </a:p>
      </dgm:t>
    </dgm:pt>
    <dgm:pt modelId="{2F9D81CA-F0B7-3743-8774-8B4AE67C4501}">
      <dgm:prSet custT="1"/>
      <dgm:spPr/>
      <dgm:t>
        <a:bodyPr/>
        <a:lstStyle/>
        <a:p>
          <a:pPr rtl="0"/>
          <a:r>
            <a:rPr lang="ru-RU" sz="1100" smtClean="0"/>
            <a:t>Резерв по сомнительным долгам или списание безнадежной задолженности (5-10%)</a:t>
          </a:r>
          <a:endParaRPr lang="ru-RU" sz="1100"/>
        </a:p>
      </dgm:t>
    </dgm:pt>
    <dgm:pt modelId="{70E41068-13AE-C045-82E1-2727D87C7A7E}" type="parTrans" cxnId="{FCF5B719-5457-8540-A952-B097AF19A39F}">
      <dgm:prSet/>
      <dgm:spPr/>
      <dgm:t>
        <a:bodyPr/>
        <a:lstStyle/>
        <a:p>
          <a:endParaRPr lang="ru-RU" sz="2800"/>
        </a:p>
      </dgm:t>
    </dgm:pt>
    <dgm:pt modelId="{DB16E343-1D25-E043-9ABC-58BA13C4D435}" type="sibTrans" cxnId="{FCF5B719-5457-8540-A952-B097AF19A39F}">
      <dgm:prSet/>
      <dgm:spPr/>
      <dgm:t>
        <a:bodyPr/>
        <a:lstStyle/>
        <a:p>
          <a:endParaRPr lang="ru-RU" sz="2800"/>
        </a:p>
      </dgm:t>
    </dgm:pt>
    <dgm:pt modelId="{F1311C9F-00A9-B540-89FE-EA3AB1C04F1F}">
      <dgm:prSet custT="1"/>
      <dgm:spPr/>
      <dgm:t>
        <a:bodyPr/>
        <a:lstStyle/>
        <a:p>
          <a:pPr rtl="0"/>
          <a:r>
            <a:rPr lang="ru-RU" sz="1400" b="1" i="1" dirty="0" smtClean="0"/>
            <a:t>Не предусмотрено действующей методологией регулирования</a:t>
          </a:r>
          <a:endParaRPr lang="ru-RU" sz="1400" dirty="0"/>
        </a:p>
      </dgm:t>
    </dgm:pt>
    <dgm:pt modelId="{46D7768A-AFD3-FC40-A015-38B09FD62370}" type="parTrans" cxnId="{52135EF2-4967-004D-969F-A54A34822503}">
      <dgm:prSet/>
      <dgm:spPr/>
      <dgm:t>
        <a:bodyPr/>
        <a:lstStyle/>
        <a:p>
          <a:endParaRPr lang="ru-RU" sz="2800"/>
        </a:p>
      </dgm:t>
    </dgm:pt>
    <dgm:pt modelId="{C9B31067-B2AF-D945-9E0B-7966B61CBC88}" type="sibTrans" cxnId="{52135EF2-4967-004D-969F-A54A34822503}">
      <dgm:prSet/>
      <dgm:spPr/>
      <dgm:t>
        <a:bodyPr/>
        <a:lstStyle/>
        <a:p>
          <a:endParaRPr lang="ru-RU" sz="2800"/>
        </a:p>
      </dgm:t>
    </dgm:pt>
    <dgm:pt modelId="{58FB8051-D633-4F42-BD71-732C568AD573}">
      <dgm:prSet custT="1"/>
      <dgm:spPr/>
      <dgm:t>
        <a:bodyPr/>
        <a:lstStyle/>
        <a:p>
          <a:pPr rtl="0"/>
          <a:r>
            <a:rPr lang="ru-RU" sz="1100" smtClean="0"/>
            <a:t>Взносы в Совет рынка (в ряде случаев включено)</a:t>
          </a:r>
          <a:endParaRPr lang="ru-RU" sz="1100"/>
        </a:p>
      </dgm:t>
    </dgm:pt>
    <dgm:pt modelId="{45343AB5-4FA4-9541-BC37-DBEA2F43F642}" type="parTrans" cxnId="{8577D91D-98E3-1245-85D6-D4B36A1E29CC}">
      <dgm:prSet/>
      <dgm:spPr/>
      <dgm:t>
        <a:bodyPr/>
        <a:lstStyle/>
        <a:p>
          <a:endParaRPr lang="ru-RU" sz="2800"/>
        </a:p>
      </dgm:t>
    </dgm:pt>
    <dgm:pt modelId="{0054197C-F5FD-F244-B9F3-178F744B30F2}" type="sibTrans" cxnId="{8577D91D-98E3-1245-85D6-D4B36A1E29CC}">
      <dgm:prSet/>
      <dgm:spPr/>
      <dgm:t>
        <a:bodyPr/>
        <a:lstStyle/>
        <a:p>
          <a:endParaRPr lang="ru-RU" sz="2800"/>
        </a:p>
      </dgm:t>
    </dgm:pt>
    <dgm:pt modelId="{02E7D3F7-AB20-664B-A90E-15B3760DA229}">
      <dgm:prSet custT="1"/>
      <dgm:spPr/>
      <dgm:t>
        <a:bodyPr/>
        <a:lstStyle/>
        <a:p>
          <a:pPr rtl="0"/>
          <a:r>
            <a:rPr lang="ru-RU" sz="1100" smtClean="0"/>
            <a:t>Гарантии по обязательствам на ОРЭМ (их внедрению препятствует в том числе ограничение по росту сбытовой)</a:t>
          </a:r>
          <a:endParaRPr lang="ru-RU" sz="1100"/>
        </a:p>
      </dgm:t>
    </dgm:pt>
    <dgm:pt modelId="{0B598B9C-EA12-A34A-8052-471D826053AA}" type="parTrans" cxnId="{1C51E008-DFA7-A24D-96F9-3D2D9D7945E2}">
      <dgm:prSet/>
      <dgm:spPr/>
      <dgm:t>
        <a:bodyPr/>
        <a:lstStyle/>
        <a:p>
          <a:endParaRPr lang="ru-RU" sz="2800"/>
        </a:p>
      </dgm:t>
    </dgm:pt>
    <dgm:pt modelId="{D1353273-F082-974B-8D5C-6A7188CD67DE}" type="sibTrans" cxnId="{1C51E008-DFA7-A24D-96F9-3D2D9D7945E2}">
      <dgm:prSet/>
      <dgm:spPr/>
      <dgm:t>
        <a:bodyPr/>
        <a:lstStyle/>
        <a:p>
          <a:endParaRPr lang="ru-RU" sz="2800"/>
        </a:p>
      </dgm:t>
    </dgm:pt>
    <dgm:pt modelId="{4AC004FC-25D6-CF4C-BA31-5580A77FBFE7}">
      <dgm:prSet custT="1"/>
      <dgm:spPr/>
      <dgm:t>
        <a:bodyPr/>
        <a:lstStyle/>
        <a:p>
          <a:pPr rtl="0"/>
          <a:r>
            <a:rPr lang="ru-RU" sz="1100" smtClean="0"/>
            <a:t>Доходность на капитал</a:t>
          </a:r>
          <a:endParaRPr lang="ru-RU" sz="1100"/>
        </a:p>
      </dgm:t>
    </dgm:pt>
    <dgm:pt modelId="{3412F495-A0C8-C640-9247-0C664899AB93}" type="parTrans" cxnId="{6280BAF2-5BA6-F14B-994E-DC7938EAAD2E}">
      <dgm:prSet/>
      <dgm:spPr/>
      <dgm:t>
        <a:bodyPr/>
        <a:lstStyle/>
        <a:p>
          <a:endParaRPr lang="ru-RU" sz="2800"/>
        </a:p>
      </dgm:t>
    </dgm:pt>
    <dgm:pt modelId="{06A6C7E8-ECA3-9144-B226-9B3DBAD21164}" type="sibTrans" cxnId="{6280BAF2-5BA6-F14B-994E-DC7938EAAD2E}">
      <dgm:prSet/>
      <dgm:spPr/>
      <dgm:t>
        <a:bodyPr/>
        <a:lstStyle/>
        <a:p>
          <a:endParaRPr lang="ru-RU" sz="2800"/>
        </a:p>
      </dgm:t>
    </dgm:pt>
    <dgm:pt modelId="{077C17EE-95C8-5048-9A03-41B7961ABC90}" type="pres">
      <dgm:prSet presAssocID="{AED6A5F9-2259-0F4A-80A6-3D3A8D79A1E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2BD25A2-9FB4-1D41-88FF-F41F97E8AB18}" type="pres">
      <dgm:prSet presAssocID="{C447A778-87A8-DF40-8824-0C209311F1CB}" presName="thickLine" presStyleLbl="alignNode1" presStyleIdx="0" presStyleCnt="4"/>
      <dgm:spPr/>
    </dgm:pt>
    <dgm:pt modelId="{0470AD5E-1AD2-3041-A4F2-C6255427BE1F}" type="pres">
      <dgm:prSet presAssocID="{C447A778-87A8-DF40-8824-0C209311F1CB}" presName="horz1" presStyleCnt="0"/>
      <dgm:spPr/>
    </dgm:pt>
    <dgm:pt modelId="{AE46961E-F20D-CA4F-80A0-4C8959064B17}" type="pres">
      <dgm:prSet presAssocID="{C447A778-87A8-DF40-8824-0C209311F1CB}" presName="tx1" presStyleLbl="revTx" presStyleIdx="0" presStyleCnt="18"/>
      <dgm:spPr/>
      <dgm:t>
        <a:bodyPr/>
        <a:lstStyle/>
        <a:p>
          <a:endParaRPr lang="ru-RU"/>
        </a:p>
      </dgm:t>
    </dgm:pt>
    <dgm:pt modelId="{D595297C-2B48-B041-923B-67195329411D}" type="pres">
      <dgm:prSet presAssocID="{C447A778-87A8-DF40-8824-0C209311F1CB}" presName="vert1" presStyleCnt="0"/>
      <dgm:spPr/>
    </dgm:pt>
    <dgm:pt modelId="{151E4CBB-E8C1-2C48-99C2-33579791A2CE}" type="pres">
      <dgm:prSet presAssocID="{1ADB30D1-59CC-9343-BDC8-CCACC5749197}" presName="vertSpace2a" presStyleCnt="0"/>
      <dgm:spPr/>
    </dgm:pt>
    <dgm:pt modelId="{7B566F0A-360D-954B-99A9-D7078204A161}" type="pres">
      <dgm:prSet presAssocID="{1ADB30D1-59CC-9343-BDC8-CCACC5749197}" presName="horz2" presStyleCnt="0"/>
      <dgm:spPr/>
    </dgm:pt>
    <dgm:pt modelId="{ABA86D35-769F-5C4C-8D57-E2ED775BC83A}" type="pres">
      <dgm:prSet presAssocID="{1ADB30D1-59CC-9343-BDC8-CCACC5749197}" presName="horzSpace2" presStyleCnt="0"/>
      <dgm:spPr/>
    </dgm:pt>
    <dgm:pt modelId="{7DD438E0-923A-CE4A-A79B-EEC56C4DE42E}" type="pres">
      <dgm:prSet presAssocID="{1ADB30D1-59CC-9343-BDC8-CCACC5749197}" presName="tx2" presStyleLbl="revTx" presStyleIdx="1" presStyleCnt="18"/>
      <dgm:spPr/>
      <dgm:t>
        <a:bodyPr/>
        <a:lstStyle/>
        <a:p>
          <a:endParaRPr lang="ru-RU"/>
        </a:p>
      </dgm:t>
    </dgm:pt>
    <dgm:pt modelId="{C1C62B3E-61AF-2148-8323-F50E0EFABD97}" type="pres">
      <dgm:prSet presAssocID="{1ADB30D1-59CC-9343-BDC8-CCACC5749197}" presName="vert2" presStyleCnt="0"/>
      <dgm:spPr/>
    </dgm:pt>
    <dgm:pt modelId="{B6A656BD-42C5-164B-8F4A-B3E387444BF8}" type="pres">
      <dgm:prSet presAssocID="{1ADB30D1-59CC-9343-BDC8-CCACC5749197}" presName="thinLine2b" presStyleLbl="callout" presStyleIdx="0" presStyleCnt="14"/>
      <dgm:spPr/>
    </dgm:pt>
    <dgm:pt modelId="{7B132AD5-E071-934B-8488-D6644EDEE43E}" type="pres">
      <dgm:prSet presAssocID="{1ADB30D1-59CC-9343-BDC8-CCACC5749197}" presName="vertSpace2b" presStyleCnt="0"/>
      <dgm:spPr/>
    </dgm:pt>
    <dgm:pt modelId="{1536E3DA-53BA-D148-BE9C-1C4555E4585A}" type="pres">
      <dgm:prSet presAssocID="{4A1D463B-58C6-814C-BB1A-3D487968D545}" presName="horz2" presStyleCnt="0"/>
      <dgm:spPr/>
    </dgm:pt>
    <dgm:pt modelId="{D7E9C40D-41DA-794A-8143-E5682503C382}" type="pres">
      <dgm:prSet presAssocID="{4A1D463B-58C6-814C-BB1A-3D487968D545}" presName="horzSpace2" presStyleCnt="0"/>
      <dgm:spPr/>
    </dgm:pt>
    <dgm:pt modelId="{216A7FE6-7E14-964A-9845-823A1090BA45}" type="pres">
      <dgm:prSet presAssocID="{4A1D463B-58C6-814C-BB1A-3D487968D545}" presName="tx2" presStyleLbl="revTx" presStyleIdx="2" presStyleCnt="18"/>
      <dgm:spPr/>
      <dgm:t>
        <a:bodyPr/>
        <a:lstStyle/>
        <a:p>
          <a:endParaRPr lang="ru-RU"/>
        </a:p>
      </dgm:t>
    </dgm:pt>
    <dgm:pt modelId="{01111D64-FA8D-804C-938B-9AF1793FFFC3}" type="pres">
      <dgm:prSet presAssocID="{4A1D463B-58C6-814C-BB1A-3D487968D545}" presName="vert2" presStyleCnt="0"/>
      <dgm:spPr/>
    </dgm:pt>
    <dgm:pt modelId="{5BC7F93C-7151-D54B-9ABB-C5BD3D7684EA}" type="pres">
      <dgm:prSet presAssocID="{4A1D463B-58C6-814C-BB1A-3D487968D545}" presName="thinLine2b" presStyleLbl="callout" presStyleIdx="1" presStyleCnt="14"/>
      <dgm:spPr/>
    </dgm:pt>
    <dgm:pt modelId="{69CDAD07-46FE-1644-8CE1-F9E57594CEBB}" type="pres">
      <dgm:prSet presAssocID="{4A1D463B-58C6-814C-BB1A-3D487968D545}" presName="vertSpace2b" presStyleCnt="0"/>
      <dgm:spPr/>
    </dgm:pt>
    <dgm:pt modelId="{FDA11ABB-2E4F-1F46-8554-0E6763DFDDFB}" type="pres">
      <dgm:prSet presAssocID="{BA4590D1-ED86-DF40-B844-0401A5D07434}" presName="horz2" presStyleCnt="0"/>
      <dgm:spPr/>
    </dgm:pt>
    <dgm:pt modelId="{E4501B21-8285-EA41-BA1A-99AD10D244C6}" type="pres">
      <dgm:prSet presAssocID="{BA4590D1-ED86-DF40-B844-0401A5D07434}" presName="horzSpace2" presStyleCnt="0"/>
      <dgm:spPr/>
    </dgm:pt>
    <dgm:pt modelId="{263CCC59-58B1-EC4A-8E56-539FBA464A36}" type="pres">
      <dgm:prSet presAssocID="{BA4590D1-ED86-DF40-B844-0401A5D07434}" presName="tx2" presStyleLbl="revTx" presStyleIdx="3" presStyleCnt="18"/>
      <dgm:spPr/>
      <dgm:t>
        <a:bodyPr/>
        <a:lstStyle/>
        <a:p>
          <a:endParaRPr lang="ru-RU"/>
        </a:p>
      </dgm:t>
    </dgm:pt>
    <dgm:pt modelId="{2707BD07-0582-AE41-8CA1-AD98A6BF9733}" type="pres">
      <dgm:prSet presAssocID="{BA4590D1-ED86-DF40-B844-0401A5D07434}" presName="vert2" presStyleCnt="0"/>
      <dgm:spPr/>
    </dgm:pt>
    <dgm:pt modelId="{EFC476E4-9C44-8F48-95F1-0A0EA98A031D}" type="pres">
      <dgm:prSet presAssocID="{BA4590D1-ED86-DF40-B844-0401A5D07434}" presName="thinLine2b" presStyleLbl="callout" presStyleIdx="2" presStyleCnt="14"/>
      <dgm:spPr/>
    </dgm:pt>
    <dgm:pt modelId="{E56C2F8F-2ADA-EC4A-815E-6E6F6E2A950D}" type="pres">
      <dgm:prSet presAssocID="{BA4590D1-ED86-DF40-B844-0401A5D07434}" presName="vertSpace2b" presStyleCnt="0"/>
      <dgm:spPr/>
    </dgm:pt>
    <dgm:pt modelId="{F91E3633-1CA1-3141-9CEF-589B998086B1}" type="pres">
      <dgm:prSet presAssocID="{261E193D-FBF7-AA47-8ABD-823B169F9423}" presName="horz2" presStyleCnt="0"/>
      <dgm:spPr/>
    </dgm:pt>
    <dgm:pt modelId="{401A7E6D-021C-2946-9595-A6E044425A5A}" type="pres">
      <dgm:prSet presAssocID="{261E193D-FBF7-AA47-8ABD-823B169F9423}" presName="horzSpace2" presStyleCnt="0"/>
      <dgm:spPr/>
    </dgm:pt>
    <dgm:pt modelId="{FB93BFE4-ACF9-5C4D-B469-EBDA80607F3F}" type="pres">
      <dgm:prSet presAssocID="{261E193D-FBF7-AA47-8ABD-823B169F9423}" presName="tx2" presStyleLbl="revTx" presStyleIdx="4" presStyleCnt="18"/>
      <dgm:spPr/>
      <dgm:t>
        <a:bodyPr/>
        <a:lstStyle/>
        <a:p>
          <a:endParaRPr lang="ru-RU"/>
        </a:p>
      </dgm:t>
    </dgm:pt>
    <dgm:pt modelId="{6E0E5EF5-7CB6-B649-A0C1-E52A9B13AFC8}" type="pres">
      <dgm:prSet presAssocID="{261E193D-FBF7-AA47-8ABD-823B169F9423}" presName="vert2" presStyleCnt="0"/>
      <dgm:spPr/>
    </dgm:pt>
    <dgm:pt modelId="{726FEBE2-583E-3A45-BD05-6692178F420E}" type="pres">
      <dgm:prSet presAssocID="{261E193D-FBF7-AA47-8ABD-823B169F9423}" presName="thinLine2b" presStyleLbl="callout" presStyleIdx="3" presStyleCnt="14"/>
      <dgm:spPr/>
    </dgm:pt>
    <dgm:pt modelId="{70837079-5326-B04B-8125-3E91C9D844FE}" type="pres">
      <dgm:prSet presAssocID="{261E193D-FBF7-AA47-8ABD-823B169F9423}" presName="vertSpace2b" presStyleCnt="0"/>
      <dgm:spPr/>
    </dgm:pt>
    <dgm:pt modelId="{327B52C6-5335-A14F-80D1-73BB541F4A01}" type="pres">
      <dgm:prSet presAssocID="{35819EBE-D8F9-E444-B0F5-C024D335F9F3}" presName="thickLine" presStyleLbl="alignNode1" presStyleIdx="1" presStyleCnt="4"/>
      <dgm:spPr/>
    </dgm:pt>
    <dgm:pt modelId="{32BBB9FA-A444-EC46-8533-35E6AA45120C}" type="pres">
      <dgm:prSet presAssocID="{35819EBE-D8F9-E444-B0F5-C024D335F9F3}" presName="horz1" presStyleCnt="0"/>
      <dgm:spPr/>
    </dgm:pt>
    <dgm:pt modelId="{7FC8852C-2161-584E-B0A5-334B187F05D3}" type="pres">
      <dgm:prSet presAssocID="{35819EBE-D8F9-E444-B0F5-C024D335F9F3}" presName="tx1" presStyleLbl="revTx" presStyleIdx="5" presStyleCnt="18"/>
      <dgm:spPr/>
      <dgm:t>
        <a:bodyPr/>
        <a:lstStyle/>
        <a:p>
          <a:endParaRPr lang="ru-RU"/>
        </a:p>
      </dgm:t>
    </dgm:pt>
    <dgm:pt modelId="{EC7B9559-1522-3D4D-9F5A-A473CD906067}" type="pres">
      <dgm:prSet presAssocID="{35819EBE-D8F9-E444-B0F5-C024D335F9F3}" presName="vert1" presStyleCnt="0"/>
      <dgm:spPr/>
    </dgm:pt>
    <dgm:pt modelId="{FB1B9916-9758-764D-8AD6-564D43DF0C47}" type="pres">
      <dgm:prSet presAssocID="{B535DD22-5D1E-3B41-AC1B-00A75B77AB71}" presName="vertSpace2a" presStyleCnt="0"/>
      <dgm:spPr/>
    </dgm:pt>
    <dgm:pt modelId="{7A0BD284-E65D-FC42-AD60-0436A5BA0A10}" type="pres">
      <dgm:prSet presAssocID="{B535DD22-5D1E-3B41-AC1B-00A75B77AB71}" presName="horz2" presStyleCnt="0"/>
      <dgm:spPr/>
    </dgm:pt>
    <dgm:pt modelId="{B80243D2-69E8-9246-BACF-AB07B491B41C}" type="pres">
      <dgm:prSet presAssocID="{B535DD22-5D1E-3B41-AC1B-00A75B77AB71}" presName="horzSpace2" presStyleCnt="0"/>
      <dgm:spPr/>
    </dgm:pt>
    <dgm:pt modelId="{A7744B40-6DE7-4B43-9E86-F41FBD8D83B0}" type="pres">
      <dgm:prSet presAssocID="{B535DD22-5D1E-3B41-AC1B-00A75B77AB71}" presName="tx2" presStyleLbl="revTx" presStyleIdx="6" presStyleCnt="18"/>
      <dgm:spPr/>
      <dgm:t>
        <a:bodyPr/>
        <a:lstStyle/>
        <a:p>
          <a:endParaRPr lang="ru-RU"/>
        </a:p>
      </dgm:t>
    </dgm:pt>
    <dgm:pt modelId="{9F7232EC-007F-4640-96FA-A47F73BEE4B2}" type="pres">
      <dgm:prSet presAssocID="{B535DD22-5D1E-3B41-AC1B-00A75B77AB71}" presName="vert2" presStyleCnt="0"/>
      <dgm:spPr/>
    </dgm:pt>
    <dgm:pt modelId="{E3AAB842-B5F9-EC40-AAEA-B479CA25C0AB}" type="pres">
      <dgm:prSet presAssocID="{B535DD22-5D1E-3B41-AC1B-00A75B77AB71}" presName="thinLine2b" presStyleLbl="callout" presStyleIdx="4" presStyleCnt="14"/>
      <dgm:spPr/>
    </dgm:pt>
    <dgm:pt modelId="{044DF2CB-AE26-0043-83B5-CDC6CCE74A29}" type="pres">
      <dgm:prSet presAssocID="{B535DD22-5D1E-3B41-AC1B-00A75B77AB71}" presName="vertSpace2b" presStyleCnt="0"/>
      <dgm:spPr/>
    </dgm:pt>
    <dgm:pt modelId="{92A5ECE7-9002-E443-8E92-52D9BCC01C40}" type="pres">
      <dgm:prSet presAssocID="{81F27048-8162-5147-B158-31FFEB0717D7}" presName="horz2" presStyleCnt="0"/>
      <dgm:spPr/>
    </dgm:pt>
    <dgm:pt modelId="{90CC722D-224E-6E46-86BE-1DE6CB897FBE}" type="pres">
      <dgm:prSet presAssocID="{81F27048-8162-5147-B158-31FFEB0717D7}" presName="horzSpace2" presStyleCnt="0"/>
      <dgm:spPr/>
    </dgm:pt>
    <dgm:pt modelId="{B6A4BA6B-DB6D-7A40-B865-31E27FCFAFBC}" type="pres">
      <dgm:prSet presAssocID="{81F27048-8162-5147-B158-31FFEB0717D7}" presName="tx2" presStyleLbl="revTx" presStyleIdx="7" presStyleCnt="18"/>
      <dgm:spPr/>
      <dgm:t>
        <a:bodyPr/>
        <a:lstStyle/>
        <a:p>
          <a:endParaRPr lang="ru-RU"/>
        </a:p>
      </dgm:t>
    </dgm:pt>
    <dgm:pt modelId="{9B3065F7-5845-9A4F-B255-9DEE91E6C5CE}" type="pres">
      <dgm:prSet presAssocID="{81F27048-8162-5147-B158-31FFEB0717D7}" presName="vert2" presStyleCnt="0"/>
      <dgm:spPr/>
    </dgm:pt>
    <dgm:pt modelId="{6EACF47C-45E2-124D-BCBF-AAE93179D9AE}" type="pres">
      <dgm:prSet presAssocID="{81F27048-8162-5147-B158-31FFEB0717D7}" presName="thinLine2b" presStyleLbl="callout" presStyleIdx="5" presStyleCnt="14"/>
      <dgm:spPr/>
    </dgm:pt>
    <dgm:pt modelId="{A6863E31-33CC-7946-9FB1-C0B82BAD620C}" type="pres">
      <dgm:prSet presAssocID="{81F27048-8162-5147-B158-31FFEB0717D7}" presName="vertSpace2b" presStyleCnt="0"/>
      <dgm:spPr/>
    </dgm:pt>
    <dgm:pt modelId="{634E1322-1C87-7046-BEDF-BDD9DB915CA1}" type="pres">
      <dgm:prSet presAssocID="{87714DE8-796F-724B-B486-CF3BC5A38DCB}" presName="horz2" presStyleCnt="0"/>
      <dgm:spPr/>
    </dgm:pt>
    <dgm:pt modelId="{2AE06ECE-0504-3A43-876A-F6A780C5400D}" type="pres">
      <dgm:prSet presAssocID="{87714DE8-796F-724B-B486-CF3BC5A38DCB}" presName="horzSpace2" presStyleCnt="0"/>
      <dgm:spPr/>
    </dgm:pt>
    <dgm:pt modelId="{503E2A24-A054-9545-B708-875F0CDDAD90}" type="pres">
      <dgm:prSet presAssocID="{87714DE8-796F-724B-B486-CF3BC5A38DCB}" presName="tx2" presStyleLbl="revTx" presStyleIdx="8" presStyleCnt="18"/>
      <dgm:spPr/>
      <dgm:t>
        <a:bodyPr/>
        <a:lstStyle/>
        <a:p>
          <a:endParaRPr lang="ru-RU"/>
        </a:p>
      </dgm:t>
    </dgm:pt>
    <dgm:pt modelId="{DAD7F390-B11A-B448-A289-C788DD941045}" type="pres">
      <dgm:prSet presAssocID="{87714DE8-796F-724B-B486-CF3BC5A38DCB}" presName="vert2" presStyleCnt="0"/>
      <dgm:spPr/>
    </dgm:pt>
    <dgm:pt modelId="{0F7C3C89-2FFD-3E4A-9598-117EBF9FBD92}" type="pres">
      <dgm:prSet presAssocID="{87714DE8-796F-724B-B486-CF3BC5A38DCB}" presName="thinLine2b" presStyleLbl="callout" presStyleIdx="6" presStyleCnt="14"/>
      <dgm:spPr/>
    </dgm:pt>
    <dgm:pt modelId="{35BE97E5-E90F-A34C-A89E-CE4C8641D4E0}" type="pres">
      <dgm:prSet presAssocID="{87714DE8-796F-724B-B486-CF3BC5A38DCB}" presName="vertSpace2b" presStyleCnt="0"/>
      <dgm:spPr/>
    </dgm:pt>
    <dgm:pt modelId="{1ED546A4-D3AB-AD45-AE71-D261EE650488}" type="pres">
      <dgm:prSet presAssocID="{D9EEA417-8CFB-814D-AD27-2DDC75EFE1AA}" presName="horz2" presStyleCnt="0"/>
      <dgm:spPr/>
    </dgm:pt>
    <dgm:pt modelId="{A028C907-866B-5B45-8B90-F0A0DAF3FD4A}" type="pres">
      <dgm:prSet presAssocID="{D9EEA417-8CFB-814D-AD27-2DDC75EFE1AA}" presName="horzSpace2" presStyleCnt="0"/>
      <dgm:spPr/>
    </dgm:pt>
    <dgm:pt modelId="{A4C7D67D-08A3-A642-9FC7-828F3E70382B}" type="pres">
      <dgm:prSet presAssocID="{D9EEA417-8CFB-814D-AD27-2DDC75EFE1AA}" presName="tx2" presStyleLbl="revTx" presStyleIdx="9" presStyleCnt="18"/>
      <dgm:spPr/>
      <dgm:t>
        <a:bodyPr/>
        <a:lstStyle/>
        <a:p>
          <a:endParaRPr lang="ru-RU"/>
        </a:p>
      </dgm:t>
    </dgm:pt>
    <dgm:pt modelId="{12D25A4A-2D48-B346-BBFB-BC84DB4E3BBA}" type="pres">
      <dgm:prSet presAssocID="{D9EEA417-8CFB-814D-AD27-2DDC75EFE1AA}" presName="vert2" presStyleCnt="0"/>
      <dgm:spPr/>
    </dgm:pt>
    <dgm:pt modelId="{E8F18C0B-2233-6C44-AC2C-388C5A52E9B5}" type="pres">
      <dgm:prSet presAssocID="{D9EEA417-8CFB-814D-AD27-2DDC75EFE1AA}" presName="thinLine2b" presStyleLbl="callout" presStyleIdx="7" presStyleCnt="14"/>
      <dgm:spPr/>
    </dgm:pt>
    <dgm:pt modelId="{8B27A56F-5C07-7848-91E6-81467B102781}" type="pres">
      <dgm:prSet presAssocID="{D9EEA417-8CFB-814D-AD27-2DDC75EFE1AA}" presName="vertSpace2b" presStyleCnt="0"/>
      <dgm:spPr/>
    </dgm:pt>
    <dgm:pt modelId="{D5178EF1-BE9E-6E4B-AFCF-FEDD86E800C3}" type="pres">
      <dgm:prSet presAssocID="{6698CBE1-6043-4B48-8221-284E3B301016}" presName="thickLine" presStyleLbl="alignNode1" presStyleIdx="2" presStyleCnt="4"/>
      <dgm:spPr/>
    </dgm:pt>
    <dgm:pt modelId="{65A79226-4C37-3242-A78A-774BF85B01CF}" type="pres">
      <dgm:prSet presAssocID="{6698CBE1-6043-4B48-8221-284E3B301016}" presName="horz1" presStyleCnt="0"/>
      <dgm:spPr/>
    </dgm:pt>
    <dgm:pt modelId="{65F0CC57-15ED-364C-9F12-913373AE2F2D}" type="pres">
      <dgm:prSet presAssocID="{6698CBE1-6043-4B48-8221-284E3B301016}" presName="tx1" presStyleLbl="revTx" presStyleIdx="10" presStyleCnt="18"/>
      <dgm:spPr/>
      <dgm:t>
        <a:bodyPr/>
        <a:lstStyle/>
        <a:p>
          <a:endParaRPr lang="ru-RU"/>
        </a:p>
      </dgm:t>
    </dgm:pt>
    <dgm:pt modelId="{B7B0BDB5-7645-B74F-9385-3D39133418E2}" type="pres">
      <dgm:prSet presAssocID="{6698CBE1-6043-4B48-8221-284E3B301016}" presName="vert1" presStyleCnt="0"/>
      <dgm:spPr/>
    </dgm:pt>
    <dgm:pt modelId="{4ED51C7C-396A-414B-A0E7-65E7ADDA4339}" type="pres">
      <dgm:prSet presAssocID="{E9BA56BE-CEF1-8645-935D-803F86492765}" presName="vertSpace2a" presStyleCnt="0"/>
      <dgm:spPr/>
    </dgm:pt>
    <dgm:pt modelId="{54AE73BE-C624-604B-ACE2-7DC2AF5331B8}" type="pres">
      <dgm:prSet presAssocID="{E9BA56BE-CEF1-8645-935D-803F86492765}" presName="horz2" presStyleCnt="0"/>
      <dgm:spPr/>
    </dgm:pt>
    <dgm:pt modelId="{BFD6B3BC-C63C-B540-9232-3DAFFF123AF1}" type="pres">
      <dgm:prSet presAssocID="{E9BA56BE-CEF1-8645-935D-803F86492765}" presName="horzSpace2" presStyleCnt="0"/>
      <dgm:spPr/>
    </dgm:pt>
    <dgm:pt modelId="{0667ABFC-A20C-2D4A-B7CF-3465DC03E766}" type="pres">
      <dgm:prSet presAssocID="{E9BA56BE-CEF1-8645-935D-803F86492765}" presName="tx2" presStyleLbl="revTx" presStyleIdx="11" presStyleCnt="18"/>
      <dgm:spPr/>
      <dgm:t>
        <a:bodyPr/>
        <a:lstStyle/>
        <a:p>
          <a:endParaRPr lang="ru-RU"/>
        </a:p>
      </dgm:t>
    </dgm:pt>
    <dgm:pt modelId="{C2E73D9B-228C-1F40-9313-41DB9011A430}" type="pres">
      <dgm:prSet presAssocID="{E9BA56BE-CEF1-8645-935D-803F86492765}" presName="vert2" presStyleCnt="0"/>
      <dgm:spPr/>
    </dgm:pt>
    <dgm:pt modelId="{0FCF1BE0-07DB-AE4F-AA03-7D2538D939F7}" type="pres">
      <dgm:prSet presAssocID="{E9BA56BE-CEF1-8645-935D-803F86492765}" presName="thinLine2b" presStyleLbl="callout" presStyleIdx="8" presStyleCnt="14"/>
      <dgm:spPr/>
    </dgm:pt>
    <dgm:pt modelId="{CCA954A0-3076-484B-B4B1-F07DF78C7C03}" type="pres">
      <dgm:prSet presAssocID="{E9BA56BE-CEF1-8645-935D-803F86492765}" presName="vertSpace2b" presStyleCnt="0"/>
      <dgm:spPr/>
    </dgm:pt>
    <dgm:pt modelId="{D668AB3F-465F-DD4C-8112-7B80DAAF9404}" type="pres">
      <dgm:prSet presAssocID="{254F96D6-96A7-C345-BC2D-8ADC803B5476}" presName="horz2" presStyleCnt="0"/>
      <dgm:spPr/>
    </dgm:pt>
    <dgm:pt modelId="{AA902F99-2198-4841-B49A-81CC323ADD4C}" type="pres">
      <dgm:prSet presAssocID="{254F96D6-96A7-C345-BC2D-8ADC803B5476}" presName="horzSpace2" presStyleCnt="0"/>
      <dgm:spPr/>
    </dgm:pt>
    <dgm:pt modelId="{D4CB45BC-85B7-7446-9FE5-78C84BCA213C}" type="pres">
      <dgm:prSet presAssocID="{254F96D6-96A7-C345-BC2D-8ADC803B5476}" presName="tx2" presStyleLbl="revTx" presStyleIdx="12" presStyleCnt="18"/>
      <dgm:spPr/>
      <dgm:t>
        <a:bodyPr/>
        <a:lstStyle/>
        <a:p>
          <a:endParaRPr lang="ru-RU"/>
        </a:p>
      </dgm:t>
    </dgm:pt>
    <dgm:pt modelId="{D5BD39A3-A606-AF42-B861-7700B2836E5C}" type="pres">
      <dgm:prSet presAssocID="{254F96D6-96A7-C345-BC2D-8ADC803B5476}" presName="vert2" presStyleCnt="0"/>
      <dgm:spPr/>
    </dgm:pt>
    <dgm:pt modelId="{5B44E6D0-BF55-FF44-B79A-DDBF64F75736}" type="pres">
      <dgm:prSet presAssocID="{254F96D6-96A7-C345-BC2D-8ADC803B5476}" presName="thinLine2b" presStyleLbl="callout" presStyleIdx="9" presStyleCnt="14"/>
      <dgm:spPr/>
    </dgm:pt>
    <dgm:pt modelId="{A6B85362-EB58-FF49-A1D6-DBE95401B63F}" type="pres">
      <dgm:prSet presAssocID="{254F96D6-96A7-C345-BC2D-8ADC803B5476}" presName="vertSpace2b" presStyleCnt="0"/>
      <dgm:spPr/>
    </dgm:pt>
    <dgm:pt modelId="{43CD1A73-EE04-C049-B066-2288EB3626C8}" type="pres">
      <dgm:prSet presAssocID="{2F9D81CA-F0B7-3743-8774-8B4AE67C4501}" presName="horz2" presStyleCnt="0"/>
      <dgm:spPr/>
    </dgm:pt>
    <dgm:pt modelId="{BE6BE135-347E-C046-B61F-A30AF55A6C6B}" type="pres">
      <dgm:prSet presAssocID="{2F9D81CA-F0B7-3743-8774-8B4AE67C4501}" presName="horzSpace2" presStyleCnt="0"/>
      <dgm:spPr/>
    </dgm:pt>
    <dgm:pt modelId="{8C55A838-A775-B241-BA64-F09877D3DCA6}" type="pres">
      <dgm:prSet presAssocID="{2F9D81CA-F0B7-3743-8774-8B4AE67C4501}" presName="tx2" presStyleLbl="revTx" presStyleIdx="13" presStyleCnt="18"/>
      <dgm:spPr/>
      <dgm:t>
        <a:bodyPr/>
        <a:lstStyle/>
        <a:p>
          <a:endParaRPr lang="ru-RU"/>
        </a:p>
      </dgm:t>
    </dgm:pt>
    <dgm:pt modelId="{1250154C-D4C3-434B-969B-CA49767A1C58}" type="pres">
      <dgm:prSet presAssocID="{2F9D81CA-F0B7-3743-8774-8B4AE67C4501}" presName="vert2" presStyleCnt="0"/>
      <dgm:spPr/>
    </dgm:pt>
    <dgm:pt modelId="{F3653960-40CB-1A4E-A0B0-FBF41AFA041E}" type="pres">
      <dgm:prSet presAssocID="{2F9D81CA-F0B7-3743-8774-8B4AE67C4501}" presName="thinLine2b" presStyleLbl="callout" presStyleIdx="10" presStyleCnt="14"/>
      <dgm:spPr/>
    </dgm:pt>
    <dgm:pt modelId="{154A4015-6F5D-004F-93CD-22B74F5AC272}" type="pres">
      <dgm:prSet presAssocID="{2F9D81CA-F0B7-3743-8774-8B4AE67C4501}" presName="vertSpace2b" presStyleCnt="0"/>
      <dgm:spPr/>
    </dgm:pt>
    <dgm:pt modelId="{544C4596-18FF-6B42-B7CA-9CD6D29D204B}" type="pres">
      <dgm:prSet presAssocID="{F1311C9F-00A9-B540-89FE-EA3AB1C04F1F}" presName="thickLine" presStyleLbl="alignNode1" presStyleIdx="3" presStyleCnt="4"/>
      <dgm:spPr/>
    </dgm:pt>
    <dgm:pt modelId="{975C2C38-1D51-2542-9923-27C74DC51E7D}" type="pres">
      <dgm:prSet presAssocID="{F1311C9F-00A9-B540-89FE-EA3AB1C04F1F}" presName="horz1" presStyleCnt="0"/>
      <dgm:spPr/>
    </dgm:pt>
    <dgm:pt modelId="{1C654089-8657-5A4A-8787-61E00FCD8CCF}" type="pres">
      <dgm:prSet presAssocID="{F1311C9F-00A9-B540-89FE-EA3AB1C04F1F}" presName="tx1" presStyleLbl="revTx" presStyleIdx="14" presStyleCnt="18"/>
      <dgm:spPr/>
      <dgm:t>
        <a:bodyPr/>
        <a:lstStyle/>
        <a:p>
          <a:endParaRPr lang="ru-RU"/>
        </a:p>
      </dgm:t>
    </dgm:pt>
    <dgm:pt modelId="{CB95B1A1-DE97-844B-BA49-FE6511754B24}" type="pres">
      <dgm:prSet presAssocID="{F1311C9F-00A9-B540-89FE-EA3AB1C04F1F}" presName="vert1" presStyleCnt="0"/>
      <dgm:spPr/>
    </dgm:pt>
    <dgm:pt modelId="{A1930230-D98B-8949-B13D-D6BF8E3F10DD}" type="pres">
      <dgm:prSet presAssocID="{58FB8051-D633-4F42-BD71-732C568AD573}" presName="vertSpace2a" presStyleCnt="0"/>
      <dgm:spPr/>
    </dgm:pt>
    <dgm:pt modelId="{7C93A7DE-A17C-A449-9AD8-65103D6E66A7}" type="pres">
      <dgm:prSet presAssocID="{58FB8051-D633-4F42-BD71-732C568AD573}" presName="horz2" presStyleCnt="0"/>
      <dgm:spPr/>
    </dgm:pt>
    <dgm:pt modelId="{585BADBC-D8A1-9348-B2DD-06EC8E06BAE7}" type="pres">
      <dgm:prSet presAssocID="{58FB8051-D633-4F42-BD71-732C568AD573}" presName="horzSpace2" presStyleCnt="0"/>
      <dgm:spPr/>
    </dgm:pt>
    <dgm:pt modelId="{23F943FC-4940-1748-82E3-DD62686A7A22}" type="pres">
      <dgm:prSet presAssocID="{58FB8051-D633-4F42-BD71-732C568AD573}" presName="tx2" presStyleLbl="revTx" presStyleIdx="15" presStyleCnt="18"/>
      <dgm:spPr/>
      <dgm:t>
        <a:bodyPr/>
        <a:lstStyle/>
        <a:p>
          <a:endParaRPr lang="ru-RU"/>
        </a:p>
      </dgm:t>
    </dgm:pt>
    <dgm:pt modelId="{E00064B3-E8D7-AB40-ADE8-EFB6D262949B}" type="pres">
      <dgm:prSet presAssocID="{58FB8051-D633-4F42-BD71-732C568AD573}" presName="vert2" presStyleCnt="0"/>
      <dgm:spPr/>
    </dgm:pt>
    <dgm:pt modelId="{D0B8CC92-884C-5041-921F-C9BD87FC28A4}" type="pres">
      <dgm:prSet presAssocID="{58FB8051-D633-4F42-BD71-732C568AD573}" presName="thinLine2b" presStyleLbl="callout" presStyleIdx="11" presStyleCnt="14"/>
      <dgm:spPr/>
    </dgm:pt>
    <dgm:pt modelId="{0AB08534-31E0-5846-94DD-5993BF160D18}" type="pres">
      <dgm:prSet presAssocID="{58FB8051-D633-4F42-BD71-732C568AD573}" presName="vertSpace2b" presStyleCnt="0"/>
      <dgm:spPr/>
    </dgm:pt>
    <dgm:pt modelId="{02B3DE5A-3D74-0E4D-9E4E-71A3642DE028}" type="pres">
      <dgm:prSet presAssocID="{02E7D3F7-AB20-664B-A90E-15B3760DA229}" presName="horz2" presStyleCnt="0"/>
      <dgm:spPr/>
    </dgm:pt>
    <dgm:pt modelId="{3B5ACFD7-C91E-9B45-B3B0-44C86CF52699}" type="pres">
      <dgm:prSet presAssocID="{02E7D3F7-AB20-664B-A90E-15B3760DA229}" presName="horzSpace2" presStyleCnt="0"/>
      <dgm:spPr/>
    </dgm:pt>
    <dgm:pt modelId="{EFCBE402-DA02-274E-A7F0-92B8E53EC98B}" type="pres">
      <dgm:prSet presAssocID="{02E7D3F7-AB20-664B-A90E-15B3760DA229}" presName="tx2" presStyleLbl="revTx" presStyleIdx="16" presStyleCnt="18"/>
      <dgm:spPr/>
      <dgm:t>
        <a:bodyPr/>
        <a:lstStyle/>
        <a:p>
          <a:endParaRPr lang="ru-RU"/>
        </a:p>
      </dgm:t>
    </dgm:pt>
    <dgm:pt modelId="{33D9AC79-458B-C94A-B94D-2E693BA42652}" type="pres">
      <dgm:prSet presAssocID="{02E7D3F7-AB20-664B-A90E-15B3760DA229}" presName="vert2" presStyleCnt="0"/>
      <dgm:spPr/>
    </dgm:pt>
    <dgm:pt modelId="{601BB2CD-4C0C-6343-BF27-C2FABF9022E8}" type="pres">
      <dgm:prSet presAssocID="{02E7D3F7-AB20-664B-A90E-15B3760DA229}" presName="thinLine2b" presStyleLbl="callout" presStyleIdx="12" presStyleCnt="14"/>
      <dgm:spPr/>
    </dgm:pt>
    <dgm:pt modelId="{C08CB017-9CFA-5743-942C-9415C9CD5CB5}" type="pres">
      <dgm:prSet presAssocID="{02E7D3F7-AB20-664B-A90E-15B3760DA229}" presName="vertSpace2b" presStyleCnt="0"/>
      <dgm:spPr/>
    </dgm:pt>
    <dgm:pt modelId="{43CACBF2-A72E-0546-98C8-85911CF3E9BB}" type="pres">
      <dgm:prSet presAssocID="{4AC004FC-25D6-CF4C-BA31-5580A77FBFE7}" presName="horz2" presStyleCnt="0"/>
      <dgm:spPr/>
    </dgm:pt>
    <dgm:pt modelId="{8525B8A4-5E3B-3848-8C26-9426D59915E2}" type="pres">
      <dgm:prSet presAssocID="{4AC004FC-25D6-CF4C-BA31-5580A77FBFE7}" presName="horzSpace2" presStyleCnt="0"/>
      <dgm:spPr/>
    </dgm:pt>
    <dgm:pt modelId="{33BD038A-FCA0-8E4D-91BB-3C92D0453FCB}" type="pres">
      <dgm:prSet presAssocID="{4AC004FC-25D6-CF4C-BA31-5580A77FBFE7}" presName="tx2" presStyleLbl="revTx" presStyleIdx="17" presStyleCnt="18"/>
      <dgm:spPr/>
      <dgm:t>
        <a:bodyPr/>
        <a:lstStyle/>
        <a:p>
          <a:endParaRPr lang="ru-RU"/>
        </a:p>
      </dgm:t>
    </dgm:pt>
    <dgm:pt modelId="{EB25594F-64AA-464A-85F3-FDB2FB9C2A78}" type="pres">
      <dgm:prSet presAssocID="{4AC004FC-25D6-CF4C-BA31-5580A77FBFE7}" presName="vert2" presStyleCnt="0"/>
      <dgm:spPr/>
    </dgm:pt>
    <dgm:pt modelId="{E0B567AA-CD1B-C547-8CAA-15533203E074}" type="pres">
      <dgm:prSet presAssocID="{4AC004FC-25D6-CF4C-BA31-5580A77FBFE7}" presName="thinLine2b" presStyleLbl="callout" presStyleIdx="13" presStyleCnt="14"/>
      <dgm:spPr/>
    </dgm:pt>
    <dgm:pt modelId="{54182D49-5C17-6347-85FC-2C14036BCB4C}" type="pres">
      <dgm:prSet presAssocID="{4AC004FC-25D6-CF4C-BA31-5580A77FBFE7}" presName="vertSpace2b" presStyleCnt="0"/>
      <dgm:spPr/>
    </dgm:pt>
  </dgm:ptLst>
  <dgm:cxnLst>
    <dgm:cxn modelId="{2EF05A50-A635-D341-B0EE-915EB5EFED82}" type="presOf" srcId="{02E7D3F7-AB20-664B-A90E-15B3760DA229}" destId="{EFCBE402-DA02-274E-A7F0-92B8E53EC98B}" srcOrd="0" destOrd="0" presId="urn:microsoft.com/office/officeart/2008/layout/LinedList"/>
    <dgm:cxn modelId="{C7885624-BB7F-354C-9619-C1E335F8C39F}" type="presOf" srcId="{35819EBE-D8F9-E444-B0F5-C024D335F9F3}" destId="{7FC8852C-2161-584E-B0A5-334B187F05D3}" srcOrd="0" destOrd="0" presId="urn:microsoft.com/office/officeart/2008/layout/LinedList"/>
    <dgm:cxn modelId="{70028CAC-25DA-E048-BEBD-6AEE12C98458}" srcId="{AED6A5F9-2259-0F4A-80A6-3D3A8D79A1E6}" destId="{6698CBE1-6043-4B48-8221-284E3B301016}" srcOrd="2" destOrd="0" parTransId="{555A4970-2BA4-CB44-AC1E-6D8E3809C26F}" sibTransId="{4E96141E-379A-274A-8838-2F31B1F43F5D}"/>
    <dgm:cxn modelId="{8FB03CC1-536D-7F43-8FFD-CA3501C2DC4C}" srcId="{6698CBE1-6043-4B48-8221-284E3B301016}" destId="{E9BA56BE-CEF1-8645-935D-803F86492765}" srcOrd="0" destOrd="0" parTransId="{F49EA28E-211F-9448-B20C-D6CFB21BDB3A}" sibTransId="{5A80E20C-0D12-9642-BFE5-1237D53D07C5}"/>
    <dgm:cxn modelId="{8577D91D-98E3-1245-85D6-D4B36A1E29CC}" srcId="{F1311C9F-00A9-B540-89FE-EA3AB1C04F1F}" destId="{58FB8051-D633-4F42-BD71-732C568AD573}" srcOrd="0" destOrd="0" parTransId="{45343AB5-4FA4-9541-BC37-DBEA2F43F642}" sibTransId="{0054197C-F5FD-F244-B9F3-178F744B30F2}"/>
    <dgm:cxn modelId="{52135EF2-4967-004D-969F-A54A34822503}" srcId="{AED6A5F9-2259-0F4A-80A6-3D3A8D79A1E6}" destId="{F1311C9F-00A9-B540-89FE-EA3AB1C04F1F}" srcOrd="3" destOrd="0" parTransId="{46D7768A-AFD3-FC40-A015-38B09FD62370}" sibTransId="{C9B31067-B2AF-D945-9E0B-7966B61CBC88}"/>
    <dgm:cxn modelId="{D69264BD-9B0C-9149-81DE-616D89CC60D0}" type="presOf" srcId="{C447A778-87A8-DF40-8824-0C209311F1CB}" destId="{AE46961E-F20D-CA4F-80A0-4C8959064B17}" srcOrd="0" destOrd="0" presId="urn:microsoft.com/office/officeart/2008/layout/LinedList"/>
    <dgm:cxn modelId="{4D8B8C48-3EC9-674C-9CAC-8CCEA0397627}" type="presOf" srcId="{AED6A5F9-2259-0F4A-80A6-3D3A8D79A1E6}" destId="{077C17EE-95C8-5048-9A03-41B7961ABC90}" srcOrd="0" destOrd="0" presId="urn:microsoft.com/office/officeart/2008/layout/LinedList"/>
    <dgm:cxn modelId="{E65EC393-3EE2-C54F-BD81-53F5B6DC2BA4}" type="presOf" srcId="{254F96D6-96A7-C345-BC2D-8ADC803B5476}" destId="{D4CB45BC-85B7-7446-9FE5-78C84BCA213C}" srcOrd="0" destOrd="0" presId="urn:microsoft.com/office/officeart/2008/layout/LinedList"/>
    <dgm:cxn modelId="{64CDBA9C-AF27-4649-AA78-79C1D8D5B189}" srcId="{35819EBE-D8F9-E444-B0F5-C024D335F9F3}" destId="{B535DD22-5D1E-3B41-AC1B-00A75B77AB71}" srcOrd="0" destOrd="0" parTransId="{C66B6201-9947-4543-BED8-12F926025624}" sibTransId="{82C811DE-EBCF-4C45-AA4B-77FD5DBE5883}"/>
    <dgm:cxn modelId="{629326EB-9E36-A04C-A405-0AA4288A6B02}" type="presOf" srcId="{F1311C9F-00A9-B540-89FE-EA3AB1C04F1F}" destId="{1C654089-8657-5A4A-8787-61E00FCD8CCF}" srcOrd="0" destOrd="0" presId="urn:microsoft.com/office/officeart/2008/layout/LinedList"/>
    <dgm:cxn modelId="{B92F1DDC-649A-0B4F-A32C-42ECBD6DE08E}" type="presOf" srcId="{1ADB30D1-59CC-9343-BDC8-CCACC5749197}" destId="{7DD438E0-923A-CE4A-A79B-EEC56C4DE42E}" srcOrd="0" destOrd="0" presId="urn:microsoft.com/office/officeart/2008/layout/LinedList"/>
    <dgm:cxn modelId="{AA0FB991-7334-214A-8394-D20A0B2C490B}" srcId="{6698CBE1-6043-4B48-8221-284E3B301016}" destId="{254F96D6-96A7-C345-BC2D-8ADC803B5476}" srcOrd="1" destOrd="0" parTransId="{25C1EA33-86E6-5D47-8308-5150DF900B87}" sibTransId="{6B74C296-C6EB-D144-87D5-6BB491EF8E3C}"/>
    <dgm:cxn modelId="{48F71029-6D36-3246-AED7-90BB13AF347C}" srcId="{AED6A5F9-2259-0F4A-80A6-3D3A8D79A1E6}" destId="{C447A778-87A8-DF40-8824-0C209311F1CB}" srcOrd="0" destOrd="0" parTransId="{20D4CB59-670A-3C4E-9167-3EBC38A26DEC}" sibTransId="{FB4B9EC9-2027-444E-86D9-6AA242234CB2}"/>
    <dgm:cxn modelId="{FC7287FE-CA85-184C-83F5-89178D07C5C3}" srcId="{35819EBE-D8F9-E444-B0F5-C024D335F9F3}" destId="{81F27048-8162-5147-B158-31FFEB0717D7}" srcOrd="1" destOrd="0" parTransId="{DB4B4DA0-BCF6-2B44-A176-5045F56155D6}" sibTransId="{D449DD9E-BE3E-FE44-B584-4581652C0048}"/>
    <dgm:cxn modelId="{FCF5B719-5457-8540-A952-B097AF19A39F}" srcId="{6698CBE1-6043-4B48-8221-284E3B301016}" destId="{2F9D81CA-F0B7-3743-8774-8B4AE67C4501}" srcOrd="2" destOrd="0" parTransId="{70E41068-13AE-C045-82E1-2727D87C7A7E}" sibTransId="{DB16E343-1D25-E043-9ABC-58BA13C4D435}"/>
    <dgm:cxn modelId="{7928287D-E952-914B-BD31-82F2068808D3}" srcId="{35819EBE-D8F9-E444-B0F5-C024D335F9F3}" destId="{D9EEA417-8CFB-814D-AD27-2DDC75EFE1AA}" srcOrd="3" destOrd="0" parTransId="{80F6F102-D593-9949-AF9F-089419BE7C20}" sibTransId="{0A14CE7C-6FAB-F741-BDBE-486EE01DED76}"/>
    <dgm:cxn modelId="{91681809-E901-B244-99B8-C52D40509E22}" type="presOf" srcId="{B535DD22-5D1E-3B41-AC1B-00A75B77AB71}" destId="{A7744B40-6DE7-4B43-9E86-F41FBD8D83B0}" srcOrd="0" destOrd="0" presId="urn:microsoft.com/office/officeart/2008/layout/LinedList"/>
    <dgm:cxn modelId="{52509E56-A16C-544B-9CF2-3B2EC6516AC2}" type="presOf" srcId="{261E193D-FBF7-AA47-8ABD-823B169F9423}" destId="{FB93BFE4-ACF9-5C4D-B469-EBDA80607F3F}" srcOrd="0" destOrd="0" presId="urn:microsoft.com/office/officeart/2008/layout/LinedList"/>
    <dgm:cxn modelId="{11F06FE4-701E-A140-9459-A14D73B60B74}" srcId="{C447A778-87A8-DF40-8824-0C209311F1CB}" destId="{1ADB30D1-59CC-9343-BDC8-CCACC5749197}" srcOrd="0" destOrd="0" parTransId="{CD865C47-3DE7-2448-B25D-10BC2984A115}" sibTransId="{F1CD3904-DF73-3C43-BB7D-8853A5FAF4B2}"/>
    <dgm:cxn modelId="{DC6DD6EF-54A8-1F48-A01A-7A54B1EDC89D}" srcId="{C447A778-87A8-DF40-8824-0C209311F1CB}" destId="{4A1D463B-58C6-814C-BB1A-3D487968D545}" srcOrd="1" destOrd="0" parTransId="{F66D3485-2C0C-4A48-BB82-AF06E16D8D4E}" sibTransId="{CC1B99C9-24E3-464A-8D5F-7DD336F5156A}"/>
    <dgm:cxn modelId="{E53C1485-12CD-A644-A84C-0DAFC6AD5EFA}" type="presOf" srcId="{6698CBE1-6043-4B48-8221-284E3B301016}" destId="{65F0CC57-15ED-364C-9F12-913373AE2F2D}" srcOrd="0" destOrd="0" presId="urn:microsoft.com/office/officeart/2008/layout/LinedList"/>
    <dgm:cxn modelId="{DA8B048F-3EFE-0140-B233-C7C12CDA7503}" srcId="{C447A778-87A8-DF40-8824-0C209311F1CB}" destId="{261E193D-FBF7-AA47-8ABD-823B169F9423}" srcOrd="3" destOrd="0" parTransId="{68FFE71B-5ED8-E44D-80C0-75177335B1FE}" sibTransId="{FD4FFCEA-B107-8F46-80BA-A9AA7179DD21}"/>
    <dgm:cxn modelId="{91FB318B-2DDA-8649-A125-D70C58C336E8}" type="presOf" srcId="{4A1D463B-58C6-814C-BB1A-3D487968D545}" destId="{216A7FE6-7E14-964A-9845-823A1090BA45}" srcOrd="0" destOrd="0" presId="urn:microsoft.com/office/officeart/2008/layout/LinedList"/>
    <dgm:cxn modelId="{1C51E008-DFA7-A24D-96F9-3D2D9D7945E2}" srcId="{F1311C9F-00A9-B540-89FE-EA3AB1C04F1F}" destId="{02E7D3F7-AB20-664B-A90E-15B3760DA229}" srcOrd="1" destOrd="0" parTransId="{0B598B9C-EA12-A34A-8052-471D826053AA}" sibTransId="{D1353273-F082-974B-8D5C-6A7188CD67DE}"/>
    <dgm:cxn modelId="{6280BAF2-5BA6-F14B-994E-DC7938EAAD2E}" srcId="{F1311C9F-00A9-B540-89FE-EA3AB1C04F1F}" destId="{4AC004FC-25D6-CF4C-BA31-5580A77FBFE7}" srcOrd="2" destOrd="0" parTransId="{3412F495-A0C8-C640-9247-0C664899AB93}" sibTransId="{06A6C7E8-ECA3-9144-B226-9B3DBAD21164}"/>
    <dgm:cxn modelId="{DABFA6EF-8FF4-7E44-91F9-5913FDC7F702}" type="presOf" srcId="{E9BA56BE-CEF1-8645-935D-803F86492765}" destId="{0667ABFC-A20C-2D4A-B7CF-3465DC03E766}" srcOrd="0" destOrd="0" presId="urn:microsoft.com/office/officeart/2008/layout/LinedList"/>
    <dgm:cxn modelId="{EE989406-AF66-7A47-B429-BC426B5EB8E1}" srcId="{AED6A5F9-2259-0F4A-80A6-3D3A8D79A1E6}" destId="{35819EBE-D8F9-E444-B0F5-C024D335F9F3}" srcOrd="1" destOrd="0" parTransId="{B346EAD1-45A9-F44C-A5C2-092C680093EB}" sibTransId="{C64E6E05-4A0F-3048-B98A-1A62B03F96C7}"/>
    <dgm:cxn modelId="{10D5C82B-563C-344B-AA14-623BB33A4239}" type="presOf" srcId="{58FB8051-D633-4F42-BD71-732C568AD573}" destId="{23F943FC-4940-1748-82E3-DD62686A7A22}" srcOrd="0" destOrd="0" presId="urn:microsoft.com/office/officeart/2008/layout/LinedList"/>
    <dgm:cxn modelId="{56BA4344-60E0-B741-A9D6-8527EC9F8C8C}" type="presOf" srcId="{4AC004FC-25D6-CF4C-BA31-5580A77FBFE7}" destId="{33BD038A-FCA0-8E4D-91BB-3C92D0453FCB}" srcOrd="0" destOrd="0" presId="urn:microsoft.com/office/officeart/2008/layout/LinedList"/>
    <dgm:cxn modelId="{580E0AB7-625F-D649-B538-8E9EB84762CD}" srcId="{35819EBE-D8F9-E444-B0F5-C024D335F9F3}" destId="{87714DE8-796F-724B-B486-CF3BC5A38DCB}" srcOrd="2" destOrd="0" parTransId="{61AD515E-1165-AA40-98EB-43CA24DC432C}" sibTransId="{4AD23D89-C76E-884F-86F2-FCDDFDBA4455}"/>
    <dgm:cxn modelId="{CDF38E2D-9214-0041-ABAA-B057AE510DE7}" type="presOf" srcId="{2F9D81CA-F0B7-3743-8774-8B4AE67C4501}" destId="{8C55A838-A775-B241-BA64-F09877D3DCA6}" srcOrd="0" destOrd="0" presId="urn:microsoft.com/office/officeart/2008/layout/LinedList"/>
    <dgm:cxn modelId="{065E40DA-C9B6-834C-B4C8-8E31860778BE}" srcId="{C447A778-87A8-DF40-8824-0C209311F1CB}" destId="{BA4590D1-ED86-DF40-B844-0401A5D07434}" srcOrd="2" destOrd="0" parTransId="{558E97C0-C70F-684D-9399-068569146A59}" sibTransId="{E7320708-6A44-3C43-8F31-CCCA21D54A5E}"/>
    <dgm:cxn modelId="{F144D1E7-B820-9042-B1F5-22FF30506FBF}" type="presOf" srcId="{81F27048-8162-5147-B158-31FFEB0717D7}" destId="{B6A4BA6B-DB6D-7A40-B865-31E27FCFAFBC}" srcOrd="0" destOrd="0" presId="urn:microsoft.com/office/officeart/2008/layout/LinedList"/>
    <dgm:cxn modelId="{8C5D6FB4-7648-D648-BD8E-AE618C0A1250}" type="presOf" srcId="{87714DE8-796F-724B-B486-CF3BC5A38DCB}" destId="{503E2A24-A054-9545-B708-875F0CDDAD90}" srcOrd="0" destOrd="0" presId="urn:microsoft.com/office/officeart/2008/layout/LinedList"/>
    <dgm:cxn modelId="{170E8127-AC30-D041-9B94-38C0AF6843DA}" type="presOf" srcId="{D9EEA417-8CFB-814D-AD27-2DDC75EFE1AA}" destId="{A4C7D67D-08A3-A642-9FC7-828F3E70382B}" srcOrd="0" destOrd="0" presId="urn:microsoft.com/office/officeart/2008/layout/LinedList"/>
    <dgm:cxn modelId="{98BAE2E2-BB77-1A4C-A130-152CF7933D46}" type="presOf" srcId="{BA4590D1-ED86-DF40-B844-0401A5D07434}" destId="{263CCC59-58B1-EC4A-8E56-539FBA464A36}" srcOrd="0" destOrd="0" presId="urn:microsoft.com/office/officeart/2008/layout/LinedList"/>
    <dgm:cxn modelId="{2ABA0286-B745-3445-B79E-6022435A9911}" type="presParOf" srcId="{077C17EE-95C8-5048-9A03-41B7961ABC90}" destId="{D2BD25A2-9FB4-1D41-88FF-F41F97E8AB18}" srcOrd="0" destOrd="0" presId="urn:microsoft.com/office/officeart/2008/layout/LinedList"/>
    <dgm:cxn modelId="{621187D7-0D49-4445-8DAB-8DAF10F315FF}" type="presParOf" srcId="{077C17EE-95C8-5048-9A03-41B7961ABC90}" destId="{0470AD5E-1AD2-3041-A4F2-C6255427BE1F}" srcOrd="1" destOrd="0" presId="urn:microsoft.com/office/officeart/2008/layout/LinedList"/>
    <dgm:cxn modelId="{D4623DFB-B3FC-BF4A-AF18-3BBE88BC7D0E}" type="presParOf" srcId="{0470AD5E-1AD2-3041-A4F2-C6255427BE1F}" destId="{AE46961E-F20D-CA4F-80A0-4C8959064B17}" srcOrd="0" destOrd="0" presId="urn:microsoft.com/office/officeart/2008/layout/LinedList"/>
    <dgm:cxn modelId="{2B50F7C0-7A63-E24F-A7FE-580C225D936E}" type="presParOf" srcId="{0470AD5E-1AD2-3041-A4F2-C6255427BE1F}" destId="{D595297C-2B48-B041-923B-67195329411D}" srcOrd="1" destOrd="0" presId="urn:microsoft.com/office/officeart/2008/layout/LinedList"/>
    <dgm:cxn modelId="{CBFF6C81-C114-D041-A53A-D233037A34F0}" type="presParOf" srcId="{D595297C-2B48-B041-923B-67195329411D}" destId="{151E4CBB-E8C1-2C48-99C2-33579791A2CE}" srcOrd="0" destOrd="0" presId="urn:microsoft.com/office/officeart/2008/layout/LinedList"/>
    <dgm:cxn modelId="{726FD781-C35B-0D4F-9173-76FAD523BF58}" type="presParOf" srcId="{D595297C-2B48-B041-923B-67195329411D}" destId="{7B566F0A-360D-954B-99A9-D7078204A161}" srcOrd="1" destOrd="0" presId="urn:microsoft.com/office/officeart/2008/layout/LinedList"/>
    <dgm:cxn modelId="{3B19898A-03B3-F04F-B8CA-BD2E0E584A81}" type="presParOf" srcId="{7B566F0A-360D-954B-99A9-D7078204A161}" destId="{ABA86D35-769F-5C4C-8D57-E2ED775BC83A}" srcOrd="0" destOrd="0" presId="urn:microsoft.com/office/officeart/2008/layout/LinedList"/>
    <dgm:cxn modelId="{AA2A5EE2-BF10-834A-9353-317907D89434}" type="presParOf" srcId="{7B566F0A-360D-954B-99A9-D7078204A161}" destId="{7DD438E0-923A-CE4A-A79B-EEC56C4DE42E}" srcOrd="1" destOrd="0" presId="urn:microsoft.com/office/officeart/2008/layout/LinedList"/>
    <dgm:cxn modelId="{79CA4519-014E-B341-8AA3-5627F360B5B6}" type="presParOf" srcId="{7B566F0A-360D-954B-99A9-D7078204A161}" destId="{C1C62B3E-61AF-2148-8323-F50E0EFABD97}" srcOrd="2" destOrd="0" presId="urn:microsoft.com/office/officeart/2008/layout/LinedList"/>
    <dgm:cxn modelId="{DC85B23D-B7C9-6B42-8A01-27586572DBB5}" type="presParOf" srcId="{D595297C-2B48-B041-923B-67195329411D}" destId="{B6A656BD-42C5-164B-8F4A-B3E387444BF8}" srcOrd="2" destOrd="0" presId="urn:microsoft.com/office/officeart/2008/layout/LinedList"/>
    <dgm:cxn modelId="{128E701B-E1AE-B343-8CA5-F1FCA942DF9C}" type="presParOf" srcId="{D595297C-2B48-B041-923B-67195329411D}" destId="{7B132AD5-E071-934B-8488-D6644EDEE43E}" srcOrd="3" destOrd="0" presId="urn:microsoft.com/office/officeart/2008/layout/LinedList"/>
    <dgm:cxn modelId="{032B01A4-0C6F-324E-A786-E25C444319C4}" type="presParOf" srcId="{D595297C-2B48-B041-923B-67195329411D}" destId="{1536E3DA-53BA-D148-BE9C-1C4555E4585A}" srcOrd="4" destOrd="0" presId="urn:microsoft.com/office/officeart/2008/layout/LinedList"/>
    <dgm:cxn modelId="{3160CC06-36FA-8741-BB68-6A73ADD561B9}" type="presParOf" srcId="{1536E3DA-53BA-D148-BE9C-1C4555E4585A}" destId="{D7E9C40D-41DA-794A-8143-E5682503C382}" srcOrd="0" destOrd="0" presId="urn:microsoft.com/office/officeart/2008/layout/LinedList"/>
    <dgm:cxn modelId="{E5352F76-7556-194C-B45B-ECEAF0E6A603}" type="presParOf" srcId="{1536E3DA-53BA-D148-BE9C-1C4555E4585A}" destId="{216A7FE6-7E14-964A-9845-823A1090BA45}" srcOrd="1" destOrd="0" presId="urn:microsoft.com/office/officeart/2008/layout/LinedList"/>
    <dgm:cxn modelId="{224E7CB6-F36F-9A4F-B624-F2C281F9D2B4}" type="presParOf" srcId="{1536E3DA-53BA-D148-BE9C-1C4555E4585A}" destId="{01111D64-FA8D-804C-938B-9AF1793FFFC3}" srcOrd="2" destOrd="0" presId="urn:microsoft.com/office/officeart/2008/layout/LinedList"/>
    <dgm:cxn modelId="{E0B2D1E3-8AE7-1B48-834B-A544F758C395}" type="presParOf" srcId="{D595297C-2B48-B041-923B-67195329411D}" destId="{5BC7F93C-7151-D54B-9ABB-C5BD3D7684EA}" srcOrd="5" destOrd="0" presId="urn:microsoft.com/office/officeart/2008/layout/LinedList"/>
    <dgm:cxn modelId="{60819148-3F02-3242-A5F8-B73A7072F87A}" type="presParOf" srcId="{D595297C-2B48-B041-923B-67195329411D}" destId="{69CDAD07-46FE-1644-8CE1-F9E57594CEBB}" srcOrd="6" destOrd="0" presId="urn:microsoft.com/office/officeart/2008/layout/LinedList"/>
    <dgm:cxn modelId="{3AC36092-81BA-0542-BDEF-C00529A388C6}" type="presParOf" srcId="{D595297C-2B48-B041-923B-67195329411D}" destId="{FDA11ABB-2E4F-1F46-8554-0E6763DFDDFB}" srcOrd="7" destOrd="0" presId="urn:microsoft.com/office/officeart/2008/layout/LinedList"/>
    <dgm:cxn modelId="{757C96AA-279C-BF4B-B7DC-717AE9FA69E9}" type="presParOf" srcId="{FDA11ABB-2E4F-1F46-8554-0E6763DFDDFB}" destId="{E4501B21-8285-EA41-BA1A-99AD10D244C6}" srcOrd="0" destOrd="0" presId="urn:microsoft.com/office/officeart/2008/layout/LinedList"/>
    <dgm:cxn modelId="{5A222CE2-293E-1846-83D1-0761847391B6}" type="presParOf" srcId="{FDA11ABB-2E4F-1F46-8554-0E6763DFDDFB}" destId="{263CCC59-58B1-EC4A-8E56-539FBA464A36}" srcOrd="1" destOrd="0" presId="urn:microsoft.com/office/officeart/2008/layout/LinedList"/>
    <dgm:cxn modelId="{1056C3A8-7299-C641-AA3E-327F7AE4EE89}" type="presParOf" srcId="{FDA11ABB-2E4F-1F46-8554-0E6763DFDDFB}" destId="{2707BD07-0582-AE41-8CA1-AD98A6BF9733}" srcOrd="2" destOrd="0" presId="urn:microsoft.com/office/officeart/2008/layout/LinedList"/>
    <dgm:cxn modelId="{1FB85E75-E671-0E4D-B23F-95B5CF3C363D}" type="presParOf" srcId="{D595297C-2B48-B041-923B-67195329411D}" destId="{EFC476E4-9C44-8F48-95F1-0A0EA98A031D}" srcOrd="8" destOrd="0" presId="urn:microsoft.com/office/officeart/2008/layout/LinedList"/>
    <dgm:cxn modelId="{829C37EC-F15B-4B43-9372-7C40CFDC92A0}" type="presParOf" srcId="{D595297C-2B48-B041-923B-67195329411D}" destId="{E56C2F8F-2ADA-EC4A-815E-6E6F6E2A950D}" srcOrd="9" destOrd="0" presId="urn:microsoft.com/office/officeart/2008/layout/LinedList"/>
    <dgm:cxn modelId="{75A8724F-C61C-7845-9F8E-6153FFB7FF53}" type="presParOf" srcId="{D595297C-2B48-B041-923B-67195329411D}" destId="{F91E3633-1CA1-3141-9CEF-589B998086B1}" srcOrd="10" destOrd="0" presId="urn:microsoft.com/office/officeart/2008/layout/LinedList"/>
    <dgm:cxn modelId="{8AF21265-1646-AD47-AAF0-01BD8C997075}" type="presParOf" srcId="{F91E3633-1CA1-3141-9CEF-589B998086B1}" destId="{401A7E6D-021C-2946-9595-A6E044425A5A}" srcOrd="0" destOrd="0" presId="urn:microsoft.com/office/officeart/2008/layout/LinedList"/>
    <dgm:cxn modelId="{260D1155-EF1D-A341-8B00-D3038BCC93BD}" type="presParOf" srcId="{F91E3633-1CA1-3141-9CEF-589B998086B1}" destId="{FB93BFE4-ACF9-5C4D-B469-EBDA80607F3F}" srcOrd="1" destOrd="0" presId="urn:microsoft.com/office/officeart/2008/layout/LinedList"/>
    <dgm:cxn modelId="{53BE5D21-3120-FB4F-8C36-67193FF5C959}" type="presParOf" srcId="{F91E3633-1CA1-3141-9CEF-589B998086B1}" destId="{6E0E5EF5-7CB6-B649-A0C1-E52A9B13AFC8}" srcOrd="2" destOrd="0" presId="urn:microsoft.com/office/officeart/2008/layout/LinedList"/>
    <dgm:cxn modelId="{3312DC46-4102-254E-9A50-1127D1F5F33A}" type="presParOf" srcId="{D595297C-2B48-B041-923B-67195329411D}" destId="{726FEBE2-583E-3A45-BD05-6692178F420E}" srcOrd="11" destOrd="0" presId="urn:microsoft.com/office/officeart/2008/layout/LinedList"/>
    <dgm:cxn modelId="{849F918A-545F-FE4F-B074-A9DB1EC8BB45}" type="presParOf" srcId="{D595297C-2B48-B041-923B-67195329411D}" destId="{70837079-5326-B04B-8125-3E91C9D844FE}" srcOrd="12" destOrd="0" presId="urn:microsoft.com/office/officeart/2008/layout/LinedList"/>
    <dgm:cxn modelId="{DAF6F200-8A2C-DB48-AA7F-6E7B7753393B}" type="presParOf" srcId="{077C17EE-95C8-5048-9A03-41B7961ABC90}" destId="{327B52C6-5335-A14F-80D1-73BB541F4A01}" srcOrd="2" destOrd="0" presId="urn:microsoft.com/office/officeart/2008/layout/LinedList"/>
    <dgm:cxn modelId="{8F218010-872F-6942-9C79-058DF8176774}" type="presParOf" srcId="{077C17EE-95C8-5048-9A03-41B7961ABC90}" destId="{32BBB9FA-A444-EC46-8533-35E6AA45120C}" srcOrd="3" destOrd="0" presId="urn:microsoft.com/office/officeart/2008/layout/LinedList"/>
    <dgm:cxn modelId="{3D91112D-CB8A-2F47-B129-99BF959BE108}" type="presParOf" srcId="{32BBB9FA-A444-EC46-8533-35E6AA45120C}" destId="{7FC8852C-2161-584E-B0A5-334B187F05D3}" srcOrd="0" destOrd="0" presId="urn:microsoft.com/office/officeart/2008/layout/LinedList"/>
    <dgm:cxn modelId="{1EAA8432-04B9-EA4D-B45B-70FFC7BE5966}" type="presParOf" srcId="{32BBB9FA-A444-EC46-8533-35E6AA45120C}" destId="{EC7B9559-1522-3D4D-9F5A-A473CD906067}" srcOrd="1" destOrd="0" presId="urn:microsoft.com/office/officeart/2008/layout/LinedList"/>
    <dgm:cxn modelId="{254605C9-C33E-7446-BBBF-65845EF900C2}" type="presParOf" srcId="{EC7B9559-1522-3D4D-9F5A-A473CD906067}" destId="{FB1B9916-9758-764D-8AD6-564D43DF0C47}" srcOrd="0" destOrd="0" presId="urn:microsoft.com/office/officeart/2008/layout/LinedList"/>
    <dgm:cxn modelId="{9D520BED-B452-6547-BFC6-C5C44CE8A6C9}" type="presParOf" srcId="{EC7B9559-1522-3D4D-9F5A-A473CD906067}" destId="{7A0BD284-E65D-FC42-AD60-0436A5BA0A10}" srcOrd="1" destOrd="0" presId="urn:microsoft.com/office/officeart/2008/layout/LinedList"/>
    <dgm:cxn modelId="{249478B7-36A4-0749-A000-7DFF87A8E1B9}" type="presParOf" srcId="{7A0BD284-E65D-FC42-AD60-0436A5BA0A10}" destId="{B80243D2-69E8-9246-BACF-AB07B491B41C}" srcOrd="0" destOrd="0" presId="urn:microsoft.com/office/officeart/2008/layout/LinedList"/>
    <dgm:cxn modelId="{EF3D4D85-E865-524A-912B-915A94D3436C}" type="presParOf" srcId="{7A0BD284-E65D-FC42-AD60-0436A5BA0A10}" destId="{A7744B40-6DE7-4B43-9E86-F41FBD8D83B0}" srcOrd="1" destOrd="0" presId="urn:microsoft.com/office/officeart/2008/layout/LinedList"/>
    <dgm:cxn modelId="{DE333D9D-F9DB-DB47-B8AC-1F803D7ED974}" type="presParOf" srcId="{7A0BD284-E65D-FC42-AD60-0436A5BA0A10}" destId="{9F7232EC-007F-4640-96FA-A47F73BEE4B2}" srcOrd="2" destOrd="0" presId="urn:microsoft.com/office/officeart/2008/layout/LinedList"/>
    <dgm:cxn modelId="{B3F524C2-192B-4541-A31F-77B786A429D0}" type="presParOf" srcId="{EC7B9559-1522-3D4D-9F5A-A473CD906067}" destId="{E3AAB842-B5F9-EC40-AAEA-B479CA25C0AB}" srcOrd="2" destOrd="0" presId="urn:microsoft.com/office/officeart/2008/layout/LinedList"/>
    <dgm:cxn modelId="{6135AD4E-C9C8-2244-B667-E149245079B6}" type="presParOf" srcId="{EC7B9559-1522-3D4D-9F5A-A473CD906067}" destId="{044DF2CB-AE26-0043-83B5-CDC6CCE74A29}" srcOrd="3" destOrd="0" presId="urn:microsoft.com/office/officeart/2008/layout/LinedList"/>
    <dgm:cxn modelId="{2AD888E5-B94C-9B4C-91D2-8C2F3EE07E0F}" type="presParOf" srcId="{EC7B9559-1522-3D4D-9F5A-A473CD906067}" destId="{92A5ECE7-9002-E443-8E92-52D9BCC01C40}" srcOrd="4" destOrd="0" presId="urn:microsoft.com/office/officeart/2008/layout/LinedList"/>
    <dgm:cxn modelId="{05FD4D7B-CAC3-A04D-8F0F-F293DB89F180}" type="presParOf" srcId="{92A5ECE7-9002-E443-8E92-52D9BCC01C40}" destId="{90CC722D-224E-6E46-86BE-1DE6CB897FBE}" srcOrd="0" destOrd="0" presId="urn:microsoft.com/office/officeart/2008/layout/LinedList"/>
    <dgm:cxn modelId="{14AFB5DC-AB49-4946-9D20-9002E738EAFF}" type="presParOf" srcId="{92A5ECE7-9002-E443-8E92-52D9BCC01C40}" destId="{B6A4BA6B-DB6D-7A40-B865-31E27FCFAFBC}" srcOrd="1" destOrd="0" presId="urn:microsoft.com/office/officeart/2008/layout/LinedList"/>
    <dgm:cxn modelId="{734E917C-B475-1C4F-A1A3-E5A9B90C2898}" type="presParOf" srcId="{92A5ECE7-9002-E443-8E92-52D9BCC01C40}" destId="{9B3065F7-5845-9A4F-B255-9DEE91E6C5CE}" srcOrd="2" destOrd="0" presId="urn:microsoft.com/office/officeart/2008/layout/LinedList"/>
    <dgm:cxn modelId="{22C3DFE2-DDC0-6D43-8E39-3C7C2D80D638}" type="presParOf" srcId="{EC7B9559-1522-3D4D-9F5A-A473CD906067}" destId="{6EACF47C-45E2-124D-BCBF-AAE93179D9AE}" srcOrd="5" destOrd="0" presId="urn:microsoft.com/office/officeart/2008/layout/LinedList"/>
    <dgm:cxn modelId="{8B62F744-E422-FE41-99BE-1DFC3B92844A}" type="presParOf" srcId="{EC7B9559-1522-3D4D-9F5A-A473CD906067}" destId="{A6863E31-33CC-7946-9FB1-C0B82BAD620C}" srcOrd="6" destOrd="0" presId="urn:microsoft.com/office/officeart/2008/layout/LinedList"/>
    <dgm:cxn modelId="{C071596E-7AAC-7941-A68A-DF7BCC870B80}" type="presParOf" srcId="{EC7B9559-1522-3D4D-9F5A-A473CD906067}" destId="{634E1322-1C87-7046-BEDF-BDD9DB915CA1}" srcOrd="7" destOrd="0" presId="urn:microsoft.com/office/officeart/2008/layout/LinedList"/>
    <dgm:cxn modelId="{BD6CBD76-B6B1-6F4B-B3B1-6ED00A162C2B}" type="presParOf" srcId="{634E1322-1C87-7046-BEDF-BDD9DB915CA1}" destId="{2AE06ECE-0504-3A43-876A-F6A780C5400D}" srcOrd="0" destOrd="0" presId="urn:microsoft.com/office/officeart/2008/layout/LinedList"/>
    <dgm:cxn modelId="{AB68D334-CE97-CA4C-92E3-034F58AD09E9}" type="presParOf" srcId="{634E1322-1C87-7046-BEDF-BDD9DB915CA1}" destId="{503E2A24-A054-9545-B708-875F0CDDAD90}" srcOrd="1" destOrd="0" presId="urn:microsoft.com/office/officeart/2008/layout/LinedList"/>
    <dgm:cxn modelId="{1FEEACAB-DF54-504B-A621-DB17B4B1187D}" type="presParOf" srcId="{634E1322-1C87-7046-BEDF-BDD9DB915CA1}" destId="{DAD7F390-B11A-B448-A289-C788DD941045}" srcOrd="2" destOrd="0" presId="urn:microsoft.com/office/officeart/2008/layout/LinedList"/>
    <dgm:cxn modelId="{4C15AFD1-CA97-5B4A-AD62-0FCF5F353E2E}" type="presParOf" srcId="{EC7B9559-1522-3D4D-9F5A-A473CD906067}" destId="{0F7C3C89-2FFD-3E4A-9598-117EBF9FBD92}" srcOrd="8" destOrd="0" presId="urn:microsoft.com/office/officeart/2008/layout/LinedList"/>
    <dgm:cxn modelId="{4FEF31AE-7D80-3A4C-AD6F-EFF6C9716794}" type="presParOf" srcId="{EC7B9559-1522-3D4D-9F5A-A473CD906067}" destId="{35BE97E5-E90F-A34C-A89E-CE4C8641D4E0}" srcOrd="9" destOrd="0" presId="urn:microsoft.com/office/officeart/2008/layout/LinedList"/>
    <dgm:cxn modelId="{6B65515D-2C00-3E42-92CB-4A034AEB9160}" type="presParOf" srcId="{EC7B9559-1522-3D4D-9F5A-A473CD906067}" destId="{1ED546A4-D3AB-AD45-AE71-D261EE650488}" srcOrd="10" destOrd="0" presId="urn:microsoft.com/office/officeart/2008/layout/LinedList"/>
    <dgm:cxn modelId="{F6DF1AB3-05CE-1445-A6FE-F29C6A36C629}" type="presParOf" srcId="{1ED546A4-D3AB-AD45-AE71-D261EE650488}" destId="{A028C907-866B-5B45-8B90-F0A0DAF3FD4A}" srcOrd="0" destOrd="0" presId="urn:microsoft.com/office/officeart/2008/layout/LinedList"/>
    <dgm:cxn modelId="{23234804-F5BF-A54A-9D6F-96664FA4AE3F}" type="presParOf" srcId="{1ED546A4-D3AB-AD45-AE71-D261EE650488}" destId="{A4C7D67D-08A3-A642-9FC7-828F3E70382B}" srcOrd="1" destOrd="0" presId="urn:microsoft.com/office/officeart/2008/layout/LinedList"/>
    <dgm:cxn modelId="{3E78B799-4F9E-2846-8963-4D7BFCD2D9EC}" type="presParOf" srcId="{1ED546A4-D3AB-AD45-AE71-D261EE650488}" destId="{12D25A4A-2D48-B346-BBFB-BC84DB4E3BBA}" srcOrd="2" destOrd="0" presId="urn:microsoft.com/office/officeart/2008/layout/LinedList"/>
    <dgm:cxn modelId="{F0892618-54C0-9542-9B61-0391BDD58125}" type="presParOf" srcId="{EC7B9559-1522-3D4D-9F5A-A473CD906067}" destId="{E8F18C0B-2233-6C44-AC2C-388C5A52E9B5}" srcOrd="11" destOrd="0" presId="urn:microsoft.com/office/officeart/2008/layout/LinedList"/>
    <dgm:cxn modelId="{093F87B2-7E9D-EF4B-97A2-81B36779C5D2}" type="presParOf" srcId="{EC7B9559-1522-3D4D-9F5A-A473CD906067}" destId="{8B27A56F-5C07-7848-91E6-81467B102781}" srcOrd="12" destOrd="0" presId="urn:microsoft.com/office/officeart/2008/layout/LinedList"/>
    <dgm:cxn modelId="{6CBEF51F-B9CD-C748-B5A4-C3C5DA7CB7BD}" type="presParOf" srcId="{077C17EE-95C8-5048-9A03-41B7961ABC90}" destId="{D5178EF1-BE9E-6E4B-AFCF-FEDD86E800C3}" srcOrd="4" destOrd="0" presId="urn:microsoft.com/office/officeart/2008/layout/LinedList"/>
    <dgm:cxn modelId="{F35C6D3B-095E-BB49-85CB-F4392A395CFE}" type="presParOf" srcId="{077C17EE-95C8-5048-9A03-41B7961ABC90}" destId="{65A79226-4C37-3242-A78A-774BF85B01CF}" srcOrd="5" destOrd="0" presId="urn:microsoft.com/office/officeart/2008/layout/LinedList"/>
    <dgm:cxn modelId="{736F63E5-F3E0-0F4B-A320-38763A5175EB}" type="presParOf" srcId="{65A79226-4C37-3242-A78A-774BF85B01CF}" destId="{65F0CC57-15ED-364C-9F12-913373AE2F2D}" srcOrd="0" destOrd="0" presId="urn:microsoft.com/office/officeart/2008/layout/LinedList"/>
    <dgm:cxn modelId="{7F91066F-5017-2E4F-97C7-56159DFB695E}" type="presParOf" srcId="{65A79226-4C37-3242-A78A-774BF85B01CF}" destId="{B7B0BDB5-7645-B74F-9385-3D39133418E2}" srcOrd="1" destOrd="0" presId="urn:microsoft.com/office/officeart/2008/layout/LinedList"/>
    <dgm:cxn modelId="{35412B6E-7353-7E40-A279-DF9E9A31769D}" type="presParOf" srcId="{B7B0BDB5-7645-B74F-9385-3D39133418E2}" destId="{4ED51C7C-396A-414B-A0E7-65E7ADDA4339}" srcOrd="0" destOrd="0" presId="urn:microsoft.com/office/officeart/2008/layout/LinedList"/>
    <dgm:cxn modelId="{CD0DB22E-D2C3-8C4B-8197-D541AC180FDA}" type="presParOf" srcId="{B7B0BDB5-7645-B74F-9385-3D39133418E2}" destId="{54AE73BE-C624-604B-ACE2-7DC2AF5331B8}" srcOrd="1" destOrd="0" presId="urn:microsoft.com/office/officeart/2008/layout/LinedList"/>
    <dgm:cxn modelId="{F2104A3A-D072-6345-AFE6-817140CF911E}" type="presParOf" srcId="{54AE73BE-C624-604B-ACE2-7DC2AF5331B8}" destId="{BFD6B3BC-C63C-B540-9232-3DAFFF123AF1}" srcOrd="0" destOrd="0" presId="urn:microsoft.com/office/officeart/2008/layout/LinedList"/>
    <dgm:cxn modelId="{FB880291-F605-9A40-9837-A331D5A2AC98}" type="presParOf" srcId="{54AE73BE-C624-604B-ACE2-7DC2AF5331B8}" destId="{0667ABFC-A20C-2D4A-B7CF-3465DC03E766}" srcOrd="1" destOrd="0" presId="urn:microsoft.com/office/officeart/2008/layout/LinedList"/>
    <dgm:cxn modelId="{2B711D71-4032-7840-AA9E-F643AB6E50A9}" type="presParOf" srcId="{54AE73BE-C624-604B-ACE2-7DC2AF5331B8}" destId="{C2E73D9B-228C-1F40-9313-41DB9011A430}" srcOrd="2" destOrd="0" presId="urn:microsoft.com/office/officeart/2008/layout/LinedList"/>
    <dgm:cxn modelId="{C09D89BE-B02B-F942-848D-557451792D94}" type="presParOf" srcId="{B7B0BDB5-7645-B74F-9385-3D39133418E2}" destId="{0FCF1BE0-07DB-AE4F-AA03-7D2538D939F7}" srcOrd="2" destOrd="0" presId="urn:microsoft.com/office/officeart/2008/layout/LinedList"/>
    <dgm:cxn modelId="{D48E76D5-268C-6B4F-A0E7-EFEC0DAEAF1C}" type="presParOf" srcId="{B7B0BDB5-7645-B74F-9385-3D39133418E2}" destId="{CCA954A0-3076-484B-B4B1-F07DF78C7C03}" srcOrd="3" destOrd="0" presId="urn:microsoft.com/office/officeart/2008/layout/LinedList"/>
    <dgm:cxn modelId="{6156E25B-2973-B844-93B4-CBCBAA38C199}" type="presParOf" srcId="{B7B0BDB5-7645-B74F-9385-3D39133418E2}" destId="{D668AB3F-465F-DD4C-8112-7B80DAAF9404}" srcOrd="4" destOrd="0" presId="urn:microsoft.com/office/officeart/2008/layout/LinedList"/>
    <dgm:cxn modelId="{2A3924C8-EA27-1A4A-B388-308192AE8E1B}" type="presParOf" srcId="{D668AB3F-465F-DD4C-8112-7B80DAAF9404}" destId="{AA902F99-2198-4841-B49A-81CC323ADD4C}" srcOrd="0" destOrd="0" presId="urn:microsoft.com/office/officeart/2008/layout/LinedList"/>
    <dgm:cxn modelId="{03AD461F-EED9-9B4C-8890-7E369E9DE03F}" type="presParOf" srcId="{D668AB3F-465F-DD4C-8112-7B80DAAF9404}" destId="{D4CB45BC-85B7-7446-9FE5-78C84BCA213C}" srcOrd="1" destOrd="0" presId="urn:microsoft.com/office/officeart/2008/layout/LinedList"/>
    <dgm:cxn modelId="{30389CB7-B321-7C44-B7EB-FC5823F23EB3}" type="presParOf" srcId="{D668AB3F-465F-DD4C-8112-7B80DAAF9404}" destId="{D5BD39A3-A606-AF42-B861-7700B2836E5C}" srcOrd="2" destOrd="0" presId="urn:microsoft.com/office/officeart/2008/layout/LinedList"/>
    <dgm:cxn modelId="{87F841FD-A3EA-B343-8331-7F6742D0D76D}" type="presParOf" srcId="{B7B0BDB5-7645-B74F-9385-3D39133418E2}" destId="{5B44E6D0-BF55-FF44-B79A-DDBF64F75736}" srcOrd="5" destOrd="0" presId="urn:microsoft.com/office/officeart/2008/layout/LinedList"/>
    <dgm:cxn modelId="{B893910C-EE08-4E40-B69E-BA2CCEE87887}" type="presParOf" srcId="{B7B0BDB5-7645-B74F-9385-3D39133418E2}" destId="{A6B85362-EB58-FF49-A1D6-DBE95401B63F}" srcOrd="6" destOrd="0" presId="urn:microsoft.com/office/officeart/2008/layout/LinedList"/>
    <dgm:cxn modelId="{5C31B0EB-5716-1841-AA9A-4A0E2A4F385F}" type="presParOf" srcId="{B7B0BDB5-7645-B74F-9385-3D39133418E2}" destId="{43CD1A73-EE04-C049-B066-2288EB3626C8}" srcOrd="7" destOrd="0" presId="urn:microsoft.com/office/officeart/2008/layout/LinedList"/>
    <dgm:cxn modelId="{92F0D207-783C-BA4D-A1C2-2E9CDC908C06}" type="presParOf" srcId="{43CD1A73-EE04-C049-B066-2288EB3626C8}" destId="{BE6BE135-347E-C046-B61F-A30AF55A6C6B}" srcOrd="0" destOrd="0" presId="urn:microsoft.com/office/officeart/2008/layout/LinedList"/>
    <dgm:cxn modelId="{53633F92-6F4E-3B49-9E4D-A5BF0A2CDBAF}" type="presParOf" srcId="{43CD1A73-EE04-C049-B066-2288EB3626C8}" destId="{8C55A838-A775-B241-BA64-F09877D3DCA6}" srcOrd="1" destOrd="0" presId="urn:microsoft.com/office/officeart/2008/layout/LinedList"/>
    <dgm:cxn modelId="{4948E200-0D17-174A-A63E-C47FFFF961C6}" type="presParOf" srcId="{43CD1A73-EE04-C049-B066-2288EB3626C8}" destId="{1250154C-D4C3-434B-969B-CA49767A1C58}" srcOrd="2" destOrd="0" presId="urn:microsoft.com/office/officeart/2008/layout/LinedList"/>
    <dgm:cxn modelId="{81832CB7-FEBF-F445-A9E5-292A78A03884}" type="presParOf" srcId="{B7B0BDB5-7645-B74F-9385-3D39133418E2}" destId="{F3653960-40CB-1A4E-A0B0-FBF41AFA041E}" srcOrd="8" destOrd="0" presId="urn:microsoft.com/office/officeart/2008/layout/LinedList"/>
    <dgm:cxn modelId="{85472EB9-059D-5547-AB0D-189651B7170D}" type="presParOf" srcId="{B7B0BDB5-7645-B74F-9385-3D39133418E2}" destId="{154A4015-6F5D-004F-93CD-22B74F5AC272}" srcOrd="9" destOrd="0" presId="urn:microsoft.com/office/officeart/2008/layout/LinedList"/>
    <dgm:cxn modelId="{AFEE1D92-5392-3043-B9F8-7D2626516313}" type="presParOf" srcId="{077C17EE-95C8-5048-9A03-41B7961ABC90}" destId="{544C4596-18FF-6B42-B7CA-9CD6D29D204B}" srcOrd="6" destOrd="0" presId="urn:microsoft.com/office/officeart/2008/layout/LinedList"/>
    <dgm:cxn modelId="{94009580-DC98-1E42-B0E6-89DAD712D7D9}" type="presParOf" srcId="{077C17EE-95C8-5048-9A03-41B7961ABC90}" destId="{975C2C38-1D51-2542-9923-27C74DC51E7D}" srcOrd="7" destOrd="0" presId="urn:microsoft.com/office/officeart/2008/layout/LinedList"/>
    <dgm:cxn modelId="{2C957CE3-8A59-864C-8AD1-556C57EFD381}" type="presParOf" srcId="{975C2C38-1D51-2542-9923-27C74DC51E7D}" destId="{1C654089-8657-5A4A-8787-61E00FCD8CCF}" srcOrd="0" destOrd="0" presId="urn:microsoft.com/office/officeart/2008/layout/LinedList"/>
    <dgm:cxn modelId="{11013DDC-3297-894C-85BB-86E0D3E4449A}" type="presParOf" srcId="{975C2C38-1D51-2542-9923-27C74DC51E7D}" destId="{CB95B1A1-DE97-844B-BA49-FE6511754B24}" srcOrd="1" destOrd="0" presId="urn:microsoft.com/office/officeart/2008/layout/LinedList"/>
    <dgm:cxn modelId="{E7CF711F-2927-C148-BF1F-B3C3889A42E2}" type="presParOf" srcId="{CB95B1A1-DE97-844B-BA49-FE6511754B24}" destId="{A1930230-D98B-8949-B13D-D6BF8E3F10DD}" srcOrd="0" destOrd="0" presId="urn:microsoft.com/office/officeart/2008/layout/LinedList"/>
    <dgm:cxn modelId="{659B2867-099E-804B-A087-E216D3E83636}" type="presParOf" srcId="{CB95B1A1-DE97-844B-BA49-FE6511754B24}" destId="{7C93A7DE-A17C-A449-9AD8-65103D6E66A7}" srcOrd="1" destOrd="0" presId="urn:microsoft.com/office/officeart/2008/layout/LinedList"/>
    <dgm:cxn modelId="{E8770B2D-506D-2040-BB28-64F933F7D076}" type="presParOf" srcId="{7C93A7DE-A17C-A449-9AD8-65103D6E66A7}" destId="{585BADBC-D8A1-9348-B2DD-06EC8E06BAE7}" srcOrd="0" destOrd="0" presId="urn:microsoft.com/office/officeart/2008/layout/LinedList"/>
    <dgm:cxn modelId="{6874AE71-3D2D-A844-85B5-0FCC5D23617D}" type="presParOf" srcId="{7C93A7DE-A17C-A449-9AD8-65103D6E66A7}" destId="{23F943FC-4940-1748-82E3-DD62686A7A22}" srcOrd="1" destOrd="0" presId="urn:microsoft.com/office/officeart/2008/layout/LinedList"/>
    <dgm:cxn modelId="{D33BAA3F-EF9B-4940-AC90-A21730376412}" type="presParOf" srcId="{7C93A7DE-A17C-A449-9AD8-65103D6E66A7}" destId="{E00064B3-E8D7-AB40-ADE8-EFB6D262949B}" srcOrd="2" destOrd="0" presId="urn:microsoft.com/office/officeart/2008/layout/LinedList"/>
    <dgm:cxn modelId="{874A2F0A-973D-FE4C-B180-33E55FB1E77E}" type="presParOf" srcId="{CB95B1A1-DE97-844B-BA49-FE6511754B24}" destId="{D0B8CC92-884C-5041-921F-C9BD87FC28A4}" srcOrd="2" destOrd="0" presId="urn:microsoft.com/office/officeart/2008/layout/LinedList"/>
    <dgm:cxn modelId="{4C0F0675-FF5A-7740-B6BC-BE8350C28FA0}" type="presParOf" srcId="{CB95B1A1-DE97-844B-BA49-FE6511754B24}" destId="{0AB08534-31E0-5846-94DD-5993BF160D18}" srcOrd="3" destOrd="0" presId="urn:microsoft.com/office/officeart/2008/layout/LinedList"/>
    <dgm:cxn modelId="{41954477-ED6F-8A4F-9B01-DFC8416E00C5}" type="presParOf" srcId="{CB95B1A1-DE97-844B-BA49-FE6511754B24}" destId="{02B3DE5A-3D74-0E4D-9E4E-71A3642DE028}" srcOrd="4" destOrd="0" presId="urn:microsoft.com/office/officeart/2008/layout/LinedList"/>
    <dgm:cxn modelId="{815E07D0-FA12-1C49-AF5E-89380FD327B7}" type="presParOf" srcId="{02B3DE5A-3D74-0E4D-9E4E-71A3642DE028}" destId="{3B5ACFD7-C91E-9B45-B3B0-44C86CF52699}" srcOrd="0" destOrd="0" presId="urn:microsoft.com/office/officeart/2008/layout/LinedList"/>
    <dgm:cxn modelId="{42B806A1-E0BB-C643-BAEF-45B5F2414839}" type="presParOf" srcId="{02B3DE5A-3D74-0E4D-9E4E-71A3642DE028}" destId="{EFCBE402-DA02-274E-A7F0-92B8E53EC98B}" srcOrd="1" destOrd="0" presId="urn:microsoft.com/office/officeart/2008/layout/LinedList"/>
    <dgm:cxn modelId="{AC56B869-E07B-954C-8118-AB1D6C8C7605}" type="presParOf" srcId="{02B3DE5A-3D74-0E4D-9E4E-71A3642DE028}" destId="{33D9AC79-458B-C94A-B94D-2E693BA42652}" srcOrd="2" destOrd="0" presId="urn:microsoft.com/office/officeart/2008/layout/LinedList"/>
    <dgm:cxn modelId="{B72683DE-9E73-884D-8E50-8CD14F123655}" type="presParOf" srcId="{CB95B1A1-DE97-844B-BA49-FE6511754B24}" destId="{601BB2CD-4C0C-6343-BF27-C2FABF9022E8}" srcOrd="5" destOrd="0" presId="urn:microsoft.com/office/officeart/2008/layout/LinedList"/>
    <dgm:cxn modelId="{282236D0-8107-1B4B-A85E-3F958E372965}" type="presParOf" srcId="{CB95B1A1-DE97-844B-BA49-FE6511754B24}" destId="{C08CB017-9CFA-5743-942C-9415C9CD5CB5}" srcOrd="6" destOrd="0" presId="urn:microsoft.com/office/officeart/2008/layout/LinedList"/>
    <dgm:cxn modelId="{D197F793-AA3E-604E-AFEF-35196683FB6F}" type="presParOf" srcId="{CB95B1A1-DE97-844B-BA49-FE6511754B24}" destId="{43CACBF2-A72E-0546-98C8-85911CF3E9BB}" srcOrd="7" destOrd="0" presId="urn:microsoft.com/office/officeart/2008/layout/LinedList"/>
    <dgm:cxn modelId="{559793D7-98B8-ED4E-AA96-3219756A1F76}" type="presParOf" srcId="{43CACBF2-A72E-0546-98C8-85911CF3E9BB}" destId="{8525B8A4-5E3B-3848-8C26-9426D59915E2}" srcOrd="0" destOrd="0" presId="urn:microsoft.com/office/officeart/2008/layout/LinedList"/>
    <dgm:cxn modelId="{2370B433-7C40-B24B-8DBF-88EB327A3E1E}" type="presParOf" srcId="{43CACBF2-A72E-0546-98C8-85911CF3E9BB}" destId="{33BD038A-FCA0-8E4D-91BB-3C92D0453FCB}" srcOrd="1" destOrd="0" presId="urn:microsoft.com/office/officeart/2008/layout/LinedList"/>
    <dgm:cxn modelId="{A60985A5-90E5-CC44-8F14-32DA314964FD}" type="presParOf" srcId="{43CACBF2-A72E-0546-98C8-85911CF3E9BB}" destId="{EB25594F-64AA-464A-85F3-FDB2FB9C2A78}" srcOrd="2" destOrd="0" presId="urn:microsoft.com/office/officeart/2008/layout/LinedList"/>
    <dgm:cxn modelId="{871A5902-4DB9-9441-88F8-75754A51975B}" type="presParOf" srcId="{CB95B1A1-DE97-844B-BA49-FE6511754B24}" destId="{E0B567AA-CD1B-C547-8CAA-15533203E074}" srcOrd="8" destOrd="0" presId="urn:microsoft.com/office/officeart/2008/layout/LinedList"/>
    <dgm:cxn modelId="{24489C6D-41B6-FC4A-93FA-F5B5FCC69D4A}" type="presParOf" srcId="{CB95B1A1-DE97-844B-BA49-FE6511754B24}" destId="{54182D49-5C17-6347-85FC-2C14036BCB4C}" srcOrd="9" destOrd="0" presId="urn:microsoft.com/office/officeart/2008/layout/LinedList"/>
  </dgm:cxnLst>
  <dgm:bg/>
  <dgm:whole/>
  <dgm:extLst>
    <a:ext uri="http://schemas.microsoft.com/office/drawing/2008/diagram"/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4ACC9D-751B-F94B-A08A-6594E6020C45}" type="doc">
      <dgm:prSet loTypeId="urn:microsoft.com/office/officeart/2009/3/layout/IncreasingArrowsProcess" loCatId="" qsTypeId="urn:microsoft.com/office/officeart/2005/8/quickstyle/simple3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910785B3-030B-B64A-9E04-6184274EFD96}">
      <dgm:prSet custT="1"/>
      <dgm:spPr/>
      <dgm:t>
        <a:bodyPr/>
        <a:lstStyle/>
        <a:p>
          <a:pPr rtl="0"/>
          <a:r>
            <a:rPr kumimoji="1" lang="ru-RU" sz="2000" dirty="0" smtClean="0"/>
            <a:t>Дифференциация</a:t>
          </a:r>
          <a:endParaRPr lang="ru-RU" sz="2000" dirty="0"/>
        </a:p>
      </dgm:t>
    </dgm:pt>
    <dgm:pt modelId="{E19742AF-59D6-D04C-84CE-14A288EBBC39}" type="parTrans" cxnId="{4F2E82DF-4A25-6140-BF4B-B30F3B5185DB}">
      <dgm:prSet/>
      <dgm:spPr/>
      <dgm:t>
        <a:bodyPr/>
        <a:lstStyle/>
        <a:p>
          <a:endParaRPr lang="ru-RU" sz="2400"/>
        </a:p>
      </dgm:t>
    </dgm:pt>
    <dgm:pt modelId="{F42008D2-DD45-AC43-84AB-986CC0311125}" type="sibTrans" cxnId="{4F2E82DF-4A25-6140-BF4B-B30F3B5185DB}">
      <dgm:prSet/>
      <dgm:spPr/>
      <dgm:t>
        <a:bodyPr/>
        <a:lstStyle/>
        <a:p>
          <a:endParaRPr lang="ru-RU" sz="2400"/>
        </a:p>
      </dgm:t>
    </dgm:pt>
    <dgm:pt modelId="{4709376E-02B1-3E44-BA31-D4E5C3CA930E}">
      <dgm:prSet custT="1"/>
      <dgm:spPr/>
      <dgm:t>
        <a:bodyPr/>
        <a:lstStyle/>
        <a:p>
          <a:pPr rtl="0"/>
          <a:r>
            <a:rPr kumimoji="1" lang="ru-RU" sz="2000" dirty="0" smtClean="0"/>
            <a:t>Население</a:t>
          </a:r>
          <a:endParaRPr lang="ru-RU" sz="2000" dirty="0"/>
        </a:p>
      </dgm:t>
    </dgm:pt>
    <dgm:pt modelId="{FF695609-66FF-6545-98D0-B7300DD78C85}" type="parTrans" cxnId="{2604A8B1-4CA7-9147-B39E-3F0BD44DB7D6}">
      <dgm:prSet/>
      <dgm:spPr/>
      <dgm:t>
        <a:bodyPr/>
        <a:lstStyle/>
        <a:p>
          <a:endParaRPr lang="ru-RU" sz="2400"/>
        </a:p>
      </dgm:t>
    </dgm:pt>
    <dgm:pt modelId="{888FF7B1-88F6-B44E-8A69-6DAB2D88D7CE}" type="sibTrans" cxnId="{2604A8B1-4CA7-9147-B39E-3F0BD44DB7D6}">
      <dgm:prSet/>
      <dgm:spPr/>
      <dgm:t>
        <a:bodyPr/>
        <a:lstStyle/>
        <a:p>
          <a:endParaRPr lang="ru-RU" sz="2400"/>
        </a:p>
      </dgm:t>
    </dgm:pt>
    <dgm:pt modelId="{20B6AD5D-8941-304C-BE4D-F8027E4AA9A5}">
      <dgm:prSet custT="1"/>
      <dgm:spPr/>
      <dgm:t>
        <a:bodyPr/>
        <a:lstStyle/>
        <a:p>
          <a:pPr rtl="0"/>
          <a:r>
            <a:rPr kumimoji="1" lang="ru-RU" sz="2000" dirty="0" smtClean="0"/>
            <a:t>Сети</a:t>
          </a:r>
          <a:endParaRPr lang="ru-RU" sz="2000" dirty="0"/>
        </a:p>
      </dgm:t>
    </dgm:pt>
    <dgm:pt modelId="{962107FD-A9C1-1F4C-AA97-6914A99C348D}" type="parTrans" cxnId="{30164580-10CE-1643-B32C-A9FC7F9860AC}">
      <dgm:prSet/>
      <dgm:spPr/>
      <dgm:t>
        <a:bodyPr/>
        <a:lstStyle/>
        <a:p>
          <a:endParaRPr lang="ru-RU" sz="2400"/>
        </a:p>
      </dgm:t>
    </dgm:pt>
    <dgm:pt modelId="{18E87A95-8F42-8848-949A-07E996A66BA9}" type="sibTrans" cxnId="{30164580-10CE-1643-B32C-A9FC7F9860AC}">
      <dgm:prSet/>
      <dgm:spPr/>
      <dgm:t>
        <a:bodyPr/>
        <a:lstStyle/>
        <a:p>
          <a:endParaRPr lang="ru-RU" sz="2400"/>
        </a:p>
      </dgm:t>
    </dgm:pt>
    <dgm:pt modelId="{4C182AB7-ED63-2D41-B38C-37057F982501}">
      <dgm:prSet custT="1"/>
      <dgm:spPr/>
      <dgm:t>
        <a:bodyPr/>
        <a:lstStyle/>
        <a:p>
          <a:pPr rtl="0"/>
          <a:r>
            <a:rPr kumimoji="1" lang="ru-RU" sz="2000" smtClean="0"/>
            <a:t>Прочие (три подгруппы – либо по мощности, либо по среднемесячному объему потребления)</a:t>
          </a:r>
          <a:endParaRPr lang="ru-RU" sz="2000"/>
        </a:p>
      </dgm:t>
    </dgm:pt>
    <dgm:pt modelId="{09643D5A-24DE-0845-B951-C551E7EEA2A0}" type="parTrans" cxnId="{C0973066-01AA-2C4F-AA47-54B654B42734}">
      <dgm:prSet/>
      <dgm:spPr/>
      <dgm:t>
        <a:bodyPr/>
        <a:lstStyle/>
        <a:p>
          <a:endParaRPr lang="ru-RU" sz="2400"/>
        </a:p>
      </dgm:t>
    </dgm:pt>
    <dgm:pt modelId="{E7500E0B-80D4-1543-B482-5DC995AFD439}" type="sibTrans" cxnId="{C0973066-01AA-2C4F-AA47-54B654B42734}">
      <dgm:prSet/>
      <dgm:spPr/>
      <dgm:t>
        <a:bodyPr/>
        <a:lstStyle/>
        <a:p>
          <a:endParaRPr lang="ru-RU" sz="2400"/>
        </a:p>
      </dgm:t>
    </dgm:pt>
    <dgm:pt modelId="{E7FA21C7-1FB2-1148-967A-0008FFA985BC}">
      <dgm:prSet custT="1"/>
      <dgm:spPr/>
      <dgm:t>
        <a:bodyPr/>
        <a:lstStyle/>
        <a:p>
          <a:pPr rtl="0"/>
          <a:r>
            <a:rPr kumimoji="1" lang="ru-RU" sz="2000" smtClean="0"/>
            <a:t>Ключевая новация: Прочие потребители</a:t>
          </a:r>
          <a:endParaRPr lang="ru-RU" sz="2000"/>
        </a:p>
      </dgm:t>
    </dgm:pt>
    <dgm:pt modelId="{DA807999-96C7-3341-8AEF-F65EF92F8A66}" type="parTrans" cxnId="{0FC3026C-9DD9-0446-B01C-D441BCA6292D}">
      <dgm:prSet/>
      <dgm:spPr/>
      <dgm:t>
        <a:bodyPr/>
        <a:lstStyle/>
        <a:p>
          <a:endParaRPr lang="ru-RU" sz="2400"/>
        </a:p>
      </dgm:t>
    </dgm:pt>
    <dgm:pt modelId="{AB0A6ED0-337C-524D-BBE1-4F2C390EE6EA}" type="sibTrans" cxnId="{0FC3026C-9DD9-0446-B01C-D441BCA6292D}">
      <dgm:prSet/>
      <dgm:spPr/>
      <dgm:t>
        <a:bodyPr/>
        <a:lstStyle/>
        <a:p>
          <a:endParaRPr lang="ru-RU" sz="2400"/>
        </a:p>
      </dgm:t>
    </dgm:pt>
    <dgm:pt modelId="{CDED6EFA-6CEF-5647-BFF3-82585BE9B4F6}">
      <dgm:prSet custT="1"/>
      <dgm:spPr/>
      <dgm:t>
        <a:bodyPr/>
        <a:lstStyle/>
        <a:p>
          <a:pPr rtl="0"/>
          <a:r>
            <a:rPr kumimoji="1" lang="ru-RU" sz="2000" dirty="0" smtClean="0"/>
            <a:t>Уход от регулирования по издержкам </a:t>
          </a:r>
        </a:p>
        <a:p>
          <a:pPr rtl="0"/>
          <a:r>
            <a:rPr kumimoji="1" lang="ru-RU" sz="2000" dirty="0" smtClean="0"/>
            <a:t>Введение понятия предельной доходности для каждой из подгрупп в зависимости от различных характеристик</a:t>
          </a:r>
          <a:endParaRPr lang="ru-RU" sz="2000" dirty="0"/>
        </a:p>
      </dgm:t>
    </dgm:pt>
    <dgm:pt modelId="{E228C671-3843-3244-8A2A-F7ECDB310809}" type="parTrans" cxnId="{3A8EBB48-1DA2-8241-BC13-09A82C319DC3}">
      <dgm:prSet/>
      <dgm:spPr/>
      <dgm:t>
        <a:bodyPr/>
        <a:lstStyle/>
        <a:p>
          <a:endParaRPr lang="ru-RU" sz="2400"/>
        </a:p>
      </dgm:t>
    </dgm:pt>
    <dgm:pt modelId="{40127E9B-4C83-9D43-AA14-A3EFE15DA81F}" type="sibTrans" cxnId="{3A8EBB48-1DA2-8241-BC13-09A82C319DC3}">
      <dgm:prSet/>
      <dgm:spPr/>
      <dgm:t>
        <a:bodyPr/>
        <a:lstStyle/>
        <a:p>
          <a:endParaRPr lang="ru-RU" sz="2400"/>
        </a:p>
      </dgm:t>
    </dgm:pt>
    <dgm:pt modelId="{24B08B4F-6014-F146-B548-CF56C79C882E}" type="pres">
      <dgm:prSet presAssocID="{9E4ACC9D-751B-F94B-A08A-6594E6020C45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BFCD3AD-71CF-BC40-A7A8-647B145E6ABA}" type="pres">
      <dgm:prSet presAssocID="{910785B3-030B-B64A-9E04-6184274EFD96}" presName="parentText1" presStyleLbl="node1" presStyleIdx="0" presStyleCnt="2" custScaleY="164139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5364C0-A399-084D-A67C-32299AE15B37}" type="pres">
      <dgm:prSet presAssocID="{910785B3-030B-B64A-9E04-6184274EFD96}" presName="childText1" presStyleLbl="solidAlignAcc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327A1B-0853-8A44-BFB0-B2EC6B63F5F3}" type="pres">
      <dgm:prSet presAssocID="{E7FA21C7-1FB2-1148-967A-0008FFA985BC}" presName="parentText2" presStyleLbl="node1" presStyleIdx="1" presStyleCnt="2" custScaleY="161547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507DD1-CF7C-B242-BC74-B967B35729AB}" type="pres">
      <dgm:prSet presAssocID="{E7FA21C7-1FB2-1148-967A-0008FFA985BC}" presName="childText2" presStyleLbl="solidAlignAcc1" presStyleIdx="1" presStyleCnt="2" custScaleY="9090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A8EBB48-1DA2-8241-BC13-09A82C319DC3}" srcId="{E7FA21C7-1FB2-1148-967A-0008FFA985BC}" destId="{CDED6EFA-6CEF-5647-BFF3-82585BE9B4F6}" srcOrd="0" destOrd="0" parTransId="{E228C671-3843-3244-8A2A-F7ECDB310809}" sibTransId="{40127E9B-4C83-9D43-AA14-A3EFE15DA81F}"/>
    <dgm:cxn modelId="{C0973066-01AA-2C4F-AA47-54B654B42734}" srcId="{910785B3-030B-B64A-9E04-6184274EFD96}" destId="{4C182AB7-ED63-2D41-B38C-37057F982501}" srcOrd="2" destOrd="0" parTransId="{09643D5A-24DE-0845-B951-C551E7EEA2A0}" sibTransId="{E7500E0B-80D4-1543-B482-5DC995AFD439}"/>
    <dgm:cxn modelId="{3F22C070-2FBA-5048-9D67-2C3C4A5A8699}" type="presOf" srcId="{20B6AD5D-8941-304C-BE4D-F8027E4AA9A5}" destId="{D75364C0-A399-084D-A67C-32299AE15B37}" srcOrd="0" destOrd="1" presId="urn:microsoft.com/office/officeart/2009/3/layout/IncreasingArrowsProcess"/>
    <dgm:cxn modelId="{4F2E82DF-4A25-6140-BF4B-B30F3B5185DB}" srcId="{9E4ACC9D-751B-F94B-A08A-6594E6020C45}" destId="{910785B3-030B-B64A-9E04-6184274EFD96}" srcOrd="0" destOrd="0" parTransId="{E19742AF-59D6-D04C-84CE-14A288EBBC39}" sibTransId="{F42008D2-DD45-AC43-84AB-986CC0311125}"/>
    <dgm:cxn modelId="{1B502DDD-E4C7-CA4A-AAB9-CE40AEC8CDF5}" type="presOf" srcId="{CDED6EFA-6CEF-5647-BFF3-82585BE9B4F6}" destId="{0F507DD1-CF7C-B242-BC74-B967B35729AB}" srcOrd="0" destOrd="0" presId="urn:microsoft.com/office/officeart/2009/3/layout/IncreasingArrowsProcess"/>
    <dgm:cxn modelId="{30164580-10CE-1643-B32C-A9FC7F9860AC}" srcId="{910785B3-030B-B64A-9E04-6184274EFD96}" destId="{20B6AD5D-8941-304C-BE4D-F8027E4AA9A5}" srcOrd="1" destOrd="0" parTransId="{962107FD-A9C1-1F4C-AA97-6914A99C348D}" sibTransId="{18E87A95-8F42-8848-949A-07E996A66BA9}"/>
    <dgm:cxn modelId="{044196E3-3CF8-4D46-A539-DDAEE7649984}" type="presOf" srcId="{910785B3-030B-B64A-9E04-6184274EFD96}" destId="{7BFCD3AD-71CF-BC40-A7A8-647B145E6ABA}" srcOrd="0" destOrd="0" presId="urn:microsoft.com/office/officeart/2009/3/layout/IncreasingArrowsProcess"/>
    <dgm:cxn modelId="{1FB3CE64-D02A-5444-90DF-39B738C4DB2C}" type="presOf" srcId="{4709376E-02B1-3E44-BA31-D4E5C3CA930E}" destId="{D75364C0-A399-084D-A67C-32299AE15B37}" srcOrd="0" destOrd="0" presId="urn:microsoft.com/office/officeart/2009/3/layout/IncreasingArrowsProcess"/>
    <dgm:cxn modelId="{D19C3607-B062-E148-B3F8-217003784BE6}" type="presOf" srcId="{9E4ACC9D-751B-F94B-A08A-6594E6020C45}" destId="{24B08B4F-6014-F146-B548-CF56C79C882E}" srcOrd="0" destOrd="0" presId="urn:microsoft.com/office/officeart/2009/3/layout/IncreasingArrowsProcess"/>
    <dgm:cxn modelId="{2604A8B1-4CA7-9147-B39E-3F0BD44DB7D6}" srcId="{910785B3-030B-B64A-9E04-6184274EFD96}" destId="{4709376E-02B1-3E44-BA31-D4E5C3CA930E}" srcOrd="0" destOrd="0" parTransId="{FF695609-66FF-6545-98D0-B7300DD78C85}" sibTransId="{888FF7B1-88F6-B44E-8A69-6DAB2D88D7CE}"/>
    <dgm:cxn modelId="{30E43017-ABEF-3F4D-AF88-2854B6DC2D10}" type="presOf" srcId="{E7FA21C7-1FB2-1148-967A-0008FFA985BC}" destId="{1B327A1B-0853-8A44-BFB0-B2EC6B63F5F3}" srcOrd="0" destOrd="0" presId="urn:microsoft.com/office/officeart/2009/3/layout/IncreasingArrowsProcess"/>
    <dgm:cxn modelId="{B0E00A1E-A351-8F4C-BB32-F9B13935325A}" type="presOf" srcId="{4C182AB7-ED63-2D41-B38C-37057F982501}" destId="{D75364C0-A399-084D-A67C-32299AE15B37}" srcOrd="0" destOrd="2" presId="urn:microsoft.com/office/officeart/2009/3/layout/IncreasingArrowsProcess"/>
    <dgm:cxn modelId="{0FC3026C-9DD9-0446-B01C-D441BCA6292D}" srcId="{9E4ACC9D-751B-F94B-A08A-6594E6020C45}" destId="{E7FA21C7-1FB2-1148-967A-0008FFA985BC}" srcOrd="1" destOrd="0" parTransId="{DA807999-96C7-3341-8AEF-F65EF92F8A66}" sibTransId="{AB0A6ED0-337C-524D-BBE1-4F2C390EE6EA}"/>
    <dgm:cxn modelId="{B7E01E96-DB9B-8744-B593-5B1CF763A513}" type="presParOf" srcId="{24B08B4F-6014-F146-B548-CF56C79C882E}" destId="{7BFCD3AD-71CF-BC40-A7A8-647B145E6ABA}" srcOrd="0" destOrd="0" presId="urn:microsoft.com/office/officeart/2009/3/layout/IncreasingArrowsProcess"/>
    <dgm:cxn modelId="{9B1AB36D-BE5E-CB4B-8013-0A31512F037C}" type="presParOf" srcId="{24B08B4F-6014-F146-B548-CF56C79C882E}" destId="{D75364C0-A399-084D-A67C-32299AE15B37}" srcOrd="1" destOrd="0" presId="urn:microsoft.com/office/officeart/2009/3/layout/IncreasingArrowsProcess"/>
    <dgm:cxn modelId="{8349B482-01AA-504F-8959-BDDB42290E6C}" type="presParOf" srcId="{24B08B4F-6014-F146-B548-CF56C79C882E}" destId="{1B327A1B-0853-8A44-BFB0-B2EC6B63F5F3}" srcOrd="2" destOrd="0" presId="urn:microsoft.com/office/officeart/2009/3/layout/IncreasingArrowsProcess"/>
    <dgm:cxn modelId="{E15D5BF8-CDA4-F04C-B06B-8C5FC9A402D0}" type="presParOf" srcId="{24B08B4F-6014-F146-B548-CF56C79C882E}" destId="{0F507DD1-CF7C-B242-BC74-B967B35729AB}" srcOrd="3" destOrd="0" presId="urn:microsoft.com/office/officeart/2009/3/layout/IncreasingArrowsProcess"/>
  </dgm:cxnLst>
  <dgm:bg/>
  <dgm:whole/>
  <dgm:extLst>
    <a:ext uri="http://schemas.microsoft.com/office/drawing/2008/diagram"/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12" tIns="45656" rIns="91312" bIns="45656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12" tIns="45656" rIns="91312" bIns="45656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536801A-472B-4C4C-A1C5-34D1C663A12A}" type="datetimeFigureOut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565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12" tIns="45656" rIns="91312" bIns="45656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5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12" tIns="45656" rIns="91312" bIns="45656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5F61536-6039-47C3-BCA4-95CC029B04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12" tIns="45656" rIns="91312" bIns="45656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12" tIns="45656" rIns="91312" bIns="4565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66BB0D9-8740-47AE-9662-B7D15A54A805}" type="datetimeFigureOut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94" tIns="44897" rIns="89794" bIns="44897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12" tIns="45656" rIns="91312" bIns="456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12" tIns="45656" rIns="91312" bIns="45656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12" tIns="45656" rIns="91312" bIns="4565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052E6FD-333C-48A2-8164-E7359198C7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91ACB-A75E-48C6-BFB2-7F56C5E79E99}" type="datetime1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F2B5A-4B65-4991-B70B-1E837D23CF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4D3CD-71D2-491D-8DB0-590DDC36210D}" type="datetime1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F6D36-72CF-46D1-9F3C-98FF524154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2EA59-B5E2-4CEF-9AF3-594D02FC028A}" type="datetime1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9DE0D-1E74-4DB7-85E1-CF863987CF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F0ADE-1BB1-4F35-9B60-AA1B21ECA66A}" type="datetime1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EBCBA-527B-4AE5-B26D-5D835821E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085B7-28BB-472D-AA6B-A397A759430C}" type="datetime1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18FE9-E9F2-4EA9-BDBE-D55CBED130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737EF-F14F-4DC3-8AB1-DCA992B77F73}" type="datetime1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CB658-F2C6-4907-94F4-0FB61F8710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BA4AF-50FE-4D82-B176-82C1AD816664}" type="datetime1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D8EEF-213A-47A3-AB53-C6720725A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74297-9768-4284-A70D-F47614E474AD}" type="datetime1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58D85-533B-4569-A90A-DFFCF222BC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196B3B-A91F-4E96-9EC7-A64A5F93A53F}" type="datetime1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52D95-B97B-4CE2-8CC8-8FE152CA2D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9F291-99F2-42C0-A502-3F426B1965FA}" type="datetime1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3AC51-0615-4AB8-A0B0-52D36AFAA2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CFD38-62F2-43F4-8D0D-8B14C2676402}" type="datetime1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3BA85-AB8E-4563-BB35-8CE6345417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EDB8E-5903-4779-B9A4-5F30DA604E01}" type="datetime1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ED500-B207-45A3-9275-8687ACE70C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BB138-1ADC-410B-9FC2-53EBBDD7647A}" type="datetime1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AB3F5-3C77-44E0-9658-D59FF640BD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A6065-0EA6-4E47-BE7F-B494F3E9910C}" type="datetime1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7ADA0-39C1-4F66-A019-ABBC5CF6E7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05828-D9CD-4B05-9757-97DE561FFBBA}" type="datetime1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62288-41B4-42AC-A813-176299F9D4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3B47D03-FB00-472B-A552-4F195A1DA02B}" type="datetime1">
              <a:rPr lang="ru-RU"/>
              <a:pPr>
                <a:defRPr/>
              </a:pPr>
              <a:t>16.04.2012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FDABC40-A349-4175-AF79-844C22B5BD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3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66" r:id="rId10"/>
    <p:sldLayoutId id="2147483665" r:id="rId11"/>
    <p:sldLayoutId id="2147483664" r:id="rId12"/>
    <p:sldLayoutId id="2147483663" r:id="rId13"/>
    <p:sldLayoutId id="2147483662" r:id="rId14"/>
    <p:sldLayoutId id="2147483661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Arial" charset="0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Arial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Arial" charset="0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200" b="1" smtClean="0">
                <a:solidFill>
                  <a:srgbClr val="6C6C6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Новые подходы в регулировании сбытовой надбавки </a:t>
            </a:r>
            <a:br>
              <a:rPr lang="ru-RU" sz="3200" b="1" smtClean="0">
                <a:solidFill>
                  <a:srgbClr val="6C6C6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200" b="1" smtClean="0">
                <a:solidFill>
                  <a:srgbClr val="6C6C6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гарантирующих поставщиков</a:t>
            </a:r>
          </a:p>
        </p:txBody>
      </p:sp>
      <p:sp>
        <p:nvSpPr>
          <p:cNvPr id="19458" name="Text Box 6"/>
          <p:cNvSpPr txBox="1">
            <a:spLocks noChangeArrowheads="1"/>
          </p:cNvSpPr>
          <p:nvPr/>
        </p:nvSpPr>
        <p:spPr bwMode="auto">
          <a:xfrm>
            <a:off x="3132138" y="6092825"/>
            <a:ext cx="2374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4D4D4D"/>
                </a:solidFill>
              </a:rPr>
              <a:t>16 апреля 2012 года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4572000" y="4365625"/>
            <a:ext cx="45720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>
                <a:solidFill>
                  <a:srgbClr val="4D4D4D"/>
                </a:solidFill>
                <a:latin typeface="Garamond" pitchFamily="18" charset="0"/>
              </a:rPr>
              <a:t>Невмержицкая  Наталья</a:t>
            </a:r>
          </a:p>
          <a:p>
            <a:r>
              <a:rPr lang="ru-RU" sz="1600" i="1">
                <a:solidFill>
                  <a:srgbClr val="4D4D4D"/>
                </a:solidFill>
                <a:latin typeface="Garamond" pitchFamily="18" charset="0"/>
              </a:rPr>
              <a:t>И.о Председателя Правления </a:t>
            </a:r>
            <a:endParaRPr lang="ru-RU" sz="1600" i="1">
              <a:solidFill>
                <a:srgbClr val="4D4D4D"/>
              </a:solidFill>
            </a:endParaRPr>
          </a:p>
          <a:p>
            <a:r>
              <a:rPr lang="ru-RU" sz="1600" i="1">
                <a:solidFill>
                  <a:srgbClr val="4D4D4D"/>
                </a:solidFill>
                <a:latin typeface="Garamond" pitchFamily="18" charset="0"/>
              </a:rPr>
              <a:t>НП ГП и ЭСК</a:t>
            </a:r>
          </a:p>
          <a:p>
            <a:endParaRPr lang="ru-RU" sz="1600" i="1">
              <a:solidFill>
                <a:srgbClr val="4D4D4D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Название 4"/>
          <p:cNvSpPr>
            <a:spLocks noGrp="1"/>
          </p:cNvSpPr>
          <p:nvPr>
            <p:ph type="title"/>
          </p:nvPr>
        </p:nvSpPr>
        <p:spPr>
          <a:xfrm>
            <a:off x="2916238" y="0"/>
            <a:ext cx="5915025" cy="928688"/>
          </a:xfrm>
        </p:spPr>
        <p:txBody>
          <a:bodyPr/>
          <a:lstStyle/>
          <a:p>
            <a:pPr algn="r" eaLnBrk="1" hangingPunct="1">
              <a:lnSpc>
                <a:spcPct val="120000"/>
              </a:lnSpc>
            </a:pPr>
            <a:r>
              <a:rPr kumimoji="0" lang="ru-RU" sz="2400" smtClean="0">
                <a:solidFill>
                  <a:srgbClr val="6C6C6C"/>
                </a:solidFill>
              </a:rPr>
              <a:t>Ключевые проблемы регулирования сбытовой надбавки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57200" y="1125538"/>
            <a:ext cx="4038600" cy="50006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FontTx/>
              <a:buNone/>
            </a:pPr>
            <a:r>
              <a:rPr lang="ru-RU" sz="2000" smtClean="0">
                <a:solidFill>
                  <a:schemeClr val="accent2"/>
                </a:solidFill>
                <a:cs typeface="Arial" charset="0"/>
              </a:rPr>
              <a:t>Регулирование минимального уровня доходов</a:t>
            </a:r>
          </a:p>
          <a:p>
            <a:pPr marL="0" indent="0" algn="ctr">
              <a:buFontTx/>
              <a:buNone/>
            </a:pPr>
            <a:endParaRPr lang="ru-RU" sz="2000" smtClean="0">
              <a:solidFill>
                <a:schemeClr val="accent2"/>
              </a:solidFill>
              <a:cs typeface="Arial" charset="0"/>
            </a:endParaRPr>
          </a:p>
          <a:p>
            <a:pPr marL="179388" lvl="2" indent="0" algn="just">
              <a:buFontTx/>
              <a:buNone/>
            </a:pPr>
            <a:r>
              <a:rPr lang="ru-RU" sz="1800" b="1" smtClean="0">
                <a:solidFill>
                  <a:srgbClr val="363636"/>
                </a:solidFill>
                <a:cs typeface="Arial" charset="0"/>
              </a:rPr>
              <a:t>До 1 апреля 2012 года </a:t>
            </a:r>
            <a:r>
              <a:rPr lang="ru-RU" sz="1800" smtClean="0">
                <a:solidFill>
                  <a:srgbClr val="363636"/>
                </a:solidFill>
                <a:cs typeface="Arial" charset="0"/>
              </a:rPr>
              <a:t>- маржинальный доход как следствие эффекта совмещения максимумов - источник для компенсации всех небалансов тарифного регулирования, а также источник прибыли. Находится вне сферы регулирования</a:t>
            </a:r>
          </a:p>
          <a:p>
            <a:pPr marL="179388" lvl="2" indent="0" algn="just">
              <a:buFontTx/>
              <a:buNone/>
            </a:pPr>
            <a:endParaRPr lang="ru-RU" sz="1800" smtClean="0">
              <a:solidFill>
                <a:srgbClr val="376092"/>
              </a:solidFill>
              <a:cs typeface="Arial" charset="0"/>
            </a:endParaRPr>
          </a:p>
          <a:p>
            <a:pPr marL="179388" lvl="2" indent="0" algn="ctr">
              <a:buFontTx/>
              <a:buNone/>
            </a:pPr>
            <a:r>
              <a:rPr lang="ru-RU" sz="1600" smtClean="0">
                <a:solidFill>
                  <a:srgbClr val="C00000"/>
                </a:solidFill>
                <a:cs typeface="Arial" charset="0"/>
              </a:rPr>
              <a:t>СБЫТОВАЯ НАДБАВКА – МИНИМАЛЬНЫЙ ПРИЗНАННЫЙ УРОВЕНЬ ДОХОДА, НЕ ПОКРЫВАЮЩИЙ ВСЕХ РАСХОДОВ</a:t>
            </a:r>
          </a:p>
          <a:p>
            <a:pPr marL="179388" lvl="2" indent="0" algn="just">
              <a:buFont typeface="Wingdings" pitchFamily="2" charset="2"/>
              <a:buNone/>
            </a:pPr>
            <a:endParaRPr lang="ru-RU" sz="1800" smtClean="0">
              <a:solidFill>
                <a:srgbClr val="376092"/>
              </a:solidFill>
              <a:cs typeface="Arial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38600" cy="50006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FontTx/>
              <a:buNone/>
            </a:pPr>
            <a:r>
              <a:rPr lang="ru-RU" sz="2000" smtClean="0">
                <a:solidFill>
                  <a:srgbClr val="C00000"/>
                </a:solidFill>
                <a:cs typeface="Arial" charset="0"/>
              </a:rPr>
              <a:t>Перекрестное субсидирование в сбытовой надбавке</a:t>
            </a:r>
          </a:p>
          <a:p>
            <a:pPr marL="0" indent="0" algn="ctr">
              <a:buFontTx/>
              <a:buNone/>
            </a:pPr>
            <a:endParaRPr lang="ru-RU" sz="2000" smtClean="0">
              <a:solidFill>
                <a:srgbClr val="C00000"/>
              </a:solidFill>
              <a:cs typeface="Arial" charset="0"/>
            </a:endParaRPr>
          </a:p>
          <a:p>
            <a:pPr marL="0" lvl="2" indent="0" algn="just">
              <a:buFontTx/>
              <a:buNone/>
            </a:pPr>
            <a:r>
              <a:rPr lang="ru-RU" sz="1800" b="1" smtClean="0">
                <a:solidFill>
                  <a:srgbClr val="363636"/>
                </a:solidFill>
                <a:cs typeface="Arial" charset="0"/>
              </a:rPr>
              <a:t>Отсутствие дифференциации сбытовой надбавки для различных по величине потребителей </a:t>
            </a:r>
            <a:r>
              <a:rPr lang="ru-RU" sz="1800" smtClean="0">
                <a:solidFill>
                  <a:srgbClr val="363636"/>
                </a:solidFill>
                <a:cs typeface="Arial" charset="0"/>
              </a:rPr>
              <a:t>– большая часть расходов носит условно-постоянный характер, существенная доля расходов связана с обслуживанием населения</a:t>
            </a:r>
          </a:p>
          <a:p>
            <a:pPr marL="0" lvl="2" indent="0" algn="ctr">
              <a:buFontTx/>
              <a:buNone/>
            </a:pPr>
            <a:endParaRPr lang="ru-RU" sz="2400" smtClean="0">
              <a:solidFill>
                <a:srgbClr val="C00000"/>
              </a:solidFill>
              <a:cs typeface="Arial" charset="0"/>
            </a:endParaRPr>
          </a:p>
          <a:p>
            <a:pPr marL="0" lvl="2" indent="0" algn="ctr">
              <a:buFontTx/>
              <a:buNone/>
            </a:pPr>
            <a:r>
              <a:rPr lang="ru-RU" sz="1600" smtClean="0">
                <a:solidFill>
                  <a:srgbClr val="C00000"/>
                </a:solidFill>
                <a:cs typeface="Arial" charset="0"/>
              </a:rPr>
              <a:t>ИСКАЖЕННЫЕ СИГНАЛЫ </a:t>
            </a:r>
          </a:p>
          <a:p>
            <a:pPr marL="0" lvl="2" indent="0" algn="ctr">
              <a:buFontTx/>
              <a:buNone/>
            </a:pPr>
            <a:r>
              <a:rPr lang="ru-RU" sz="1600" smtClean="0">
                <a:solidFill>
                  <a:srgbClr val="C00000"/>
                </a:solidFill>
                <a:cs typeface="Arial" charset="0"/>
              </a:rPr>
              <a:t>ДЛЯ КОНКУРЕНЦИИ.</a:t>
            </a:r>
          </a:p>
          <a:p>
            <a:pPr marL="0" lvl="2" indent="0" algn="ctr">
              <a:buFontTx/>
              <a:buNone/>
            </a:pPr>
            <a:r>
              <a:rPr lang="ru-RU" sz="1600" smtClean="0">
                <a:solidFill>
                  <a:srgbClr val="C00000"/>
                </a:solidFill>
                <a:cs typeface="Arial" charset="0"/>
              </a:rPr>
              <a:t>АДМИНИСТРАТИВНЫЕ БАРЬЕРЫ</a:t>
            </a:r>
          </a:p>
          <a:p>
            <a:pPr marL="0" indent="0" algn="ctr">
              <a:buFontTx/>
              <a:buNone/>
            </a:pPr>
            <a:endParaRPr lang="ru-RU" sz="2000" smtClean="0">
              <a:solidFill>
                <a:srgbClr val="C00000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6A9C4A-8886-4A6B-82DE-7BDDD143B586}" type="slidenum">
              <a:rPr lang="ru-RU" smtClean="0">
                <a:latin typeface="Arial" charset="0"/>
                <a:cs typeface="Arial" charset="0"/>
              </a:rPr>
              <a:pPr/>
              <a:t>3</a:t>
            </a:fld>
            <a:endParaRPr lang="ru-RU" smtClean="0">
              <a:latin typeface="Arial" charset="0"/>
              <a:cs typeface="Arial" charset="0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213" y="115888"/>
            <a:ext cx="6121400" cy="765175"/>
          </a:xfrm>
        </p:spPr>
        <p:txBody>
          <a:bodyPr/>
          <a:lstStyle/>
          <a:p>
            <a:pPr algn="r" eaLnBrk="1" hangingPunct="1">
              <a:lnSpc>
                <a:spcPct val="120000"/>
              </a:lnSpc>
            </a:pPr>
            <a:r>
              <a:rPr kumimoji="0" lang="ru-RU" sz="2400" smtClean="0">
                <a:solidFill>
                  <a:srgbClr val="6C6C6C"/>
                </a:solidFill>
              </a:rPr>
              <a:t>Покрытие расходов ГП </a:t>
            </a:r>
            <a:br>
              <a:rPr kumimoji="0" lang="ru-RU" sz="2400" smtClean="0">
                <a:solidFill>
                  <a:srgbClr val="6C6C6C"/>
                </a:solidFill>
              </a:rPr>
            </a:br>
            <a:r>
              <a:rPr kumimoji="0" lang="ru-RU" sz="2400" smtClean="0">
                <a:solidFill>
                  <a:srgbClr val="6C6C6C"/>
                </a:solidFill>
              </a:rPr>
              <a:t>сбытовой надбавкой 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323850" y="1052512"/>
          <a:ext cx="8496300" cy="5616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CA037F-DB5E-42F9-8F7E-F11AD4A60565}" type="slidenum">
              <a:rPr lang="ru-RU" smtClean="0">
                <a:latin typeface="Arial" charset="0"/>
                <a:cs typeface="Arial" charset="0"/>
              </a:rPr>
              <a:pPr/>
              <a:t>4</a:t>
            </a:fld>
            <a:endParaRPr lang="ru-RU" smtClean="0">
              <a:latin typeface="Arial" charset="0"/>
              <a:cs typeface="Arial" charset="0"/>
            </a:endParaRPr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/>
        </p:nvGraphicFramePr>
        <p:xfrm>
          <a:off x="623887" y="1412776"/>
          <a:ext cx="7896225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5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5963" y="0"/>
            <a:ext cx="7158037" cy="985838"/>
          </a:xfrm>
        </p:spPr>
        <p:txBody>
          <a:bodyPr/>
          <a:lstStyle/>
          <a:p>
            <a:pPr algn="r" eaLnBrk="1" hangingPunct="1">
              <a:lnSpc>
                <a:spcPct val="120000"/>
              </a:lnSpc>
            </a:pPr>
            <a:r>
              <a:rPr kumimoji="0" lang="ru-RU" sz="2400" smtClean="0">
                <a:solidFill>
                  <a:srgbClr val="6C6C6C"/>
                </a:solidFill>
              </a:rPr>
              <a:t>Динамика дебиторской и кредиторской задолженности за 2011-2012гг. </a:t>
            </a:r>
          </a:p>
        </p:txBody>
      </p:sp>
      <p:sp>
        <p:nvSpPr>
          <p:cNvPr id="16388" name="TextBox 4"/>
          <p:cNvSpPr txBox="1">
            <a:spLocks noChangeArrowheads="1"/>
          </p:cNvSpPr>
          <p:nvPr/>
        </p:nvSpPr>
        <p:spPr bwMode="auto">
          <a:xfrm>
            <a:off x="395288" y="5157788"/>
            <a:ext cx="8497887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r>
              <a:rPr lang="ru-RU" sz="1400">
                <a:solidFill>
                  <a:srgbClr val="6C6C6C"/>
                </a:solidFill>
              </a:rPr>
              <a:t>Резкое снижение ( ≈ 25-30 млрд. руб) уровня общей задолженности участников розничных рынков по данным НП СР в июле 2011 года обусловлено решением Наблюдательного совета НП «Совет рынка» от 25.02.2011, в соответствии с которым задолженность на розничных рынках со 2 полугодия 2011 года рассчитывается без учета</a:t>
            </a:r>
            <a:r>
              <a:rPr lang="ru-RU" sz="1000">
                <a:solidFill>
                  <a:srgbClr val="6C6C6C"/>
                </a:solidFill>
              </a:rPr>
              <a:t> </a:t>
            </a:r>
            <a:r>
              <a:rPr lang="ru-RU" sz="1400">
                <a:solidFill>
                  <a:srgbClr val="6C6C6C"/>
                </a:solidFill>
              </a:rPr>
              <a:t>задолженности сетевых организаций за потери.</a:t>
            </a:r>
          </a:p>
          <a:p>
            <a:endParaRPr lang="ru-RU" sz="1400">
              <a:solidFill>
                <a:srgbClr val="6C6C6C"/>
              </a:solidFill>
            </a:endParaRPr>
          </a:p>
          <a:p>
            <a:r>
              <a:rPr lang="ru-RU" sz="1400">
                <a:solidFill>
                  <a:srgbClr val="6C6C6C"/>
                </a:solidFill>
              </a:rPr>
              <a:t>Задолженность ГП на оптовом рынке в 2-3 раза ниже задолженности перед ГП на розничных рынках</a:t>
            </a:r>
            <a:endParaRPr lang="ru-RU" sz="900">
              <a:solidFill>
                <a:srgbClr val="6C6C6C"/>
              </a:solidFill>
            </a:endParaRPr>
          </a:p>
        </p:txBody>
      </p:sp>
      <p:sp>
        <p:nvSpPr>
          <p:cNvPr id="22533" name="TextBox 8"/>
          <p:cNvSpPr txBox="1">
            <a:spLocks noChangeArrowheads="1"/>
          </p:cNvSpPr>
          <p:nvPr/>
        </p:nvSpPr>
        <p:spPr bwMode="auto">
          <a:xfrm>
            <a:off x="6156325" y="1052513"/>
            <a:ext cx="2757488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800"/>
              <a:t>по данным НП «Совет рынка», на последнее число месяца</a:t>
            </a:r>
          </a:p>
        </p:txBody>
      </p:sp>
      <p:sp>
        <p:nvSpPr>
          <p:cNvPr id="2" name="Стрелка вверх 1"/>
          <p:cNvSpPr>
            <a:spLocks noChangeArrowheads="1"/>
          </p:cNvSpPr>
          <p:nvPr/>
        </p:nvSpPr>
        <p:spPr bwMode="auto">
          <a:xfrm flipV="1">
            <a:off x="4211638" y="2205038"/>
            <a:ext cx="317500" cy="503237"/>
          </a:xfrm>
          <a:prstGeom prst="upArrow">
            <a:avLst>
              <a:gd name="adj1" fmla="val 50000"/>
              <a:gd name="adj2" fmla="val 50001"/>
            </a:avLst>
          </a:prstGeom>
          <a:solidFill>
            <a:srgbClr val="FF6600"/>
          </a:solidFill>
          <a:ln w="9525">
            <a:solidFill>
              <a:srgbClr val="4B66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ru-RU">
              <a:solidFill>
                <a:srgbClr val="FF6600"/>
              </a:solidFill>
              <a:latin typeface="+mn-lt"/>
              <a:cs typeface="+mn-cs"/>
            </a:endParaRPr>
          </a:p>
        </p:txBody>
      </p:sp>
      <p:cxnSp>
        <p:nvCxnSpPr>
          <p:cNvPr id="22535" name="Прямая соединительная линия 14"/>
          <p:cNvCxnSpPr>
            <a:cxnSpLocks noChangeShapeType="1"/>
          </p:cNvCxnSpPr>
          <p:nvPr/>
        </p:nvCxnSpPr>
        <p:spPr bwMode="auto">
          <a:xfrm>
            <a:off x="7370763" y="1412875"/>
            <a:ext cx="0" cy="3529013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</p:cxnSp>
      <p:sp>
        <p:nvSpPr>
          <p:cNvPr id="22536" name="TextBox 15"/>
          <p:cNvSpPr txBox="1">
            <a:spLocks noChangeArrowheads="1"/>
          </p:cNvSpPr>
          <p:nvPr/>
        </p:nvSpPr>
        <p:spPr bwMode="auto">
          <a:xfrm>
            <a:off x="6732588" y="1268413"/>
            <a:ext cx="5207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2011</a:t>
            </a:r>
            <a:endParaRPr lang="ru-RU" sz="1200" b="1"/>
          </a:p>
        </p:txBody>
      </p:sp>
      <p:sp>
        <p:nvSpPr>
          <p:cNvPr id="22537" name="TextBox 16"/>
          <p:cNvSpPr txBox="1">
            <a:spLocks noChangeArrowheads="1"/>
          </p:cNvSpPr>
          <p:nvPr/>
        </p:nvSpPr>
        <p:spPr bwMode="auto">
          <a:xfrm>
            <a:off x="7451725" y="1268413"/>
            <a:ext cx="5207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2012</a:t>
            </a:r>
            <a:endParaRPr lang="ru-RU" sz="1200" b="1"/>
          </a:p>
        </p:txBody>
      </p:sp>
      <p:sp>
        <p:nvSpPr>
          <p:cNvPr id="18" name="Стрелка вверх 17"/>
          <p:cNvSpPr>
            <a:spLocks noChangeArrowheads="1"/>
          </p:cNvSpPr>
          <p:nvPr/>
        </p:nvSpPr>
        <p:spPr bwMode="auto">
          <a:xfrm flipV="1">
            <a:off x="107950" y="5283200"/>
            <a:ext cx="317500" cy="503238"/>
          </a:xfrm>
          <a:prstGeom prst="upArrow">
            <a:avLst>
              <a:gd name="adj1" fmla="val 50000"/>
              <a:gd name="adj2" fmla="val 50001"/>
            </a:avLst>
          </a:prstGeom>
          <a:solidFill>
            <a:srgbClr val="FF6600"/>
          </a:solidFill>
          <a:ln w="9525">
            <a:solidFill>
              <a:srgbClr val="4B6600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rot="10800000" anchor="ctr"/>
          <a:lstStyle/>
          <a:p>
            <a:pPr algn="ctr">
              <a:defRPr/>
            </a:pPr>
            <a:endParaRPr lang="ru-RU">
              <a:solidFill>
                <a:srgbClr val="FF660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803400" y="115888"/>
            <a:ext cx="7377113" cy="649287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kumimoji="0" lang="ru-RU" sz="2400" smtClean="0">
                <a:solidFill>
                  <a:srgbClr val="6C6C6C"/>
                </a:solidFill>
              </a:rPr>
              <a:t>Перекрестка в сбытовой надбавке</a:t>
            </a:r>
          </a:p>
        </p:txBody>
      </p:sp>
      <p:sp>
        <p:nvSpPr>
          <p:cNvPr id="1036" name="Номер слайда 5"/>
          <p:cNvSpPr txBox="1">
            <a:spLocks noGrp="1"/>
          </p:cNvSpPr>
          <p:nvPr/>
        </p:nvSpPr>
        <p:spPr bwMode="auto">
          <a:xfrm>
            <a:off x="8726488" y="6715125"/>
            <a:ext cx="2984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r"/>
            <a:fld id="{F8A5F201-0B9B-44B5-9FE7-C36337EB8BF7}" type="slidenum">
              <a:rPr lang="ru-RU" sz="1000" b="1">
                <a:solidFill>
                  <a:srgbClr val="929292"/>
                </a:solidFill>
              </a:rPr>
              <a:pPr algn="r"/>
              <a:t>5</a:t>
            </a:fld>
            <a:endParaRPr lang="ru-RU" sz="1000" b="1">
              <a:solidFill>
                <a:srgbClr val="929292"/>
              </a:solidFill>
            </a:endParaRPr>
          </a:p>
        </p:txBody>
      </p:sp>
      <p:sp>
        <p:nvSpPr>
          <p:cNvPr id="1037" name="AutoShape 86"/>
          <p:cNvSpPr>
            <a:spLocks noChangeArrowheads="1"/>
          </p:cNvSpPr>
          <p:nvPr/>
        </p:nvSpPr>
        <p:spPr bwMode="auto">
          <a:xfrm>
            <a:off x="5568950" y="5205413"/>
            <a:ext cx="812800" cy="995362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539750" y="2133600"/>
          <a:ext cx="8261350" cy="4324350"/>
        </p:xfrm>
        <a:graphic>
          <a:graphicData uri="http://schemas.openxmlformats.org/presentationml/2006/ole">
            <p:oleObj spid="_x0000_s1034" name="Лист" r:id="rId3" imgW="7277066" imgH="4324336" progId="Excel.Sheet.8">
              <p:embed/>
            </p:oleObj>
          </a:graphicData>
        </a:graphic>
      </p:graphicFrame>
      <p:sp>
        <p:nvSpPr>
          <p:cNvPr id="1033" name="Text Box 90"/>
          <p:cNvSpPr txBox="1">
            <a:spLocks noChangeArrowheads="1"/>
          </p:cNvSpPr>
          <p:nvPr/>
        </p:nvSpPr>
        <p:spPr bwMode="auto">
          <a:xfrm>
            <a:off x="250825" y="1125538"/>
            <a:ext cx="8893175" cy="863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144000" bIns="0"/>
          <a:lstStyle/>
          <a:p>
            <a:pPr marL="180975" algn="just">
              <a:spcAft>
                <a:spcPts val="600"/>
              </a:spcAft>
            </a:pPr>
            <a:r>
              <a:rPr lang="ru-RU" sz="1600" b="1">
                <a:solidFill>
                  <a:srgbClr val="FF0000"/>
                </a:solidFill>
                <a:latin typeface="Calibri" pitchFamily="34" charset="0"/>
                <a:cs typeface="Arial" charset="0"/>
              </a:rPr>
              <a:t>Прогнозный прирост сбытовой надбавки за счет выхода потребителей в 2012 году </a:t>
            </a:r>
          </a:p>
          <a:p>
            <a:pPr marL="180975" algn="just">
              <a:spcAft>
                <a:spcPts val="600"/>
              </a:spcAft>
            </a:pPr>
            <a:r>
              <a:rPr lang="ru-RU" sz="1600" b="1">
                <a:solidFill>
                  <a:srgbClr val="FF0000"/>
                </a:solidFill>
                <a:latin typeface="Calibri" pitchFamily="34" charset="0"/>
                <a:cs typeface="Arial" charset="0"/>
              </a:rPr>
              <a:t>и Доля «выходцев» в общем объеме ПО 2012 года по регионам </a:t>
            </a:r>
          </a:p>
        </p:txBody>
      </p:sp>
      <p:sp>
        <p:nvSpPr>
          <p:cNvPr id="1039" name="Номер слайда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259032-6BB2-40B1-B9D0-540152268794}" type="slidenum">
              <a:rPr lang="ru-RU" smtClean="0">
                <a:latin typeface="Arial" charset="0"/>
                <a:cs typeface="Arial" charset="0"/>
              </a:rPr>
              <a:pPr/>
              <a:t>5</a:t>
            </a:fld>
            <a:endParaRPr lang="ru-RU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ашивка 10"/>
          <p:cNvSpPr/>
          <p:nvPr/>
        </p:nvSpPr>
        <p:spPr>
          <a:xfrm flipV="1">
            <a:off x="4716016" y="1268760"/>
            <a:ext cx="4320480" cy="5112568"/>
          </a:xfrm>
          <a:prstGeom prst="chevron">
            <a:avLst>
              <a:gd name="adj" fmla="val 1873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>
              <a:solidFill>
                <a:schemeClr val="tx1"/>
              </a:solidFill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179512" y="1268760"/>
            <a:ext cx="4824536" cy="5112568"/>
          </a:xfrm>
          <a:prstGeom prst="homePlate">
            <a:avLst>
              <a:gd name="adj" fmla="val 14135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5607" name="Текст 4"/>
          <p:cNvSpPr>
            <a:spLocks noGrp="1"/>
          </p:cNvSpPr>
          <p:nvPr>
            <p:ph type="body" sz="half" idx="1"/>
          </p:nvPr>
        </p:nvSpPr>
        <p:spPr>
          <a:xfrm>
            <a:off x="5233988" y="1974850"/>
            <a:ext cx="3151187" cy="3400425"/>
          </a:xfrm>
        </p:spPr>
        <p:txBody>
          <a:bodyPr/>
          <a:lstStyle/>
          <a:p>
            <a:pPr marL="0" indent="0" algn="r">
              <a:buFontTx/>
              <a:buNone/>
            </a:pPr>
            <a:r>
              <a:rPr lang="ru-RU" sz="2800" smtClean="0"/>
              <a:t>Обеспечение экономически обоснованной величины </a:t>
            </a:r>
          </a:p>
          <a:p>
            <a:pPr marL="0" indent="0" algn="r">
              <a:buFontTx/>
              <a:buNone/>
            </a:pPr>
            <a:r>
              <a:rPr lang="ru-RU" sz="2800" smtClean="0"/>
              <a:t>сбытовой </a:t>
            </a:r>
          </a:p>
          <a:p>
            <a:pPr marL="0" indent="0" algn="r">
              <a:buFontTx/>
              <a:buNone/>
            </a:pPr>
            <a:r>
              <a:rPr lang="ru-RU" sz="2800" smtClean="0"/>
              <a:t>надбавки для различных групп потребителей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323850" y="1557338"/>
            <a:ext cx="4038600" cy="2185987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sz="2400" smtClean="0">
                <a:solidFill>
                  <a:schemeClr val="accent2"/>
                </a:solidFill>
              </a:rPr>
              <a:t>Постановление 877 (вступает в силу 1 апреля 2012 года)</a:t>
            </a:r>
          </a:p>
          <a:p>
            <a:pPr marL="0" indent="0"/>
            <a:r>
              <a:rPr lang="ru-RU" sz="2400" smtClean="0"/>
              <a:t>Ликвидация маржинального дохода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sz="quarter" idx="3"/>
          </p:nvPr>
        </p:nvSpPr>
        <p:spPr>
          <a:xfrm>
            <a:off x="323850" y="3895725"/>
            <a:ext cx="4038600" cy="21875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sz="2400" smtClean="0">
                <a:solidFill>
                  <a:srgbClr val="C00000"/>
                </a:solidFill>
              </a:rPr>
              <a:t>Проект Основных положений РРЭ</a:t>
            </a:r>
          </a:p>
          <a:p>
            <a:pPr marL="0" indent="0"/>
            <a:r>
              <a:rPr lang="ru-RU" sz="2400" smtClean="0"/>
              <a:t>Дискуссии о снятии административных барьеров по выходу потребителей</a:t>
            </a:r>
          </a:p>
        </p:txBody>
      </p:sp>
      <p:sp>
        <p:nvSpPr>
          <p:cNvPr id="25610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27FB04-7D0C-49CD-9AC9-0CCE839F3722}" type="slidenum">
              <a:rPr lang="ru-RU" smtClean="0">
                <a:latin typeface="Arial" charset="0"/>
                <a:cs typeface="Arial" charset="0"/>
              </a:rPr>
              <a:pPr/>
              <a:t>6</a:t>
            </a:fld>
            <a:endParaRPr lang="ru-RU" smtClean="0">
              <a:latin typeface="Arial" charset="0"/>
              <a:cs typeface="Arial" charset="0"/>
            </a:endParaRPr>
          </a:p>
        </p:txBody>
      </p:sp>
      <p:sp>
        <p:nvSpPr>
          <p:cNvPr id="25611" name="Заголовок 1"/>
          <p:cNvSpPr txBox="1">
            <a:spLocks/>
          </p:cNvSpPr>
          <p:nvPr/>
        </p:nvSpPr>
        <p:spPr bwMode="auto">
          <a:xfrm>
            <a:off x="1803400" y="115888"/>
            <a:ext cx="7377113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90000"/>
              </a:lnSpc>
            </a:pPr>
            <a:r>
              <a:rPr lang="ru-RU" sz="2800">
                <a:solidFill>
                  <a:srgbClr val="6C6C6C"/>
                </a:solidFill>
              </a:rPr>
              <a:t>Новые вызовы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хема 8"/>
          <p:cNvGraphicFramePr/>
          <p:nvPr/>
        </p:nvGraphicFramePr>
        <p:xfrm>
          <a:off x="467544" y="864575"/>
          <a:ext cx="8568952" cy="61986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662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BAE8A6-3D5B-4DE0-9A1F-C260A1987D3F}" type="slidenum">
              <a:rPr lang="ru-RU" smtClean="0">
                <a:latin typeface="Arial" charset="0"/>
                <a:cs typeface="Arial" charset="0"/>
              </a:rPr>
              <a:pPr/>
              <a:t>7</a:t>
            </a:fld>
            <a:endParaRPr lang="ru-RU" smtClean="0">
              <a:latin typeface="Arial" charset="0"/>
              <a:cs typeface="Arial" charset="0"/>
            </a:endParaRPr>
          </a:p>
        </p:txBody>
      </p:sp>
      <p:sp>
        <p:nvSpPr>
          <p:cNvPr id="26627" name="Заголовок 1"/>
          <p:cNvSpPr txBox="1">
            <a:spLocks/>
          </p:cNvSpPr>
          <p:nvPr/>
        </p:nvSpPr>
        <p:spPr bwMode="auto">
          <a:xfrm>
            <a:off x="1803400" y="115888"/>
            <a:ext cx="7377113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20000"/>
              </a:lnSpc>
            </a:pPr>
            <a:r>
              <a:rPr lang="ru-RU" sz="2800">
                <a:solidFill>
                  <a:srgbClr val="6C6C6C"/>
                </a:solidFill>
              </a:rPr>
              <a:t>Обсуждаемые методические подходы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Текст 2"/>
          <p:cNvSpPr>
            <a:spLocks noGrp="1"/>
          </p:cNvSpPr>
          <p:nvPr>
            <p:ph type="body" sz="half" idx="1"/>
          </p:nvPr>
        </p:nvSpPr>
        <p:spPr>
          <a:xfrm>
            <a:off x="468313" y="1196975"/>
            <a:ext cx="8147050" cy="4525963"/>
          </a:xfrm>
        </p:spPr>
        <p:txBody>
          <a:bodyPr/>
          <a:lstStyle/>
          <a:p>
            <a:r>
              <a:rPr lang="ru-RU" sz="2800" smtClean="0"/>
              <a:t>Расходы, связанные с этой группой потребителей – по данным раздельного учета</a:t>
            </a:r>
          </a:p>
          <a:p>
            <a:r>
              <a:rPr lang="ru-RU" sz="2800" smtClean="0"/>
              <a:t>Важно:</a:t>
            </a:r>
          </a:p>
          <a:p>
            <a:pPr lvl="1">
              <a:buFontTx/>
              <a:buChar char="-"/>
            </a:pPr>
            <a:r>
              <a:rPr lang="ru-RU" sz="2400" smtClean="0">
                <a:cs typeface="Arial" charset="0"/>
              </a:rPr>
              <a:t>Обеспечение стандартов качества обслуживания потребителей (по требованиям Основных положений функционирования розничных рынков)</a:t>
            </a:r>
          </a:p>
          <a:p>
            <a:pPr lvl="1">
              <a:buFontTx/>
              <a:buChar char="-"/>
            </a:pPr>
            <a:r>
              <a:rPr lang="ru-RU" sz="2400" smtClean="0">
                <a:cs typeface="Arial" charset="0"/>
              </a:rPr>
              <a:t>Покрытие расходов на кредитование в связи с просрочкой платежей</a:t>
            </a:r>
          </a:p>
          <a:p>
            <a:pPr lvl="1">
              <a:buFontTx/>
              <a:buChar char="-"/>
            </a:pPr>
            <a:r>
              <a:rPr lang="ru-RU" sz="2400" smtClean="0">
                <a:cs typeface="Arial" charset="0"/>
              </a:rPr>
              <a:t>Создание резерва на безнадежные долги, по динамике дебиторской задолженности</a:t>
            </a:r>
          </a:p>
        </p:txBody>
      </p:sp>
      <p:sp>
        <p:nvSpPr>
          <p:cNvPr id="2765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2123B1-CEDC-480B-B888-68CF6B7E9C42}" type="slidenum">
              <a:rPr lang="ru-RU" smtClean="0">
                <a:latin typeface="Arial" charset="0"/>
                <a:cs typeface="Arial" charset="0"/>
              </a:rPr>
              <a:pPr/>
              <a:t>8</a:t>
            </a:fld>
            <a:endParaRPr lang="ru-RU" smtClean="0">
              <a:latin typeface="Arial" charset="0"/>
              <a:cs typeface="Arial" charset="0"/>
            </a:endParaRPr>
          </a:p>
        </p:txBody>
      </p:sp>
      <p:sp>
        <p:nvSpPr>
          <p:cNvPr id="27651" name="Заголовок 1"/>
          <p:cNvSpPr txBox="1">
            <a:spLocks/>
          </p:cNvSpPr>
          <p:nvPr/>
        </p:nvSpPr>
        <p:spPr bwMode="auto">
          <a:xfrm>
            <a:off x="1803400" y="115888"/>
            <a:ext cx="7377113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20000"/>
              </a:lnSpc>
            </a:pPr>
            <a:r>
              <a:rPr lang="ru-RU" sz="2800">
                <a:solidFill>
                  <a:srgbClr val="6C6C6C"/>
                </a:solidFill>
              </a:rPr>
              <a:t>Обсуждаемые методические подходы.</a:t>
            </a:r>
          </a:p>
          <a:p>
            <a:pPr algn="r">
              <a:lnSpc>
                <a:spcPct val="120000"/>
              </a:lnSpc>
            </a:pPr>
            <a:r>
              <a:rPr lang="ru-RU" sz="2800">
                <a:solidFill>
                  <a:srgbClr val="6C6C6C"/>
                </a:solidFill>
              </a:rPr>
              <a:t>Население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Текст 2"/>
          <p:cNvSpPr>
            <a:spLocks noGrp="1"/>
          </p:cNvSpPr>
          <p:nvPr>
            <p:ph type="body" sz="half" idx="1"/>
          </p:nvPr>
        </p:nvSpPr>
        <p:spPr>
          <a:xfrm>
            <a:off x="107950" y="1196975"/>
            <a:ext cx="8856663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smtClean="0"/>
              <a:t>Сбытовая надбавка устанавливается в </a:t>
            </a:r>
            <a:r>
              <a:rPr lang="en-US" sz="2400" smtClean="0"/>
              <a:t>%  </a:t>
            </a:r>
            <a:r>
              <a:rPr lang="ru-RU" sz="2400" smtClean="0"/>
              <a:t>от цены на э/э и мощность 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Как?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ru-RU" sz="2000" smtClean="0">
                <a:cs typeface="Arial" charset="0"/>
              </a:rPr>
              <a:t>Предельная доходность по подгруппам зависит от двух основных параметров </a:t>
            </a:r>
          </a:p>
          <a:p>
            <a:pPr lvl="2">
              <a:lnSpc>
                <a:spcPct val="90000"/>
              </a:lnSpc>
              <a:buFontTx/>
              <a:buChar char="-"/>
            </a:pPr>
            <a:r>
              <a:rPr lang="ru-RU" sz="1800" smtClean="0">
                <a:cs typeface="Arial" charset="0"/>
              </a:rPr>
              <a:t>Базовая доходность по подгруппе</a:t>
            </a:r>
          </a:p>
          <a:p>
            <a:pPr lvl="2">
              <a:lnSpc>
                <a:spcPct val="90000"/>
              </a:lnSpc>
              <a:buFontTx/>
              <a:buChar char="-"/>
            </a:pPr>
            <a:r>
              <a:rPr lang="ru-RU" sz="1800" smtClean="0">
                <a:cs typeface="Arial" charset="0"/>
              </a:rPr>
              <a:t>Корректирующие коэффициенты по ключевым характеристикам конкретного ГП</a:t>
            </a:r>
          </a:p>
          <a:p>
            <a:pPr lvl="3">
              <a:lnSpc>
                <a:spcPct val="90000"/>
              </a:lnSpc>
              <a:buFontTx/>
              <a:buChar char="-"/>
            </a:pPr>
            <a:r>
              <a:rPr lang="ru-RU" sz="1400" smtClean="0">
                <a:cs typeface="Arial" charset="0"/>
              </a:rPr>
              <a:t>Совокупный годовой объем поставки ГП</a:t>
            </a:r>
          </a:p>
          <a:p>
            <a:pPr lvl="3">
              <a:lnSpc>
                <a:spcPct val="90000"/>
              </a:lnSpc>
              <a:buFontTx/>
              <a:buChar char="-"/>
            </a:pPr>
            <a:r>
              <a:rPr lang="ru-RU" sz="1400" smtClean="0">
                <a:cs typeface="Arial" charset="0"/>
              </a:rPr>
              <a:t>Доля населения в совокупном объеме</a:t>
            </a:r>
          </a:p>
          <a:p>
            <a:pPr lvl="3">
              <a:lnSpc>
                <a:spcPct val="90000"/>
              </a:lnSpc>
              <a:buFontTx/>
              <a:buChar char="-"/>
            </a:pPr>
            <a:r>
              <a:rPr lang="ru-RU" sz="1400" smtClean="0">
                <a:cs typeface="Arial" charset="0"/>
              </a:rPr>
              <a:t>Территориальные и зональные характеристики</a:t>
            </a:r>
          </a:p>
          <a:p>
            <a:pPr lvl="4">
              <a:lnSpc>
                <a:spcPct val="90000"/>
              </a:lnSpc>
              <a:buFontTx/>
              <a:buChar char="-"/>
            </a:pPr>
            <a:r>
              <a:rPr lang="ru-RU" sz="1400" smtClean="0">
                <a:cs typeface="Arial" charset="0"/>
              </a:rPr>
              <a:t>Первая/вторая ценовая зона</a:t>
            </a:r>
          </a:p>
          <a:p>
            <a:pPr lvl="4">
              <a:lnSpc>
                <a:spcPct val="90000"/>
              </a:lnSpc>
              <a:buFontTx/>
              <a:buChar char="-"/>
            </a:pPr>
            <a:r>
              <a:rPr lang="ru-RU" sz="1400" smtClean="0">
                <a:cs typeface="Arial" charset="0"/>
              </a:rPr>
              <a:t>Концентрация (городской или региональный ГП)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ru-RU" sz="2000" smtClean="0">
                <a:cs typeface="Arial" charset="0"/>
              </a:rPr>
              <a:t>Базовая доходность и коэффициенты устанавливаются Методическими указаниями</a:t>
            </a:r>
          </a:p>
          <a:p>
            <a:pPr lvl="1">
              <a:lnSpc>
                <a:spcPct val="90000"/>
              </a:lnSpc>
              <a:buFontTx/>
              <a:buChar char="-"/>
            </a:pPr>
            <a:endParaRPr lang="ru-RU" sz="2000" smtClean="0">
              <a:cs typeface="Arial" charset="0"/>
            </a:endParaRP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ru-RU" sz="2000" smtClean="0">
                <a:cs typeface="Arial" charset="0"/>
              </a:rPr>
              <a:t>Предельная доходность для конкретного ГП по подгруппам рассчитывается региональным регулятором </a:t>
            </a:r>
          </a:p>
          <a:p>
            <a:pPr lvl="3">
              <a:lnSpc>
                <a:spcPct val="90000"/>
              </a:lnSpc>
              <a:buFontTx/>
              <a:buChar char="-"/>
            </a:pPr>
            <a:endParaRPr lang="ru-RU" sz="1400" smtClean="0">
              <a:cs typeface="Arial" charset="0"/>
            </a:endParaRPr>
          </a:p>
          <a:p>
            <a:pPr lvl="2">
              <a:lnSpc>
                <a:spcPct val="90000"/>
              </a:lnSpc>
              <a:buFontTx/>
              <a:buChar char="-"/>
            </a:pPr>
            <a:endParaRPr lang="ru-RU" sz="1800" smtClean="0">
              <a:cs typeface="Arial" charset="0"/>
            </a:endParaRPr>
          </a:p>
        </p:txBody>
      </p:sp>
      <p:sp>
        <p:nvSpPr>
          <p:cNvPr id="2" name="Стрелка влево 1"/>
          <p:cNvSpPr/>
          <p:nvPr/>
        </p:nvSpPr>
        <p:spPr>
          <a:xfrm>
            <a:off x="4643438" y="5300663"/>
            <a:ext cx="3816350" cy="476250"/>
          </a:xfrm>
          <a:prstGeom prst="leftArrow">
            <a:avLst>
              <a:gd name="adj1" fmla="val 100000"/>
              <a:gd name="adj2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/>
              <a:t>Сравнительный анализ</a:t>
            </a:r>
            <a:endParaRPr lang="ru-RU" sz="2000" dirty="0"/>
          </a:p>
        </p:txBody>
      </p:sp>
      <p:sp>
        <p:nvSpPr>
          <p:cNvPr id="28675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AA3865-9C96-482B-9BFA-932176F988AF}" type="slidenum">
              <a:rPr lang="ru-RU" smtClean="0">
                <a:latin typeface="Arial" charset="0"/>
                <a:cs typeface="Arial" charset="0"/>
              </a:rPr>
              <a:pPr/>
              <a:t>9</a:t>
            </a:fld>
            <a:endParaRPr lang="ru-RU" smtClean="0">
              <a:latin typeface="Arial" charset="0"/>
              <a:cs typeface="Arial" charset="0"/>
            </a:endParaRPr>
          </a:p>
        </p:txBody>
      </p:sp>
      <p:sp>
        <p:nvSpPr>
          <p:cNvPr id="28676" name="Заголовок 1"/>
          <p:cNvSpPr txBox="1">
            <a:spLocks/>
          </p:cNvSpPr>
          <p:nvPr/>
        </p:nvSpPr>
        <p:spPr bwMode="auto">
          <a:xfrm>
            <a:off x="1803400" y="115888"/>
            <a:ext cx="7377113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lnSpc>
                <a:spcPct val="120000"/>
              </a:lnSpc>
            </a:pPr>
            <a:r>
              <a:rPr lang="ru-RU" sz="2800">
                <a:solidFill>
                  <a:srgbClr val="6C6C6C"/>
                </a:solidFill>
              </a:rPr>
              <a:t>Обсуждаемые методические подходы.</a:t>
            </a:r>
          </a:p>
          <a:p>
            <a:pPr algn="r">
              <a:lnSpc>
                <a:spcPct val="120000"/>
              </a:lnSpc>
            </a:pPr>
            <a:r>
              <a:rPr lang="ru-RU" sz="2800">
                <a:solidFill>
                  <a:srgbClr val="6C6C6C"/>
                </a:solidFill>
              </a:rPr>
              <a:t>Прочие потребители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Другая 1">
      <a:dk1>
        <a:srgbClr val="404040"/>
      </a:dk1>
      <a:lt1>
        <a:srgbClr val="FFFFFF"/>
      </a:lt1>
      <a:dk2>
        <a:srgbClr val="404040"/>
      </a:dk2>
      <a:lt2>
        <a:srgbClr val="D8D8D8"/>
      </a:lt2>
      <a:accent1>
        <a:srgbClr val="4C6600"/>
      </a:accent1>
      <a:accent2>
        <a:srgbClr val="C00000"/>
      </a:accent2>
      <a:accent3>
        <a:srgbClr val="FFFFFF"/>
      </a:accent3>
      <a:accent4>
        <a:srgbClr val="000000"/>
      </a:accent4>
      <a:accent5>
        <a:srgbClr val="DAEDEF"/>
      </a:accent5>
      <a:accent6>
        <a:srgbClr val="FFC000"/>
      </a:accent6>
      <a:hlink>
        <a:srgbClr val="C00000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1">
    <a:dk1>
      <a:srgbClr val="404040"/>
    </a:dk1>
    <a:lt1>
      <a:srgbClr val="FFFFFF"/>
    </a:lt1>
    <a:dk2>
      <a:srgbClr val="404040"/>
    </a:dk2>
    <a:lt2>
      <a:srgbClr val="D8D8D8"/>
    </a:lt2>
    <a:accent1>
      <a:srgbClr val="4C6600"/>
    </a:accent1>
    <a:accent2>
      <a:srgbClr val="C00000"/>
    </a:accent2>
    <a:accent3>
      <a:srgbClr val="FFFFFF"/>
    </a:accent3>
    <a:accent4>
      <a:srgbClr val="000000"/>
    </a:accent4>
    <a:accent5>
      <a:srgbClr val="DAEDEF"/>
    </a:accent5>
    <a:accent6>
      <a:srgbClr val="FFC000"/>
    </a:accent6>
    <a:hlink>
      <a:srgbClr val="C00000"/>
    </a:hlink>
    <a:folHlink>
      <a:srgbClr val="99CC00"/>
    </a:folHlink>
  </a:clrScheme>
  <a:fontScheme name="Оформление по умолчанию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35649</TotalTime>
  <Words>382</Words>
  <Application>Microsoft Macintosh PowerPoint</Application>
  <PresentationFormat>Экран (4:3)</PresentationFormat>
  <Paragraphs>69</Paragraphs>
  <Slides>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Garamond</vt:lpstr>
      <vt:lpstr>Wingdings</vt:lpstr>
      <vt:lpstr>Оформление по умолчанию</vt:lpstr>
      <vt:lpstr>Лист</vt:lpstr>
      <vt:lpstr>Новые подходы в регулировании сбытовой надбавки  гарантирующих поставщиков</vt:lpstr>
      <vt:lpstr>Ключевые проблемы регулирования сбытовой надбавки</vt:lpstr>
      <vt:lpstr>Покрытие расходов ГП  сбытовой надбавкой </vt:lpstr>
      <vt:lpstr>Динамика дебиторской и кредиторской задолженности за 2011-2012гг. </vt:lpstr>
      <vt:lpstr>Перекрестка в сбытовой надбавке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изменения конструкции розничных рынков с 2011 г. и планируемые изменения в целевой модели с 2012 г.</dc:title>
  <dc:creator>Ольга</dc:creator>
  <cp:lastModifiedBy>Сергей</cp:lastModifiedBy>
  <cp:revision>766</cp:revision>
  <dcterms:created xsi:type="dcterms:W3CDTF">2010-07-28T05:24:07Z</dcterms:created>
  <dcterms:modified xsi:type="dcterms:W3CDTF">2012-04-16T10:29:44Z</dcterms:modified>
</cp:coreProperties>
</file>